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6"/>
  </p:notesMasterIdLst>
  <p:sldIdLst>
    <p:sldId id="2147482443" r:id="rId2"/>
    <p:sldId id="350" r:id="rId3"/>
    <p:sldId id="2147482409" r:id="rId4"/>
    <p:sldId id="2147482342" r:id="rId5"/>
    <p:sldId id="2147482931" r:id="rId6"/>
    <p:sldId id="2147482727" r:id="rId7"/>
    <p:sldId id="2147482932" r:id="rId8"/>
    <p:sldId id="2147482885" r:id="rId9"/>
    <p:sldId id="2147482933" r:id="rId10"/>
    <p:sldId id="2147482726" r:id="rId11"/>
    <p:sldId id="2147482934" r:id="rId12"/>
    <p:sldId id="2147482736" r:id="rId13"/>
    <p:sldId id="267" r:id="rId14"/>
    <p:sldId id="2147482890" r:id="rId15"/>
    <p:sldId id="2147482891" r:id="rId16"/>
    <p:sldId id="2147482892" r:id="rId17"/>
    <p:sldId id="2147482893" r:id="rId18"/>
    <p:sldId id="2147482935" r:id="rId19"/>
    <p:sldId id="2147482895" r:id="rId20"/>
    <p:sldId id="2147482896" r:id="rId21"/>
    <p:sldId id="2147482918" r:id="rId22"/>
    <p:sldId id="2147482960" r:id="rId23"/>
    <p:sldId id="2147482936" r:id="rId24"/>
    <p:sldId id="2134808654" r:id="rId25"/>
    <p:sldId id="2147482961" r:id="rId26"/>
    <p:sldId id="2147482962" r:id="rId27"/>
    <p:sldId id="2147482963" r:id="rId28"/>
    <p:sldId id="2147482937" r:id="rId29"/>
    <p:sldId id="2134808652" r:id="rId30"/>
    <p:sldId id="2147482964" r:id="rId31"/>
    <p:sldId id="2147482965" r:id="rId32"/>
    <p:sldId id="2147482966" r:id="rId33"/>
    <p:sldId id="2147482938" r:id="rId34"/>
    <p:sldId id="2147482765" r:id="rId35"/>
    <p:sldId id="2147482967" r:id="rId36"/>
    <p:sldId id="2147482968" r:id="rId37"/>
    <p:sldId id="2147482969" r:id="rId38"/>
    <p:sldId id="2147482939" r:id="rId39"/>
    <p:sldId id="2147482767" r:id="rId40"/>
    <p:sldId id="2147482970" r:id="rId41"/>
    <p:sldId id="2147482971" r:id="rId42"/>
    <p:sldId id="2147482972" r:id="rId43"/>
    <p:sldId id="2147482940" r:id="rId44"/>
    <p:sldId id="288" r:id="rId45"/>
    <p:sldId id="2147482941" r:id="rId46"/>
    <p:sldId id="2147482770" r:id="rId47"/>
    <p:sldId id="2147482973" r:id="rId48"/>
    <p:sldId id="2147482974" r:id="rId49"/>
    <p:sldId id="2147482975" r:id="rId50"/>
    <p:sldId id="2147482899" r:id="rId51"/>
    <p:sldId id="2147482900" r:id="rId52"/>
    <p:sldId id="2147482903" r:id="rId53"/>
    <p:sldId id="2147482942" r:id="rId54"/>
    <p:sldId id="2147482907" r:id="rId55"/>
    <p:sldId id="2147482904" r:id="rId56"/>
    <p:sldId id="2147482908" r:id="rId57"/>
    <p:sldId id="2147482954" r:id="rId58"/>
    <p:sldId id="2147482955" r:id="rId59"/>
    <p:sldId id="2147482956" r:id="rId60"/>
    <p:sldId id="2147482957" r:id="rId61"/>
    <p:sldId id="2147482958" r:id="rId62"/>
    <p:sldId id="2147482959" r:id="rId63"/>
    <p:sldId id="2147482915" r:id="rId64"/>
    <p:sldId id="2147482949" r:id="rId65"/>
    <p:sldId id="2147482825" r:id="rId66"/>
    <p:sldId id="2147482976" r:id="rId67"/>
    <p:sldId id="2147482977" r:id="rId68"/>
    <p:sldId id="2147482978" r:id="rId69"/>
    <p:sldId id="2147482950" r:id="rId70"/>
    <p:sldId id="2147482832" r:id="rId71"/>
    <p:sldId id="2147482979" r:id="rId72"/>
    <p:sldId id="2147482980" r:id="rId73"/>
    <p:sldId id="2147482981" r:id="rId74"/>
    <p:sldId id="2147482952" r:id="rId75"/>
    <p:sldId id="2147482813" r:id="rId76"/>
    <p:sldId id="2147482982" r:id="rId77"/>
    <p:sldId id="2147482983" r:id="rId78"/>
    <p:sldId id="2147482984" r:id="rId79"/>
    <p:sldId id="2147482951" r:id="rId80"/>
    <p:sldId id="2147482845" r:id="rId81"/>
    <p:sldId id="2147482985" r:id="rId82"/>
    <p:sldId id="2147482986" r:id="rId83"/>
    <p:sldId id="2147482987" r:id="rId84"/>
    <p:sldId id="2147482953" r:id="rId85"/>
    <p:sldId id="2147482854" r:id="rId86"/>
    <p:sldId id="2147482857" r:id="rId87"/>
    <p:sldId id="2147482988" r:id="rId88"/>
    <p:sldId id="2147482989" r:id="rId89"/>
    <p:sldId id="2147482990" r:id="rId90"/>
    <p:sldId id="2134808955" r:id="rId91"/>
    <p:sldId id="2147482861" r:id="rId92"/>
    <p:sldId id="2147482752" r:id="rId93"/>
    <p:sldId id="2147482745" r:id="rId94"/>
    <p:sldId id="2147482746" r:id="rId95"/>
    <p:sldId id="2147482753" r:id="rId96"/>
    <p:sldId id="2147482747" r:id="rId97"/>
    <p:sldId id="2147482748" r:id="rId98"/>
    <p:sldId id="2147482754" r:id="rId99"/>
    <p:sldId id="2147482696" r:id="rId100"/>
    <p:sldId id="2147482697" r:id="rId101"/>
    <p:sldId id="2147482755" r:id="rId102"/>
    <p:sldId id="2147482721" r:id="rId103"/>
    <p:sldId id="281" r:id="rId104"/>
    <p:sldId id="2147482749" r:id="rId105"/>
    <p:sldId id="2147482756" r:id="rId106"/>
    <p:sldId id="2147482750" r:id="rId107"/>
    <p:sldId id="2147482751" r:id="rId108"/>
    <p:sldId id="2147482862" r:id="rId109"/>
    <p:sldId id="2147482690" r:id="rId110"/>
    <p:sldId id="2147482691" r:id="rId111"/>
    <p:sldId id="2147482863" r:id="rId112"/>
    <p:sldId id="2147482815" r:id="rId113"/>
    <p:sldId id="2147482816" r:id="rId114"/>
    <p:sldId id="2147482864" r:id="rId115"/>
    <p:sldId id="2147482805" r:id="rId116"/>
    <p:sldId id="2147482808" r:id="rId117"/>
    <p:sldId id="2147482809" r:id="rId118"/>
    <p:sldId id="2147482807" r:id="rId119"/>
    <p:sldId id="2147482818" r:id="rId120"/>
    <p:sldId id="271" r:id="rId121"/>
    <p:sldId id="2147482817" r:id="rId122"/>
    <p:sldId id="2147482865" r:id="rId123"/>
    <p:sldId id="2147482703" r:id="rId124"/>
    <p:sldId id="2147482704" r:id="rId125"/>
  </p:sldIdLst>
  <p:sldSz cx="18288000" cy="10287000"/>
  <p:notesSz cx="6858000" cy="9144000"/>
  <p:embeddedFontLst>
    <p:embeddedFont>
      <p:font typeface="Ballpoint" panose="020B0604020202020204" charset="0"/>
      <p:regular r:id="rId127"/>
      <p:bold r:id="rId128"/>
      <p:italic r:id="rId129"/>
      <p:boldItalic r:id="rId130"/>
    </p:embeddedFont>
    <p:embeddedFont>
      <p:font typeface="Cambria" panose="02040503050406030204" pitchFamily="18" charset="0"/>
      <p:regular r:id="rId131"/>
      <p:bold r:id="rId132"/>
      <p:italic r:id="rId133"/>
      <p:boldItalic r:id="rId134"/>
    </p:embeddedFont>
    <p:embeddedFont>
      <p:font typeface="IBM Plex Sans Arabic" panose="020B0604020202020204" charset="-78"/>
      <p:regular r:id="rId135"/>
      <p:bold r:id="rId136"/>
    </p:embeddedFont>
    <p:embeddedFont>
      <p:font typeface="IBM Plex Sans Arabic Bold" panose="020B0604020202020204" charset="-78"/>
      <p:regular r:id="rId137"/>
      <p:bold r:id="rId138"/>
    </p:embeddedFont>
    <p:embeddedFont>
      <p:font typeface="Microsoft Uighur" panose="02000000000000000000" pitchFamily="2" charset="-78"/>
      <p:regular r:id="rId139"/>
      <p:bold r:id="rId140"/>
    </p:embeddedFont>
    <p:embeddedFont>
      <p:font typeface="TS Qamus" panose="020B0604020202020204" charset="-78"/>
      <p:regular r:id="rId1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012"/>
    <a:srgbClr val="2C3C6A"/>
    <a:srgbClr val="E9C709"/>
    <a:srgbClr val="D6E9EA"/>
    <a:srgbClr val="116176"/>
    <a:srgbClr val="76B2B3"/>
    <a:srgbClr val="B9CD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253" autoAdjust="0"/>
    <p:restoredTop sz="94623" autoAdjust="0"/>
  </p:normalViewPr>
  <p:slideViewPr>
    <p:cSldViewPr>
      <p:cViewPr varScale="1">
        <p:scale>
          <a:sx n="41" d="100"/>
          <a:sy n="41" d="100"/>
        </p:scale>
        <p:origin x="600"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font" Target="fonts/font7.fntdata"/><Relationship Id="rId138" Type="http://schemas.openxmlformats.org/officeDocument/2006/relationships/font" Target="fonts/font12.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font" Target="fonts/font2.fntdata"/><Relationship Id="rId144"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font" Target="fonts/font8.fntdata"/><Relationship Id="rId139" Type="http://schemas.openxmlformats.org/officeDocument/2006/relationships/font" Target="fonts/font13.fntdata"/><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font" Target="fonts/font3.fntdata"/><Relationship Id="rId137"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font" Target="fonts/font6.fntdata"/><Relationship Id="rId140" Type="http://schemas.openxmlformats.org/officeDocument/2006/relationships/font" Target="fonts/font14.fntdata"/><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font" Target="fonts/font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font" Target="fonts/font4.fntdata"/><Relationship Id="rId135" Type="http://schemas.openxmlformats.org/officeDocument/2006/relationships/font" Target="fonts/font9.fntdata"/><Relationship Id="rId14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font" Target="fonts/font15.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5.fntdata"/><Relationship Id="rId136" Type="http://schemas.openxmlformats.org/officeDocument/2006/relationships/font" Target="fonts/font10.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7.602"/>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8.883"/>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55.021"/>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02.066"/>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432"/>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65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1.857"/>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7.207"/>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681"/>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90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0.510"/>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2.49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9.250"/>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52.36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0.404"/>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675"/>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898"/>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M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960DDC-A24B-4F96-BDDC-65D340F2FF04}" type="datetimeFigureOut">
              <a:rPr lang="fr-MA" smtClean="0"/>
              <a:t>26/06/2026</a:t>
            </a:fld>
            <a:endParaRPr lang="fr-M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M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M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M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F10947-F400-44BF-9615-02AB76FBFC46}" type="slidenum">
              <a:rPr lang="fr-MA" smtClean="0"/>
              <a:t>‹N°›</a:t>
            </a:fld>
            <a:endParaRPr lang="fr-MA"/>
          </a:p>
        </p:txBody>
      </p:sp>
    </p:spTree>
    <p:extLst>
      <p:ext uri="{BB962C8B-B14F-4D97-AF65-F5344CB8AC3E}">
        <p14:creationId xmlns:p14="http://schemas.microsoft.com/office/powerpoint/2010/main" val="786494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algn="r" defTabSz="914400" rtl="1" eaLnBrk="1" latinLnBrk="0" hangingPunct="1"/>
            <a:endParaRPr lang="fr-FR" dirty="0"/>
          </a:p>
        </p:txBody>
      </p:sp>
      <p:sp>
        <p:nvSpPr>
          <p:cNvPr id="4" name="Espace réservé du numéro de diapositive 3"/>
          <p:cNvSpPr>
            <a:spLocks noGrp="1"/>
          </p:cNvSpPr>
          <p:nvPr>
            <p:ph type="sldNum" sz="quarter" idx="5"/>
          </p:nvPr>
        </p:nvSpPr>
        <p:spPr/>
        <p:txBody>
          <a:bodyPr/>
          <a:lstStyle/>
          <a:p>
            <a:fld id="{B82E00FD-B7E7-4708-8263-08E0BA516F04}" type="slidenum">
              <a:rPr lang="fr-MA" smtClean="0"/>
              <a:t>3</a:t>
            </a:fld>
            <a:endParaRPr lang="fr-MA"/>
          </a:p>
        </p:txBody>
      </p:sp>
    </p:spTree>
    <p:extLst>
      <p:ext uri="{BB962C8B-B14F-4D97-AF65-F5344CB8AC3E}">
        <p14:creationId xmlns:p14="http://schemas.microsoft.com/office/powerpoint/2010/main" val="2672086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CEB59-2C76-1845-7C32-BBB74D8E60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3026FA-BFF3-15D7-7763-1DAE7AF6061C}"/>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634D3511-4C91-45DB-C86F-6F89D6591962}"/>
              </a:ext>
            </a:extLst>
          </p:cNvPr>
          <p:cNvSpPr>
            <a:spLocks noGrp="1"/>
          </p:cNvSpPr>
          <p:nvPr>
            <p:ph type="body" idx="1"/>
          </p:nvPr>
        </p:nvSpPr>
        <p:spPr/>
        <p:txBody>
          <a:bodyPr/>
          <a:lstStyle/>
          <a:p>
            <a:endParaRPr lang="fr-MA" dirty="0"/>
          </a:p>
        </p:txBody>
      </p:sp>
      <p:sp>
        <p:nvSpPr>
          <p:cNvPr id="4" name="Slide Number Placeholder 3">
            <a:extLst>
              <a:ext uri="{FF2B5EF4-FFF2-40B4-BE49-F238E27FC236}">
                <a16:creationId xmlns:a16="http://schemas.microsoft.com/office/drawing/2014/main" id="{3DCA2DB7-C9CB-4F35-C583-D5FB38648E95}"/>
              </a:ext>
            </a:extLst>
          </p:cNvPr>
          <p:cNvSpPr>
            <a:spLocks noGrp="1"/>
          </p:cNvSpPr>
          <p:nvPr>
            <p:ph type="sldNum" sz="quarter" idx="5"/>
          </p:nvPr>
        </p:nvSpPr>
        <p:spPr/>
        <p:txBody>
          <a:bodyPr/>
          <a:lstStyle/>
          <a:p>
            <a:fld id="{FCF10947-F400-44BF-9615-02AB76FBFC46}" type="slidenum">
              <a:rPr lang="fr-MA" smtClean="0"/>
              <a:t>10</a:t>
            </a:fld>
            <a:endParaRPr lang="fr-MA"/>
          </a:p>
        </p:txBody>
      </p:sp>
    </p:spTree>
    <p:extLst>
      <p:ext uri="{BB962C8B-B14F-4D97-AF65-F5344CB8AC3E}">
        <p14:creationId xmlns:p14="http://schemas.microsoft.com/office/powerpoint/2010/main" val="3882832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4FAC8-2793-F985-FCC0-E38012ABF4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C6A5FB-E458-BAD1-FDA3-683FAFD9508C}"/>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46914B94-134F-3913-CE4F-BDE5A3A8D051}"/>
              </a:ext>
            </a:extLst>
          </p:cNvPr>
          <p:cNvSpPr>
            <a:spLocks noGrp="1"/>
          </p:cNvSpPr>
          <p:nvPr>
            <p:ph type="body" idx="1"/>
          </p:nvPr>
        </p:nvSpPr>
        <p:spPr/>
        <p:txBody>
          <a:bodyPr/>
          <a:lstStyle/>
          <a:p>
            <a:endParaRPr lang="fr-MA" dirty="0"/>
          </a:p>
        </p:txBody>
      </p:sp>
      <p:sp>
        <p:nvSpPr>
          <p:cNvPr id="4" name="Slide Number Placeholder 3">
            <a:extLst>
              <a:ext uri="{FF2B5EF4-FFF2-40B4-BE49-F238E27FC236}">
                <a16:creationId xmlns:a16="http://schemas.microsoft.com/office/drawing/2014/main" id="{EBBF9947-0BBB-ABB9-DF50-AD0BA206C1A4}"/>
              </a:ext>
            </a:extLst>
          </p:cNvPr>
          <p:cNvSpPr>
            <a:spLocks noGrp="1"/>
          </p:cNvSpPr>
          <p:nvPr>
            <p:ph type="sldNum" sz="quarter" idx="5"/>
          </p:nvPr>
        </p:nvSpPr>
        <p:spPr/>
        <p:txBody>
          <a:bodyPr/>
          <a:lstStyle/>
          <a:p>
            <a:fld id="{FCF10947-F400-44BF-9615-02AB76FBFC46}" type="slidenum">
              <a:rPr lang="fr-MA" smtClean="0"/>
              <a:t>12</a:t>
            </a:fld>
            <a:endParaRPr lang="fr-MA"/>
          </a:p>
        </p:txBody>
      </p:sp>
    </p:spTree>
    <p:extLst>
      <p:ext uri="{BB962C8B-B14F-4D97-AF65-F5344CB8AC3E}">
        <p14:creationId xmlns:p14="http://schemas.microsoft.com/office/powerpoint/2010/main" val="174450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B7260-7923-16B1-88E0-71C6FA4C5D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54DD35-2A01-DF28-2C50-A02051C010F8}"/>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0F00AB56-1621-3993-056F-28B2857D7A37}"/>
              </a:ext>
            </a:extLst>
          </p:cNvPr>
          <p:cNvSpPr>
            <a:spLocks noGrp="1"/>
          </p:cNvSpPr>
          <p:nvPr>
            <p:ph type="body" idx="1"/>
          </p:nvPr>
        </p:nvSpPr>
        <p:spPr/>
        <p:txBody>
          <a:bodyPr/>
          <a:lstStyle/>
          <a:p>
            <a:endParaRPr lang="fr-MA" dirty="0"/>
          </a:p>
        </p:txBody>
      </p:sp>
      <p:sp>
        <p:nvSpPr>
          <p:cNvPr id="4" name="Slide Number Placeholder 3">
            <a:extLst>
              <a:ext uri="{FF2B5EF4-FFF2-40B4-BE49-F238E27FC236}">
                <a16:creationId xmlns:a16="http://schemas.microsoft.com/office/drawing/2014/main" id="{64B69C7D-B53B-CADB-E19B-7FD24E4325DD}"/>
              </a:ext>
            </a:extLst>
          </p:cNvPr>
          <p:cNvSpPr>
            <a:spLocks noGrp="1"/>
          </p:cNvSpPr>
          <p:nvPr>
            <p:ph type="sldNum" sz="quarter" idx="5"/>
          </p:nvPr>
        </p:nvSpPr>
        <p:spPr/>
        <p:txBody>
          <a:bodyPr/>
          <a:lstStyle/>
          <a:p>
            <a:fld id="{FCF10947-F400-44BF-9615-02AB76FBFC46}" type="slidenum">
              <a:rPr lang="fr-MA" smtClean="0"/>
              <a:t>55</a:t>
            </a:fld>
            <a:endParaRPr lang="fr-MA"/>
          </a:p>
        </p:txBody>
      </p:sp>
    </p:spTree>
    <p:extLst>
      <p:ext uri="{BB962C8B-B14F-4D97-AF65-F5344CB8AC3E}">
        <p14:creationId xmlns:p14="http://schemas.microsoft.com/office/powerpoint/2010/main" val="39801397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DCEE3-20F2-44B8-9C35-83EC35EE4F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891F44-9475-4833-F9B3-D43134C3AFED}"/>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435D72FF-B49F-70C3-2EA1-0F5B93DE9A8C}"/>
              </a:ext>
            </a:extLst>
          </p:cNvPr>
          <p:cNvSpPr>
            <a:spLocks noGrp="1"/>
          </p:cNvSpPr>
          <p:nvPr>
            <p:ph type="body" idx="1"/>
          </p:nvPr>
        </p:nvSpPr>
        <p:spPr/>
        <p:txBody>
          <a:bodyPr/>
          <a:lstStyle/>
          <a:p>
            <a:endParaRPr lang="fr-MA" dirty="0"/>
          </a:p>
        </p:txBody>
      </p:sp>
      <p:sp>
        <p:nvSpPr>
          <p:cNvPr id="4" name="Slide Number Placeholder 3">
            <a:extLst>
              <a:ext uri="{FF2B5EF4-FFF2-40B4-BE49-F238E27FC236}">
                <a16:creationId xmlns:a16="http://schemas.microsoft.com/office/drawing/2014/main" id="{6E35A6C6-A291-B077-F201-D00C4AFF31BF}"/>
              </a:ext>
            </a:extLst>
          </p:cNvPr>
          <p:cNvSpPr>
            <a:spLocks noGrp="1"/>
          </p:cNvSpPr>
          <p:nvPr>
            <p:ph type="sldNum" sz="quarter" idx="5"/>
          </p:nvPr>
        </p:nvSpPr>
        <p:spPr/>
        <p:txBody>
          <a:bodyPr/>
          <a:lstStyle/>
          <a:p>
            <a:fld id="{FCF10947-F400-44BF-9615-02AB76FBFC46}" type="slidenum">
              <a:rPr lang="fr-MA" smtClean="0"/>
              <a:t>57</a:t>
            </a:fld>
            <a:endParaRPr lang="fr-MA"/>
          </a:p>
        </p:txBody>
      </p:sp>
    </p:spTree>
    <p:extLst>
      <p:ext uri="{BB962C8B-B14F-4D97-AF65-F5344CB8AC3E}">
        <p14:creationId xmlns:p14="http://schemas.microsoft.com/office/powerpoint/2010/main" val="536029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customXml" Target="../ink/ink6.xml"/><Relationship Id="rId18" Type="http://schemas.openxmlformats.org/officeDocument/2006/relationships/customXml" Target="../ink/ink10.xml"/><Relationship Id="rId3" Type="http://schemas.openxmlformats.org/officeDocument/2006/relationships/image" Target="../media/image9.svg"/><Relationship Id="rId21" Type="http://schemas.openxmlformats.org/officeDocument/2006/relationships/customXml" Target="../ink/ink13.xml"/><Relationship Id="rId12" Type="http://schemas.openxmlformats.org/officeDocument/2006/relationships/customXml" Target="../ink/ink5.xml"/><Relationship Id="rId17" Type="http://schemas.openxmlformats.org/officeDocument/2006/relationships/customXml" Target="../ink/ink9.xml"/><Relationship Id="rId25" Type="http://schemas.openxmlformats.org/officeDocument/2006/relationships/customXml" Target="../ink/ink17.xml"/><Relationship Id="rId2" Type="http://schemas.openxmlformats.org/officeDocument/2006/relationships/notesSlide" Target="../notesSlides/notesSlide1.xml"/><Relationship Id="rId16" Type="http://schemas.openxmlformats.org/officeDocument/2006/relationships/customXml" Target="../ink/ink8.xml"/><Relationship Id="rId20" Type="http://schemas.openxmlformats.org/officeDocument/2006/relationships/customXml" Target="../ink/ink12.xml"/><Relationship Id="rId1" Type="http://schemas.openxmlformats.org/officeDocument/2006/relationships/slideLayout" Target="../slideLayouts/slideLayout7.xml"/><Relationship Id="rId6" Type="http://schemas.openxmlformats.org/officeDocument/2006/relationships/customXml" Target="../ink/ink1.xml"/><Relationship Id="rId11" Type="http://schemas.openxmlformats.org/officeDocument/2006/relationships/customXml" Target="../ink/ink4.xml"/><Relationship Id="rId24" Type="http://schemas.openxmlformats.org/officeDocument/2006/relationships/customXml" Target="../ink/ink16.xml"/><Relationship Id="rId5" Type="http://schemas.openxmlformats.org/officeDocument/2006/relationships/image" Target="../media/image11.svg"/><Relationship Id="rId15" Type="http://schemas.openxmlformats.org/officeDocument/2006/relationships/image" Target="../media/image130.png"/><Relationship Id="rId23" Type="http://schemas.openxmlformats.org/officeDocument/2006/relationships/customXml" Target="../ink/ink15.xml"/><Relationship Id="rId10" Type="http://schemas.openxmlformats.org/officeDocument/2006/relationships/customXml" Target="../ink/ink3.xml"/><Relationship Id="rId19" Type="http://schemas.openxmlformats.org/officeDocument/2006/relationships/customXml" Target="../ink/ink11.xml"/><Relationship Id="rId4" Type="http://schemas.openxmlformats.org/officeDocument/2006/relationships/image" Target="../media/image10.svg"/><Relationship Id="rId9" Type="http://schemas.openxmlformats.org/officeDocument/2006/relationships/customXml" Target="../ink/ink2.xml"/><Relationship Id="rId14" Type="http://schemas.openxmlformats.org/officeDocument/2006/relationships/customXml" Target="../ink/ink7.xml"/><Relationship Id="rId22" Type="http://schemas.openxmlformats.org/officeDocument/2006/relationships/customXml" Target="../ink/ink14.xml"/></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svg"/></Relationships>
</file>

<file path=ppt/slides/_rels/slide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jpeg"/><Relationship Id="rId3" Type="http://schemas.openxmlformats.org/officeDocument/2006/relationships/image" Target="../media/image13.sv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svg"/><Relationship Id="rId15" Type="http://schemas.openxmlformats.org/officeDocument/2006/relationships/image" Target="../media/image14.svg"/><Relationship Id="rId10" Type="http://schemas.openxmlformats.org/officeDocument/2006/relationships/image" Target="../media/image24.png"/><Relationship Id="rId4" Type="http://schemas.openxmlformats.org/officeDocument/2006/relationships/image" Target="../media/image18.svg"/><Relationship Id="rId9" Type="http://schemas.openxmlformats.org/officeDocument/2006/relationships/image" Target="../media/image23.png"/><Relationship Id="rId14" Type="http://schemas.openxmlformats.org/officeDocument/2006/relationships/image" Target="../media/image28.jpeg"/></Relationships>
</file>

<file path=ppt/slides/_rels/slide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1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9.svg"/><Relationship Id="rId4" Type="http://schemas.openxmlformats.org/officeDocument/2006/relationships/image" Target="../media/image14.svg"/></Relationships>
</file>

<file path=ppt/slides/_rels/slide13.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19.xml.rels><?xml version="1.0" encoding="UTF-8" standalone="yes"?>
<Relationships xmlns="http://schemas.openxmlformats.org/package/2006/relationships"><Relationship Id="rId2" Type="http://schemas.openxmlformats.org/officeDocument/2006/relationships/image" Target="../media/image30.sv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2.png"/><Relationship Id="rId1" Type="http://schemas.openxmlformats.org/officeDocument/2006/relationships/slideLayout" Target="../slideLayouts/slideLayout7.xml"/><Relationship Id="rId5" Type="http://schemas.openxmlformats.org/officeDocument/2006/relationships/image" Target="../media/image33.svg"/><Relationship Id="rId4" Type="http://schemas.openxmlformats.org/officeDocument/2006/relationships/image" Target="../media/image30.svg"/></Relationships>
</file>

<file path=ppt/slides/_rels/slide22.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0.sv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23.xml.rels><?xml version="1.0" encoding="UTF-8" standalone="yes"?>
<Relationships xmlns="http://schemas.openxmlformats.org/package/2006/relationships"><Relationship Id="rId2" Type="http://schemas.openxmlformats.org/officeDocument/2006/relationships/image" Target="../media/image30.sv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19.svg"/><Relationship Id="rId7" Type="http://schemas.openxmlformats.org/officeDocument/2006/relationships/image" Target="../media/image38.svg"/><Relationship Id="rId2" Type="http://schemas.openxmlformats.org/officeDocument/2006/relationships/image" Target="../media/image18.sv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35.svg"/><Relationship Id="rId9"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2.png"/><Relationship Id="rId1" Type="http://schemas.openxmlformats.org/officeDocument/2006/relationships/slideLayout" Target="../slideLayouts/slideLayout7.xml"/><Relationship Id="rId5" Type="http://schemas.openxmlformats.org/officeDocument/2006/relationships/image" Target="../media/image33.svg"/><Relationship Id="rId4" Type="http://schemas.openxmlformats.org/officeDocument/2006/relationships/image" Target="../media/image30.svg"/></Relationships>
</file>

<file path=ppt/slides/_rels/slide26.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0.sv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0.sv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28.xml.rels><?xml version="1.0" encoding="UTF-8" standalone="yes"?>
<Relationships xmlns="http://schemas.openxmlformats.org/package/2006/relationships"><Relationship Id="rId2" Type="http://schemas.openxmlformats.org/officeDocument/2006/relationships/image" Target="../media/image30.sv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9.svg"/><Relationship Id="rId7" Type="http://schemas.openxmlformats.org/officeDocument/2006/relationships/image" Target="../media/image32.png"/><Relationship Id="rId2" Type="http://schemas.openxmlformats.org/officeDocument/2006/relationships/image" Target="../media/image18.sv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10" Type="http://schemas.openxmlformats.org/officeDocument/2006/relationships/image" Target="../media/image38.svg"/><Relationship Id="rId4" Type="http://schemas.openxmlformats.org/officeDocument/2006/relationships/image" Target="../media/image35.svg"/><Relationship Id="rId9"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33.svg"/><Relationship Id="rId4" Type="http://schemas.openxmlformats.org/officeDocument/2006/relationships/image" Target="../media/image30.svg"/></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0.svg"/><Relationship Id="rId1" Type="http://schemas.openxmlformats.org/officeDocument/2006/relationships/slideLayout" Target="../slideLayouts/slideLayout7.xml"/><Relationship Id="rId4" Type="http://schemas.openxmlformats.org/officeDocument/2006/relationships/image" Target="../media/image42.svg"/></Relationships>
</file>

<file path=ppt/slides/_rels/slide32.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0.sv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33.xml.rels><?xml version="1.0" encoding="UTF-8" standalone="yes"?>
<Relationships xmlns="http://schemas.openxmlformats.org/package/2006/relationships"><Relationship Id="rId2" Type="http://schemas.openxmlformats.org/officeDocument/2006/relationships/image" Target="../media/image30.sv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19.svg"/><Relationship Id="rId7" Type="http://schemas.openxmlformats.org/officeDocument/2006/relationships/image" Target="../media/image43.png"/><Relationship Id="rId2" Type="http://schemas.openxmlformats.org/officeDocument/2006/relationships/image" Target="../media/image18.sv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35.svg"/></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45.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33.svg"/><Relationship Id="rId4" Type="http://schemas.openxmlformats.org/officeDocument/2006/relationships/image" Target="../media/image30.svg"/></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0.svg"/><Relationship Id="rId1" Type="http://schemas.openxmlformats.org/officeDocument/2006/relationships/slideLayout" Target="../slideLayouts/slideLayout7.xml"/><Relationship Id="rId4" Type="http://schemas.openxmlformats.org/officeDocument/2006/relationships/image" Target="../media/image42.svg"/></Relationships>
</file>

<file path=ppt/slides/_rels/slide37.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0.sv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38.xml.rels><?xml version="1.0" encoding="UTF-8" standalone="yes"?>
<Relationships xmlns="http://schemas.openxmlformats.org/package/2006/relationships"><Relationship Id="rId2" Type="http://schemas.openxmlformats.org/officeDocument/2006/relationships/image" Target="../media/image30.sv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18.svg"/><Relationship Id="rId7" Type="http://schemas.openxmlformats.org/officeDocument/2006/relationships/image" Target="../media/image37.svg"/><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36.svg"/><Relationship Id="rId5" Type="http://schemas.openxmlformats.org/officeDocument/2006/relationships/image" Target="../media/image35.svg"/><Relationship Id="rId4" Type="http://schemas.openxmlformats.org/officeDocument/2006/relationships/image" Target="../media/image19.svg"/></Relationships>
</file>

<file path=ppt/slides/_rels/slide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33.svg"/><Relationship Id="rId4" Type="http://schemas.openxmlformats.org/officeDocument/2006/relationships/image" Target="../media/image30.svg"/></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0.svg"/><Relationship Id="rId1" Type="http://schemas.openxmlformats.org/officeDocument/2006/relationships/slideLayout" Target="../slideLayouts/slideLayout7.xml"/><Relationship Id="rId4" Type="http://schemas.openxmlformats.org/officeDocument/2006/relationships/image" Target="../media/image42.svg"/></Relationships>
</file>

<file path=ppt/slides/_rels/slide42.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0.sv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43.xml.rels><?xml version="1.0" encoding="UTF-8" standalone="yes"?>
<Relationships xmlns="http://schemas.openxmlformats.org/package/2006/relationships"><Relationship Id="rId2" Type="http://schemas.openxmlformats.org/officeDocument/2006/relationships/image" Target="../media/image30.sv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38.svg"/><Relationship Id="rId2" Type="http://schemas.openxmlformats.org/officeDocument/2006/relationships/image" Target="../media/image18.sv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35.svg"/></Relationships>
</file>

<file path=ppt/slides/_rels/slide45.xml.rels><?xml version="1.0" encoding="UTF-8" standalone="yes"?>
<Relationships xmlns="http://schemas.openxmlformats.org/package/2006/relationships"><Relationship Id="rId2" Type="http://schemas.openxmlformats.org/officeDocument/2006/relationships/image" Target="../media/image30.sv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18.svg"/><Relationship Id="rId7" Type="http://schemas.openxmlformats.org/officeDocument/2006/relationships/image" Target="../media/image37.sv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36.svg"/><Relationship Id="rId5" Type="http://schemas.openxmlformats.org/officeDocument/2006/relationships/image" Target="../media/image35.svg"/><Relationship Id="rId4" Type="http://schemas.openxmlformats.org/officeDocument/2006/relationships/image" Target="../media/image19.svg"/></Relationships>
</file>

<file path=ppt/slides/_rels/slide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33.svg"/><Relationship Id="rId4" Type="http://schemas.openxmlformats.org/officeDocument/2006/relationships/image" Target="../media/image30.svg"/></Relationships>
</file>

<file path=ppt/slides/_rels/slide4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0.svg"/><Relationship Id="rId1" Type="http://schemas.openxmlformats.org/officeDocument/2006/relationships/slideLayout" Target="../slideLayouts/slideLayout7.xml"/><Relationship Id="rId4" Type="http://schemas.openxmlformats.org/officeDocument/2006/relationships/image" Target="../media/image42.svg"/></Relationships>
</file>

<file path=ppt/slides/_rels/slide49.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0.sv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5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5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53.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14.svg"/><Relationship Id="rId7" Type="http://schemas.openxmlformats.org/officeDocument/2006/relationships/image" Target="../media/image17.svg"/><Relationship Id="rId2" Type="http://schemas.openxmlformats.org/officeDocument/2006/relationships/image" Target="../media/image13.svg"/><Relationship Id="rId1" Type="http://schemas.openxmlformats.org/officeDocument/2006/relationships/slideLayout" Target="../slideLayouts/slideLayout7.xml"/><Relationship Id="rId6" Type="http://schemas.openxmlformats.org/officeDocument/2006/relationships/image" Target="../media/image49.svg"/><Relationship Id="rId5" Type="http://schemas.openxmlformats.org/officeDocument/2006/relationships/image" Target="../media/image16.svg"/><Relationship Id="rId4" Type="http://schemas.openxmlformats.org/officeDocument/2006/relationships/image" Target="../media/image15.svg"/></Relationships>
</file>

<file path=ppt/slides/_rels/slide5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55.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jpeg"/><Relationship Id="rId3" Type="http://schemas.openxmlformats.org/officeDocument/2006/relationships/image" Target="../media/image13.sv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svg"/><Relationship Id="rId15" Type="http://schemas.openxmlformats.org/officeDocument/2006/relationships/image" Target="../media/image14.svg"/><Relationship Id="rId10" Type="http://schemas.openxmlformats.org/officeDocument/2006/relationships/image" Target="../media/image24.png"/><Relationship Id="rId4" Type="http://schemas.openxmlformats.org/officeDocument/2006/relationships/image" Target="../media/image18.svg"/><Relationship Id="rId9" Type="http://schemas.openxmlformats.org/officeDocument/2006/relationships/image" Target="../media/image23.png"/><Relationship Id="rId14" Type="http://schemas.openxmlformats.org/officeDocument/2006/relationships/image" Target="../media/image28.jpeg"/></Relationships>
</file>

<file path=ppt/slides/_rels/slide5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5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9.svg"/><Relationship Id="rId4" Type="http://schemas.openxmlformats.org/officeDocument/2006/relationships/image" Target="../media/image14.svg"/></Relationships>
</file>

<file path=ppt/slides/_rels/slide58.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64.xml.rels><?xml version="1.0" encoding="UTF-8" standalone="yes"?>
<Relationships xmlns="http://schemas.openxmlformats.org/package/2006/relationships"><Relationship Id="rId2" Type="http://schemas.openxmlformats.org/officeDocument/2006/relationships/image" Target="../media/image30.sv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51.svg"/><Relationship Id="rId7" Type="http://schemas.openxmlformats.org/officeDocument/2006/relationships/image" Target="../media/image53.svg"/><Relationship Id="rId12" Type="http://schemas.openxmlformats.org/officeDocument/2006/relationships/image" Target="../media/image58.pn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19.svg"/><Relationship Id="rId11" Type="http://schemas.openxmlformats.org/officeDocument/2006/relationships/image" Target="../media/image57.png"/><Relationship Id="rId5" Type="http://schemas.openxmlformats.org/officeDocument/2006/relationships/image" Target="../media/image52.svg"/><Relationship Id="rId10" Type="http://schemas.openxmlformats.org/officeDocument/2006/relationships/image" Target="../media/image56.svg"/><Relationship Id="rId4" Type="http://schemas.openxmlformats.org/officeDocument/2006/relationships/image" Target="../media/image18.svg"/><Relationship Id="rId9" Type="http://schemas.openxmlformats.org/officeDocument/2006/relationships/image" Target="../media/image55.svg"/></Relationships>
</file>

<file path=ppt/slides/_rels/slide6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33.svg"/><Relationship Id="rId4" Type="http://schemas.openxmlformats.org/officeDocument/2006/relationships/image" Target="../media/image30.svg"/></Relationships>
</file>

<file path=ppt/slides/_rels/slide6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0.svg"/><Relationship Id="rId1" Type="http://schemas.openxmlformats.org/officeDocument/2006/relationships/slideLayout" Target="../slideLayouts/slideLayout7.xml"/><Relationship Id="rId4" Type="http://schemas.openxmlformats.org/officeDocument/2006/relationships/image" Target="../media/image42.svg"/></Relationships>
</file>

<file path=ppt/slides/_rels/slide68.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0.sv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69.xml.rels><?xml version="1.0" encoding="UTF-8" standalone="yes"?>
<Relationships xmlns="http://schemas.openxmlformats.org/package/2006/relationships"><Relationship Id="rId2" Type="http://schemas.openxmlformats.org/officeDocument/2006/relationships/image" Target="../media/image30.sv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19.svg"/><Relationship Id="rId7" Type="http://schemas.openxmlformats.org/officeDocument/2006/relationships/image" Target="../media/image38.svg"/><Relationship Id="rId2" Type="http://schemas.openxmlformats.org/officeDocument/2006/relationships/image" Target="../media/image18.sv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35.svg"/></Relationships>
</file>

<file path=ppt/slides/_rels/slide7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60.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33.svg"/><Relationship Id="rId4" Type="http://schemas.openxmlformats.org/officeDocument/2006/relationships/image" Target="../media/image30.svg"/></Relationships>
</file>

<file path=ppt/slides/_rels/slide7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0.svg"/><Relationship Id="rId1" Type="http://schemas.openxmlformats.org/officeDocument/2006/relationships/slideLayout" Target="../slideLayouts/slideLayout7.xml"/><Relationship Id="rId4" Type="http://schemas.openxmlformats.org/officeDocument/2006/relationships/image" Target="../media/image42.svg"/></Relationships>
</file>

<file path=ppt/slides/_rels/slide73.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0.sv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74.xml.rels><?xml version="1.0" encoding="UTF-8" standalone="yes"?>
<Relationships xmlns="http://schemas.openxmlformats.org/package/2006/relationships"><Relationship Id="rId2" Type="http://schemas.openxmlformats.org/officeDocument/2006/relationships/image" Target="../media/image30.sv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19.svg"/><Relationship Id="rId7" Type="http://schemas.openxmlformats.org/officeDocument/2006/relationships/image" Target="../media/image38.svg"/><Relationship Id="rId12" Type="http://schemas.openxmlformats.org/officeDocument/2006/relationships/image" Target="../media/image65.png"/><Relationship Id="rId2" Type="http://schemas.openxmlformats.org/officeDocument/2006/relationships/image" Target="../media/image18.svg"/><Relationship Id="rId1" Type="http://schemas.openxmlformats.org/officeDocument/2006/relationships/slideLayout" Target="../slideLayouts/slideLayout7.xml"/><Relationship Id="rId6" Type="http://schemas.openxmlformats.org/officeDocument/2006/relationships/image" Target="../media/image37.svg"/><Relationship Id="rId11" Type="http://schemas.openxmlformats.org/officeDocument/2006/relationships/image" Target="../media/image64.png"/><Relationship Id="rId5" Type="http://schemas.openxmlformats.org/officeDocument/2006/relationships/image" Target="../media/image36.svg"/><Relationship Id="rId10" Type="http://schemas.openxmlformats.org/officeDocument/2006/relationships/image" Target="../media/image63.png"/><Relationship Id="rId4" Type="http://schemas.openxmlformats.org/officeDocument/2006/relationships/image" Target="../media/image35.svg"/><Relationship Id="rId9" Type="http://schemas.openxmlformats.org/officeDocument/2006/relationships/image" Target="../media/image62.png"/></Relationships>
</file>

<file path=ppt/slides/_rels/slide76.xml.rels><?xml version="1.0" encoding="UTF-8" standalone="yes"?>
<Relationships xmlns="http://schemas.openxmlformats.org/package/2006/relationships"><Relationship Id="rId8" Type="http://schemas.openxmlformats.org/officeDocument/2006/relationships/image" Target="../media/image66.png"/><Relationship Id="rId3" Type="http://schemas.microsoft.com/office/2007/relationships/hdphoto" Target="../media/hdphoto1.wdp"/><Relationship Id="rId7" Type="http://schemas.openxmlformats.org/officeDocument/2006/relationships/image" Target="../media/image62.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33.svg"/><Relationship Id="rId10" Type="http://schemas.openxmlformats.org/officeDocument/2006/relationships/image" Target="../media/image68.png"/><Relationship Id="rId4" Type="http://schemas.openxmlformats.org/officeDocument/2006/relationships/image" Target="../media/image30.svg"/><Relationship Id="rId9" Type="http://schemas.openxmlformats.org/officeDocument/2006/relationships/image" Target="../media/image67.png"/></Relationships>
</file>

<file path=ppt/slides/_rels/slide7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0.svg"/><Relationship Id="rId1" Type="http://schemas.openxmlformats.org/officeDocument/2006/relationships/slideLayout" Target="../slideLayouts/slideLayout7.xml"/><Relationship Id="rId4" Type="http://schemas.openxmlformats.org/officeDocument/2006/relationships/image" Target="../media/image42.svg"/></Relationships>
</file>

<file path=ppt/slides/_rels/slide78.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0.sv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79.xml.rels><?xml version="1.0" encoding="UTF-8" standalone="yes"?>
<Relationships xmlns="http://schemas.openxmlformats.org/package/2006/relationships"><Relationship Id="rId2" Type="http://schemas.openxmlformats.org/officeDocument/2006/relationships/image" Target="../media/image30.sv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38.svg"/><Relationship Id="rId2" Type="http://schemas.openxmlformats.org/officeDocument/2006/relationships/image" Target="../media/image18.sv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35.svg"/></Relationships>
</file>

<file path=ppt/slides/_rels/slide8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70.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33.svg"/><Relationship Id="rId4" Type="http://schemas.openxmlformats.org/officeDocument/2006/relationships/image" Target="../media/image30.svg"/></Relationships>
</file>

<file path=ppt/slides/_rels/slide8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0.svg"/><Relationship Id="rId1" Type="http://schemas.openxmlformats.org/officeDocument/2006/relationships/slideLayout" Target="../slideLayouts/slideLayout7.xml"/><Relationship Id="rId4" Type="http://schemas.openxmlformats.org/officeDocument/2006/relationships/image" Target="../media/image42.svg"/></Relationships>
</file>

<file path=ppt/slides/_rels/slide83.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0.sv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84.xml.rels><?xml version="1.0" encoding="UTF-8" standalone="yes"?>
<Relationships xmlns="http://schemas.openxmlformats.org/package/2006/relationships"><Relationship Id="rId2" Type="http://schemas.openxmlformats.org/officeDocument/2006/relationships/image" Target="../media/image30.sv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19.svg"/><Relationship Id="rId7" Type="http://schemas.openxmlformats.org/officeDocument/2006/relationships/image" Target="../media/image38.svg"/><Relationship Id="rId2" Type="http://schemas.openxmlformats.org/officeDocument/2006/relationships/image" Target="../media/image18.sv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10" Type="http://schemas.openxmlformats.org/officeDocument/2006/relationships/image" Target="../media/image72.png"/><Relationship Id="rId4" Type="http://schemas.openxmlformats.org/officeDocument/2006/relationships/image" Target="../media/image35.svg"/><Relationship Id="rId9" Type="http://schemas.microsoft.com/office/2007/relationships/hdphoto" Target="../media/hdphoto3.wdp"/></Relationships>
</file>

<file path=ppt/slides/_rels/slide86.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19.svg"/><Relationship Id="rId7" Type="http://schemas.openxmlformats.org/officeDocument/2006/relationships/image" Target="../media/image38.svg"/><Relationship Id="rId2" Type="http://schemas.openxmlformats.org/officeDocument/2006/relationships/image" Target="../media/image18.sv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10" Type="http://schemas.openxmlformats.org/officeDocument/2006/relationships/image" Target="../media/image72.png"/><Relationship Id="rId4" Type="http://schemas.openxmlformats.org/officeDocument/2006/relationships/image" Target="../media/image35.svg"/><Relationship Id="rId9" Type="http://schemas.microsoft.com/office/2007/relationships/hdphoto" Target="../media/hdphoto3.wdp"/></Relationships>
</file>

<file path=ppt/slides/_rels/slide87.xml.rels><?xml version="1.0" encoding="UTF-8" standalone="yes"?>
<Relationships xmlns="http://schemas.openxmlformats.org/package/2006/relationships"><Relationship Id="rId8" Type="http://schemas.openxmlformats.org/officeDocument/2006/relationships/image" Target="../media/image72.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71.png"/><Relationship Id="rId5" Type="http://schemas.openxmlformats.org/officeDocument/2006/relationships/image" Target="../media/image33.svg"/><Relationship Id="rId4" Type="http://schemas.openxmlformats.org/officeDocument/2006/relationships/image" Target="../media/image30.svg"/></Relationships>
</file>

<file path=ppt/slides/_rels/slide8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0.svg"/><Relationship Id="rId1" Type="http://schemas.openxmlformats.org/officeDocument/2006/relationships/slideLayout" Target="../slideLayouts/slideLayout7.xml"/><Relationship Id="rId4" Type="http://schemas.openxmlformats.org/officeDocument/2006/relationships/image" Target="../media/image42.svg"/></Relationships>
</file>

<file path=ppt/slides/_rels/slide89.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0.sv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90.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8.svg"/><Relationship Id="rId2" Type="http://schemas.openxmlformats.org/officeDocument/2006/relationships/image" Target="../media/image73.jpeg"/><Relationship Id="rId1" Type="http://schemas.openxmlformats.org/officeDocument/2006/relationships/slideLayout" Target="../slideLayouts/slideLayout7.xml"/><Relationship Id="rId6" Type="http://schemas.openxmlformats.org/officeDocument/2006/relationships/image" Target="../media/image77.svg"/><Relationship Id="rId5" Type="http://schemas.openxmlformats.org/officeDocument/2006/relationships/image" Target="../media/image76.svg"/><Relationship Id="rId4" Type="http://schemas.openxmlformats.org/officeDocument/2006/relationships/image" Target="../media/image75.svg"/></Relationships>
</file>

<file path=ppt/slides/_rels/slide91.xml.rels><?xml version="1.0" encoding="UTF-8" standalone="yes"?>
<Relationships xmlns="http://schemas.openxmlformats.org/package/2006/relationships"><Relationship Id="rId2" Type="http://schemas.openxmlformats.org/officeDocument/2006/relationships/image" Target="../media/image30.sv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19.sv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79.png"/><Relationship Id="rId5" Type="http://schemas.openxmlformats.org/officeDocument/2006/relationships/image" Target="../media/image36.svg"/><Relationship Id="rId4" Type="http://schemas.openxmlformats.org/officeDocument/2006/relationships/image" Target="../media/image35.svg"/></Relationships>
</file>

<file path=ppt/slides/_rels/slide9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8.svg"/><Relationship Id="rId4" Type="http://schemas.openxmlformats.org/officeDocument/2006/relationships/image" Target="../media/image37.sv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8.svg"/><Relationship Id="rId7" Type="http://schemas.openxmlformats.org/officeDocument/2006/relationships/image" Target="../media/image32.pn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6.svg"/><Relationship Id="rId4" Type="http://schemas.openxmlformats.org/officeDocument/2006/relationships/image" Target="../media/image35.svg"/><Relationship Id="rId9" Type="http://schemas.openxmlformats.org/officeDocument/2006/relationships/image" Target="../media/image23.png"/></Relationships>
</file>

<file path=ppt/slides/_rels/slide97.xml.rels><?xml version="1.0" encoding="UTF-8" standalone="yes"?>
<Relationships xmlns="http://schemas.openxmlformats.org/package/2006/relationships"><Relationship Id="rId3" Type="http://schemas.openxmlformats.org/officeDocument/2006/relationships/image" Target="../media/image37.svg"/><Relationship Id="rId7" Type="http://schemas.openxmlformats.org/officeDocument/2006/relationships/image" Target="../media/image41.pn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9.svg"/><Relationship Id="rId4" Type="http://schemas.openxmlformats.org/officeDocument/2006/relationships/image" Target="../media/image38.sv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18.svg"/><Relationship Id="rId7" Type="http://schemas.openxmlformats.org/officeDocument/2006/relationships/image" Target="../media/image43.pn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6.svg"/><Relationship Id="rId4" Type="http://schemas.openxmlformats.org/officeDocument/2006/relationships/image" Target="../media/image35.svg"/></Relationships>
</file>

<file path=ppt/slides/_rels/slide10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8.svg"/><Relationship Id="rId4" Type="http://schemas.openxmlformats.org/officeDocument/2006/relationships/image" Target="../media/image37.sv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70.pn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6.svg"/><Relationship Id="rId4" Type="http://schemas.openxmlformats.org/officeDocument/2006/relationships/image" Target="../media/image35.svg"/></Relationships>
</file>

<file path=ppt/slides/_rels/slide103.xml.rels><?xml version="1.0" encoding="UTF-8" standalone="yes"?>
<Relationships xmlns="http://schemas.openxmlformats.org/package/2006/relationships"><Relationship Id="rId3" Type="http://schemas.openxmlformats.org/officeDocument/2006/relationships/image" Target="../media/image37.svg"/><Relationship Id="rId7" Type="http://schemas.openxmlformats.org/officeDocument/2006/relationships/image" Target="../media/image82.pn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81.png"/><Relationship Id="rId5" Type="http://schemas.openxmlformats.org/officeDocument/2006/relationships/image" Target="../media/image19.svg"/><Relationship Id="rId4" Type="http://schemas.openxmlformats.org/officeDocument/2006/relationships/image" Target="../media/image46.png"/></Relationships>
</file>

<file path=ppt/slides/_rels/slide104.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46.pn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8.svg"/><Relationship Id="rId4" Type="http://schemas.openxmlformats.org/officeDocument/2006/relationships/image" Target="../media/image37.sv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83.pn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6.svg"/><Relationship Id="rId4" Type="http://schemas.openxmlformats.org/officeDocument/2006/relationships/image" Target="../media/image35.svg"/></Relationships>
</file>

<file path=ppt/slides/_rels/slide10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8.svg"/><Relationship Id="rId4" Type="http://schemas.openxmlformats.org/officeDocument/2006/relationships/image" Target="../media/image37.sv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8.svg"/><Relationship Id="rId7" Type="http://schemas.openxmlformats.org/officeDocument/2006/relationships/image" Target="../media/image58.pn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36.svg"/><Relationship Id="rId4" Type="http://schemas.openxmlformats.org/officeDocument/2006/relationships/image" Target="../media/image35.svg"/></Relationships>
</file>

<file path=ppt/slides/_rels/slide11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8.svg"/><Relationship Id="rId4" Type="http://schemas.openxmlformats.org/officeDocument/2006/relationships/image" Target="../media/image37.sv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59.pn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54.svg"/><Relationship Id="rId4" Type="http://schemas.openxmlformats.org/officeDocument/2006/relationships/image" Target="../media/image53.svg"/></Relationships>
</file>

<file path=ppt/slides/_rels/slide11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8.svg"/><Relationship Id="rId4" Type="http://schemas.openxmlformats.org/officeDocument/2006/relationships/image" Target="../media/image37.sv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18.svg"/><Relationship Id="rId7" Type="http://schemas.openxmlformats.org/officeDocument/2006/relationships/image" Target="../media/image84.pn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6.svg"/><Relationship Id="rId4" Type="http://schemas.openxmlformats.org/officeDocument/2006/relationships/image" Target="../media/image35.svg"/><Relationship Id="rId9" Type="http://schemas.openxmlformats.org/officeDocument/2006/relationships/image" Target="../media/image70.png"/></Relationships>
</file>

<file path=ppt/slides/_rels/slide116.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19.svg"/></Relationships>
</file>

<file path=ppt/slides/_rels/slide117.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47.jpeg"/><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19.svg"/></Relationships>
</file>

<file path=ppt/slides/_rels/slide118.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87.pn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8.svg"/><Relationship Id="rId4" Type="http://schemas.openxmlformats.org/officeDocument/2006/relationships/image" Target="../media/image37.sv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6.svg"/><Relationship Id="rId4" Type="http://schemas.openxmlformats.org/officeDocument/2006/relationships/image" Target="../media/image35.svg"/></Relationships>
</file>

<file path=ppt/slides/_rels/slide12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8.svg"/><Relationship Id="rId4" Type="http://schemas.openxmlformats.org/officeDocument/2006/relationships/image" Target="../media/image37.sv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8.svg"/><Relationship Id="rId7" Type="http://schemas.openxmlformats.org/officeDocument/2006/relationships/image" Target="../media/image71.pn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6.svg"/><Relationship Id="rId4" Type="http://schemas.openxmlformats.org/officeDocument/2006/relationships/image" Target="../media/image35.svg"/><Relationship Id="rId9" Type="http://schemas.openxmlformats.org/officeDocument/2006/relationships/image" Target="../media/image72.png"/></Relationships>
</file>

<file path=ppt/slides/_rels/slide12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38.svg"/><Relationship Id="rId4" Type="http://schemas.openxmlformats.org/officeDocument/2006/relationships/image" Target="../media/image3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364652" y="869350"/>
            <a:ext cx="10363202" cy="8091098"/>
            <a:chOff x="0" y="0"/>
            <a:chExt cx="3505200" cy="3038081"/>
          </a:xfrm>
        </p:grpSpPr>
        <p:sp>
          <p:nvSpPr>
            <p:cNvPr id="3" name="Freeform 3"/>
            <p:cNvSpPr/>
            <p:nvPr/>
          </p:nvSpPr>
          <p:spPr>
            <a:xfrm rot="5256918">
              <a:off x="161952" y="-295247"/>
              <a:ext cx="3035450" cy="3628575"/>
            </a:xfrm>
            <a:custGeom>
              <a:avLst/>
              <a:gdLst/>
              <a:ahLst/>
              <a:cxnLst/>
              <a:rect l="l" t="t" r="r" b="b"/>
              <a:pathLst>
                <a:path w="3035450" h="3628575">
                  <a:moveTo>
                    <a:pt x="0" y="3502165"/>
                  </a:moveTo>
                  <a:lnTo>
                    <a:pt x="3035450" y="3628575"/>
                  </a:lnTo>
                  <a:lnTo>
                    <a:pt x="2501482" y="98100"/>
                  </a:lnTo>
                  <a:lnTo>
                    <a:pt x="145846" y="0"/>
                  </a:lnTo>
                  <a:close/>
                </a:path>
              </a:pathLst>
            </a:custGeom>
            <a:blipFill>
              <a:blip r:embed="rId2"/>
              <a:stretch>
                <a:fillRect l="-37308" r="-42113"/>
              </a:stretch>
            </a:blipFill>
          </p:spPr>
          <p:txBody>
            <a:bodyPr/>
            <a:lstStyle/>
            <a:p>
              <a:pPr defTabSz="914445">
                <a:defRPr/>
              </a:pPr>
              <a:endParaRPr lang="fr-FR">
                <a:solidFill>
                  <a:prstClr val="black"/>
                </a:solidFill>
                <a:latin typeface="Calibri"/>
              </a:endParaRPr>
            </a:p>
          </p:txBody>
        </p:sp>
      </p:grpSp>
      <p:grpSp>
        <p:nvGrpSpPr>
          <p:cNvPr id="4" name="Group 4"/>
          <p:cNvGrpSpPr/>
          <p:nvPr/>
        </p:nvGrpSpPr>
        <p:grpSpPr>
          <a:xfrm>
            <a:off x="5698987" y="1850935"/>
            <a:ext cx="2013278" cy="5272088"/>
            <a:chOff x="0" y="0"/>
            <a:chExt cx="406400" cy="1064223"/>
          </a:xfrm>
        </p:grpSpPr>
        <p:sp>
          <p:nvSpPr>
            <p:cNvPr id="5" name="Freeform 5"/>
            <p:cNvSpPr/>
            <p:nvPr/>
          </p:nvSpPr>
          <p:spPr>
            <a:xfrm>
              <a:off x="0" y="0"/>
              <a:ext cx="406400" cy="1064223"/>
            </a:xfrm>
            <a:custGeom>
              <a:avLst/>
              <a:gdLst/>
              <a:ahLst/>
              <a:cxnLst/>
              <a:rect l="l" t="t" r="r" b="b"/>
              <a:pathLst>
                <a:path w="406400" h="1064223">
                  <a:moveTo>
                    <a:pt x="203200" y="0"/>
                  </a:moveTo>
                  <a:lnTo>
                    <a:pt x="0" y="0"/>
                  </a:lnTo>
                  <a:lnTo>
                    <a:pt x="203200" y="1064223"/>
                  </a:lnTo>
                  <a:lnTo>
                    <a:pt x="406400" y="1064223"/>
                  </a:lnTo>
                  <a:lnTo>
                    <a:pt x="203200" y="0"/>
                  </a:lnTo>
                  <a:close/>
                </a:path>
              </a:pathLst>
            </a:custGeom>
            <a:solidFill>
              <a:srgbClr val="2D3C6A"/>
            </a:solidFill>
          </p:spPr>
          <p:txBody>
            <a:bodyPr/>
            <a:lstStyle/>
            <a:p>
              <a:pPr defTabSz="914445">
                <a:defRPr/>
              </a:pPr>
              <a:endParaRPr lang="fr-FR">
                <a:solidFill>
                  <a:prstClr val="black"/>
                </a:solidFill>
                <a:latin typeface="Calibri"/>
              </a:endParaRPr>
            </a:p>
          </p:txBody>
        </p:sp>
        <p:sp>
          <p:nvSpPr>
            <p:cNvPr id="6" name="TextBox 6"/>
            <p:cNvSpPr txBox="1"/>
            <p:nvPr/>
          </p:nvSpPr>
          <p:spPr>
            <a:xfrm>
              <a:off x="101600" y="-38100"/>
              <a:ext cx="203200" cy="1102323"/>
            </a:xfrm>
            <a:prstGeom prst="rect">
              <a:avLst/>
            </a:prstGeom>
          </p:spPr>
          <p:txBody>
            <a:bodyPr lIns="50801" tIns="50801" rIns="50801" bIns="50801" rtlCol="0" anchor="ctr"/>
            <a:lstStyle/>
            <a:p>
              <a:pPr algn="ctr" defTabSz="914445">
                <a:lnSpc>
                  <a:spcPts val="2660"/>
                </a:lnSpc>
                <a:spcBef>
                  <a:spcPct val="0"/>
                </a:spcBef>
                <a:defRPr/>
              </a:pPr>
              <a:endParaRPr>
                <a:solidFill>
                  <a:prstClr val="black"/>
                </a:solidFill>
                <a:latin typeface="Calibri"/>
              </a:endParaRPr>
            </a:p>
          </p:txBody>
        </p:sp>
      </p:grpSp>
      <p:sp>
        <p:nvSpPr>
          <p:cNvPr id="7" name="Freeform 7"/>
          <p:cNvSpPr/>
          <p:nvPr/>
        </p:nvSpPr>
        <p:spPr>
          <a:xfrm>
            <a:off x="7145525" y="668359"/>
            <a:ext cx="9808919" cy="1851434"/>
          </a:xfrm>
          <a:custGeom>
            <a:avLst/>
            <a:gdLst/>
            <a:ahLst/>
            <a:cxnLst/>
            <a:rect l="l" t="t" r="r" b="b"/>
            <a:pathLst>
              <a:path w="9808918" h="1851433">
                <a:moveTo>
                  <a:pt x="0" y="0"/>
                </a:moveTo>
                <a:lnTo>
                  <a:pt x="9808918" y="0"/>
                </a:lnTo>
                <a:lnTo>
                  <a:pt x="9808918" y="1851433"/>
                </a:lnTo>
                <a:lnTo>
                  <a:pt x="0" y="1851433"/>
                </a:lnTo>
                <a:lnTo>
                  <a:pt x="0" y="0"/>
                </a:lnTo>
                <a:close/>
              </a:path>
            </a:pathLst>
          </a:custGeom>
          <a:blipFill>
            <a:blip r:embed="rId3"/>
            <a:stretch>
              <a:fillRect/>
            </a:stretch>
          </a:blipFill>
        </p:spPr>
        <p:txBody>
          <a:bodyPr/>
          <a:lstStyle/>
          <a:p>
            <a:pPr defTabSz="914445">
              <a:defRPr/>
            </a:pPr>
            <a:endParaRPr lang="fr-FR">
              <a:solidFill>
                <a:prstClr val="black"/>
              </a:solidFill>
              <a:latin typeface="Calibri"/>
            </a:endParaRPr>
          </a:p>
        </p:txBody>
      </p:sp>
      <p:sp>
        <p:nvSpPr>
          <p:cNvPr id="8" name="Freeform 8"/>
          <p:cNvSpPr/>
          <p:nvPr/>
        </p:nvSpPr>
        <p:spPr>
          <a:xfrm>
            <a:off x="13512908" y="8393618"/>
            <a:ext cx="628770" cy="628770"/>
          </a:xfrm>
          <a:custGeom>
            <a:avLst/>
            <a:gdLst/>
            <a:ahLst/>
            <a:cxnLst/>
            <a:rect l="l" t="t" r="r" b="b"/>
            <a:pathLst>
              <a:path w="628770" h="628770">
                <a:moveTo>
                  <a:pt x="0" y="0"/>
                </a:moveTo>
                <a:lnTo>
                  <a:pt x="628770" y="0"/>
                </a:lnTo>
                <a:lnTo>
                  <a:pt x="628770" y="628770"/>
                </a:lnTo>
                <a:lnTo>
                  <a:pt x="0" y="628770"/>
                </a:lnTo>
                <a:lnTo>
                  <a:pt x="0" y="0"/>
                </a:lnTo>
                <a:close/>
              </a:path>
            </a:pathLst>
          </a:custGeom>
          <a:blipFill>
            <a:blip r:embed="rId4"/>
            <a:stretch>
              <a:fillRect/>
            </a:stretch>
          </a:blipFill>
        </p:spPr>
        <p:txBody>
          <a:bodyPr/>
          <a:lstStyle/>
          <a:p>
            <a:pPr defTabSz="914445">
              <a:defRPr/>
            </a:pPr>
            <a:endParaRPr lang="fr-FR">
              <a:solidFill>
                <a:prstClr val="black"/>
              </a:solidFill>
              <a:latin typeface="Calibri"/>
            </a:endParaRPr>
          </a:p>
        </p:txBody>
      </p:sp>
      <p:sp>
        <p:nvSpPr>
          <p:cNvPr id="9" name="Freeform 9"/>
          <p:cNvSpPr/>
          <p:nvPr/>
        </p:nvSpPr>
        <p:spPr>
          <a:xfrm>
            <a:off x="13630225" y="9125654"/>
            <a:ext cx="394136" cy="607530"/>
          </a:xfrm>
          <a:custGeom>
            <a:avLst/>
            <a:gdLst/>
            <a:ahLst/>
            <a:cxnLst/>
            <a:rect l="l" t="t" r="r" b="b"/>
            <a:pathLst>
              <a:path w="394135" h="607530">
                <a:moveTo>
                  <a:pt x="0" y="0"/>
                </a:moveTo>
                <a:lnTo>
                  <a:pt x="394136" y="0"/>
                </a:lnTo>
                <a:lnTo>
                  <a:pt x="394136" y="607531"/>
                </a:lnTo>
                <a:lnTo>
                  <a:pt x="0" y="607531"/>
                </a:lnTo>
                <a:lnTo>
                  <a:pt x="0" y="0"/>
                </a:lnTo>
                <a:close/>
              </a:path>
            </a:pathLst>
          </a:custGeom>
          <a:blipFill>
            <a:blip r:embed="rId5"/>
            <a:stretch>
              <a:fillRect/>
            </a:stretch>
          </a:blipFill>
        </p:spPr>
        <p:txBody>
          <a:bodyPr/>
          <a:lstStyle/>
          <a:p>
            <a:pPr defTabSz="914445">
              <a:defRPr/>
            </a:pPr>
            <a:endParaRPr lang="fr-FR">
              <a:solidFill>
                <a:prstClr val="black"/>
              </a:solidFill>
              <a:latin typeface="Calibri"/>
            </a:endParaRPr>
          </a:p>
        </p:txBody>
      </p:sp>
      <p:sp>
        <p:nvSpPr>
          <p:cNvPr id="10" name="Freeform 10"/>
          <p:cNvSpPr/>
          <p:nvPr/>
        </p:nvSpPr>
        <p:spPr>
          <a:xfrm rot="273695">
            <a:off x="7337471" y="2929619"/>
            <a:ext cx="10267998" cy="3769211"/>
          </a:xfrm>
          <a:custGeom>
            <a:avLst/>
            <a:gdLst/>
            <a:ahLst/>
            <a:cxnLst/>
            <a:rect l="l" t="t" r="r" b="b"/>
            <a:pathLst>
              <a:path w="10267998" h="3769211">
                <a:moveTo>
                  <a:pt x="0" y="0"/>
                </a:moveTo>
                <a:lnTo>
                  <a:pt x="10267998" y="0"/>
                </a:lnTo>
                <a:lnTo>
                  <a:pt x="10267998" y="3769211"/>
                </a:lnTo>
                <a:lnTo>
                  <a:pt x="0" y="376921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914445">
              <a:defRPr/>
            </a:pPr>
            <a:endParaRPr lang="fr-FR" dirty="0">
              <a:solidFill>
                <a:prstClr val="black"/>
              </a:solidFill>
              <a:latin typeface="Calibri"/>
            </a:endParaRPr>
          </a:p>
        </p:txBody>
      </p:sp>
      <p:sp>
        <p:nvSpPr>
          <p:cNvPr id="11" name="TextBox 11"/>
          <p:cNvSpPr txBox="1"/>
          <p:nvPr/>
        </p:nvSpPr>
        <p:spPr>
          <a:xfrm rot="-85887">
            <a:off x="8067520" y="3895211"/>
            <a:ext cx="8240111" cy="1699183"/>
          </a:xfrm>
          <a:prstGeom prst="rect">
            <a:avLst/>
          </a:prstGeom>
        </p:spPr>
        <p:txBody>
          <a:bodyPr lIns="0" tIns="0" rIns="0" bIns="0" rtlCol="0" anchor="t">
            <a:spAutoFit/>
          </a:bodyPr>
          <a:lstStyle/>
          <a:p>
            <a:pPr algn="ctr" defTabSz="914445" rtl="1">
              <a:lnSpc>
                <a:spcPts val="6162"/>
              </a:lnSpc>
              <a:defRPr/>
            </a:pPr>
            <a:r>
              <a:rPr lang="ar-EG" sz="8001" b="1" dirty="0">
                <a:solidFill>
                  <a:srgbClr val="2C3E50"/>
                </a:solidFill>
                <a:latin typeface="Microsoft Uighur" panose="02000000000000000000" pitchFamily="2" charset="-78"/>
                <a:ea typeface="IBM Plex Sans Arabic Bold"/>
                <a:cs typeface="Microsoft Uighur" panose="02000000000000000000" pitchFamily="2" charset="-78"/>
                <a:sym typeface="IBM Plex Sans Arabic Bold"/>
                <a:rtl/>
              </a:rPr>
              <a:t>الدورة الوطنية لتكوين الأساتذة</a:t>
            </a:r>
          </a:p>
          <a:p>
            <a:pPr algn="ctr" defTabSz="914445" rtl="1">
              <a:lnSpc>
                <a:spcPts val="6162"/>
              </a:lnSpc>
              <a:defRPr/>
            </a:pPr>
            <a:endParaRPr lang="ar-EG" sz="8001" b="1" dirty="0">
              <a:solidFill>
                <a:srgbClr val="2C3E5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2" name="TextBox 12"/>
          <p:cNvSpPr txBox="1"/>
          <p:nvPr/>
        </p:nvSpPr>
        <p:spPr>
          <a:xfrm rot="-130218">
            <a:off x="12357836" y="5069094"/>
            <a:ext cx="4507052" cy="602088"/>
          </a:xfrm>
          <a:prstGeom prst="rect">
            <a:avLst/>
          </a:prstGeom>
        </p:spPr>
        <p:txBody>
          <a:bodyPr lIns="0" tIns="0" rIns="0" bIns="0" rtlCol="0" anchor="t">
            <a:spAutoFit/>
          </a:bodyPr>
          <a:lstStyle/>
          <a:p>
            <a:pPr algn="ctr" defTabSz="914445" rtl="1">
              <a:lnSpc>
                <a:spcPts val="4542"/>
              </a:lnSpc>
              <a:defRPr/>
            </a:pPr>
            <a:r>
              <a:rPr lang="ar-EG" sz="4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في برنامج دعم التعلمات الأساس</a:t>
            </a:r>
          </a:p>
        </p:txBody>
      </p:sp>
      <p:sp>
        <p:nvSpPr>
          <p:cNvPr id="13" name="TextBox 13"/>
          <p:cNvSpPr txBox="1"/>
          <p:nvPr/>
        </p:nvSpPr>
        <p:spPr>
          <a:xfrm>
            <a:off x="9399620" y="8478643"/>
            <a:ext cx="3941090" cy="513602"/>
          </a:xfrm>
          <a:prstGeom prst="rect">
            <a:avLst/>
          </a:prstGeom>
        </p:spPr>
        <p:txBody>
          <a:bodyPr lIns="0" tIns="0" rIns="0" bIns="0" rtlCol="0" anchor="t">
            <a:spAutoFit/>
          </a:bodyPr>
          <a:lstStyle/>
          <a:p>
            <a:pPr algn="ctr" defTabSz="914445" rtl="1">
              <a:lnSpc>
                <a:spcPts val="3863"/>
              </a:lnSpc>
              <a:defRPr/>
            </a:pP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دورة : يونيو </a:t>
            </a:r>
            <a:r>
              <a:rPr lang="en-US"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Pr>
              <a:t>2026</a:t>
            </a:r>
          </a:p>
        </p:txBody>
      </p:sp>
      <p:sp>
        <p:nvSpPr>
          <p:cNvPr id="14" name="TextBox 14"/>
          <p:cNvSpPr txBox="1"/>
          <p:nvPr/>
        </p:nvSpPr>
        <p:spPr>
          <a:xfrm>
            <a:off x="9144000" y="9101042"/>
            <a:ext cx="4196709" cy="467436"/>
          </a:xfrm>
          <a:prstGeom prst="rect">
            <a:avLst/>
          </a:prstGeom>
        </p:spPr>
        <p:txBody>
          <a:bodyPr lIns="0" tIns="0" rIns="0" bIns="0" rtlCol="0" anchor="t">
            <a:spAutoFit/>
          </a:bodyPr>
          <a:lstStyle/>
          <a:p>
            <a:pPr algn="ctr" defTabSz="914445">
              <a:lnSpc>
                <a:spcPts val="3863"/>
              </a:lnSpc>
              <a:defRPr/>
            </a:pPr>
            <a:r>
              <a:rPr lang="en-US" sz="2399" b="1">
                <a:solidFill>
                  <a:srgbClr val="243B55"/>
                </a:solidFill>
                <a:latin typeface="IBM Plex Sans Arabic Bold"/>
                <a:ea typeface="IBM Plex Sans Arabic Bold"/>
                <a:cs typeface="IBM Plex Sans Arabic Bold"/>
                <a:sym typeface="IBM Plex Sans Arabic Bold"/>
              </a:rPr>
              <a:t>.....................................</a:t>
            </a:r>
          </a:p>
        </p:txBody>
      </p:sp>
      <p:sp>
        <p:nvSpPr>
          <p:cNvPr id="15" name="TextBox 13">
            <a:extLst>
              <a:ext uri="{FF2B5EF4-FFF2-40B4-BE49-F238E27FC236}">
                <a16:creationId xmlns:a16="http://schemas.microsoft.com/office/drawing/2014/main" id="{FE24E501-EFBB-9D4F-4A21-2FB258975EA4}"/>
              </a:ext>
            </a:extLst>
          </p:cNvPr>
          <p:cNvSpPr txBox="1"/>
          <p:nvPr/>
        </p:nvSpPr>
        <p:spPr>
          <a:xfrm>
            <a:off x="9982201" y="2319362"/>
            <a:ext cx="5568236" cy="967573"/>
          </a:xfrm>
          <a:prstGeom prst="rect">
            <a:avLst/>
          </a:prstGeom>
        </p:spPr>
        <p:txBody>
          <a:bodyPr wrap="square" lIns="0" tIns="0" rIns="0" bIns="0" rtlCol="0" anchor="t">
            <a:spAutoFit/>
          </a:bodyPr>
          <a:lstStyle/>
          <a:p>
            <a:pPr algn="ctr" defTabSz="914445" rtl="1">
              <a:lnSpc>
                <a:spcPts val="3863"/>
              </a:lnSpc>
              <a:defRPr/>
            </a:pPr>
            <a:r>
              <a:rPr lang="ar-MA" sz="2399" b="1" dirty="0">
                <a:solidFill>
                  <a:srgbClr val="243B55"/>
                </a:solidFill>
                <a:latin typeface="IBM Plex Sans Arabic Bold"/>
                <a:ea typeface="IBM Plex Sans Arabic Bold"/>
                <a:cs typeface="IBM Plex Sans Arabic Bold"/>
                <a:sym typeface="IBM Plex Sans Arabic Bold"/>
                <a:rtl/>
              </a:rPr>
              <a:t>الاكاديمية الجهوية لجهة</a:t>
            </a:r>
            <a:r>
              <a:rPr lang="ar-MA" sz="1400" dirty="0">
                <a:solidFill>
                  <a:srgbClr val="243B55"/>
                </a:solidFill>
                <a:latin typeface="IBM Plex Sans Arabic Bold"/>
                <a:ea typeface="IBM Plex Sans Arabic Bold"/>
                <a:cs typeface="IBM Plex Sans Arabic Bold"/>
                <a:sym typeface="IBM Plex Sans Arabic Bold"/>
                <a:rtl/>
              </a:rPr>
              <a:t>........................</a:t>
            </a:r>
          </a:p>
          <a:p>
            <a:pPr algn="ctr" defTabSz="914445" rtl="1">
              <a:lnSpc>
                <a:spcPts val="3863"/>
              </a:lnSpc>
              <a:defRPr/>
            </a:pPr>
            <a:r>
              <a:rPr lang="ar-MA" sz="2399" b="1" dirty="0">
                <a:solidFill>
                  <a:srgbClr val="243B55"/>
                </a:solidFill>
                <a:latin typeface="IBM Plex Sans Arabic Bold"/>
                <a:ea typeface="IBM Plex Sans Arabic Bold"/>
                <a:cs typeface="IBM Plex Sans Arabic Bold"/>
                <a:sym typeface="IBM Plex Sans Arabic Bold"/>
                <a:rtl/>
              </a:rPr>
              <a:t>مديرية</a:t>
            </a:r>
            <a:r>
              <a:rPr lang="ar-MA" sz="1400" dirty="0">
                <a:solidFill>
                  <a:srgbClr val="243B55"/>
                </a:solidFill>
                <a:latin typeface="IBM Plex Sans Arabic Bold"/>
                <a:cs typeface="IBM Plex Sans Arabic Bold"/>
                <a:sym typeface="IBM Plex Sans Arabic Bold"/>
                <a:rtl/>
              </a:rPr>
              <a:t>..........................................................</a:t>
            </a:r>
            <a:endParaRPr lang="en-US" sz="1400" dirty="0">
              <a:solidFill>
                <a:srgbClr val="243B55"/>
              </a:solidFill>
              <a:latin typeface="IBM Plex Sans Arabic Bold"/>
              <a:cs typeface="IBM Plex Sans Arabic Bold"/>
              <a:sym typeface="IBM Plex Sans Arabic Bold"/>
              <a:rt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1">
            <a:extLst>
              <a:ext uri="{FF2B5EF4-FFF2-40B4-BE49-F238E27FC236}">
                <a16:creationId xmlns:a16="http://schemas.microsoft.com/office/drawing/2014/main" id="{1F7E0535-6CD4-FC9A-A226-927F98E1D164}"/>
              </a:ext>
            </a:extLst>
          </p:cNvPr>
          <p:cNvSpPr/>
          <p:nvPr/>
        </p:nvSpPr>
        <p:spPr>
          <a:xfrm>
            <a:off x="2967094" y="4000500"/>
            <a:ext cx="9290450" cy="1716225"/>
          </a:xfrm>
          <a:custGeom>
            <a:avLst/>
            <a:gdLst/>
            <a:ahLst/>
            <a:cxnLst/>
            <a:rect l="l" t="t" r="r" b="b"/>
            <a:pathLst>
              <a:path w="9290449" h="1716225">
                <a:moveTo>
                  <a:pt x="0" y="0"/>
                </a:moveTo>
                <a:lnTo>
                  <a:pt x="9290449" y="0"/>
                </a:lnTo>
                <a:lnTo>
                  <a:pt x="9290449" y="1716225"/>
                </a:lnTo>
                <a:lnTo>
                  <a:pt x="0" y="17162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defTabSz="914445" rtl="1"/>
            <a:endParaRPr lang="fr-FR"/>
          </a:p>
        </p:txBody>
      </p:sp>
      <p:sp>
        <p:nvSpPr>
          <p:cNvPr id="5" name="TextBox 24">
            <a:extLst>
              <a:ext uri="{FF2B5EF4-FFF2-40B4-BE49-F238E27FC236}">
                <a16:creationId xmlns:a16="http://schemas.microsoft.com/office/drawing/2014/main" id="{5E274F03-13B3-0917-758D-D80B9F743DC4}"/>
              </a:ext>
            </a:extLst>
          </p:cNvPr>
          <p:cNvSpPr txBox="1"/>
          <p:nvPr/>
        </p:nvSpPr>
        <p:spPr>
          <a:xfrm>
            <a:off x="3553428" y="4474158"/>
            <a:ext cx="7103511" cy="950260"/>
          </a:xfrm>
          <a:prstGeom prst="rect">
            <a:avLst/>
          </a:prstGeom>
        </p:spPr>
        <p:txBody>
          <a:bodyPr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اليوم الخامس</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6" name="Freeform 5">
            <a:extLst>
              <a:ext uri="{FF2B5EF4-FFF2-40B4-BE49-F238E27FC236}">
                <a16:creationId xmlns:a16="http://schemas.microsoft.com/office/drawing/2014/main" id="{EE6DC6EA-1C1F-7037-CC50-5F147EC12621}"/>
              </a:ext>
            </a:extLst>
          </p:cNvPr>
          <p:cNvSpPr/>
          <p:nvPr/>
        </p:nvSpPr>
        <p:spPr>
          <a:xfrm>
            <a:off x="-473517" y="9855535"/>
            <a:ext cx="4229921" cy="697823"/>
          </a:xfrm>
          <a:custGeom>
            <a:avLst/>
            <a:gdLst/>
            <a:ahLst/>
            <a:cxnLst/>
            <a:rect l="l" t="t" r="r" b="b"/>
            <a:pathLst>
              <a:path w="4229921" h="697823">
                <a:moveTo>
                  <a:pt x="0" y="0"/>
                </a:moveTo>
                <a:lnTo>
                  <a:pt x="4229921" y="0"/>
                </a:lnTo>
                <a:lnTo>
                  <a:pt x="4229921" y="697823"/>
                </a:lnTo>
                <a:lnTo>
                  <a:pt x="0" y="697823"/>
                </a:lnTo>
                <a:lnTo>
                  <a:pt x="0" y="0"/>
                </a:lnTo>
                <a:close/>
              </a:path>
            </a:pathLst>
          </a:custGeom>
          <a:blipFill>
            <a:blip>
              <a:extLst>
                <a:ext uri="{96DAC541-7B7A-43D3-8B79-37D633B846F1}">
                  <asvg:svgBlip xmlns:asvg="http://schemas.microsoft.com/office/drawing/2016/SVG/main" r:embed="rId3"/>
                </a:ext>
              </a:extLst>
            </a:blip>
            <a:stretch>
              <a:fillRect t="-376334" b="-107851"/>
            </a:stretch>
          </a:blipFill>
        </p:spPr>
        <p:txBody>
          <a:bodyPr/>
          <a:lstStyle/>
          <a:p>
            <a:endParaRPr lang="fr-FR"/>
          </a:p>
        </p:txBody>
      </p:sp>
      <p:grpSp>
        <p:nvGrpSpPr>
          <p:cNvPr id="11" name="Group 2">
            <a:extLst>
              <a:ext uri="{FF2B5EF4-FFF2-40B4-BE49-F238E27FC236}">
                <a16:creationId xmlns:a16="http://schemas.microsoft.com/office/drawing/2014/main" id="{A97A6093-C1D2-4B30-6856-799A0E023EC2}"/>
              </a:ext>
            </a:extLst>
          </p:cNvPr>
          <p:cNvGrpSpPr/>
          <p:nvPr/>
        </p:nvGrpSpPr>
        <p:grpSpPr>
          <a:xfrm>
            <a:off x="9480929" y="0"/>
            <a:ext cx="4704041" cy="10287000"/>
            <a:chOff x="0" y="0"/>
            <a:chExt cx="406400" cy="888733"/>
          </a:xfrm>
        </p:grpSpPr>
        <p:sp>
          <p:nvSpPr>
            <p:cNvPr id="12" name="Freeform 3">
              <a:extLst>
                <a:ext uri="{FF2B5EF4-FFF2-40B4-BE49-F238E27FC236}">
                  <a16:creationId xmlns:a16="http://schemas.microsoft.com/office/drawing/2014/main" id="{4A6FE8C2-7EF0-F94E-9E04-39291DF5E9C1}"/>
                </a:ext>
              </a:extLst>
            </p:cNvPr>
            <p:cNvSpPr/>
            <p:nvPr/>
          </p:nvSpPr>
          <p:spPr>
            <a:xfrm>
              <a:off x="0" y="0"/>
              <a:ext cx="406400" cy="888733"/>
            </a:xfrm>
            <a:custGeom>
              <a:avLst/>
              <a:gdLst/>
              <a:ahLst/>
              <a:cxnLst/>
              <a:rect l="l" t="t" r="r" b="b"/>
              <a:pathLst>
                <a:path w="406400" h="888733">
                  <a:moveTo>
                    <a:pt x="203200" y="0"/>
                  </a:moveTo>
                  <a:lnTo>
                    <a:pt x="406400" y="0"/>
                  </a:lnTo>
                  <a:lnTo>
                    <a:pt x="203200" y="888733"/>
                  </a:lnTo>
                  <a:lnTo>
                    <a:pt x="0" y="888733"/>
                  </a:lnTo>
                  <a:lnTo>
                    <a:pt x="203200" y="0"/>
                  </a:lnTo>
                  <a:close/>
                </a:path>
              </a:pathLst>
            </a:custGeom>
            <a:solidFill>
              <a:srgbClr val="F9C401"/>
            </a:solidFill>
          </p:spPr>
          <p:txBody>
            <a:bodyPr/>
            <a:lstStyle/>
            <a:p>
              <a:endParaRPr lang="fr-FR"/>
            </a:p>
          </p:txBody>
        </p:sp>
        <p:sp>
          <p:nvSpPr>
            <p:cNvPr id="13" name="TextBox 4">
              <a:extLst>
                <a:ext uri="{FF2B5EF4-FFF2-40B4-BE49-F238E27FC236}">
                  <a16:creationId xmlns:a16="http://schemas.microsoft.com/office/drawing/2014/main" id="{36CC94F7-4D0B-9CBC-9CA6-EFDDA9D66B82}"/>
                </a:ext>
              </a:extLst>
            </p:cNvPr>
            <p:cNvSpPr txBox="1"/>
            <p:nvPr/>
          </p:nvSpPr>
          <p:spPr>
            <a:xfrm>
              <a:off x="101600" y="-38100"/>
              <a:ext cx="203200" cy="926833"/>
            </a:xfrm>
            <a:prstGeom prst="rect">
              <a:avLst/>
            </a:prstGeom>
          </p:spPr>
          <p:txBody>
            <a:bodyPr lIns="50801" tIns="50801" rIns="50801" bIns="50801" rtlCol="0" anchor="ctr"/>
            <a:lstStyle/>
            <a:p>
              <a:pPr algn="ctr">
                <a:lnSpc>
                  <a:spcPts val="1820"/>
                </a:lnSpc>
                <a:spcBef>
                  <a:spcPct val="0"/>
                </a:spcBef>
              </a:pPr>
              <a:endParaRPr/>
            </a:p>
          </p:txBody>
        </p:sp>
      </p:grpSp>
      <p:grpSp>
        <p:nvGrpSpPr>
          <p:cNvPr id="25" name="Group 5">
            <a:extLst>
              <a:ext uri="{FF2B5EF4-FFF2-40B4-BE49-F238E27FC236}">
                <a16:creationId xmlns:a16="http://schemas.microsoft.com/office/drawing/2014/main" id="{FD155A2B-9DA0-4743-1C39-6BFAACCEAF5B}"/>
              </a:ext>
            </a:extLst>
          </p:cNvPr>
          <p:cNvGrpSpPr/>
          <p:nvPr/>
        </p:nvGrpSpPr>
        <p:grpSpPr>
          <a:xfrm>
            <a:off x="10691576" y="0"/>
            <a:ext cx="12114819" cy="10287000"/>
            <a:chOff x="0" y="0"/>
            <a:chExt cx="1176524" cy="999016"/>
          </a:xfrm>
        </p:grpSpPr>
        <p:sp>
          <p:nvSpPr>
            <p:cNvPr id="26" name="Freeform 6">
              <a:extLst>
                <a:ext uri="{FF2B5EF4-FFF2-40B4-BE49-F238E27FC236}">
                  <a16:creationId xmlns:a16="http://schemas.microsoft.com/office/drawing/2014/main" id="{47FBEA0F-E543-8445-2C1C-A114A5F503C9}"/>
                </a:ext>
              </a:extLst>
            </p:cNvPr>
            <p:cNvSpPr/>
            <p:nvPr/>
          </p:nvSpPr>
          <p:spPr>
            <a:xfrm>
              <a:off x="0" y="0"/>
              <a:ext cx="1176524" cy="999016"/>
            </a:xfrm>
            <a:custGeom>
              <a:avLst/>
              <a:gdLst/>
              <a:ahLst/>
              <a:cxnLst/>
              <a:rect l="l" t="t" r="r" b="b"/>
              <a:pathLst>
                <a:path w="1176524" h="999016">
                  <a:moveTo>
                    <a:pt x="203200" y="0"/>
                  </a:moveTo>
                  <a:lnTo>
                    <a:pt x="1176524" y="0"/>
                  </a:lnTo>
                  <a:lnTo>
                    <a:pt x="973324" y="999016"/>
                  </a:lnTo>
                  <a:lnTo>
                    <a:pt x="0" y="999016"/>
                  </a:lnTo>
                  <a:lnTo>
                    <a:pt x="203200" y="0"/>
                  </a:lnTo>
                  <a:close/>
                </a:path>
              </a:pathLst>
            </a:custGeom>
            <a:blipFill>
              <a:blip r:embed="rId4"/>
              <a:stretch>
                <a:fillRect l="-13746" r="-13746"/>
              </a:stretch>
            </a:blipFill>
          </p:spPr>
          <p:txBody>
            <a:bodyPr/>
            <a:lstStyle/>
            <a:p>
              <a:endParaRPr lang="fr-FR"/>
            </a:p>
          </p:txBody>
        </p:sp>
      </p:grpSp>
    </p:spTree>
    <p:extLst>
      <p:ext uri="{BB962C8B-B14F-4D97-AF65-F5344CB8AC3E}">
        <p14:creationId xmlns:p14="http://schemas.microsoft.com/office/powerpoint/2010/main" val="228743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25646-F010-7653-8776-62F7276861A1}"/>
            </a:ext>
          </a:extLst>
        </p:cNvPr>
        <p:cNvGrpSpPr/>
        <p:nvPr/>
      </p:nvGrpSpPr>
      <p:grpSpPr>
        <a:xfrm>
          <a:off x="0" y="0"/>
          <a:ext cx="0" cy="0"/>
          <a:chOff x="0" y="0"/>
          <a:chExt cx="0" cy="0"/>
        </a:xfrm>
      </p:grpSpPr>
      <p:sp>
        <p:nvSpPr>
          <p:cNvPr id="12" name="Freeform 6">
            <a:extLst>
              <a:ext uri="{FF2B5EF4-FFF2-40B4-BE49-F238E27FC236}">
                <a16:creationId xmlns:a16="http://schemas.microsoft.com/office/drawing/2014/main" id="{C0C595D6-9B9F-0F10-5296-F37DE852072D}"/>
              </a:ext>
            </a:extLst>
          </p:cNvPr>
          <p:cNvSpPr/>
          <p:nvPr/>
        </p:nvSpPr>
        <p:spPr>
          <a:xfrm>
            <a:off x="2153769" y="3161433"/>
            <a:ext cx="13694031" cy="6265206"/>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marL="0" algn="r" defTabSz="914400" rtl="1" eaLnBrk="1" latinLnBrk="0" hangingPunct="1"/>
            <a:endParaRPr lang="fr-FR"/>
          </a:p>
        </p:txBody>
      </p:sp>
      <p:grpSp>
        <p:nvGrpSpPr>
          <p:cNvPr id="51" name="Group 13">
            <a:extLst>
              <a:ext uri="{FF2B5EF4-FFF2-40B4-BE49-F238E27FC236}">
                <a16:creationId xmlns:a16="http://schemas.microsoft.com/office/drawing/2014/main" id="{83B83538-0067-68C1-5FC5-55F8D9E0431B}"/>
              </a:ext>
            </a:extLst>
          </p:cNvPr>
          <p:cNvGrpSpPr/>
          <p:nvPr/>
        </p:nvGrpSpPr>
        <p:grpSpPr>
          <a:xfrm rot="5400000">
            <a:off x="12382185" y="5946311"/>
            <a:ext cx="6404485" cy="676701"/>
            <a:chOff x="-12964" y="0"/>
            <a:chExt cx="1050809" cy="217220"/>
          </a:xfrm>
        </p:grpSpPr>
        <p:sp>
          <p:nvSpPr>
            <p:cNvPr id="52" name="Freeform 14">
              <a:extLst>
                <a:ext uri="{FF2B5EF4-FFF2-40B4-BE49-F238E27FC236}">
                  <a16:creationId xmlns:a16="http://schemas.microsoft.com/office/drawing/2014/main" id="{ABBF2DBA-1DD5-2DD5-E6B1-E5DB7AB89D53}"/>
                </a:ext>
              </a:extLst>
            </p:cNvPr>
            <p:cNvSpPr/>
            <p:nvPr/>
          </p:nvSpPr>
          <p:spPr>
            <a:xfrm>
              <a:off x="-12964" y="0"/>
              <a:ext cx="1050809"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marL="0" algn="r" defTabSz="914400" rtl="1" eaLnBrk="1" latinLnBrk="0" hangingPunct="1"/>
              <a:endParaRPr lang="fr-FR"/>
            </a:p>
          </p:txBody>
        </p:sp>
        <p:sp>
          <p:nvSpPr>
            <p:cNvPr id="53" name="TextBox 15">
              <a:extLst>
                <a:ext uri="{FF2B5EF4-FFF2-40B4-BE49-F238E27FC236}">
                  <a16:creationId xmlns:a16="http://schemas.microsoft.com/office/drawing/2014/main" id="{E5628B04-8006-B081-BB50-54F5185E0170}"/>
                </a:ext>
              </a:extLst>
            </p:cNvPr>
            <p:cNvSpPr txBox="1"/>
            <p:nvPr/>
          </p:nvSpPr>
          <p:spPr>
            <a:xfrm>
              <a:off x="0" y="0"/>
              <a:ext cx="1027957" cy="217220"/>
            </a:xfrm>
            <a:prstGeom prst="rect">
              <a:avLst/>
            </a:prstGeom>
          </p:spPr>
          <p:txBody>
            <a:bodyPr lIns="50800" tIns="50800" rIns="50800" bIns="50800" rtlCol="0" anchor="ctr"/>
            <a:lstStyle/>
            <a:p>
              <a:pPr marL="0" algn="ctr" defTabSz="914400" rtl="1" eaLnBrk="1" latinLnBrk="0" hangingPunct="1">
                <a:lnSpc>
                  <a:spcPts val="2160"/>
                </a:lnSpc>
              </a:pPr>
              <a:endParaRPr/>
            </a:p>
          </p:txBody>
        </p:sp>
      </p:grpSp>
      <p:sp>
        <p:nvSpPr>
          <p:cNvPr id="2" name="Freeform 2">
            <a:extLst>
              <a:ext uri="{FF2B5EF4-FFF2-40B4-BE49-F238E27FC236}">
                <a16:creationId xmlns:a16="http://schemas.microsoft.com/office/drawing/2014/main" id="{2D7940A0-EB11-721F-3380-9199D96E3EAE}"/>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6FCC32C2-6BEF-3F06-72A0-5148E444430D}"/>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454E9103-E76E-8E1B-DD55-4458C551E26E}"/>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2261DF4B-97ED-016E-91CE-14319B3ADB0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25EFA40D-F933-AA8B-F7F1-A706B75F4855}"/>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A0F22CEF-9022-869A-CBFA-ED56A66F5739}"/>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58773211-7033-4C1B-AA9B-F522AB2F1544}"/>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857C82A2-EEB4-C025-A8DC-2193C64CE9AD}"/>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algn="r" defTabSz="914400" rtl="1" eaLnBrk="1" latinLnBrk="0" hangingPunct="1"/>
              <a:endParaRPr lang="fr-FR"/>
            </a:p>
          </p:txBody>
        </p:sp>
        <p:sp>
          <p:nvSpPr>
            <p:cNvPr id="10" name="TextBox 10">
              <a:extLst>
                <a:ext uri="{FF2B5EF4-FFF2-40B4-BE49-F238E27FC236}">
                  <a16:creationId xmlns:a16="http://schemas.microsoft.com/office/drawing/2014/main" id="{389403FD-A4A6-00DD-1132-8E0B076297A7}"/>
                </a:ext>
              </a:extLst>
            </p:cNvPr>
            <p:cNvSpPr txBox="1"/>
            <p:nvPr/>
          </p:nvSpPr>
          <p:spPr>
            <a:xfrm>
              <a:off x="114300" y="-47625"/>
              <a:ext cx="584200" cy="746125"/>
            </a:xfrm>
            <a:prstGeom prst="rect">
              <a:avLst/>
            </a:prstGeom>
          </p:spPr>
          <p:txBody>
            <a:bodyPr lIns="50800" tIns="50800" rIns="50800" bIns="50800" rtlCol="0" anchor="ctr"/>
            <a:lstStyle/>
            <a:p>
              <a:pPr marL="0" lvl="0" indent="0" algn="ctr" defTabSz="914400" rtl="1" eaLnBrk="1" latinLnBrk="0" hangingPunct="1">
                <a:lnSpc>
                  <a:spcPts val="2659"/>
                </a:lnSpc>
                <a:spcBef>
                  <a:spcPct val="0"/>
                </a:spcBef>
              </a:pPr>
              <a:endParaRPr/>
            </a:p>
          </p:txBody>
        </p:sp>
      </p:grpSp>
      <p:sp>
        <p:nvSpPr>
          <p:cNvPr id="18" name="Freeform 18">
            <a:extLst>
              <a:ext uri="{FF2B5EF4-FFF2-40B4-BE49-F238E27FC236}">
                <a16:creationId xmlns:a16="http://schemas.microsoft.com/office/drawing/2014/main" id="{93868953-079A-26A3-29D1-74BECF281F40}"/>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69797FE6-E8C3-C851-DE9F-D227C2920278}"/>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6" name="TextBox 26">
            <a:extLst>
              <a:ext uri="{FF2B5EF4-FFF2-40B4-BE49-F238E27FC236}">
                <a16:creationId xmlns:a16="http://schemas.microsoft.com/office/drawing/2014/main" id="{5DC65594-230F-F5CF-1C4C-A8E210754F49}"/>
              </a:ext>
            </a:extLst>
          </p:cNvPr>
          <p:cNvSpPr txBox="1"/>
          <p:nvPr/>
        </p:nvSpPr>
        <p:spPr>
          <a:xfrm>
            <a:off x="2442595" y="3648058"/>
            <a:ext cx="12834285" cy="3200876"/>
          </a:xfrm>
          <a:prstGeom prst="rect">
            <a:avLst/>
          </a:prstGeom>
        </p:spPr>
        <p:txBody>
          <a:bodyPr wrap="square" lIns="0" tIns="0" rIns="0" bIns="0" rtlCol="0" anchor="t">
            <a:spAutoFit/>
          </a:bodyPr>
          <a:lstStyle/>
          <a:p>
            <a:pPr marL="388620" lvl="1" algn="ctr" rtl="1">
              <a:spcBef>
                <a:spcPts val="600"/>
              </a:spcBef>
              <a:spcAft>
                <a:spcPts val="600"/>
              </a:spcAft>
            </a:pPr>
            <a:r>
              <a:rPr lang="fr-FR" sz="66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a:t>
            </a:r>
            <a:r>
              <a:rPr lang="ar-MA" sz="66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يعرض ممثل عن المجموعة المحددة تقريرا موجزا عن محاور اليوم الرابع؛</a:t>
            </a:r>
          </a:p>
          <a:p>
            <a:pPr marL="388620" lvl="1" algn="ctr" rtl="1">
              <a:spcBef>
                <a:spcPts val="600"/>
              </a:spcBef>
              <a:spcAft>
                <a:spcPts val="600"/>
              </a:spcAft>
            </a:pPr>
            <a:r>
              <a:rPr lang="ar-MA" sz="66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تمنح نجمة تحفيز للورشة التي اضطلعت بالمهمة.</a:t>
            </a:r>
            <a:endParaRPr lang="ar-MA" sz="6600" dirty="0">
              <a:solidFill>
                <a:schemeClr val="bg1">
                  <a:lumMod val="65000"/>
                </a:schemeClr>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8" name="Rectangle 27">
            <a:extLst>
              <a:ext uri="{FF2B5EF4-FFF2-40B4-BE49-F238E27FC236}">
                <a16:creationId xmlns:a16="http://schemas.microsoft.com/office/drawing/2014/main" id="{EF24C9EB-EF8D-4E30-60DD-F549B0FFFA6E}"/>
              </a:ext>
            </a:extLst>
          </p:cNvPr>
          <p:cNvSpPr/>
          <p:nvPr/>
        </p:nvSpPr>
        <p:spPr>
          <a:xfrm>
            <a:off x="-153152" y="-170852"/>
            <a:ext cx="18669000" cy="2226038"/>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dirty="0"/>
          </a:p>
        </p:txBody>
      </p:sp>
      <p:sp>
        <p:nvSpPr>
          <p:cNvPr id="34" name="TextBox 24">
            <a:extLst>
              <a:ext uri="{FF2B5EF4-FFF2-40B4-BE49-F238E27FC236}">
                <a16:creationId xmlns:a16="http://schemas.microsoft.com/office/drawing/2014/main" id="{1B2761C9-C857-C3A1-4035-05CC5DAEC9EC}"/>
              </a:ext>
            </a:extLst>
          </p:cNvPr>
          <p:cNvSpPr txBox="1"/>
          <p:nvPr/>
        </p:nvSpPr>
        <p:spPr>
          <a:xfrm>
            <a:off x="654673" y="384514"/>
            <a:ext cx="16651884" cy="1847942"/>
          </a:xfrm>
          <a:prstGeom prst="rect">
            <a:avLst/>
          </a:prstGeom>
        </p:spPr>
        <p:txBody>
          <a:bodyPr wrap="square" lIns="0" tIns="0" rIns="0" bIns="0" rtlCol="0" anchor="t">
            <a:spAutoFit/>
          </a:bodyPr>
          <a:lstStyle/>
          <a:p>
            <a:pPr algn="ctr" rtl="1">
              <a:lnSpc>
                <a:spcPts val="7013"/>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قراءة تقرير اليوم الرابع </a:t>
            </a:r>
            <a:endParaRPr lang="ar-MA" sz="7200" b="1" dirty="0">
              <a:solidFill>
                <a:schemeClr val="bg1"/>
              </a:solidFill>
              <a:latin typeface="Microsoft Uighur" panose="02000000000000000000" pitchFamily="2" charset="-78"/>
              <a:cs typeface="Microsoft Uighur" panose="02000000000000000000" pitchFamily="2" charset="-78"/>
              <a:rtl/>
            </a:endParaRPr>
          </a:p>
          <a:p>
            <a:pPr algn="ctr" rtl="1">
              <a:lnSpc>
                <a:spcPts val="7013"/>
              </a:lnSpc>
            </a:pP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mc:AlternateContent xmlns:mc="http://schemas.openxmlformats.org/markup-compatibility/2006" xmlns:p14="http://schemas.microsoft.com/office/powerpoint/2010/main">
        <mc:Choice Requires="p14">
          <p:contentPart p14:bwMode="auto" r:id="rId6">
            <p14:nvContentPartPr>
              <p14:cNvPr id="14" name="Encre 13">
                <a:extLst>
                  <a:ext uri="{FF2B5EF4-FFF2-40B4-BE49-F238E27FC236}">
                    <a16:creationId xmlns:a16="http://schemas.microsoft.com/office/drawing/2014/main" id="{681F1643-835F-1504-F4D4-1A80D8206616}"/>
                  </a:ext>
                </a:extLst>
              </p14:cNvPr>
              <p14:cNvContentPartPr/>
              <p14:nvPr/>
            </p14:nvContentPartPr>
            <p14:xfrm>
              <a:off x="7772040" y="-437337"/>
              <a:ext cx="360" cy="360"/>
            </p14:xfrm>
          </p:contentPart>
        </mc:Choice>
        <mc:Fallback xmlns="">
          <p:pic>
            <p:nvPicPr>
              <p:cNvPr id="14" name="Encre 13">
                <a:extLst>
                  <a:ext uri="{FF2B5EF4-FFF2-40B4-BE49-F238E27FC236}">
                    <a16:creationId xmlns:a16="http://schemas.microsoft.com/office/drawing/2014/main" id="{681F1643-835F-1504-F4D4-1A80D8206616}"/>
                  </a:ext>
                </a:extLst>
              </p:cNvPr>
              <p:cNvPicPr/>
              <p:nvPr/>
            </p:nvPicPr>
            <p:blipFill>
              <a:blip r:embed="rId8"/>
              <a:stretch>
                <a:fillRect/>
              </a:stretch>
            </p:blipFill>
            <p:spPr>
              <a:xfrm>
                <a:off x="7765920" y="-44345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5" name="Encre 14">
                <a:extLst>
                  <a:ext uri="{FF2B5EF4-FFF2-40B4-BE49-F238E27FC236}">
                    <a16:creationId xmlns:a16="http://schemas.microsoft.com/office/drawing/2014/main" id="{2474EBA5-BE41-7EAD-1E8C-B400946D18BA}"/>
                  </a:ext>
                </a:extLst>
              </p14:cNvPr>
              <p14:cNvContentPartPr/>
              <p14:nvPr/>
            </p14:nvContentPartPr>
            <p14:xfrm>
              <a:off x="3239640" y="1212543"/>
              <a:ext cx="360" cy="360"/>
            </p14:xfrm>
          </p:contentPart>
        </mc:Choice>
        <mc:Fallback xmlns="">
          <p:pic>
            <p:nvPicPr>
              <p:cNvPr id="15" name="Encre 14">
                <a:extLst>
                  <a:ext uri="{FF2B5EF4-FFF2-40B4-BE49-F238E27FC236}">
                    <a16:creationId xmlns:a16="http://schemas.microsoft.com/office/drawing/2014/main" id="{2474EBA5-BE41-7EAD-1E8C-B400946D18BA}"/>
                  </a:ext>
                </a:extLst>
              </p:cNvPr>
              <p:cNvPicPr/>
              <p:nvPr/>
            </p:nvPicPr>
            <p:blipFill>
              <a:blip r:embed="rId8"/>
              <a:stretch>
                <a:fillRect/>
              </a:stretch>
            </p:blipFill>
            <p:spPr>
              <a:xfrm>
                <a:off x="3233520" y="12064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6" name="Encre 15">
                <a:extLst>
                  <a:ext uri="{FF2B5EF4-FFF2-40B4-BE49-F238E27FC236}">
                    <a16:creationId xmlns:a16="http://schemas.microsoft.com/office/drawing/2014/main" id="{B8F64870-087F-7F2F-F388-4D1F8AEDB70F}"/>
                  </a:ext>
                </a:extLst>
              </p14:cNvPr>
              <p14:cNvContentPartPr/>
              <p14:nvPr/>
            </p14:nvContentPartPr>
            <p14:xfrm>
              <a:off x="12642120" y="913743"/>
              <a:ext cx="360" cy="360"/>
            </p14:xfrm>
          </p:contentPart>
        </mc:Choice>
        <mc:Fallback xmlns="">
          <p:pic>
            <p:nvPicPr>
              <p:cNvPr id="16" name="Encre 15">
                <a:extLst>
                  <a:ext uri="{FF2B5EF4-FFF2-40B4-BE49-F238E27FC236}">
                    <a16:creationId xmlns:a16="http://schemas.microsoft.com/office/drawing/2014/main" id="{B8F64870-087F-7F2F-F388-4D1F8AEDB70F}"/>
                  </a:ext>
                </a:extLst>
              </p:cNvPr>
              <p:cNvPicPr/>
              <p:nvPr/>
            </p:nvPicPr>
            <p:blipFill>
              <a:blip r:embed="rId8"/>
              <a:stretch>
                <a:fillRect/>
              </a:stretch>
            </p:blipFill>
            <p:spPr>
              <a:xfrm>
                <a:off x="12636000" y="9076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7" name="Encre 16">
                <a:extLst>
                  <a:ext uri="{FF2B5EF4-FFF2-40B4-BE49-F238E27FC236}">
                    <a16:creationId xmlns:a16="http://schemas.microsoft.com/office/drawing/2014/main" id="{EFFCF301-A301-0CD5-8793-B2F0E51F8822}"/>
                  </a:ext>
                </a:extLst>
              </p14:cNvPr>
              <p14:cNvContentPartPr/>
              <p14:nvPr/>
            </p14:nvContentPartPr>
            <p14:xfrm>
              <a:off x="1987920" y="1629423"/>
              <a:ext cx="360" cy="360"/>
            </p14:xfrm>
          </p:contentPart>
        </mc:Choice>
        <mc:Fallback xmlns="">
          <p:pic>
            <p:nvPicPr>
              <p:cNvPr id="17" name="Encre 16">
                <a:extLst>
                  <a:ext uri="{FF2B5EF4-FFF2-40B4-BE49-F238E27FC236}">
                    <a16:creationId xmlns:a16="http://schemas.microsoft.com/office/drawing/2014/main" id="{EFFCF301-A301-0CD5-8793-B2F0E51F8822}"/>
                  </a:ext>
                </a:extLst>
              </p:cNvPr>
              <p:cNvPicPr/>
              <p:nvPr/>
            </p:nvPicPr>
            <p:blipFill>
              <a:blip r:embed="rId8"/>
              <a:stretch>
                <a:fillRect/>
              </a:stretch>
            </p:blipFill>
            <p:spPr>
              <a:xfrm>
                <a:off x="1981800" y="1623303"/>
                <a:ext cx="12600" cy="12600"/>
              </a:xfrm>
              <a:prstGeom prst="rect">
                <a:avLst/>
              </a:prstGeom>
            </p:spPr>
          </p:pic>
        </mc:Fallback>
      </mc:AlternateContent>
      <p:grpSp>
        <p:nvGrpSpPr>
          <p:cNvPr id="29" name="Groupe 28">
            <a:extLst>
              <a:ext uri="{FF2B5EF4-FFF2-40B4-BE49-F238E27FC236}">
                <a16:creationId xmlns:a16="http://schemas.microsoft.com/office/drawing/2014/main" id="{490A870C-595F-FC22-16E2-1293BA388592}"/>
              </a:ext>
            </a:extLst>
          </p:cNvPr>
          <p:cNvGrpSpPr/>
          <p:nvPr/>
        </p:nvGrpSpPr>
        <p:grpSpPr>
          <a:xfrm>
            <a:off x="10489632" y="3633231"/>
            <a:ext cx="360" cy="360"/>
            <a:chOff x="14232960" y="2544183"/>
            <a:chExt cx="360" cy="360"/>
          </a:xfrm>
        </p:grpSpPr>
        <mc:AlternateContent xmlns:mc="http://schemas.openxmlformats.org/markup-compatibility/2006" xmlns:p14="http://schemas.microsoft.com/office/powerpoint/2010/main">
          <mc:Choice Requires="p14">
            <p:contentPart p14:bwMode="auto" r:id="rId12">
              <p14:nvContentPartPr>
                <p14:cNvPr id="24" name="Encre 23">
                  <a:extLst>
                    <a:ext uri="{FF2B5EF4-FFF2-40B4-BE49-F238E27FC236}">
                      <a16:creationId xmlns:a16="http://schemas.microsoft.com/office/drawing/2014/main" id="{60A148ED-9C42-DE20-375C-FACB3079B52A}"/>
                    </a:ext>
                  </a:extLst>
                </p14:cNvPr>
                <p14:cNvContentPartPr/>
                <p14:nvPr/>
              </p14:nvContentPartPr>
              <p14:xfrm>
                <a:off x="14232960" y="2544183"/>
                <a:ext cx="360" cy="360"/>
              </p14:xfrm>
            </p:contentPart>
          </mc:Choice>
          <mc:Fallback xmlns="">
            <p:pic>
              <p:nvPicPr>
                <p:cNvPr id="24" name="Encre 23">
                  <a:extLst>
                    <a:ext uri="{FF2B5EF4-FFF2-40B4-BE49-F238E27FC236}">
                      <a16:creationId xmlns:a16="http://schemas.microsoft.com/office/drawing/2014/main" id="{60A148ED-9C42-DE20-375C-FACB3079B52A}"/>
                    </a:ext>
                  </a:extLst>
                </p:cNvPr>
                <p:cNvPicPr/>
                <p:nvPr/>
              </p:nvPicPr>
              <p:blipFill>
                <a:blip r:embed="rId8"/>
                <a:stretch>
                  <a:fillRect/>
                </a:stretch>
              </p:blipFill>
              <p:spPr>
                <a:xfrm>
                  <a:off x="14226840" y="253806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7" name="Encre 26">
                  <a:extLst>
                    <a:ext uri="{FF2B5EF4-FFF2-40B4-BE49-F238E27FC236}">
                      <a16:creationId xmlns:a16="http://schemas.microsoft.com/office/drawing/2014/main" id="{BE30BDC6-D3DD-7D6C-4217-26EB849ACD43}"/>
                    </a:ext>
                  </a:extLst>
                </p14:cNvPr>
                <p14:cNvContentPartPr/>
                <p14:nvPr/>
              </p14:nvContentPartPr>
              <p14:xfrm>
                <a:off x="14232960" y="2544183"/>
                <a:ext cx="360" cy="360"/>
              </p14:xfrm>
            </p:contentPart>
          </mc:Choice>
          <mc:Fallback xmlns="">
            <p:pic>
              <p:nvPicPr>
                <p:cNvPr id="27" name="Encre 26">
                  <a:extLst>
                    <a:ext uri="{FF2B5EF4-FFF2-40B4-BE49-F238E27FC236}">
                      <a16:creationId xmlns:a16="http://schemas.microsoft.com/office/drawing/2014/main" id="{BE30BDC6-D3DD-7D6C-4217-26EB849ACD43}"/>
                    </a:ext>
                  </a:extLst>
                </p:cNvPr>
                <p:cNvPicPr/>
                <p:nvPr/>
              </p:nvPicPr>
              <p:blipFill>
                <a:blip r:embed="rId8"/>
                <a:stretch>
                  <a:fillRect/>
                </a:stretch>
              </p:blipFill>
              <p:spPr>
                <a:xfrm>
                  <a:off x="14226840" y="253806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
            <p14:nvContentPartPr>
              <p14:cNvPr id="30" name="Encre 29">
                <a:extLst>
                  <a:ext uri="{FF2B5EF4-FFF2-40B4-BE49-F238E27FC236}">
                    <a16:creationId xmlns:a16="http://schemas.microsoft.com/office/drawing/2014/main" id="{4B7A807C-60F2-66F4-758C-F318F4A6E7AA}"/>
                  </a:ext>
                </a:extLst>
              </p14:cNvPr>
              <p14:cNvContentPartPr/>
              <p14:nvPr/>
            </p14:nvContentPartPr>
            <p14:xfrm>
              <a:off x="12099552" y="6972951"/>
              <a:ext cx="360" cy="360"/>
            </p14:xfrm>
          </p:contentPart>
        </mc:Choice>
        <mc:Fallback xmlns="">
          <p:pic>
            <p:nvPicPr>
              <p:cNvPr id="30" name="Encre 29">
                <a:extLst>
                  <a:ext uri="{FF2B5EF4-FFF2-40B4-BE49-F238E27FC236}">
                    <a16:creationId xmlns:a16="http://schemas.microsoft.com/office/drawing/2014/main" id="{4B7A807C-60F2-66F4-758C-F318F4A6E7AA}"/>
                  </a:ext>
                </a:extLst>
              </p:cNvPr>
              <p:cNvPicPr/>
              <p:nvPr/>
            </p:nvPicPr>
            <p:blipFill>
              <a:blip r:embed="rId15"/>
              <a:stretch>
                <a:fillRect/>
              </a:stretch>
            </p:blipFill>
            <p:spPr>
              <a:xfrm>
                <a:off x="12093432" y="6966831"/>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1" name="Encre 30">
                <a:extLst>
                  <a:ext uri="{FF2B5EF4-FFF2-40B4-BE49-F238E27FC236}">
                    <a16:creationId xmlns:a16="http://schemas.microsoft.com/office/drawing/2014/main" id="{08529F42-082A-5F50-D9A5-9864ACA1E1BF}"/>
                  </a:ext>
                </a:extLst>
              </p14:cNvPr>
              <p14:cNvContentPartPr/>
              <p14:nvPr/>
            </p14:nvContentPartPr>
            <p14:xfrm>
              <a:off x="3611472" y="8264991"/>
              <a:ext cx="360" cy="360"/>
            </p14:xfrm>
          </p:contentPart>
        </mc:Choice>
        <mc:Fallback xmlns="">
          <p:pic>
            <p:nvPicPr>
              <p:cNvPr id="31" name="Encre 30">
                <a:extLst>
                  <a:ext uri="{FF2B5EF4-FFF2-40B4-BE49-F238E27FC236}">
                    <a16:creationId xmlns:a16="http://schemas.microsoft.com/office/drawing/2014/main" id="{08529F42-082A-5F50-D9A5-9864ACA1E1BF}"/>
                  </a:ext>
                </a:extLst>
              </p:cNvPr>
              <p:cNvPicPr/>
              <p:nvPr/>
            </p:nvPicPr>
            <p:blipFill>
              <a:blip r:embed="rId15"/>
              <a:stretch>
                <a:fillRect/>
              </a:stretch>
            </p:blipFill>
            <p:spPr>
              <a:xfrm>
                <a:off x="3605352" y="8258871"/>
                <a:ext cx="12600" cy="12600"/>
              </a:xfrm>
              <a:prstGeom prst="rect">
                <a:avLst/>
              </a:prstGeom>
            </p:spPr>
          </p:pic>
        </mc:Fallback>
      </mc:AlternateContent>
      <p:grpSp>
        <p:nvGrpSpPr>
          <p:cNvPr id="36" name="Groupe 35">
            <a:extLst>
              <a:ext uri="{FF2B5EF4-FFF2-40B4-BE49-F238E27FC236}">
                <a16:creationId xmlns:a16="http://schemas.microsoft.com/office/drawing/2014/main" id="{8C42B4FF-9E75-376E-3BBB-2E30F9BA208F}"/>
              </a:ext>
            </a:extLst>
          </p:cNvPr>
          <p:cNvGrpSpPr/>
          <p:nvPr/>
        </p:nvGrpSpPr>
        <p:grpSpPr>
          <a:xfrm>
            <a:off x="3346449" y="7229312"/>
            <a:ext cx="360" cy="360"/>
            <a:chOff x="3319560" y="6301863"/>
            <a:chExt cx="360" cy="360"/>
          </a:xfrm>
        </p:grpSpPr>
        <mc:AlternateContent xmlns:mc="http://schemas.openxmlformats.org/markup-compatibility/2006" xmlns:p14="http://schemas.microsoft.com/office/powerpoint/2010/main">
          <mc:Choice Requires="p14">
            <p:contentPart p14:bwMode="auto" r:id="rId17">
              <p14:nvContentPartPr>
                <p14:cNvPr id="32" name="Encre 31">
                  <a:extLst>
                    <a:ext uri="{FF2B5EF4-FFF2-40B4-BE49-F238E27FC236}">
                      <a16:creationId xmlns:a16="http://schemas.microsoft.com/office/drawing/2014/main" id="{E6ECCA4B-4010-0630-A355-5541A4CA0B44}"/>
                    </a:ext>
                  </a:extLst>
                </p14:cNvPr>
                <p14:cNvContentPartPr/>
                <p14:nvPr/>
              </p14:nvContentPartPr>
              <p14:xfrm>
                <a:off x="3319560" y="6301863"/>
                <a:ext cx="360" cy="360"/>
              </p14:xfrm>
            </p:contentPart>
          </mc:Choice>
          <mc:Fallback xmlns="">
            <p:pic>
              <p:nvPicPr>
                <p:cNvPr id="32" name="Encre 31">
                  <a:extLst>
                    <a:ext uri="{FF2B5EF4-FFF2-40B4-BE49-F238E27FC236}">
                      <a16:creationId xmlns:a16="http://schemas.microsoft.com/office/drawing/2014/main" id="{E6ECCA4B-4010-0630-A355-5541A4CA0B44}"/>
                    </a:ext>
                  </a:extLst>
                </p:cNvPr>
                <p:cNvPicPr/>
                <p:nvPr/>
              </p:nvPicPr>
              <p:blipFill>
                <a:blip r:embed="rId8"/>
                <a:stretch>
                  <a:fillRect/>
                </a:stretch>
              </p:blipFill>
              <p:spPr>
                <a:xfrm>
                  <a:off x="3313440" y="62957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3" name="Encre 32">
                  <a:extLst>
                    <a:ext uri="{FF2B5EF4-FFF2-40B4-BE49-F238E27FC236}">
                      <a16:creationId xmlns:a16="http://schemas.microsoft.com/office/drawing/2014/main" id="{4A1ADDEE-F1B2-35AC-C902-1BB4228BEF28}"/>
                    </a:ext>
                  </a:extLst>
                </p14:cNvPr>
                <p14:cNvContentPartPr/>
                <p14:nvPr/>
              </p14:nvContentPartPr>
              <p14:xfrm>
                <a:off x="3319560" y="6301863"/>
                <a:ext cx="360" cy="360"/>
              </p14:xfrm>
            </p:contentPart>
          </mc:Choice>
          <mc:Fallback xmlns="">
            <p:pic>
              <p:nvPicPr>
                <p:cNvPr id="33" name="Encre 32">
                  <a:extLst>
                    <a:ext uri="{FF2B5EF4-FFF2-40B4-BE49-F238E27FC236}">
                      <a16:creationId xmlns:a16="http://schemas.microsoft.com/office/drawing/2014/main" id="{4A1ADDEE-F1B2-35AC-C902-1BB4228BEF28}"/>
                    </a:ext>
                  </a:extLst>
                </p:cNvPr>
                <p:cNvPicPr/>
                <p:nvPr/>
              </p:nvPicPr>
              <p:blipFill>
                <a:blip r:embed="rId8"/>
                <a:stretch>
                  <a:fillRect/>
                </a:stretch>
              </p:blipFill>
              <p:spPr>
                <a:xfrm>
                  <a:off x="3313440" y="629574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9">
            <p14:nvContentPartPr>
              <p14:cNvPr id="37" name="Encre 36">
                <a:extLst>
                  <a:ext uri="{FF2B5EF4-FFF2-40B4-BE49-F238E27FC236}">
                    <a16:creationId xmlns:a16="http://schemas.microsoft.com/office/drawing/2014/main" id="{829976C4-CE40-6750-2692-8D69C4A1E61F}"/>
                  </a:ext>
                </a:extLst>
              </p14:cNvPr>
              <p14:cNvContentPartPr/>
              <p14:nvPr/>
            </p14:nvContentPartPr>
            <p14:xfrm>
              <a:off x="-4552200" y="6440823"/>
              <a:ext cx="360" cy="360"/>
            </p14:xfrm>
          </p:contentPart>
        </mc:Choice>
        <mc:Fallback xmlns="">
          <p:pic>
            <p:nvPicPr>
              <p:cNvPr id="37" name="Encre 36">
                <a:extLst>
                  <a:ext uri="{FF2B5EF4-FFF2-40B4-BE49-F238E27FC236}">
                    <a16:creationId xmlns:a16="http://schemas.microsoft.com/office/drawing/2014/main" id="{829976C4-CE40-6750-2692-8D69C4A1E61F}"/>
                  </a:ext>
                </a:extLst>
              </p:cNvPr>
              <p:cNvPicPr/>
              <p:nvPr/>
            </p:nvPicPr>
            <p:blipFill>
              <a:blip r:embed="rId8"/>
              <a:stretch>
                <a:fillRect/>
              </a:stretch>
            </p:blipFill>
            <p:spPr>
              <a:xfrm>
                <a:off x="-4558320" y="64347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8" name="Encre 37">
                <a:extLst>
                  <a:ext uri="{FF2B5EF4-FFF2-40B4-BE49-F238E27FC236}">
                    <a16:creationId xmlns:a16="http://schemas.microsoft.com/office/drawing/2014/main" id="{2C89DF87-E0F2-2C44-D909-70EFB07E5935}"/>
                  </a:ext>
                </a:extLst>
              </p14:cNvPr>
              <p14:cNvContentPartPr/>
              <p14:nvPr/>
            </p14:nvContentPartPr>
            <p14:xfrm>
              <a:off x="2153769" y="5260832"/>
              <a:ext cx="360" cy="360"/>
            </p14:xfrm>
          </p:contentPart>
        </mc:Choice>
        <mc:Fallback xmlns="">
          <p:pic>
            <p:nvPicPr>
              <p:cNvPr id="38" name="Encre 37">
                <a:extLst>
                  <a:ext uri="{FF2B5EF4-FFF2-40B4-BE49-F238E27FC236}">
                    <a16:creationId xmlns:a16="http://schemas.microsoft.com/office/drawing/2014/main" id="{2C89DF87-E0F2-2C44-D909-70EFB07E5935}"/>
                  </a:ext>
                </a:extLst>
              </p:cNvPr>
              <p:cNvPicPr/>
              <p:nvPr/>
            </p:nvPicPr>
            <p:blipFill>
              <a:blip r:embed="rId15"/>
              <a:stretch>
                <a:fillRect/>
              </a:stretch>
            </p:blipFill>
            <p:spPr>
              <a:xfrm>
                <a:off x="2147649" y="525471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9" name="Encre 38">
                <a:extLst>
                  <a:ext uri="{FF2B5EF4-FFF2-40B4-BE49-F238E27FC236}">
                    <a16:creationId xmlns:a16="http://schemas.microsoft.com/office/drawing/2014/main" id="{A2B0E905-24E0-4C3D-9331-1FE1F9EA47E0}"/>
                  </a:ext>
                </a:extLst>
              </p14:cNvPr>
              <p14:cNvContentPartPr/>
              <p14:nvPr/>
            </p14:nvContentPartPr>
            <p14:xfrm>
              <a:off x="6347769" y="6950312"/>
              <a:ext cx="360" cy="360"/>
            </p14:xfrm>
          </p:contentPart>
        </mc:Choice>
        <mc:Fallback xmlns="">
          <p:pic>
            <p:nvPicPr>
              <p:cNvPr id="39" name="Encre 38">
                <a:extLst>
                  <a:ext uri="{FF2B5EF4-FFF2-40B4-BE49-F238E27FC236}">
                    <a16:creationId xmlns:a16="http://schemas.microsoft.com/office/drawing/2014/main" id="{A2B0E905-24E0-4C3D-9331-1FE1F9EA47E0}"/>
                  </a:ext>
                </a:extLst>
              </p:cNvPr>
              <p:cNvPicPr/>
              <p:nvPr/>
            </p:nvPicPr>
            <p:blipFill>
              <a:blip r:embed="rId15"/>
              <a:stretch>
                <a:fillRect/>
              </a:stretch>
            </p:blipFill>
            <p:spPr>
              <a:xfrm>
                <a:off x="6341649" y="694419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0" name="Encre 39">
                <a:extLst>
                  <a:ext uri="{FF2B5EF4-FFF2-40B4-BE49-F238E27FC236}">
                    <a16:creationId xmlns:a16="http://schemas.microsoft.com/office/drawing/2014/main" id="{0B16FB5A-D7BA-3094-9DDA-4FFA7B830409}"/>
                  </a:ext>
                </a:extLst>
              </p14:cNvPr>
              <p14:cNvContentPartPr/>
              <p14:nvPr/>
            </p14:nvContentPartPr>
            <p14:xfrm>
              <a:off x="11151720" y="1470663"/>
              <a:ext cx="360" cy="360"/>
            </p14:xfrm>
          </p:contentPart>
        </mc:Choice>
        <mc:Fallback xmlns="">
          <p:pic>
            <p:nvPicPr>
              <p:cNvPr id="40" name="Encre 39">
                <a:extLst>
                  <a:ext uri="{FF2B5EF4-FFF2-40B4-BE49-F238E27FC236}">
                    <a16:creationId xmlns:a16="http://schemas.microsoft.com/office/drawing/2014/main" id="{0B16FB5A-D7BA-3094-9DDA-4FFA7B830409}"/>
                  </a:ext>
                </a:extLst>
              </p:cNvPr>
              <p:cNvPicPr/>
              <p:nvPr/>
            </p:nvPicPr>
            <p:blipFill>
              <a:blip r:embed="rId8"/>
              <a:stretch>
                <a:fillRect/>
              </a:stretch>
            </p:blipFill>
            <p:spPr>
              <a:xfrm>
                <a:off x="11145600" y="14645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41" name="Encre 40">
                <a:extLst>
                  <a:ext uri="{FF2B5EF4-FFF2-40B4-BE49-F238E27FC236}">
                    <a16:creationId xmlns:a16="http://schemas.microsoft.com/office/drawing/2014/main" id="{9621CEB0-0671-7580-79BD-4C8B2C2A4FEA}"/>
                  </a:ext>
                </a:extLst>
              </p14:cNvPr>
              <p14:cNvContentPartPr/>
              <p14:nvPr/>
            </p14:nvContentPartPr>
            <p14:xfrm>
              <a:off x="5553249" y="4465232"/>
              <a:ext cx="360" cy="360"/>
            </p14:xfrm>
          </p:contentPart>
        </mc:Choice>
        <mc:Fallback xmlns="">
          <p:pic>
            <p:nvPicPr>
              <p:cNvPr id="41" name="Encre 40">
                <a:extLst>
                  <a:ext uri="{FF2B5EF4-FFF2-40B4-BE49-F238E27FC236}">
                    <a16:creationId xmlns:a16="http://schemas.microsoft.com/office/drawing/2014/main" id="{9621CEB0-0671-7580-79BD-4C8B2C2A4FEA}"/>
                  </a:ext>
                </a:extLst>
              </p:cNvPr>
              <p:cNvPicPr/>
              <p:nvPr/>
            </p:nvPicPr>
            <p:blipFill>
              <a:blip r:embed="rId15"/>
              <a:stretch>
                <a:fillRect/>
              </a:stretch>
            </p:blipFill>
            <p:spPr>
              <a:xfrm>
                <a:off x="5547129" y="4459112"/>
                <a:ext cx="12600" cy="12600"/>
              </a:xfrm>
              <a:prstGeom prst="rect">
                <a:avLst/>
              </a:prstGeom>
            </p:spPr>
          </p:pic>
        </mc:Fallback>
      </mc:AlternateContent>
      <p:grpSp>
        <p:nvGrpSpPr>
          <p:cNvPr id="44" name="Groupe 43">
            <a:extLst>
              <a:ext uri="{FF2B5EF4-FFF2-40B4-BE49-F238E27FC236}">
                <a16:creationId xmlns:a16="http://schemas.microsoft.com/office/drawing/2014/main" id="{3BF562F3-BDF4-C747-9080-2C1086D8C496}"/>
              </a:ext>
            </a:extLst>
          </p:cNvPr>
          <p:cNvGrpSpPr/>
          <p:nvPr/>
        </p:nvGrpSpPr>
        <p:grpSpPr>
          <a:xfrm>
            <a:off x="4261209" y="5995952"/>
            <a:ext cx="360" cy="360"/>
            <a:chOff x="4234320" y="5068503"/>
            <a:chExt cx="360" cy="360"/>
          </a:xfrm>
        </p:grpSpPr>
        <mc:AlternateContent xmlns:mc="http://schemas.openxmlformats.org/markup-compatibility/2006" xmlns:p14="http://schemas.microsoft.com/office/powerpoint/2010/main">
          <mc:Choice Requires="p14">
            <p:contentPart p14:bwMode="auto" r:id="rId24">
              <p14:nvContentPartPr>
                <p14:cNvPr id="42" name="Encre 41">
                  <a:extLst>
                    <a:ext uri="{FF2B5EF4-FFF2-40B4-BE49-F238E27FC236}">
                      <a16:creationId xmlns:a16="http://schemas.microsoft.com/office/drawing/2014/main" id="{32A92750-7828-8A5A-BCD2-E00F7F495167}"/>
                    </a:ext>
                  </a:extLst>
                </p14:cNvPr>
                <p14:cNvContentPartPr/>
                <p14:nvPr/>
              </p14:nvContentPartPr>
              <p14:xfrm>
                <a:off x="4234320" y="5068503"/>
                <a:ext cx="360" cy="360"/>
              </p14:xfrm>
            </p:contentPart>
          </mc:Choice>
          <mc:Fallback xmlns="">
            <p:pic>
              <p:nvPicPr>
                <p:cNvPr id="42" name="Encre 41">
                  <a:extLst>
                    <a:ext uri="{FF2B5EF4-FFF2-40B4-BE49-F238E27FC236}">
                      <a16:creationId xmlns:a16="http://schemas.microsoft.com/office/drawing/2014/main" id="{32A92750-7828-8A5A-BCD2-E00F7F495167}"/>
                    </a:ext>
                  </a:extLst>
                </p:cNvPr>
                <p:cNvPicPr/>
                <p:nvPr/>
              </p:nvPicPr>
              <p:blipFill>
                <a:blip r:embed="rId8"/>
                <a:stretch>
                  <a:fillRect/>
                </a:stretch>
              </p:blipFill>
              <p:spPr>
                <a:xfrm>
                  <a:off x="4228200" y="506238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43" name="Encre 42">
                  <a:extLst>
                    <a:ext uri="{FF2B5EF4-FFF2-40B4-BE49-F238E27FC236}">
                      <a16:creationId xmlns:a16="http://schemas.microsoft.com/office/drawing/2014/main" id="{08BBA105-43CA-BBD4-ED1C-2F1099B15211}"/>
                    </a:ext>
                  </a:extLst>
                </p14:cNvPr>
                <p14:cNvContentPartPr/>
                <p14:nvPr/>
              </p14:nvContentPartPr>
              <p14:xfrm>
                <a:off x="4234320" y="5068503"/>
                <a:ext cx="360" cy="360"/>
              </p14:xfrm>
            </p:contentPart>
          </mc:Choice>
          <mc:Fallback xmlns="">
            <p:pic>
              <p:nvPicPr>
                <p:cNvPr id="43" name="Encre 42">
                  <a:extLst>
                    <a:ext uri="{FF2B5EF4-FFF2-40B4-BE49-F238E27FC236}">
                      <a16:creationId xmlns:a16="http://schemas.microsoft.com/office/drawing/2014/main" id="{08BBA105-43CA-BBD4-ED1C-2F1099B15211}"/>
                    </a:ext>
                  </a:extLst>
                </p:cNvPr>
                <p:cNvPicPr/>
                <p:nvPr/>
              </p:nvPicPr>
              <p:blipFill>
                <a:blip r:embed="rId8"/>
                <a:stretch>
                  <a:fillRect/>
                </a:stretch>
              </p:blipFill>
              <p:spPr>
                <a:xfrm>
                  <a:off x="4228200" y="5062383"/>
                  <a:ext cx="12600" cy="12600"/>
                </a:xfrm>
                <a:prstGeom prst="rect">
                  <a:avLst/>
                </a:prstGeom>
              </p:spPr>
            </p:pic>
          </mc:Fallback>
        </mc:AlternateContent>
      </p:grpSp>
      <p:sp>
        <p:nvSpPr>
          <p:cNvPr id="25" name="TextBox 18">
            <a:extLst>
              <a:ext uri="{FF2B5EF4-FFF2-40B4-BE49-F238E27FC236}">
                <a16:creationId xmlns:a16="http://schemas.microsoft.com/office/drawing/2014/main" id="{C05BA275-880C-D035-44D7-DF7DE94F97BE}"/>
              </a:ext>
            </a:extLst>
          </p:cNvPr>
          <p:cNvSpPr txBox="1"/>
          <p:nvPr/>
        </p:nvSpPr>
        <p:spPr>
          <a:xfrm>
            <a:off x="3547981" y="2328634"/>
            <a:ext cx="12299819" cy="2104842"/>
          </a:xfrm>
          <a:prstGeom prst="rect">
            <a:avLst/>
          </a:prstGeom>
        </p:spPr>
        <p:txBody>
          <a:bodyPr lIns="50800" tIns="50800" rIns="50800" bIns="50800" rtlCol="0" anchor="ctr"/>
          <a:lstStyle/>
          <a:p>
            <a:pPr marL="0" algn="ctr" defTabSz="914400" rtl="1" eaLnBrk="1" latinLnBrk="0" hangingPunct="1">
              <a:lnSpc>
                <a:spcPts val="2659"/>
              </a:lnSpc>
            </a:pPr>
            <a:endParaRPr/>
          </a:p>
        </p:txBody>
      </p:sp>
      <p:sp>
        <p:nvSpPr>
          <p:cNvPr id="35" name="ZoneTexte 34">
            <a:extLst>
              <a:ext uri="{FF2B5EF4-FFF2-40B4-BE49-F238E27FC236}">
                <a16:creationId xmlns:a16="http://schemas.microsoft.com/office/drawing/2014/main" id="{93112C82-6515-D42D-645A-6B206DDF41C7}"/>
              </a:ext>
            </a:extLst>
          </p:cNvPr>
          <p:cNvSpPr txBox="1"/>
          <p:nvPr/>
        </p:nvSpPr>
        <p:spPr>
          <a:xfrm>
            <a:off x="15061345" y="2882534"/>
            <a:ext cx="184730" cy="1107996"/>
          </a:xfrm>
          <a:prstGeom prst="rect">
            <a:avLst/>
          </a:prstGeom>
          <a:noFill/>
        </p:spPr>
        <p:txBody>
          <a:bodyPr wrap="none" rtlCol="0">
            <a:spAutoFit/>
          </a:bodyPr>
          <a:lstStyle/>
          <a:p>
            <a:pPr algn="r" rtl="1"/>
            <a:endParaRPr lang="ar-MA" sz="6600" b="1" dirty="0">
              <a:solidFill>
                <a:schemeClr val="bg1"/>
              </a:solidFill>
              <a:latin typeface="Microsoft Uighur" panose="02000000000000000000" pitchFamily="2" charset="-78"/>
              <a:cs typeface="Microsoft Uighur" panose="02000000000000000000" pitchFamily="2" charset="-78"/>
              <a:rtl/>
            </a:endParaRPr>
          </a:p>
        </p:txBody>
      </p:sp>
    </p:spTree>
    <p:extLst>
      <p:ext uri="{BB962C8B-B14F-4D97-AF65-F5344CB8AC3E}">
        <p14:creationId xmlns:p14="http://schemas.microsoft.com/office/powerpoint/2010/main" val="842296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p:cNvGrpSpPr/>
          <p:nvPr/>
        </p:nvGrpSpPr>
        <p:grpSpPr>
          <a:xfrm>
            <a:off x="16673201" y="248879"/>
            <a:ext cx="3297215" cy="2833544"/>
            <a:chOff x="0" y="0"/>
            <a:chExt cx="812800" cy="698500"/>
          </a:xfrm>
        </p:grpSpPr>
        <p:sp>
          <p:nvSpPr>
            <p:cNvPr id="5" name="Freeform 5"/>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p:cNvGrpSpPr/>
          <p:nvPr/>
        </p:nvGrpSpPr>
        <p:grpSpPr>
          <a:xfrm>
            <a:off x="16673201" y="3082423"/>
            <a:ext cx="3297215" cy="2833544"/>
            <a:chOff x="0" y="0"/>
            <a:chExt cx="812800" cy="698500"/>
          </a:xfrm>
        </p:grpSpPr>
        <p:sp>
          <p:nvSpPr>
            <p:cNvPr id="9" name="Freeform 9"/>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1" name="Rectangle 10">
            <a:extLst>
              <a:ext uri="{FF2B5EF4-FFF2-40B4-BE49-F238E27FC236}">
                <a16:creationId xmlns:a16="http://schemas.microsoft.com/office/drawing/2014/main" id="{87FE60D1-B513-62AF-91BA-01CC6E81533D}"/>
              </a:ext>
            </a:extLst>
          </p:cNvPr>
          <p:cNvSpPr/>
          <p:nvPr/>
        </p:nvSpPr>
        <p:spPr>
          <a:xfrm>
            <a:off x="-170030" y="-97536"/>
            <a:ext cx="18669000" cy="199765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2" name="TextBox 24">
            <a:extLst>
              <a:ext uri="{FF2B5EF4-FFF2-40B4-BE49-F238E27FC236}">
                <a16:creationId xmlns:a16="http://schemas.microsoft.com/office/drawing/2014/main" id="{AF2AB44E-FAB8-233E-5AC8-BCE91076E695}"/>
              </a:ext>
            </a:extLst>
          </p:cNvPr>
          <p:cNvSpPr txBox="1"/>
          <p:nvPr/>
        </p:nvSpPr>
        <p:spPr>
          <a:xfrm>
            <a:off x="4177858" y="628581"/>
            <a:ext cx="9932285" cy="1088760"/>
          </a:xfrm>
          <a:prstGeom prst="rect">
            <a:avLst/>
          </a:prstGeom>
        </p:spPr>
        <p:txBody>
          <a:bodyPr wrap="square" lIns="0" tIns="0" rIns="0" bIns="0" rtlCol="0" anchor="t">
            <a:spAutoFit/>
          </a:bodyPr>
          <a:lstStyle/>
          <a:p>
            <a:pPr algn="ctr" rtl="1">
              <a:lnSpc>
                <a:spcPts val="7014"/>
              </a:lnSpc>
            </a:pPr>
            <a:r>
              <a:rPr lang="ar-MA" sz="10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محاور اليوم الخامس</a:t>
            </a:r>
            <a:endParaRPr lang="ar-EG" sz="10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pic>
        <p:nvPicPr>
          <p:cNvPr id="14" name="Image 13">
            <a:extLst>
              <a:ext uri="{FF2B5EF4-FFF2-40B4-BE49-F238E27FC236}">
                <a16:creationId xmlns:a16="http://schemas.microsoft.com/office/drawing/2014/main" id="{7F575012-A327-F277-FA27-A02AF43DBB08}"/>
              </a:ext>
            </a:extLst>
          </p:cNvPr>
          <p:cNvPicPr>
            <a:picLocks noChangeAspect="1"/>
          </p:cNvPicPr>
          <p:nvPr/>
        </p:nvPicPr>
        <p:blipFill>
          <a:blip r:embed="rId5">
            <a:extLst>
              <a:ext uri="{28A0092B-C50C-407E-A947-70E740481C1C}">
                <a14:useLocalDpi xmlns:a14="http://schemas.microsoft.com/office/drawing/2010/main" val="0"/>
              </a:ext>
            </a:extLst>
          </a:blip>
          <a:srcRect l="3233" r="2975"/>
          <a:stretch>
            <a:fillRect/>
          </a:stretch>
        </p:blipFill>
        <p:spPr>
          <a:xfrm>
            <a:off x="914401" y="2064805"/>
            <a:ext cx="15781922" cy="795172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9C2CE-337C-4144-7951-0FF42C6C8D8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95CC4AF-2BFB-E481-1981-6D1F859C81E5}"/>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B04FA0F2-AAA1-7D28-A73D-D1BAEDBB9A07}"/>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2BE8AD7A-3DDE-CE6E-4B9E-B417719C208B}"/>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15640210-E57E-5BC5-F722-D8B29CD7EF3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91EC8AF8-098D-46D8-8565-3BF0C8B8F824}"/>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99DAA0B9-269A-92A9-B3A5-FE8B7C383141}"/>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BB095712-F264-CB58-9539-134380BF1330}"/>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98F79E4C-2B53-76C1-F071-1CEF3C89525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A5127DDF-774E-4BA6-D5F8-4DF8B57C064C}"/>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32D962B7-88B7-55E3-DD6A-13E1754E573E}"/>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E1B2928F-8ADC-C33A-8590-E74C0F27A9F7}"/>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DFEC7731-91B4-B2B5-1DDC-17A4CC78C2A0}"/>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0D3D0BC5-6B72-3455-C25E-E8498D5F6776}"/>
              </a:ext>
            </a:extLst>
          </p:cNvPr>
          <p:cNvSpPr/>
          <p:nvPr/>
        </p:nvSpPr>
        <p:spPr>
          <a:xfrm>
            <a:off x="2561618" y="2941971"/>
            <a:ext cx="12827589" cy="6234439"/>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BA01EBBF-D163-82D5-04C4-5D0DBE542E89}"/>
              </a:ext>
            </a:extLst>
          </p:cNvPr>
          <p:cNvGrpSpPr/>
          <p:nvPr/>
        </p:nvGrpSpPr>
        <p:grpSpPr>
          <a:xfrm rot="5400000">
            <a:off x="12352002" y="5743023"/>
            <a:ext cx="6278802" cy="676701"/>
            <a:chOff x="-12964" y="0"/>
            <a:chExt cx="1123550" cy="217220"/>
          </a:xfrm>
        </p:grpSpPr>
        <p:sp>
          <p:nvSpPr>
            <p:cNvPr id="14" name="Freeform 14">
              <a:extLst>
                <a:ext uri="{FF2B5EF4-FFF2-40B4-BE49-F238E27FC236}">
                  <a16:creationId xmlns:a16="http://schemas.microsoft.com/office/drawing/2014/main" id="{F202ACD7-B030-193A-F2AF-27888EFCB03A}"/>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0A1F93B1-188D-C1D2-41BE-FB7296DF407B}"/>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413D09CF-FB6B-8C15-09E4-48339714394C}"/>
              </a:ext>
            </a:extLst>
          </p:cNvPr>
          <p:cNvSpPr txBox="1"/>
          <p:nvPr/>
        </p:nvSpPr>
        <p:spPr>
          <a:xfrm>
            <a:off x="3641522" y="3026139"/>
            <a:ext cx="10583675" cy="6386364"/>
          </a:xfrm>
          <a:prstGeom prst="rect">
            <a:avLst/>
          </a:prstGeom>
          <a:noFill/>
        </p:spPr>
        <p:txBody>
          <a:bodyPr wrap="square" rtlCol="0">
            <a:spAutoFit/>
          </a:bodyPr>
          <a:lstStyle/>
          <a:p>
            <a:pPr algn="r" rtl="1">
              <a:spcBef>
                <a:spcPts val="600"/>
              </a:spcBef>
              <a:spcAft>
                <a:spcPts val="600"/>
              </a:spcAft>
              <a:defRPr/>
            </a:pPr>
            <a:r>
              <a:rPr lang="ar-MA" sz="6000" b="1" dirty="0">
                <a:solidFill>
                  <a:srgbClr val="002060"/>
                </a:solidFill>
                <a:latin typeface="Microsoft Uighur" panose="02000000000000000000" pitchFamily="2" charset="-78"/>
                <a:cs typeface="Microsoft Uighur" panose="02000000000000000000" pitchFamily="2" charset="-78"/>
                <a:sym typeface="IBM Plex Sans Arabic"/>
                <a:rtl/>
              </a:rPr>
              <a:t>1.</a:t>
            </a:r>
            <a:r>
              <a:rPr lang="ar-MA" sz="6600" b="1" dirty="0">
                <a:solidFill>
                  <a:srgbClr val="002060"/>
                </a:solidFill>
                <a:latin typeface="Microsoft Uighur" panose="02000000000000000000" pitchFamily="2" charset="-78"/>
                <a:cs typeface="Microsoft Uighur" panose="02000000000000000000" pitchFamily="2" charset="-78"/>
                <a:sym typeface="IBM Plex Sans Arabic"/>
                <a:rtl/>
              </a:rPr>
              <a:t> تعرف أنشطة الدعم الخاصة بلبنة الجمع</a:t>
            </a:r>
          </a:p>
          <a:p>
            <a:pPr algn="r" rtl="1">
              <a:spcBef>
                <a:spcPts val="600"/>
              </a:spcBef>
              <a:spcAft>
                <a:spcPts val="600"/>
              </a:spcAft>
              <a:defRPr/>
            </a:pPr>
            <a:r>
              <a:rPr lang="ar-MA" sz="5400" dirty="0">
                <a:solidFill>
                  <a:srgbClr val="002060"/>
                </a:solidFill>
                <a:latin typeface="Microsoft Uighur" panose="02000000000000000000" pitchFamily="2" charset="-78"/>
                <a:cs typeface="Microsoft Uighur" panose="02000000000000000000" pitchFamily="2" charset="-78"/>
                <a:sym typeface="IBM Plex Sans Arabic"/>
              </a:rPr>
              <a:t>1.1. أهداف لبنة الجمع (تذكير)</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2.1. هيكلة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3.1 . الاعداد المادي</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4.1. سيرورة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 5.1. نمذجة و محاكاة الأنشطة</a:t>
            </a:r>
          </a:p>
          <a:p>
            <a:pPr algn="r" defTabSz="914445" rtl="1"/>
            <a:endParaRPr lang="fr-FR" dirty="0"/>
          </a:p>
        </p:txBody>
      </p:sp>
      <p:sp>
        <p:nvSpPr>
          <p:cNvPr id="17" name="TextBox 24">
            <a:extLst>
              <a:ext uri="{FF2B5EF4-FFF2-40B4-BE49-F238E27FC236}">
                <a16:creationId xmlns:a16="http://schemas.microsoft.com/office/drawing/2014/main" id="{0428C1ED-BA0C-EB45-071A-AA873E05DC2C}"/>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 أنشطة الدعم الخاصة بلبنة الجمع</a:t>
            </a:r>
          </a:p>
        </p:txBody>
      </p:sp>
    </p:spTree>
    <p:extLst>
      <p:ext uri="{BB962C8B-B14F-4D97-AF65-F5344CB8AC3E}">
        <p14:creationId xmlns:p14="http://schemas.microsoft.com/office/powerpoint/2010/main" val="2876596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5D2A2-420C-D872-9D01-3ADF799C0915}"/>
            </a:ext>
          </a:extLst>
        </p:cNvPr>
        <p:cNvGrpSpPr/>
        <p:nvPr/>
      </p:nvGrpSpPr>
      <p:grpSpPr>
        <a:xfrm>
          <a:off x="0" y="0"/>
          <a:ext cx="0" cy="0"/>
          <a:chOff x="0" y="0"/>
          <a:chExt cx="0" cy="0"/>
        </a:xfrm>
      </p:grpSpPr>
      <p:sp>
        <p:nvSpPr>
          <p:cNvPr id="27" name="Freeform 28">
            <a:extLst>
              <a:ext uri="{FF2B5EF4-FFF2-40B4-BE49-F238E27FC236}">
                <a16:creationId xmlns:a16="http://schemas.microsoft.com/office/drawing/2014/main" id="{17C262E4-559A-63BB-0EBF-0A806FF969A0}"/>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AutoShape 8">
            <a:extLst>
              <a:ext uri="{FF2B5EF4-FFF2-40B4-BE49-F238E27FC236}">
                <a16:creationId xmlns:a16="http://schemas.microsoft.com/office/drawing/2014/main" id="{94AB4ABA-8DFA-BF25-1D38-77C014D1A2B8}"/>
              </a:ext>
            </a:extLst>
          </p:cNvPr>
          <p:cNvSpPr/>
          <p:nvPr/>
        </p:nvSpPr>
        <p:spPr>
          <a:xfrm>
            <a:off x="0" y="9296400"/>
            <a:ext cx="18288000" cy="0"/>
          </a:xfrm>
          <a:prstGeom prst="line">
            <a:avLst/>
          </a:prstGeom>
          <a:ln w="38100" cap="flat">
            <a:solidFill>
              <a:srgbClr val="FFFFFF"/>
            </a:solidFill>
            <a:prstDash val="solid"/>
            <a:headEnd type="none" w="sm" len="sm"/>
            <a:tailEnd type="none" w="sm" len="sm"/>
          </a:ln>
        </p:spPr>
        <p:txBody>
          <a:bodyPr/>
          <a:lstStyle/>
          <a:p>
            <a:endParaRPr lang="fr-FR"/>
          </a:p>
        </p:txBody>
      </p:sp>
      <p:sp>
        <p:nvSpPr>
          <p:cNvPr id="9" name="AutoShape 9">
            <a:extLst>
              <a:ext uri="{FF2B5EF4-FFF2-40B4-BE49-F238E27FC236}">
                <a16:creationId xmlns:a16="http://schemas.microsoft.com/office/drawing/2014/main" id="{C63DB1C8-09B4-020C-7F8B-90C268A52DFF}"/>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endParaRPr lang="fr-FR"/>
          </a:p>
        </p:txBody>
      </p:sp>
      <p:sp>
        <p:nvSpPr>
          <p:cNvPr id="10" name="AutoShape 10">
            <a:extLst>
              <a:ext uri="{FF2B5EF4-FFF2-40B4-BE49-F238E27FC236}">
                <a16:creationId xmlns:a16="http://schemas.microsoft.com/office/drawing/2014/main" id="{BCD83DE5-3997-E999-287F-8FF2D7C320F3}"/>
              </a:ext>
            </a:extLst>
          </p:cNvPr>
          <p:cNvSpPr/>
          <p:nvPr/>
        </p:nvSpPr>
        <p:spPr>
          <a:xfrm flipH="1" flipV="1">
            <a:off x="17230725" y="0"/>
            <a:ext cx="0" cy="9277350"/>
          </a:xfrm>
          <a:prstGeom prst="line">
            <a:avLst/>
          </a:prstGeom>
          <a:ln w="38100" cap="flat">
            <a:solidFill>
              <a:srgbClr val="FFFFFF"/>
            </a:solidFill>
            <a:prstDash val="solid"/>
            <a:headEnd type="none" w="sm" len="sm"/>
            <a:tailEnd type="none" w="sm" len="sm"/>
          </a:ln>
        </p:spPr>
        <p:txBody>
          <a:bodyPr/>
          <a:lstStyle/>
          <a:p>
            <a:endParaRPr lang="fr-FR"/>
          </a:p>
        </p:txBody>
      </p:sp>
      <p:sp>
        <p:nvSpPr>
          <p:cNvPr id="7" name="Rectangle 6">
            <a:extLst>
              <a:ext uri="{FF2B5EF4-FFF2-40B4-BE49-F238E27FC236}">
                <a16:creationId xmlns:a16="http://schemas.microsoft.com/office/drawing/2014/main" id="{A3B7C6FF-3DA7-0E26-127A-1B232F020F9F}"/>
              </a:ext>
            </a:extLst>
          </p:cNvPr>
          <p:cNvSpPr/>
          <p:nvPr/>
        </p:nvSpPr>
        <p:spPr>
          <a:xfrm>
            <a:off x="-152391" y="-23338"/>
            <a:ext cx="18490834" cy="158542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13" name="Freeform 22">
            <a:extLst>
              <a:ext uri="{FF2B5EF4-FFF2-40B4-BE49-F238E27FC236}">
                <a16:creationId xmlns:a16="http://schemas.microsoft.com/office/drawing/2014/main" id="{41D8EF4A-0F21-8EB3-019B-4D4B836842EF}"/>
              </a:ext>
            </a:extLst>
          </p:cNvPr>
          <p:cNvSpPr/>
          <p:nvPr/>
        </p:nvSpPr>
        <p:spPr>
          <a:xfrm rot="-10800000">
            <a:off x="11931393" y="619327"/>
            <a:ext cx="6414669"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14" name="TextBox 34">
            <a:extLst>
              <a:ext uri="{FF2B5EF4-FFF2-40B4-BE49-F238E27FC236}">
                <a16:creationId xmlns:a16="http://schemas.microsoft.com/office/drawing/2014/main" id="{E421460D-CDEB-62C8-774E-425AEEC0AC9A}"/>
              </a:ext>
            </a:extLst>
          </p:cNvPr>
          <p:cNvSpPr txBox="1"/>
          <p:nvPr/>
        </p:nvSpPr>
        <p:spPr>
          <a:xfrm>
            <a:off x="12904741" y="1143560"/>
            <a:ext cx="5334386" cy="677108"/>
          </a:xfrm>
          <a:prstGeom prst="rect">
            <a:avLst/>
          </a:prstGeom>
        </p:spPr>
        <p:txBody>
          <a:bodyPr wrap="square" lIns="0" tIns="0" rIns="0" bIns="0" rtlCol="0" anchor="t">
            <a:spAutoFit/>
          </a:bodyPr>
          <a:lstStyle/>
          <a:p>
            <a:pPr algn="ct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1.1. أهداف لبنة الجمع (تذكير)</a:t>
            </a:r>
          </a:p>
        </p:txBody>
      </p:sp>
      <p:sp>
        <p:nvSpPr>
          <p:cNvPr id="5" name="Forme libre : forme 19">
            <a:extLst>
              <a:ext uri="{FF2B5EF4-FFF2-40B4-BE49-F238E27FC236}">
                <a16:creationId xmlns:a16="http://schemas.microsoft.com/office/drawing/2014/main" id="{6A30DDA0-A202-749A-667A-17FCE2C7F656}"/>
              </a:ext>
            </a:extLst>
          </p:cNvPr>
          <p:cNvSpPr/>
          <p:nvPr/>
        </p:nvSpPr>
        <p:spPr>
          <a:xfrm rot="21239963" flipH="1">
            <a:off x="1561875" y="2471113"/>
            <a:ext cx="15164249" cy="732435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sz="2025" dirty="0"/>
          </a:p>
        </p:txBody>
      </p:sp>
      <p:sp>
        <p:nvSpPr>
          <p:cNvPr id="4" name="ZoneTexte 3">
            <a:extLst>
              <a:ext uri="{FF2B5EF4-FFF2-40B4-BE49-F238E27FC236}">
                <a16:creationId xmlns:a16="http://schemas.microsoft.com/office/drawing/2014/main" id="{9F122954-998C-3011-F758-1D6CFD06C2F0}"/>
              </a:ext>
            </a:extLst>
          </p:cNvPr>
          <p:cNvSpPr txBox="1"/>
          <p:nvPr/>
        </p:nvSpPr>
        <p:spPr>
          <a:xfrm>
            <a:off x="2142253" y="3960455"/>
            <a:ext cx="13429681" cy="3727944"/>
          </a:xfrm>
          <a:prstGeom prst="rect">
            <a:avLst/>
          </a:prstGeom>
          <a:noFill/>
        </p:spPr>
        <p:txBody>
          <a:bodyPr wrap="square">
            <a:spAutoFit/>
          </a:bodyPr>
          <a:lstStyle/>
          <a:p>
            <a:pPr marL="457200" indent="-457200" algn="r" rtl="1">
              <a:lnSpc>
                <a:spcPct val="150000"/>
              </a:lnSpc>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التدرب على إنجاز عمليات جمع باحتفاظ؛ </a:t>
            </a:r>
          </a:p>
          <a:p>
            <a:pPr marL="457200" indent="-457200" algn="r" rtl="1">
              <a:lnSpc>
                <a:spcPct val="150000"/>
              </a:lnSpc>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قراءة وكتابة وترتيب الأعداد في نطاق الأعداد المناسب للمستوى الدراسي؛</a:t>
            </a:r>
          </a:p>
          <a:p>
            <a:pPr marL="457200" indent="-457200" algn="r" rtl="1">
              <a:lnSpc>
                <a:spcPct val="150000"/>
              </a:lnSpc>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حل مسائل بسيطة مرتبطة بالجمع أو الطرح البسيط.</a:t>
            </a:r>
          </a:p>
        </p:txBody>
      </p:sp>
    </p:spTree>
    <p:extLst>
      <p:ext uri="{BB962C8B-B14F-4D97-AF65-F5344CB8AC3E}">
        <p14:creationId xmlns:p14="http://schemas.microsoft.com/office/powerpoint/2010/main" val="1780450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2B12E-FA69-6BB8-7CD8-01E65ACE07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1C51CDE-85B8-25B5-D77B-AA8B687A196D}"/>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E232DA55-3708-7848-919E-DFCF0FED5888}"/>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7324A6F2-B248-C05D-4DC9-3FD56EFB0C1E}"/>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221A8283-3B54-08AE-1B58-3F6D035F6F2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D61C1CCB-749F-4025-B87E-2FCDE898E612}"/>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3460BC3E-04B4-B759-2CFF-81CB01DB36FE}"/>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885C9D71-AA38-BF91-0062-14CC422D21AF}"/>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1BF9DB2F-B26D-ACD5-551D-27000887EC1D}"/>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5003B966-D78F-2492-F9C9-4CC182F1D349}"/>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686714EF-FAE1-3BC0-705C-6FDBC6902BC5}"/>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DDDBE3EA-C637-CBF2-F1F7-168C85F01C45}"/>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AA55D4ED-1B28-24D4-8560-92C5635BBCF7}"/>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3097537C-BC3A-E736-76B9-6D64BE60D935}"/>
              </a:ext>
            </a:extLst>
          </p:cNvPr>
          <p:cNvSpPr/>
          <p:nvPr/>
        </p:nvSpPr>
        <p:spPr>
          <a:xfrm>
            <a:off x="2561618" y="2621712"/>
            <a:ext cx="12827589" cy="6386364"/>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968F46B7-E8C6-36BC-FE72-B463B3190A73}"/>
              </a:ext>
            </a:extLst>
          </p:cNvPr>
          <p:cNvGrpSpPr/>
          <p:nvPr/>
        </p:nvGrpSpPr>
        <p:grpSpPr>
          <a:xfrm rot="5400000">
            <a:off x="12281523" y="5459845"/>
            <a:ext cx="6419761" cy="676701"/>
            <a:chOff x="-12964" y="0"/>
            <a:chExt cx="1123550" cy="217220"/>
          </a:xfrm>
        </p:grpSpPr>
        <p:sp>
          <p:nvSpPr>
            <p:cNvPr id="14" name="Freeform 14">
              <a:extLst>
                <a:ext uri="{FF2B5EF4-FFF2-40B4-BE49-F238E27FC236}">
                  <a16:creationId xmlns:a16="http://schemas.microsoft.com/office/drawing/2014/main" id="{9791B252-322A-8043-387E-E86B9CED9084}"/>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D0D339AA-877D-BCFB-F7E2-B8CEAA50FED8}"/>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CA1A9D18-508A-6B59-736B-0DF779309596}"/>
              </a:ext>
            </a:extLst>
          </p:cNvPr>
          <p:cNvSpPr txBox="1"/>
          <p:nvPr/>
        </p:nvSpPr>
        <p:spPr>
          <a:xfrm>
            <a:off x="4230067" y="2941972"/>
            <a:ext cx="10583675" cy="6386364"/>
          </a:xfrm>
          <a:prstGeom prst="rect">
            <a:avLst/>
          </a:prstGeom>
          <a:noFill/>
        </p:spPr>
        <p:txBody>
          <a:bodyPr wrap="square" rtlCol="0">
            <a:spAutoFit/>
          </a:bodyPr>
          <a:lstStyle/>
          <a:p>
            <a:pPr algn="r" rtl="1">
              <a:spcBef>
                <a:spcPts val="600"/>
              </a:spcBef>
              <a:spcAft>
                <a:spcPts val="600"/>
              </a:spcAft>
              <a:defRPr/>
            </a:pP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1.</a:t>
            </a:r>
            <a:r>
              <a:rPr lang="ar-MA" sz="66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 تعرف أنشطة الدعم الخاصة بلبنة الجمع</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1.1. أهداف لبنة الجمع (تذكير)</a:t>
            </a:r>
          </a:p>
          <a:p>
            <a:pPr algn="r" rtl="1">
              <a:spcBef>
                <a:spcPts val="600"/>
              </a:spcBef>
              <a:spcAft>
                <a:spcPts val="600"/>
              </a:spcAft>
              <a:defRPr/>
            </a:pPr>
            <a:r>
              <a:rPr lang="ar-MA" sz="5400" dirty="0">
                <a:solidFill>
                  <a:srgbClr val="002060"/>
                </a:solidFill>
                <a:latin typeface="Microsoft Uighur" panose="02000000000000000000" pitchFamily="2" charset="-78"/>
                <a:cs typeface="Microsoft Uighur" panose="02000000000000000000" pitchFamily="2" charset="-78"/>
                <a:sym typeface="IBM Plex Sans Arabic"/>
              </a:rPr>
              <a:t>2.1. هيكلة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3.1 . الاعداد المادي</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4.1. سيرورة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 5.1. نمذجة و محاكاة الأنشطة</a:t>
            </a:r>
          </a:p>
          <a:p>
            <a:pPr algn="r" defTabSz="914445" rtl="1"/>
            <a:endParaRPr lang="fr-FR" dirty="0"/>
          </a:p>
        </p:txBody>
      </p:sp>
      <p:sp>
        <p:nvSpPr>
          <p:cNvPr id="17" name="TextBox 24">
            <a:extLst>
              <a:ext uri="{FF2B5EF4-FFF2-40B4-BE49-F238E27FC236}">
                <a16:creationId xmlns:a16="http://schemas.microsoft.com/office/drawing/2014/main" id="{5FA25235-FC6F-D7E0-20BE-9C35DF5C0AEC}"/>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 أنشطة الدعم الخاصة بلبنة الجمع</a:t>
            </a:r>
          </a:p>
        </p:txBody>
      </p:sp>
    </p:spTree>
    <p:extLst>
      <p:ext uri="{BB962C8B-B14F-4D97-AF65-F5344CB8AC3E}">
        <p14:creationId xmlns:p14="http://schemas.microsoft.com/office/powerpoint/2010/main" val="856077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FC72A-DB01-97F1-9362-2FE462040748}"/>
            </a:ext>
          </a:extLst>
        </p:cNvPr>
        <p:cNvGrpSpPr/>
        <p:nvPr/>
      </p:nvGrpSpPr>
      <p:grpSpPr>
        <a:xfrm>
          <a:off x="0" y="0"/>
          <a:ext cx="0" cy="0"/>
          <a:chOff x="0" y="0"/>
          <a:chExt cx="0" cy="0"/>
        </a:xfrm>
      </p:grpSpPr>
      <p:sp>
        <p:nvSpPr>
          <p:cNvPr id="27" name="Freeform 28">
            <a:extLst>
              <a:ext uri="{FF2B5EF4-FFF2-40B4-BE49-F238E27FC236}">
                <a16:creationId xmlns:a16="http://schemas.microsoft.com/office/drawing/2014/main" id="{67FE3D1C-6F7C-207B-1255-0C92E2F74D9B}"/>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AutoShape 8">
            <a:extLst>
              <a:ext uri="{FF2B5EF4-FFF2-40B4-BE49-F238E27FC236}">
                <a16:creationId xmlns:a16="http://schemas.microsoft.com/office/drawing/2014/main" id="{EEDBE42F-29FE-CC37-BCC2-CBAABC3316F5}"/>
              </a:ext>
            </a:extLst>
          </p:cNvPr>
          <p:cNvSpPr/>
          <p:nvPr/>
        </p:nvSpPr>
        <p:spPr>
          <a:xfrm>
            <a:off x="0" y="9296400"/>
            <a:ext cx="18288000" cy="0"/>
          </a:xfrm>
          <a:prstGeom prst="line">
            <a:avLst/>
          </a:prstGeom>
          <a:ln w="38100" cap="flat">
            <a:solidFill>
              <a:srgbClr val="FFFFFF"/>
            </a:solidFill>
            <a:prstDash val="solid"/>
            <a:headEnd type="none" w="sm" len="sm"/>
            <a:tailEnd type="none" w="sm" len="sm"/>
          </a:ln>
        </p:spPr>
        <p:txBody>
          <a:bodyPr/>
          <a:lstStyle/>
          <a:p>
            <a:endParaRPr lang="fr-FR"/>
          </a:p>
        </p:txBody>
      </p:sp>
      <p:sp>
        <p:nvSpPr>
          <p:cNvPr id="9" name="AutoShape 9">
            <a:extLst>
              <a:ext uri="{FF2B5EF4-FFF2-40B4-BE49-F238E27FC236}">
                <a16:creationId xmlns:a16="http://schemas.microsoft.com/office/drawing/2014/main" id="{12DA519D-3FC1-3FE7-5556-921CB85D362C}"/>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endParaRPr lang="fr-FR"/>
          </a:p>
        </p:txBody>
      </p:sp>
      <p:sp>
        <p:nvSpPr>
          <p:cNvPr id="10" name="AutoShape 10">
            <a:extLst>
              <a:ext uri="{FF2B5EF4-FFF2-40B4-BE49-F238E27FC236}">
                <a16:creationId xmlns:a16="http://schemas.microsoft.com/office/drawing/2014/main" id="{FA67564C-9471-BA6D-2096-6248A7570483}"/>
              </a:ext>
            </a:extLst>
          </p:cNvPr>
          <p:cNvSpPr/>
          <p:nvPr/>
        </p:nvSpPr>
        <p:spPr>
          <a:xfrm flipH="1" flipV="1">
            <a:off x="17230725" y="0"/>
            <a:ext cx="0" cy="9277350"/>
          </a:xfrm>
          <a:prstGeom prst="line">
            <a:avLst/>
          </a:prstGeom>
          <a:ln w="38100" cap="flat">
            <a:solidFill>
              <a:srgbClr val="FFFFFF"/>
            </a:solidFill>
            <a:prstDash val="solid"/>
            <a:headEnd type="none" w="sm" len="sm"/>
            <a:tailEnd type="none" w="sm" len="sm"/>
          </a:ln>
        </p:spPr>
        <p:txBody>
          <a:bodyPr/>
          <a:lstStyle/>
          <a:p>
            <a:endParaRPr lang="fr-FR"/>
          </a:p>
        </p:txBody>
      </p:sp>
      <p:sp>
        <p:nvSpPr>
          <p:cNvPr id="7" name="Rectangle 6">
            <a:extLst>
              <a:ext uri="{FF2B5EF4-FFF2-40B4-BE49-F238E27FC236}">
                <a16:creationId xmlns:a16="http://schemas.microsoft.com/office/drawing/2014/main" id="{942E6177-2316-07DB-D960-381F2D351C11}"/>
              </a:ext>
            </a:extLst>
          </p:cNvPr>
          <p:cNvSpPr/>
          <p:nvPr/>
        </p:nvSpPr>
        <p:spPr>
          <a:xfrm>
            <a:off x="-152393" y="-23338"/>
            <a:ext cx="18490836" cy="1336891"/>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13" name="Freeform 22">
            <a:extLst>
              <a:ext uri="{FF2B5EF4-FFF2-40B4-BE49-F238E27FC236}">
                <a16:creationId xmlns:a16="http://schemas.microsoft.com/office/drawing/2014/main" id="{840664DC-928A-DAEF-839A-DEA896994138}"/>
              </a:ext>
            </a:extLst>
          </p:cNvPr>
          <p:cNvSpPr/>
          <p:nvPr/>
        </p:nvSpPr>
        <p:spPr>
          <a:xfrm rot="-10800000">
            <a:off x="13944599" y="311783"/>
            <a:ext cx="4401461"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14" name="TextBox 34">
            <a:extLst>
              <a:ext uri="{FF2B5EF4-FFF2-40B4-BE49-F238E27FC236}">
                <a16:creationId xmlns:a16="http://schemas.microsoft.com/office/drawing/2014/main" id="{758B07F3-2D7D-E719-23B4-FC5DB8216870}"/>
              </a:ext>
            </a:extLst>
          </p:cNvPr>
          <p:cNvSpPr txBox="1"/>
          <p:nvPr/>
        </p:nvSpPr>
        <p:spPr>
          <a:xfrm>
            <a:off x="13944600" y="849318"/>
            <a:ext cx="3524055"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2.1. هيكلة الحصة  </a:t>
            </a:r>
          </a:p>
        </p:txBody>
      </p:sp>
      <p:sp>
        <p:nvSpPr>
          <p:cNvPr id="2" name="AutoShape 8">
            <a:extLst>
              <a:ext uri="{FF2B5EF4-FFF2-40B4-BE49-F238E27FC236}">
                <a16:creationId xmlns:a16="http://schemas.microsoft.com/office/drawing/2014/main" id="{3F8A0001-A339-77C1-B53B-68D5667538C8}"/>
              </a:ext>
            </a:extLst>
          </p:cNvPr>
          <p:cNvSpPr/>
          <p:nvPr/>
        </p:nvSpPr>
        <p:spPr>
          <a:xfrm>
            <a:off x="204573" y="9992218"/>
            <a:ext cx="18288000" cy="0"/>
          </a:xfrm>
          <a:prstGeom prst="line">
            <a:avLst/>
          </a:prstGeom>
          <a:ln w="38100" cap="flat">
            <a:solidFill>
              <a:srgbClr val="FFFFFF"/>
            </a:solidFill>
            <a:prstDash val="solid"/>
            <a:headEnd type="none" w="sm" len="sm"/>
            <a:tailEnd type="none" w="sm" len="sm"/>
          </a:ln>
        </p:spPr>
        <p:txBody>
          <a:bodyPr/>
          <a:lstStyle/>
          <a:p>
            <a:endParaRPr lang="fr-FR"/>
          </a:p>
        </p:txBody>
      </p:sp>
      <p:grpSp>
        <p:nvGrpSpPr>
          <p:cNvPr id="3" name="Groupe 2">
            <a:extLst>
              <a:ext uri="{FF2B5EF4-FFF2-40B4-BE49-F238E27FC236}">
                <a16:creationId xmlns:a16="http://schemas.microsoft.com/office/drawing/2014/main" id="{78F7AB64-658C-4823-BB99-DC2171B83EC3}"/>
              </a:ext>
            </a:extLst>
          </p:cNvPr>
          <p:cNvGrpSpPr/>
          <p:nvPr/>
        </p:nvGrpSpPr>
        <p:grpSpPr>
          <a:xfrm>
            <a:off x="3640667" y="1466547"/>
            <a:ext cx="9947505" cy="8177763"/>
            <a:chOff x="3347657" y="1304158"/>
            <a:chExt cx="5732907" cy="4712976"/>
          </a:xfrm>
        </p:grpSpPr>
        <p:sp>
          <p:nvSpPr>
            <p:cNvPr id="4" name="Freeform 12">
              <a:extLst>
                <a:ext uri="{FF2B5EF4-FFF2-40B4-BE49-F238E27FC236}">
                  <a16:creationId xmlns:a16="http://schemas.microsoft.com/office/drawing/2014/main" id="{EBE846D8-52A6-A989-2D49-0F8BA0506EFC}"/>
                </a:ext>
              </a:extLst>
            </p:cNvPr>
            <p:cNvSpPr/>
            <p:nvPr/>
          </p:nvSpPr>
          <p:spPr>
            <a:xfrm>
              <a:off x="4835573" y="1304158"/>
              <a:ext cx="2624279" cy="644042"/>
            </a:xfrm>
            <a:custGeom>
              <a:avLst/>
              <a:gdLst/>
              <a:ahLst/>
              <a:cxnLst/>
              <a:rect l="l" t="t" r="r" b="b"/>
              <a:pathLst>
                <a:path w="3936419" h="966063">
                  <a:moveTo>
                    <a:pt x="0" y="0"/>
                  </a:moveTo>
                  <a:lnTo>
                    <a:pt x="3936420" y="0"/>
                  </a:lnTo>
                  <a:lnTo>
                    <a:pt x="3936420" y="966063"/>
                  </a:lnTo>
                  <a:lnTo>
                    <a:pt x="0" y="96606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609630" rtl="1" eaLnBrk="1" latinLnBrk="0" hangingPunct="1"/>
              <a:endParaRPr lang="fr-FR" sz="2400" b="1">
                <a:latin typeface="Microsoft Uighur" panose="02000000000000000000" pitchFamily="2" charset="-78"/>
                <a:cs typeface="Microsoft Uighur" panose="02000000000000000000" pitchFamily="2" charset="-78"/>
              </a:endParaRPr>
            </a:p>
          </p:txBody>
        </p:sp>
        <p:sp>
          <p:nvSpPr>
            <p:cNvPr id="15" name="Freeform 14">
              <a:extLst>
                <a:ext uri="{FF2B5EF4-FFF2-40B4-BE49-F238E27FC236}">
                  <a16:creationId xmlns:a16="http://schemas.microsoft.com/office/drawing/2014/main" id="{724750E4-6AD4-6980-0741-EE06A36AACF4}"/>
                </a:ext>
              </a:extLst>
            </p:cNvPr>
            <p:cNvSpPr/>
            <p:nvPr/>
          </p:nvSpPr>
          <p:spPr>
            <a:xfrm>
              <a:off x="4901805" y="4640898"/>
              <a:ext cx="2624279" cy="644042"/>
            </a:xfrm>
            <a:custGeom>
              <a:avLst/>
              <a:gdLst/>
              <a:ahLst/>
              <a:cxnLst/>
              <a:rect l="l" t="t" r="r" b="b"/>
              <a:pathLst>
                <a:path w="3936419" h="966063">
                  <a:moveTo>
                    <a:pt x="0" y="0"/>
                  </a:moveTo>
                  <a:lnTo>
                    <a:pt x="3936420" y="0"/>
                  </a:lnTo>
                  <a:lnTo>
                    <a:pt x="3936420" y="966063"/>
                  </a:lnTo>
                  <a:lnTo>
                    <a:pt x="0" y="96606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9" name="TextBox 17">
              <a:extLst>
                <a:ext uri="{FF2B5EF4-FFF2-40B4-BE49-F238E27FC236}">
                  <a16:creationId xmlns:a16="http://schemas.microsoft.com/office/drawing/2014/main" id="{6A227FB7-3DFB-3A35-A4DF-2150D559741E}"/>
                </a:ext>
              </a:extLst>
            </p:cNvPr>
            <p:cNvSpPr txBox="1"/>
            <p:nvPr/>
          </p:nvSpPr>
          <p:spPr>
            <a:xfrm>
              <a:off x="5402675" y="1510566"/>
              <a:ext cx="1427191" cy="227264"/>
            </a:xfrm>
            <a:prstGeom prst="rect">
              <a:avLst/>
            </a:prstGeom>
          </p:spPr>
          <p:txBody>
            <a:bodyPr lIns="0" tIns="0" rIns="0" bIns="0" rtlCol="0" anchor="t">
              <a:spAutoFit/>
            </a:bodyPr>
            <a:lstStyle/>
            <a:p>
              <a:pPr algn="ctr" rtl="1">
                <a:lnSpc>
                  <a:spcPts val="2480"/>
                </a:lnSpc>
                <a:spcBef>
                  <a:spcPct val="0"/>
                </a:spcBef>
              </a:pPr>
              <a:r>
                <a:rPr lang="ar-EG" sz="4000" b="1" dirty="0">
                  <a:solidFill>
                    <a:prstClr val="black"/>
                  </a:solidFill>
                  <a:latin typeface="Microsoft Uighur" panose="02000000000000000000" pitchFamily="2" charset="-78"/>
                  <a:cs typeface="Microsoft Uighur" panose="02000000000000000000" pitchFamily="2" charset="-78"/>
                  <a:sym typeface="TS Qamus Bold"/>
                </a:rPr>
                <a:t>افتتاح الحصة</a:t>
              </a:r>
            </a:p>
          </p:txBody>
        </p:sp>
        <p:sp>
          <p:nvSpPr>
            <p:cNvPr id="20" name="TextBox 18">
              <a:extLst>
                <a:ext uri="{FF2B5EF4-FFF2-40B4-BE49-F238E27FC236}">
                  <a16:creationId xmlns:a16="http://schemas.microsoft.com/office/drawing/2014/main" id="{98E392FB-5280-29CD-829C-765ED84B5F7F}"/>
                </a:ext>
              </a:extLst>
            </p:cNvPr>
            <p:cNvSpPr txBox="1"/>
            <p:nvPr/>
          </p:nvSpPr>
          <p:spPr>
            <a:xfrm>
              <a:off x="4901805" y="4886162"/>
              <a:ext cx="2558047" cy="227264"/>
            </a:xfrm>
            <a:prstGeom prst="rect">
              <a:avLst/>
            </a:prstGeom>
          </p:spPr>
          <p:txBody>
            <a:bodyPr lIns="0" tIns="0" rIns="0" bIns="0" rtlCol="0" anchor="t">
              <a:spAutoFit/>
            </a:bodyPr>
            <a:lstStyle/>
            <a:p>
              <a:pPr algn="ctr" rtl="1">
                <a:lnSpc>
                  <a:spcPts val="2480"/>
                </a:lnSpc>
                <a:spcBef>
                  <a:spcPct val="0"/>
                </a:spcBef>
              </a:pPr>
              <a:r>
                <a:rPr lang="ar-EG" sz="4000" b="1" dirty="0">
                  <a:solidFill>
                    <a:prstClr val="black"/>
                  </a:solidFill>
                  <a:latin typeface="Microsoft Uighur" panose="02000000000000000000" pitchFamily="2" charset="-78"/>
                  <a:cs typeface="Microsoft Uighur" panose="02000000000000000000" pitchFamily="2" charset="-78"/>
                  <a:sym typeface="TS Qamus Bold"/>
                </a:rPr>
                <a:t>اختتام الحصة</a:t>
              </a:r>
            </a:p>
          </p:txBody>
        </p:sp>
        <p:sp>
          <p:nvSpPr>
            <p:cNvPr id="33" name="Freeform 24">
              <a:extLst>
                <a:ext uri="{FF2B5EF4-FFF2-40B4-BE49-F238E27FC236}">
                  <a16:creationId xmlns:a16="http://schemas.microsoft.com/office/drawing/2014/main" id="{D01DCE57-A444-1B67-D0DE-E15C3403914E}"/>
                </a:ext>
              </a:extLst>
            </p:cNvPr>
            <p:cNvSpPr/>
            <p:nvPr/>
          </p:nvSpPr>
          <p:spPr>
            <a:xfrm flipH="1">
              <a:off x="3423240" y="1975306"/>
              <a:ext cx="2753490" cy="719188"/>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sz="2400" b="1">
                <a:latin typeface="Microsoft Uighur" panose="02000000000000000000" pitchFamily="2" charset="-78"/>
                <a:cs typeface="Microsoft Uighur" panose="02000000000000000000" pitchFamily="2" charset="-78"/>
              </a:endParaRPr>
            </a:p>
          </p:txBody>
        </p:sp>
        <p:sp>
          <p:nvSpPr>
            <p:cNvPr id="34" name="TextBox 25">
              <a:extLst>
                <a:ext uri="{FF2B5EF4-FFF2-40B4-BE49-F238E27FC236}">
                  <a16:creationId xmlns:a16="http://schemas.microsoft.com/office/drawing/2014/main" id="{645549FA-3DC3-2AC2-EE33-3F0905161C8B}"/>
                </a:ext>
              </a:extLst>
            </p:cNvPr>
            <p:cNvSpPr txBox="1"/>
            <p:nvPr/>
          </p:nvSpPr>
          <p:spPr>
            <a:xfrm>
              <a:off x="3691593" y="2248568"/>
              <a:ext cx="2078631" cy="167399"/>
            </a:xfrm>
            <a:prstGeom prst="rect">
              <a:avLst/>
            </a:prstGeom>
          </p:spPr>
          <p:txBody>
            <a:bodyPr wrap="square" lIns="0" tIns="0" rIns="0" bIns="0" rtlCol="0" anchor="t">
              <a:spAutoFit/>
            </a:bodyPr>
            <a:lstStyle/>
            <a:p>
              <a:pPr algn="ctr" rtl="1">
                <a:lnSpc>
                  <a:spcPts val="1860"/>
                </a:lnSpc>
                <a:spcBef>
                  <a:spcPct val="0"/>
                </a:spcBef>
              </a:pPr>
              <a:r>
                <a:rPr lang="ar-EG" sz="2800" b="1" dirty="0">
                  <a:solidFill>
                    <a:prstClr val="black"/>
                  </a:solidFill>
                  <a:latin typeface="Microsoft Uighur" panose="02000000000000000000" pitchFamily="2" charset="-78"/>
                  <a:cs typeface="Microsoft Uighur" panose="02000000000000000000" pitchFamily="2" charset="-78"/>
                  <a:sym typeface="TS Qamus Bold"/>
                </a:rPr>
                <a:t>نشاط اعتيادي</a:t>
              </a:r>
            </a:p>
          </p:txBody>
        </p:sp>
        <p:sp>
          <p:nvSpPr>
            <p:cNvPr id="35" name="Freeform 24">
              <a:extLst>
                <a:ext uri="{FF2B5EF4-FFF2-40B4-BE49-F238E27FC236}">
                  <a16:creationId xmlns:a16="http://schemas.microsoft.com/office/drawing/2014/main" id="{85CFF24A-B937-16E0-3896-1FEFFFE54365}"/>
                </a:ext>
              </a:extLst>
            </p:cNvPr>
            <p:cNvSpPr/>
            <p:nvPr/>
          </p:nvSpPr>
          <p:spPr>
            <a:xfrm>
              <a:off x="6200148" y="1990939"/>
              <a:ext cx="2880409" cy="761103"/>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sz="2400" b="1">
                <a:latin typeface="Microsoft Uighur" panose="02000000000000000000" pitchFamily="2" charset="-78"/>
                <a:cs typeface="Microsoft Uighur" panose="02000000000000000000" pitchFamily="2" charset="-78"/>
              </a:endParaRPr>
            </a:p>
          </p:txBody>
        </p:sp>
        <p:sp>
          <p:nvSpPr>
            <p:cNvPr id="36" name="TextBox 25">
              <a:extLst>
                <a:ext uri="{FF2B5EF4-FFF2-40B4-BE49-F238E27FC236}">
                  <a16:creationId xmlns:a16="http://schemas.microsoft.com/office/drawing/2014/main" id="{C89EE005-E9AF-F0A5-0FD0-A8D9B0F593D0}"/>
                </a:ext>
              </a:extLst>
            </p:cNvPr>
            <p:cNvSpPr txBox="1"/>
            <p:nvPr/>
          </p:nvSpPr>
          <p:spPr>
            <a:xfrm>
              <a:off x="6698963" y="2236852"/>
              <a:ext cx="2078631" cy="298954"/>
            </a:xfrm>
            <a:prstGeom prst="rect">
              <a:avLst/>
            </a:prstGeom>
          </p:spPr>
          <p:txBody>
            <a:bodyPr wrap="square" lIns="0" tIns="0" rIns="0" bIns="0" rtlCol="0" anchor="t">
              <a:spAutoFit/>
            </a:bodyPr>
            <a:lstStyle/>
            <a:p>
              <a:pPr algn="ctr" rtl="1">
                <a:lnSpc>
                  <a:spcPts val="1860"/>
                </a:lnSpc>
                <a:spcBef>
                  <a:spcPct val="0"/>
                </a:spcBef>
              </a:pPr>
              <a:r>
                <a:rPr lang="ar-EG" sz="2800" b="1" dirty="0">
                  <a:solidFill>
                    <a:prstClr val="black"/>
                  </a:solidFill>
                  <a:latin typeface="Microsoft Uighur" panose="02000000000000000000" pitchFamily="2" charset="-78"/>
                  <a:cs typeface="Microsoft Uighur" panose="02000000000000000000" pitchFamily="2" charset="-78"/>
                  <a:sym typeface="TS Qamus Bold"/>
                </a:rPr>
                <a:t>نشاط اعتيادي</a:t>
              </a:r>
              <a:r>
                <a:rPr lang="ar-MA" sz="2800" b="1" dirty="0">
                  <a:solidFill>
                    <a:prstClr val="black"/>
                  </a:solidFill>
                  <a:latin typeface="Microsoft Uighur" panose="02000000000000000000" pitchFamily="2" charset="-78"/>
                  <a:cs typeface="Microsoft Uighur" panose="02000000000000000000" pitchFamily="2" charset="-78"/>
                  <a:sym typeface="TS Qamus Bold"/>
                </a:rPr>
                <a:t>:</a:t>
              </a:r>
              <a:r>
                <a:rPr lang="ar-EG" sz="2800" b="1" dirty="0">
                  <a:solidFill>
                    <a:prstClr val="black"/>
                  </a:solidFill>
                  <a:latin typeface="Microsoft Uighur" panose="02000000000000000000" pitchFamily="2" charset="-78"/>
                  <a:cs typeface="Microsoft Uighur" panose="02000000000000000000" pitchFamily="2" charset="-78"/>
                  <a:sym typeface="IBM Plex Sans Arabic"/>
                </a:rPr>
                <a:t> مأسسة الس</a:t>
              </a:r>
              <a:r>
                <a:rPr lang="ar-MA" sz="2800" b="1" dirty="0">
                  <a:solidFill>
                    <a:prstClr val="black"/>
                  </a:solidFill>
                  <a:latin typeface="Microsoft Uighur" panose="02000000000000000000" pitchFamily="2" charset="-78"/>
                  <a:cs typeface="Microsoft Uighur" panose="02000000000000000000" pitchFamily="2" charset="-78"/>
                  <a:sym typeface="IBM Plex Sans Arabic"/>
                </a:rPr>
                <a:t>لوكات</a:t>
              </a:r>
              <a:endParaRPr lang="ar-EG" sz="2400" b="1" dirty="0">
                <a:solidFill>
                  <a:srgbClr val="000000"/>
                </a:solidFill>
                <a:latin typeface="Microsoft Uighur" panose="02000000000000000000" pitchFamily="2" charset="-78"/>
                <a:cs typeface="Microsoft Uighur" panose="02000000000000000000" pitchFamily="2" charset="-78"/>
                <a:sym typeface="IBM Plex Sans Arabic"/>
                <a:rtl/>
              </a:endParaRPr>
            </a:p>
            <a:p>
              <a:pPr algn="ctr" rtl="1">
                <a:lnSpc>
                  <a:spcPts val="1860"/>
                </a:lnSpc>
                <a:spcBef>
                  <a:spcPct val="0"/>
                </a:spcBef>
              </a:pPr>
              <a:endParaRPr lang="ar-EG" sz="2400" b="1" dirty="0">
                <a:solidFill>
                  <a:srgbClr val="000000"/>
                </a:solidFill>
                <a:latin typeface="Microsoft Uighur" panose="02000000000000000000" pitchFamily="2" charset="-78"/>
                <a:ea typeface="TS Qamus Bold"/>
                <a:cs typeface="Microsoft Uighur" panose="02000000000000000000" pitchFamily="2" charset="-78"/>
                <a:sym typeface="TS Qamus Bold"/>
                <a:rtl/>
              </a:endParaRPr>
            </a:p>
          </p:txBody>
        </p:sp>
        <p:sp>
          <p:nvSpPr>
            <p:cNvPr id="37" name="Freeform 24">
              <a:extLst>
                <a:ext uri="{FF2B5EF4-FFF2-40B4-BE49-F238E27FC236}">
                  <a16:creationId xmlns:a16="http://schemas.microsoft.com/office/drawing/2014/main" id="{C818B706-E306-F0FF-CF21-3B6B8188F021}"/>
                </a:ext>
              </a:extLst>
            </p:cNvPr>
            <p:cNvSpPr/>
            <p:nvPr/>
          </p:nvSpPr>
          <p:spPr>
            <a:xfrm flipH="1">
              <a:off x="3423239" y="5262889"/>
              <a:ext cx="2667669" cy="719188"/>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sz="2400" b="1">
                <a:latin typeface="Microsoft Uighur" panose="02000000000000000000" pitchFamily="2" charset="-78"/>
                <a:cs typeface="Microsoft Uighur" panose="02000000000000000000" pitchFamily="2" charset="-78"/>
              </a:endParaRPr>
            </a:p>
          </p:txBody>
        </p:sp>
        <p:sp>
          <p:nvSpPr>
            <p:cNvPr id="38" name="Freeform 24">
              <a:extLst>
                <a:ext uri="{FF2B5EF4-FFF2-40B4-BE49-F238E27FC236}">
                  <a16:creationId xmlns:a16="http://schemas.microsoft.com/office/drawing/2014/main" id="{DD769B1D-A264-F2EE-367B-DE73F1093365}"/>
                </a:ext>
              </a:extLst>
            </p:cNvPr>
            <p:cNvSpPr/>
            <p:nvPr/>
          </p:nvSpPr>
          <p:spPr>
            <a:xfrm>
              <a:off x="6148435" y="5256031"/>
              <a:ext cx="2885928" cy="761103"/>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sz="2400" b="1">
                <a:latin typeface="Microsoft Uighur" panose="02000000000000000000" pitchFamily="2" charset="-78"/>
                <a:cs typeface="Microsoft Uighur" panose="02000000000000000000" pitchFamily="2" charset="-78"/>
              </a:endParaRPr>
            </a:p>
          </p:txBody>
        </p:sp>
        <p:sp>
          <p:nvSpPr>
            <p:cNvPr id="39" name="TextBox 23">
              <a:extLst>
                <a:ext uri="{FF2B5EF4-FFF2-40B4-BE49-F238E27FC236}">
                  <a16:creationId xmlns:a16="http://schemas.microsoft.com/office/drawing/2014/main" id="{E2783B61-6FC1-6F55-AF53-F67FCB33142C}"/>
                </a:ext>
              </a:extLst>
            </p:cNvPr>
            <p:cNvSpPr txBox="1"/>
            <p:nvPr/>
          </p:nvSpPr>
          <p:spPr>
            <a:xfrm>
              <a:off x="6489464" y="5587743"/>
              <a:ext cx="2334963" cy="167399"/>
            </a:xfrm>
            <a:prstGeom prst="rect">
              <a:avLst/>
            </a:prstGeom>
          </p:spPr>
          <p:txBody>
            <a:bodyPr wrap="square" lIns="0" tIns="0" rIns="0" bIns="0" rtlCol="0" anchor="t">
              <a:spAutoFit/>
            </a:bodyPr>
            <a:lstStyle/>
            <a:p>
              <a:pPr algn="ctr" rtl="1">
                <a:lnSpc>
                  <a:spcPts val="1860"/>
                </a:lnSpc>
                <a:spcBef>
                  <a:spcPct val="0"/>
                </a:spcBef>
              </a:pPr>
              <a:r>
                <a:rPr lang="ar-MA" sz="2800" b="1" dirty="0">
                  <a:solidFill>
                    <a:prstClr val="black"/>
                  </a:solidFill>
                  <a:latin typeface="Microsoft Uighur" panose="02000000000000000000" pitchFamily="2" charset="-78"/>
                  <a:cs typeface="Microsoft Uighur" panose="02000000000000000000" pitchFamily="2" charset="-78"/>
                  <a:sym typeface="TS Qamus Bold"/>
                </a:rPr>
                <a:t>لعبة</a:t>
              </a:r>
              <a:endParaRPr lang="ar-EG" sz="2400" b="1" dirty="0">
                <a:solidFill>
                  <a:srgbClr val="000000"/>
                </a:solidFill>
                <a:latin typeface="Microsoft Uighur" panose="02000000000000000000" pitchFamily="2" charset="-78"/>
                <a:cs typeface="Microsoft Uighur" panose="02000000000000000000" pitchFamily="2" charset="-78"/>
                <a:sym typeface="TS Qamus Bold"/>
                <a:rtl/>
              </a:endParaRPr>
            </a:p>
          </p:txBody>
        </p:sp>
        <p:sp>
          <p:nvSpPr>
            <p:cNvPr id="40" name="TextBox 23">
              <a:extLst>
                <a:ext uri="{FF2B5EF4-FFF2-40B4-BE49-F238E27FC236}">
                  <a16:creationId xmlns:a16="http://schemas.microsoft.com/office/drawing/2014/main" id="{264C11A9-7BF6-028E-3B75-ACFA22D04545}"/>
                </a:ext>
              </a:extLst>
            </p:cNvPr>
            <p:cNvSpPr txBox="1"/>
            <p:nvPr/>
          </p:nvSpPr>
          <p:spPr>
            <a:xfrm>
              <a:off x="3347657" y="5545960"/>
              <a:ext cx="2334963" cy="167399"/>
            </a:xfrm>
            <a:prstGeom prst="rect">
              <a:avLst/>
            </a:prstGeom>
          </p:spPr>
          <p:txBody>
            <a:bodyPr wrap="square" lIns="0" tIns="0" rIns="0" bIns="0" rtlCol="0" anchor="t">
              <a:spAutoFit/>
            </a:bodyPr>
            <a:lstStyle/>
            <a:p>
              <a:pPr algn="ctr" rtl="1">
                <a:lnSpc>
                  <a:spcPts val="1860"/>
                </a:lnSpc>
                <a:spcBef>
                  <a:spcPct val="0"/>
                </a:spcBef>
              </a:pPr>
              <a:r>
                <a:rPr lang="ar-MA" sz="2800" b="1" dirty="0">
                  <a:solidFill>
                    <a:prstClr val="black"/>
                  </a:solidFill>
                  <a:latin typeface="Microsoft Uighur" panose="02000000000000000000" pitchFamily="2" charset="-78"/>
                  <a:cs typeface="Microsoft Uighur" panose="02000000000000000000" pitchFamily="2" charset="-78"/>
                  <a:sym typeface="TS Qamus Bold"/>
                </a:rPr>
                <a:t>تبصر الحصة / الواجبات المنزلية</a:t>
              </a:r>
              <a:endParaRPr lang="ar-EG" sz="2800" b="1" dirty="0">
                <a:solidFill>
                  <a:prstClr val="black"/>
                </a:solidFill>
                <a:latin typeface="Microsoft Uighur" panose="02000000000000000000" pitchFamily="2" charset="-78"/>
                <a:cs typeface="Microsoft Uighur" panose="02000000000000000000" pitchFamily="2" charset="-78"/>
                <a:sym typeface="TS Qamus Bold"/>
              </a:endParaRPr>
            </a:p>
          </p:txBody>
        </p:sp>
        <p:grpSp>
          <p:nvGrpSpPr>
            <p:cNvPr id="41" name="Groupe 40">
              <a:extLst>
                <a:ext uri="{FF2B5EF4-FFF2-40B4-BE49-F238E27FC236}">
                  <a16:creationId xmlns:a16="http://schemas.microsoft.com/office/drawing/2014/main" id="{09A3EEBA-11E6-EDDA-31C0-9F476DBE4183}"/>
                </a:ext>
              </a:extLst>
            </p:cNvPr>
            <p:cNvGrpSpPr/>
            <p:nvPr/>
          </p:nvGrpSpPr>
          <p:grpSpPr>
            <a:xfrm>
              <a:off x="3423241" y="3397698"/>
              <a:ext cx="2394541" cy="2178731"/>
              <a:chOff x="1028700" y="2772630"/>
              <a:chExt cx="4443625" cy="6177274"/>
            </a:xfrm>
          </p:grpSpPr>
          <p:grpSp>
            <p:nvGrpSpPr>
              <p:cNvPr id="53" name="Group 9">
                <a:extLst>
                  <a:ext uri="{FF2B5EF4-FFF2-40B4-BE49-F238E27FC236}">
                    <a16:creationId xmlns:a16="http://schemas.microsoft.com/office/drawing/2014/main" id="{C5D66F87-A8FB-F374-4093-F112ABDE3D22}"/>
                  </a:ext>
                </a:extLst>
              </p:cNvPr>
              <p:cNvGrpSpPr/>
              <p:nvPr/>
            </p:nvGrpSpPr>
            <p:grpSpPr>
              <a:xfrm>
                <a:off x="1028700" y="3312642"/>
                <a:ext cx="4443625" cy="5637262"/>
                <a:chOff x="0" y="0"/>
                <a:chExt cx="1170337" cy="1484711"/>
              </a:xfrm>
            </p:grpSpPr>
            <p:sp>
              <p:nvSpPr>
                <p:cNvPr id="57" name="Freeform 10">
                  <a:extLst>
                    <a:ext uri="{FF2B5EF4-FFF2-40B4-BE49-F238E27FC236}">
                      <a16:creationId xmlns:a16="http://schemas.microsoft.com/office/drawing/2014/main" id="{C7420E04-186F-49C8-5AEE-465745FDCFF7}"/>
                    </a:ext>
                  </a:extLst>
                </p:cNvPr>
                <p:cNvSpPr/>
                <p:nvPr/>
              </p:nvSpPr>
              <p:spPr>
                <a:xfrm>
                  <a:off x="0" y="0"/>
                  <a:ext cx="1170337" cy="737183"/>
                </a:xfrm>
                <a:custGeom>
                  <a:avLst/>
                  <a:gdLst/>
                  <a:ahLst/>
                  <a:cxnLst/>
                  <a:rect l="l" t="t" r="r" b="b"/>
                  <a:pathLst>
                    <a:path w="1170337" h="1484711">
                      <a:moveTo>
                        <a:pt x="0" y="0"/>
                      </a:moveTo>
                      <a:lnTo>
                        <a:pt x="1170337" y="0"/>
                      </a:lnTo>
                      <a:lnTo>
                        <a:pt x="1170337" y="1484711"/>
                      </a:lnTo>
                      <a:lnTo>
                        <a:pt x="0" y="1484711"/>
                      </a:lnTo>
                      <a:close/>
                    </a:path>
                  </a:pathLst>
                </a:custGeom>
                <a:solidFill>
                  <a:srgbClr val="E8A22A">
                    <a:alpha val="19608"/>
                  </a:srgbClr>
                </a:solidFill>
              </p:spPr>
              <p:txBody>
                <a:bodyPr/>
                <a:lstStyle/>
                <a:p>
                  <a:pPr marL="0" algn="r" defTabSz="914400" rtl="1" eaLnBrk="1" latinLnBrk="0" hangingPunct="1"/>
                  <a:endParaRPr lang="fr-FR" sz="2400"/>
                </a:p>
              </p:txBody>
            </p:sp>
            <p:sp>
              <p:nvSpPr>
                <p:cNvPr id="58" name="TextBox 11">
                  <a:extLst>
                    <a:ext uri="{FF2B5EF4-FFF2-40B4-BE49-F238E27FC236}">
                      <a16:creationId xmlns:a16="http://schemas.microsoft.com/office/drawing/2014/main" id="{F9B6934E-DA8E-A5D6-1B78-808752547831}"/>
                    </a:ext>
                  </a:extLst>
                </p:cNvPr>
                <p:cNvSpPr txBox="1"/>
                <p:nvPr/>
              </p:nvSpPr>
              <p:spPr>
                <a:xfrm>
                  <a:off x="0" y="0"/>
                  <a:ext cx="1170337" cy="1484711"/>
                </a:xfrm>
                <a:prstGeom prst="rect">
                  <a:avLst/>
                </a:prstGeom>
              </p:spPr>
              <p:txBody>
                <a:bodyPr lIns="50800" tIns="50800" rIns="50800" bIns="50800" rtlCol="0" anchor="ctr"/>
                <a:lstStyle/>
                <a:p>
                  <a:pPr algn="ctr">
                    <a:lnSpc>
                      <a:spcPts val="2160"/>
                    </a:lnSpc>
                  </a:pPr>
                  <a:endParaRPr sz="2400"/>
                </a:p>
              </p:txBody>
            </p:sp>
          </p:grpSp>
          <p:grpSp>
            <p:nvGrpSpPr>
              <p:cNvPr id="54" name="Group 15">
                <a:extLst>
                  <a:ext uri="{FF2B5EF4-FFF2-40B4-BE49-F238E27FC236}">
                    <a16:creationId xmlns:a16="http://schemas.microsoft.com/office/drawing/2014/main" id="{1CB506A9-2FF0-1E8D-6F6D-76EFFE22AE8D}"/>
                  </a:ext>
                </a:extLst>
              </p:cNvPr>
              <p:cNvGrpSpPr/>
              <p:nvPr/>
            </p:nvGrpSpPr>
            <p:grpSpPr>
              <a:xfrm>
                <a:off x="1028700" y="2772630"/>
                <a:ext cx="4443625" cy="540012"/>
                <a:chOff x="0" y="0"/>
                <a:chExt cx="1170337" cy="142225"/>
              </a:xfrm>
            </p:grpSpPr>
            <p:sp>
              <p:nvSpPr>
                <p:cNvPr id="55" name="Freeform 16">
                  <a:extLst>
                    <a:ext uri="{FF2B5EF4-FFF2-40B4-BE49-F238E27FC236}">
                      <a16:creationId xmlns:a16="http://schemas.microsoft.com/office/drawing/2014/main" id="{39254585-F88E-41B3-EDE6-DFDBF43ED5E2}"/>
                    </a:ext>
                  </a:extLst>
                </p:cNvPr>
                <p:cNvSpPr/>
                <p:nvPr/>
              </p:nvSpPr>
              <p:spPr>
                <a:xfrm>
                  <a:off x="0" y="0"/>
                  <a:ext cx="1170337" cy="142225"/>
                </a:xfrm>
                <a:custGeom>
                  <a:avLst/>
                  <a:gdLst/>
                  <a:ahLst/>
                  <a:cxnLst/>
                  <a:rect l="l" t="t" r="r" b="b"/>
                  <a:pathLst>
                    <a:path w="1170337" h="142225">
                      <a:moveTo>
                        <a:pt x="0" y="0"/>
                      </a:moveTo>
                      <a:lnTo>
                        <a:pt x="1170337" y="0"/>
                      </a:lnTo>
                      <a:lnTo>
                        <a:pt x="1170337" y="142225"/>
                      </a:lnTo>
                      <a:lnTo>
                        <a:pt x="0" y="142225"/>
                      </a:lnTo>
                      <a:close/>
                    </a:path>
                  </a:pathLst>
                </a:custGeom>
                <a:solidFill>
                  <a:srgbClr val="E9C709"/>
                </a:solidFill>
              </p:spPr>
              <p:txBody>
                <a:bodyPr/>
                <a:lstStyle/>
                <a:p>
                  <a:endParaRPr lang="fr-FR" sz="2400"/>
                </a:p>
              </p:txBody>
            </p:sp>
            <p:sp>
              <p:nvSpPr>
                <p:cNvPr id="56" name="TextBox 17">
                  <a:extLst>
                    <a:ext uri="{FF2B5EF4-FFF2-40B4-BE49-F238E27FC236}">
                      <a16:creationId xmlns:a16="http://schemas.microsoft.com/office/drawing/2014/main" id="{E5515D9A-2F9A-901B-E2B2-AC9191BA2409}"/>
                    </a:ext>
                  </a:extLst>
                </p:cNvPr>
                <p:cNvSpPr txBox="1"/>
                <p:nvPr/>
              </p:nvSpPr>
              <p:spPr>
                <a:xfrm>
                  <a:off x="0" y="0"/>
                  <a:ext cx="1170337" cy="142225"/>
                </a:xfrm>
                <a:prstGeom prst="rect">
                  <a:avLst/>
                </a:prstGeom>
              </p:spPr>
              <p:txBody>
                <a:bodyPr lIns="50800" tIns="50800" rIns="50800" bIns="50800" rtlCol="0" anchor="ctr"/>
                <a:lstStyle/>
                <a:p>
                  <a:pPr marL="0" algn="ctr" defTabSz="914400" rtl="1" eaLnBrk="1" latinLnBrk="0" hangingPunct="1">
                    <a:lnSpc>
                      <a:spcPts val="2160"/>
                    </a:lnSpc>
                  </a:pPr>
                  <a:endParaRPr sz="2400"/>
                </a:p>
              </p:txBody>
            </p:sp>
          </p:grpSp>
        </p:grpSp>
        <p:grpSp>
          <p:nvGrpSpPr>
            <p:cNvPr id="42" name="Groupe 41">
              <a:extLst>
                <a:ext uri="{FF2B5EF4-FFF2-40B4-BE49-F238E27FC236}">
                  <a16:creationId xmlns:a16="http://schemas.microsoft.com/office/drawing/2014/main" id="{2F75592D-50F1-4895-732A-7F1CA2F79114}"/>
                </a:ext>
              </a:extLst>
            </p:cNvPr>
            <p:cNvGrpSpPr/>
            <p:nvPr/>
          </p:nvGrpSpPr>
          <p:grpSpPr>
            <a:xfrm>
              <a:off x="6568718" y="3428810"/>
              <a:ext cx="2465646" cy="1531224"/>
              <a:chOff x="12815675" y="2772630"/>
              <a:chExt cx="4443625" cy="6177274"/>
            </a:xfrm>
          </p:grpSpPr>
          <p:grpSp>
            <p:nvGrpSpPr>
              <p:cNvPr id="47" name="Group 12">
                <a:extLst>
                  <a:ext uri="{FF2B5EF4-FFF2-40B4-BE49-F238E27FC236}">
                    <a16:creationId xmlns:a16="http://schemas.microsoft.com/office/drawing/2014/main" id="{301F38BF-DA58-0522-67FB-7F9AE0514108}"/>
                  </a:ext>
                </a:extLst>
              </p:cNvPr>
              <p:cNvGrpSpPr/>
              <p:nvPr/>
            </p:nvGrpSpPr>
            <p:grpSpPr>
              <a:xfrm>
                <a:off x="12815675" y="3312642"/>
                <a:ext cx="4443625" cy="5637262"/>
                <a:chOff x="0" y="0"/>
                <a:chExt cx="1170337" cy="1484711"/>
              </a:xfrm>
            </p:grpSpPr>
            <p:sp>
              <p:nvSpPr>
                <p:cNvPr id="51" name="Freeform 13">
                  <a:extLst>
                    <a:ext uri="{FF2B5EF4-FFF2-40B4-BE49-F238E27FC236}">
                      <a16:creationId xmlns:a16="http://schemas.microsoft.com/office/drawing/2014/main" id="{869FC07F-36F4-B0B0-F4FC-B1AD8A794BC2}"/>
                    </a:ext>
                  </a:extLst>
                </p:cNvPr>
                <p:cNvSpPr/>
                <p:nvPr/>
              </p:nvSpPr>
              <p:spPr>
                <a:xfrm>
                  <a:off x="0" y="0"/>
                  <a:ext cx="1170337" cy="1034679"/>
                </a:xfrm>
                <a:custGeom>
                  <a:avLst/>
                  <a:gdLst/>
                  <a:ahLst/>
                  <a:cxnLst/>
                  <a:rect l="l" t="t" r="r" b="b"/>
                  <a:pathLst>
                    <a:path w="1170337" h="1484711">
                      <a:moveTo>
                        <a:pt x="0" y="0"/>
                      </a:moveTo>
                      <a:lnTo>
                        <a:pt x="1170337" y="0"/>
                      </a:lnTo>
                      <a:lnTo>
                        <a:pt x="1170337" y="1484711"/>
                      </a:lnTo>
                      <a:lnTo>
                        <a:pt x="0" y="1484711"/>
                      </a:lnTo>
                      <a:close/>
                    </a:path>
                  </a:pathLst>
                </a:custGeom>
                <a:solidFill>
                  <a:srgbClr val="116176">
                    <a:alpha val="19608"/>
                  </a:srgbClr>
                </a:solidFill>
              </p:spPr>
              <p:txBody>
                <a:bodyPr/>
                <a:lstStyle/>
                <a:p>
                  <a:pPr marL="0" algn="r" defTabSz="914400" rtl="1" eaLnBrk="1" latinLnBrk="0" hangingPunct="1"/>
                  <a:endParaRPr lang="fr-FR" sz="2400" dirty="0"/>
                </a:p>
              </p:txBody>
            </p:sp>
            <p:sp>
              <p:nvSpPr>
                <p:cNvPr id="52" name="TextBox 14">
                  <a:extLst>
                    <a:ext uri="{FF2B5EF4-FFF2-40B4-BE49-F238E27FC236}">
                      <a16:creationId xmlns:a16="http://schemas.microsoft.com/office/drawing/2014/main" id="{CD6424D4-4CA2-8F89-9E60-7FD90189118D}"/>
                    </a:ext>
                  </a:extLst>
                </p:cNvPr>
                <p:cNvSpPr txBox="1"/>
                <p:nvPr/>
              </p:nvSpPr>
              <p:spPr>
                <a:xfrm>
                  <a:off x="0" y="0"/>
                  <a:ext cx="1170337" cy="1484711"/>
                </a:xfrm>
                <a:prstGeom prst="rect">
                  <a:avLst/>
                </a:prstGeom>
              </p:spPr>
              <p:txBody>
                <a:bodyPr lIns="50800" tIns="50800" rIns="50800" bIns="50800" rtlCol="0" anchor="ctr"/>
                <a:lstStyle/>
                <a:p>
                  <a:pPr algn="ctr">
                    <a:lnSpc>
                      <a:spcPts val="2160"/>
                    </a:lnSpc>
                  </a:pPr>
                  <a:endParaRPr sz="2400"/>
                </a:p>
              </p:txBody>
            </p:sp>
          </p:grpSp>
          <p:grpSp>
            <p:nvGrpSpPr>
              <p:cNvPr id="48" name="Group 18">
                <a:extLst>
                  <a:ext uri="{FF2B5EF4-FFF2-40B4-BE49-F238E27FC236}">
                    <a16:creationId xmlns:a16="http://schemas.microsoft.com/office/drawing/2014/main" id="{B7593F76-D5C2-D628-7F3D-60EF4CFE0752}"/>
                  </a:ext>
                </a:extLst>
              </p:cNvPr>
              <p:cNvGrpSpPr/>
              <p:nvPr/>
            </p:nvGrpSpPr>
            <p:grpSpPr>
              <a:xfrm>
                <a:off x="12815675" y="2772630"/>
                <a:ext cx="4443625" cy="540012"/>
                <a:chOff x="0" y="0"/>
                <a:chExt cx="1170337" cy="142225"/>
              </a:xfrm>
            </p:grpSpPr>
            <p:sp>
              <p:nvSpPr>
                <p:cNvPr id="49" name="Freeform 19">
                  <a:extLst>
                    <a:ext uri="{FF2B5EF4-FFF2-40B4-BE49-F238E27FC236}">
                      <a16:creationId xmlns:a16="http://schemas.microsoft.com/office/drawing/2014/main" id="{77E32077-ABBF-06AF-AEA9-1A0394A6FD9E}"/>
                    </a:ext>
                  </a:extLst>
                </p:cNvPr>
                <p:cNvSpPr/>
                <p:nvPr/>
              </p:nvSpPr>
              <p:spPr>
                <a:xfrm>
                  <a:off x="0" y="0"/>
                  <a:ext cx="1170337" cy="142225"/>
                </a:xfrm>
                <a:custGeom>
                  <a:avLst/>
                  <a:gdLst/>
                  <a:ahLst/>
                  <a:cxnLst/>
                  <a:rect l="l" t="t" r="r" b="b"/>
                  <a:pathLst>
                    <a:path w="1170337" h="142225">
                      <a:moveTo>
                        <a:pt x="0" y="0"/>
                      </a:moveTo>
                      <a:lnTo>
                        <a:pt x="1170337" y="0"/>
                      </a:lnTo>
                      <a:lnTo>
                        <a:pt x="1170337" y="142225"/>
                      </a:lnTo>
                      <a:lnTo>
                        <a:pt x="0" y="142225"/>
                      </a:lnTo>
                      <a:close/>
                    </a:path>
                  </a:pathLst>
                </a:custGeom>
                <a:solidFill>
                  <a:srgbClr val="2C3C6A"/>
                </a:solidFill>
              </p:spPr>
              <p:txBody>
                <a:bodyPr/>
                <a:lstStyle/>
                <a:p>
                  <a:endParaRPr lang="fr-FR" sz="2400"/>
                </a:p>
              </p:txBody>
            </p:sp>
            <p:sp>
              <p:nvSpPr>
                <p:cNvPr id="50" name="TextBox 20">
                  <a:extLst>
                    <a:ext uri="{FF2B5EF4-FFF2-40B4-BE49-F238E27FC236}">
                      <a16:creationId xmlns:a16="http://schemas.microsoft.com/office/drawing/2014/main" id="{580A4973-B747-D7F8-AB35-39577AB26B23}"/>
                    </a:ext>
                  </a:extLst>
                </p:cNvPr>
                <p:cNvSpPr txBox="1"/>
                <p:nvPr/>
              </p:nvSpPr>
              <p:spPr>
                <a:xfrm>
                  <a:off x="0" y="0"/>
                  <a:ext cx="1170337" cy="142225"/>
                </a:xfrm>
                <a:prstGeom prst="rect">
                  <a:avLst/>
                </a:prstGeom>
              </p:spPr>
              <p:txBody>
                <a:bodyPr lIns="50800" tIns="50800" rIns="50800" bIns="50800" rtlCol="0" anchor="ctr"/>
                <a:lstStyle/>
                <a:p>
                  <a:pPr algn="ctr">
                    <a:lnSpc>
                      <a:spcPts val="2160"/>
                    </a:lnSpc>
                  </a:pPr>
                  <a:endParaRPr sz="2400"/>
                </a:p>
              </p:txBody>
            </p:sp>
          </p:grpSp>
        </p:grpSp>
        <p:sp>
          <p:nvSpPr>
            <p:cNvPr id="43" name="TextBox 20">
              <a:extLst>
                <a:ext uri="{FF2B5EF4-FFF2-40B4-BE49-F238E27FC236}">
                  <a16:creationId xmlns:a16="http://schemas.microsoft.com/office/drawing/2014/main" id="{FAD1B1AA-02CE-B23D-9D57-6215CF63F3F7}"/>
                </a:ext>
              </a:extLst>
            </p:cNvPr>
            <p:cNvSpPr txBox="1"/>
            <p:nvPr/>
          </p:nvSpPr>
          <p:spPr>
            <a:xfrm>
              <a:off x="3347657" y="3852315"/>
              <a:ext cx="2558047" cy="227264"/>
            </a:xfrm>
            <a:prstGeom prst="rect">
              <a:avLst/>
            </a:prstGeom>
          </p:spPr>
          <p:txBody>
            <a:bodyPr lIns="0" tIns="0" rIns="0" bIns="0" rtlCol="0" anchor="t">
              <a:spAutoFit/>
            </a:bodyPr>
            <a:lstStyle/>
            <a:p>
              <a:pPr algn="ctr" rtl="1">
                <a:lnSpc>
                  <a:spcPts val="2480"/>
                </a:lnSpc>
                <a:spcBef>
                  <a:spcPct val="0"/>
                </a:spcBef>
              </a:pPr>
              <a:r>
                <a:rPr lang="ar-EG" sz="4000" b="1" dirty="0">
                  <a:solidFill>
                    <a:prstClr val="black"/>
                  </a:solidFill>
                  <a:latin typeface="Microsoft Uighur" panose="02000000000000000000" pitchFamily="2" charset="-78"/>
                  <a:cs typeface="Microsoft Uighur" panose="02000000000000000000" pitchFamily="2" charset="-78"/>
                  <a:sym typeface="TS Qamus Bold"/>
                </a:rPr>
                <a:t>مجال العمليات</a:t>
              </a:r>
              <a:r>
                <a:rPr lang="ar-MA" sz="4000" b="1" dirty="0">
                  <a:solidFill>
                    <a:prstClr val="black"/>
                  </a:solidFill>
                  <a:latin typeface="Microsoft Uighur" panose="02000000000000000000" pitchFamily="2" charset="-78"/>
                  <a:cs typeface="Microsoft Uighur" panose="02000000000000000000" pitchFamily="2" charset="-78"/>
                  <a:sym typeface="TS Qamus Bold"/>
                </a:rPr>
                <a:t> وحل المسائل</a:t>
              </a:r>
              <a:endParaRPr lang="ar-EG" sz="4000" b="1" dirty="0">
                <a:solidFill>
                  <a:prstClr val="black"/>
                </a:solidFill>
                <a:latin typeface="Microsoft Uighur" panose="02000000000000000000" pitchFamily="2" charset="-78"/>
                <a:cs typeface="Microsoft Uighur" panose="02000000000000000000" pitchFamily="2" charset="-78"/>
                <a:sym typeface="TS Qamus Bold"/>
              </a:endParaRPr>
            </a:p>
          </p:txBody>
        </p:sp>
        <p:sp>
          <p:nvSpPr>
            <p:cNvPr id="44" name="TextBox 19">
              <a:extLst>
                <a:ext uri="{FF2B5EF4-FFF2-40B4-BE49-F238E27FC236}">
                  <a16:creationId xmlns:a16="http://schemas.microsoft.com/office/drawing/2014/main" id="{F400D62C-1EAF-2EF9-AD0E-FCEF691325D2}"/>
                </a:ext>
              </a:extLst>
            </p:cNvPr>
            <p:cNvSpPr txBox="1"/>
            <p:nvPr/>
          </p:nvSpPr>
          <p:spPr>
            <a:xfrm>
              <a:off x="6522517" y="3833441"/>
              <a:ext cx="2558047" cy="227264"/>
            </a:xfrm>
            <a:prstGeom prst="rect">
              <a:avLst/>
            </a:prstGeom>
          </p:spPr>
          <p:txBody>
            <a:bodyPr lIns="0" tIns="0" rIns="0" bIns="0" rtlCol="0" anchor="t">
              <a:spAutoFit/>
            </a:bodyPr>
            <a:lstStyle/>
            <a:p>
              <a:pPr algn="ctr" rtl="1">
                <a:lnSpc>
                  <a:spcPts val="2480"/>
                </a:lnSpc>
                <a:spcBef>
                  <a:spcPct val="0"/>
                </a:spcBef>
              </a:pPr>
              <a:r>
                <a:rPr lang="ar-EG" sz="4000" b="1" dirty="0">
                  <a:solidFill>
                    <a:prstClr val="black"/>
                  </a:solidFill>
                  <a:latin typeface="Microsoft Uighur" panose="02000000000000000000" pitchFamily="2" charset="-78"/>
                  <a:cs typeface="Microsoft Uighur" panose="02000000000000000000" pitchFamily="2" charset="-78"/>
                  <a:sym typeface="TS Qamus Bold"/>
                </a:rPr>
                <a:t>مجال الأعداد</a:t>
              </a:r>
            </a:p>
          </p:txBody>
        </p:sp>
        <p:sp>
          <p:nvSpPr>
            <p:cNvPr id="45" name="Freeform 12">
              <a:extLst>
                <a:ext uri="{FF2B5EF4-FFF2-40B4-BE49-F238E27FC236}">
                  <a16:creationId xmlns:a16="http://schemas.microsoft.com/office/drawing/2014/main" id="{2DD9ED36-A7E2-5623-9D10-29234A83C8F3}"/>
                </a:ext>
              </a:extLst>
            </p:cNvPr>
            <p:cNvSpPr/>
            <p:nvPr/>
          </p:nvSpPr>
          <p:spPr>
            <a:xfrm>
              <a:off x="4876300" y="2722171"/>
              <a:ext cx="2624279" cy="644042"/>
            </a:xfrm>
            <a:custGeom>
              <a:avLst/>
              <a:gdLst/>
              <a:ahLst/>
              <a:cxnLst/>
              <a:rect l="l" t="t" r="r" b="b"/>
              <a:pathLst>
                <a:path w="3936419" h="966063">
                  <a:moveTo>
                    <a:pt x="0" y="0"/>
                  </a:moveTo>
                  <a:lnTo>
                    <a:pt x="3936420" y="0"/>
                  </a:lnTo>
                  <a:lnTo>
                    <a:pt x="3936420" y="966063"/>
                  </a:lnTo>
                  <a:lnTo>
                    <a:pt x="0" y="96606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l" defTabSz="609630" rtl="0" eaLnBrk="1" latinLnBrk="0" hangingPunct="1"/>
              <a:endParaRPr lang="fr-FR" sz="2400" b="1">
                <a:latin typeface="Microsoft Uighur" panose="02000000000000000000" pitchFamily="2" charset="-78"/>
                <a:cs typeface="Microsoft Uighur" panose="02000000000000000000" pitchFamily="2" charset="-78"/>
              </a:endParaRPr>
            </a:p>
          </p:txBody>
        </p:sp>
        <p:sp>
          <p:nvSpPr>
            <p:cNvPr id="46" name="TextBox 17">
              <a:extLst>
                <a:ext uri="{FF2B5EF4-FFF2-40B4-BE49-F238E27FC236}">
                  <a16:creationId xmlns:a16="http://schemas.microsoft.com/office/drawing/2014/main" id="{A335040A-C4F0-0812-C386-7F38B1F23A02}"/>
                </a:ext>
              </a:extLst>
            </p:cNvPr>
            <p:cNvSpPr txBox="1"/>
            <p:nvPr/>
          </p:nvSpPr>
          <p:spPr>
            <a:xfrm>
              <a:off x="5168506" y="2940363"/>
              <a:ext cx="2016450" cy="227264"/>
            </a:xfrm>
            <a:prstGeom prst="rect">
              <a:avLst/>
            </a:prstGeom>
          </p:spPr>
          <p:txBody>
            <a:bodyPr wrap="square" lIns="0" tIns="0" rIns="0" bIns="0" rtlCol="0" anchor="t">
              <a:spAutoFit/>
            </a:bodyPr>
            <a:lstStyle/>
            <a:p>
              <a:pPr algn="ctr" rtl="1">
                <a:lnSpc>
                  <a:spcPts val="2480"/>
                </a:lnSpc>
                <a:spcBef>
                  <a:spcPct val="0"/>
                </a:spcBef>
              </a:pPr>
              <a:r>
                <a:rPr lang="ar-SA" sz="4000" b="1" dirty="0">
                  <a:solidFill>
                    <a:prstClr val="black"/>
                  </a:solidFill>
                  <a:latin typeface="Microsoft Uighur" panose="02000000000000000000" pitchFamily="2" charset="-78"/>
                  <a:cs typeface="Microsoft Uighur" panose="02000000000000000000" pitchFamily="2" charset="-78"/>
                  <a:sym typeface="TS Qamus Bold"/>
                </a:rPr>
                <a:t>النشاط الرئيسي</a:t>
              </a:r>
              <a:endParaRPr lang="ar-EG" sz="4000" b="1" dirty="0">
                <a:solidFill>
                  <a:prstClr val="black"/>
                </a:solidFill>
                <a:latin typeface="Microsoft Uighur" panose="02000000000000000000" pitchFamily="2" charset="-78"/>
                <a:cs typeface="Microsoft Uighur" panose="02000000000000000000" pitchFamily="2" charset="-78"/>
                <a:sym typeface="TS Qamus Bold"/>
              </a:endParaRPr>
            </a:p>
          </p:txBody>
        </p:sp>
      </p:grpSp>
    </p:spTree>
    <p:extLst>
      <p:ext uri="{BB962C8B-B14F-4D97-AF65-F5344CB8AC3E}">
        <p14:creationId xmlns:p14="http://schemas.microsoft.com/office/powerpoint/2010/main" val="1384731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F48BF-7A91-E0D0-8BB9-FFDDE4D83B0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2073D6E-70AE-1051-9817-419D757DB1CA}"/>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7DE44937-4AC4-C3D6-028F-CD56C9182EC1}"/>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59072951-BA01-270E-9950-F2BBAE430AC9}"/>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5C62CA98-3BD6-4C67-3F2A-71528D8E69DB}"/>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A34BBBC0-ED91-4E7E-CB9F-54B25F4A4C07}"/>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8CF7E928-A396-2C0D-22C9-990A8A1BB314}"/>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0EFDE1F1-7EBA-674D-9497-4D69B6CA05B9}"/>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7418F045-09FE-3C22-6A1B-2FC9B469B50B}"/>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56200E88-DCBE-A9D1-54E0-8D97A1B61E48}"/>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0DA9E9EE-EF17-9575-A35F-6A5EAFCED03C}"/>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20B11FDC-510E-D1AA-002F-B214F4643E6D}"/>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3EEEE86D-159E-7340-B77B-56E7DA83C5BB}"/>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0693C7B7-4FC9-7F90-723E-91D1D19137A3}"/>
              </a:ext>
            </a:extLst>
          </p:cNvPr>
          <p:cNvSpPr/>
          <p:nvPr/>
        </p:nvSpPr>
        <p:spPr>
          <a:xfrm>
            <a:off x="2561618" y="2805754"/>
            <a:ext cx="12827589" cy="6515497"/>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761C765B-EEE7-C5C1-93D1-A332AB778610}"/>
              </a:ext>
            </a:extLst>
          </p:cNvPr>
          <p:cNvGrpSpPr/>
          <p:nvPr/>
        </p:nvGrpSpPr>
        <p:grpSpPr>
          <a:xfrm rot="5400000">
            <a:off x="12104882" y="5700909"/>
            <a:ext cx="6515496" cy="676701"/>
            <a:chOff x="-12964" y="0"/>
            <a:chExt cx="1123550" cy="217220"/>
          </a:xfrm>
        </p:grpSpPr>
        <p:sp>
          <p:nvSpPr>
            <p:cNvPr id="14" name="Freeform 14">
              <a:extLst>
                <a:ext uri="{FF2B5EF4-FFF2-40B4-BE49-F238E27FC236}">
                  <a16:creationId xmlns:a16="http://schemas.microsoft.com/office/drawing/2014/main" id="{D822A997-FAE8-2495-2415-7DC54C7E9193}"/>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dirty="0"/>
            </a:p>
          </p:txBody>
        </p:sp>
        <p:sp>
          <p:nvSpPr>
            <p:cNvPr id="15" name="TextBox 15">
              <a:extLst>
                <a:ext uri="{FF2B5EF4-FFF2-40B4-BE49-F238E27FC236}">
                  <a16:creationId xmlns:a16="http://schemas.microsoft.com/office/drawing/2014/main" id="{120B2E37-CCA9-6399-DEC6-4B3486DFCF7D}"/>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FD1545C7-17ED-34A6-54C2-37850E5F0BEE}"/>
              </a:ext>
            </a:extLst>
          </p:cNvPr>
          <p:cNvSpPr txBox="1"/>
          <p:nvPr/>
        </p:nvSpPr>
        <p:spPr>
          <a:xfrm>
            <a:off x="3915820" y="3044323"/>
            <a:ext cx="10583675" cy="6386364"/>
          </a:xfrm>
          <a:prstGeom prst="rect">
            <a:avLst/>
          </a:prstGeom>
          <a:noFill/>
        </p:spPr>
        <p:txBody>
          <a:bodyPr wrap="square" rtlCol="0">
            <a:spAutoFit/>
          </a:bodyPr>
          <a:lstStyle/>
          <a:p>
            <a:pPr algn="r" rtl="1">
              <a:spcBef>
                <a:spcPts val="600"/>
              </a:spcBef>
              <a:spcAft>
                <a:spcPts val="600"/>
              </a:spcAft>
              <a:defRPr/>
            </a:pP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1.</a:t>
            </a:r>
            <a:r>
              <a:rPr lang="ar-MA" sz="66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 تعرف أنشطة الدعم الخاصة بلبنة الجمع</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1.1. أهداف لبنة الجمع (تذكير)</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2.1. هيكلة الحصة</a:t>
            </a:r>
          </a:p>
          <a:p>
            <a:pPr algn="r" rtl="1">
              <a:spcBef>
                <a:spcPts val="600"/>
              </a:spcBef>
              <a:spcAft>
                <a:spcPts val="600"/>
              </a:spcAft>
              <a:defRPr/>
            </a:pPr>
            <a:r>
              <a:rPr lang="ar-MA" sz="5400" dirty="0">
                <a:solidFill>
                  <a:srgbClr val="002060"/>
                </a:solidFill>
                <a:latin typeface="Microsoft Uighur" panose="02000000000000000000" pitchFamily="2" charset="-78"/>
                <a:cs typeface="Microsoft Uighur" panose="02000000000000000000" pitchFamily="2" charset="-78"/>
                <a:sym typeface="IBM Plex Sans Arabic"/>
              </a:rPr>
              <a:t>3.1 . الاعداد المادي</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4.1. سيرورة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 5.1. نمذجة و محاكاة الأنشطة</a:t>
            </a:r>
          </a:p>
          <a:p>
            <a:pPr algn="r" defTabSz="914445" rtl="1"/>
            <a:endParaRPr lang="fr-FR" dirty="0"/>
          </a:p>
        </p:txBody>
      </p:sp>
      <p:sp>
        <p:nvSpPr>
          <p:cNvPr id="17" name="TextBox 24">
            <a:extLst>
              <a:ext uri="{FF2B5EF4-FFF2-40B4-BE49-F238E27FC236}">
                <a16:creationId xmlns:a16="http://schemas.microsoft.com/office/drawing/2014/main" id="{994D1E85-EC22-E6F4-DB3F-700CFD812278}"/>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 أنشطة الدعم الخاصة بلبنة الجمع</a:t>
            </a:r>
          </a:p>
        </p:txBody>
      </p:sp>
    </p:spTree>
    <p:extLst>
      <p:ext uri="{BB962C8B-B14F-4D97-AF65-F5344CB8AC3E}">
        <p14:creationId xmlns:p14="http://schemas.microsoft.com/office/powerpoint/2010/main" val="3643577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2B462-28FF-123A-EDD1-F88F93A4026C}"/>
            </a:ext>
          </a:extLst>
        </p:cNvPr>
        <p:cNvGrpSpPr/>
        <p:nvPr/>
      </p:nvGrpSpPr>
      <p:grpSpPr>
        <a:xfrm>
          <a:off x="0" y="0"/>
          <a:ext cx="0" cy="0"/>
          <a:chOff x="0" y="0"/>
          <a:chExt cx="0" cy="0"/>
        </a:xfrm>
      </p:grpSpPr>
      <p:sp>
        <p:nvSpPr>
          <p:cNvPr id="27" name="Freeform 28">
            <a:extLst>
              <a:ext uri="{FF2B5EF4-FFF2-40B4-BE49-F238E27FC236}">
                <a16:creationId xmlns:a16="http://schemas.microsoft.com/office/drawing/2014/main" id="{EA8C78AE-8F4B-CC7C-B94A-5F56D8FB2CEA}"/>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8" name="AutoShape 8">
            <a:extLst>
              <a:ext uri="{FF2B5EF4-FFF2-40B4-BE49-F238E27FC236}">
                <a16:creationId xmlns:a16="http://schemas.microsoft.com/office/drawing/2014/main" id="{F82632A0-A260-184E-276C-365CE74060F3}"/>
              </a:ext>
            </a:extLst>
          </p:cNvPr>
          <p:cNvSpPr/>
          <p:nvPr/>
        </p:nvSpPr>
        <p:spPr>
          <a:xfrm>
            <a:off x="0" y="8915400"/>
            <a:ext cx="18288000" cy="0"/>
          </a:xfrm>
          <a:prstGeom prst="line">
            <a:avLst/>
          </a:prstGeom>
          <a:ln w="38100" cap="flat">
            <a:solidFill>
              <a:srgbClr val="FFFFFF"/>
            </a:solidFill>
            <a:prstDash val="solid"/>
            <a:headEnd type="none" w="sm" len="sm"/>
            <a:tailEnd type="none" w="sm" len="sm"/>
          </a:ln>
        </p:spPr>
        <p:txBody>
          <a:bodyPr/>
          <a:lstStyle/>
          <a:p>
            <a:endParaRPr lang="fr-FR"/>
          </a:p>
        </p:txBody>
      </p:sp>
      <p:sp>
        <p:nvSpPr>
          <p:cNvPr id="9" name="AutoShape 9">
            <a:extLst>
              <a:ext uri="{FF2B5EF4-FFF2-40B4-BE49-F238E27FC236}">
                <a16:creationId xmlns:a16="http://schemas.microsoft.com/office/drawing/2014/main" id="{3B343DAD-D55E-7F62-1734-A0C381F8DD88}"/>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endParaRPr lang="fr-FR"/>
          </a:p>
        </p:txBody>
      </p:sp>
      <p:sp>
        <p:nvSpPr>
          <p:cNvPr id="10" name="AutoShape 10">
            <a:extLst>
              <a:ext uri="{FF2B5EF4-FFF2-40B4-BE49-F238E27FC236}">
                <a16:creationId xmlns:a16="http://schemas.microsoft.com/office/drawing/2014/main" id="{5ED68587-61F1-DA3A-502D-94C452799113}"/>
              </a:ext>
            </a:extLst>
          </p:cNvPr>
          <p:cNvSpPr/>
          <p:nvPr/>
        </p:nvSpPr>
        <p:spPr>
          <a:xfrm flipH="1" flipV="1">
            <a:off x="17230725" y="0"/>
            <a:ext cx="0" cy="9277350"/>
          </a:xfrm>
          <a:prstGeom prst="line">
            <a:avLst/>
          </a:prstGeom>
          <a:ln w="38100" cap="flat">
            <a:solidFill>
              <a:srgbClr val="FFFFFF"/>
            </a:solidFill>
            <a:prstDash val="solid"/>
            <a:headEnd type="none" w="sm" len="sm"/>
            <a:tailEnd type="none" w="sm" len="sm"/>
          </a:ln>
        </p:spPr>
        <p:txBody>
          <a:bodyPr/>
          <a:lstStyle/>
          <a:p>
            <a:endParaRPr lang="fr-FR"/>
          </a:p>
        </p:txBody>
      </p:sp>
      <p:sp>
        <p:nvSpPr>
          <p:cNvPr id="12" name="TextBox 12">
            <a:extLst>
              <a:ext uri="{FF2B5EF4-FFF2-40B4-BE49-F238E27FC236}">
                <a16:creationId xmlns:a16="http://schemas.microsoft.com/office/drawing/2014/main" id="{3E0DDC7A-E52F-20AF-B7A6-964220F60D27}"/>
              </a:ext>
            </a:extLst>
          </p:cNvPr>
          <p:cNvSpPr txBox="1"/>
          <p:nvPr/>
        </p:nvSpPr>
        <p:spPr>
          <a:xfrm>
            <a:off x="5380860" y="945147"/>
            <a:ext cx="727034" cy="405190"/>
          </a:xfrm>
          <a:prstGeom prst="rect">
            <a:avLst/>
          </a:prstGeom>
        </p:spPr>
        <p:txBody>
          <a:bodyPr lIns="0" tIns="0" rIns="0" bIns="0" rtlCol="0" anchor="t">
            <a:spAutoFit/>
          </a:bodyPr>
          <a:lstStyle/>
          <a:p>
            <a:pPr algn="ctr">
              <a:lnSpc>
                <a:spcPts val="3265"/>
              </a:lnSpc>
            </a:pPr>
            <a:r>
              <a:rPr lang="en-US" sz="2332">
                <a:solidFill>
                  <a:srgbClr val="F5F4F4"/>
                </a:solidFill>
                <a:latin typeface="TS Qamus"/>
                <a:ea typeface="TS Qamus"/>
                <a:cs typeface="TS Qamus"/>
                <a:sym typeface="TS Qamus"/>
              </a:rPr>
              <a:t>3</a:t>
            </a:r>
          </a:p>
        </p:txBody>
      </p:sp>
      <p:sp>
        <p:nvSpPr>
          <p:cNvPr id="14" name="Freeform 10">
            <a:extLst>
              <a:ext uri="{FF2B5EF4-FFF2-40B4-BE49-F238E27FC236}">
                <a16:creationId xmlns:a16="http://schemas.microsoft.com/office/drawing/2014/main" id="{3E9C6E91-0031-C370-954F-830FA76C5BAE}"/>
              </a:ext>
            </a:extLst>
          </p:cNvPr>
          <p:cNvSpPr/>
          <p:nvPr/>
        </p:nvSpPr>
        <p:spPr>
          <a:xfrm>
            <a:off x="6070029" y="1515986"/>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28" name="TextBox 15">
            <a:extLst>
              <a:ext uri="{FF2B5EF4-FFF2-40B4-BE49-F238E27FC236}">
                <a16:creationId xmlns:a16="http://schemas.microsoft.com/office/drawing/2014/main" id="{0EEE2CE2-B223-8FBF-04D3-0B50EAD1BFCB}"/>
              </a:ext>
            </a:extLst>
          </p:cNvPr>
          <p:cNvSpPr txBox="1"/>
          <p:nvPr/>
        </p:nvSpPr>
        <p:spPr>
          <a:xfrm>
            <a:off x="4482493" y="1690375"/>
            <a:ext cx="8494549" cy="746358"/>
          </a:xfrm>
          <a:prstGeom prst="rect">
            <a:avLst/>
          </a:prstGeom>
        </p:spPr>
        <p:txBody>
          <a:bodyPr wrap="square" lIns="0" tIns="0" rIns="0" bIns="0" rtlCol="0" anchor="t">
            <a:spAutoFit/>
          </a:bodyPr>
          <a:lstStyle/>
          <a:p>
            <a:pPr marL="0" lvl="0" indent="0" algn="ctr" rtl="1">
              <a:lnSpc>
                <a:spcPts val="5580"/>
              </a:lnSpc>
              <a:spcBef>
                <a:spcPct val="0"/>
              </a:spcBef>
            </a:pPr>
            <a:r>
              <a:rPr lang="ar-MA" sz="5400" b="1" dirty="0">
                <a:solidFill>
                  <a:srgbClr val="000000"/>
                </a:solidFill>
                <a:latin typeface="Microsoft Uighur" panose="02000000000000000000" pitchFamily="2" charset="-78"/>
                <a:ea typeface="TS Qamus Bold"/>
                <a:cs typeface="Microsoft Uighur" panose="02000000000000000000" pitchFamily="2" charset="-78"/>
                <a:sym typeface="TS Qamus Bold"/>
                <a:rtl/>
              </a:rPr>
              <a:t>الإعداد المادي</a:t>
            </a:r>
            <a:endParaRPr lang="ar-EG" sz="5400" b="1" dirty="0">
              <a:solidFill>
                <a:srgbClr val="000000"/>
              </a:solidFill>
              <a:latin typeface="Microsoft Uighur" panose="02000000000000000000" pitchFamily="2" charset="-78"/>
              <a:ea typeface="TS Qamus Bold"/>
              <a:cs typeface="Microsoft Uighur" panose="02000000000000000000" pitchFamily="2" charset="-78"/>
              <a:sym typeface="TS Qamus Bold"/>
              <a:rtl/>
            </a:endParaRPr>
          </a:p>
        </p:txBody>
      </p:sp>
      <p:sp>
        <p:nvSpPr>
          <p:cNvPr id="13" name="Freeform 4">
            <a:extLst>
              <a:ext uri="{FF2B5EF4-FFF2-40B4-BE49-F238E27FC236}">
                <a16:creationId xmlns:a16="http://schemas.microsoft.com/office/drawing/2014/main" id="{067D2686-5ACE-6440-9321-33F747B84A0F}"/>
              </a:ext>
            </a:extLst>
          </p:cNvPr>
          <p:cNvSpPr/>
          <p:nvPr/>
        </p:nvSpPr>
        <p:spPr>
          <a:xfrm rot="2700000" flipV="1">
            <a:off x="11541595" y="2532758"/>
            <a:ext cx="2566543" cy="802992"/>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4"/>
                </a:ext>
              </a:extLst>
            </a:blip>
            <a:stretch>
              <a:fillRect l="-5343" t="-58588"/>
            </a:stretch>
          </a:blipFill>
        </p:spPr>
        <p:txBody>
          <a:bodyPr/>
          <a:lstStyle/>
          <a:p>
            <a:pPr marL="0" algn="r" defTabSz="914400" rtl="1" eaLnBrk="1" latinLnBrk="0" hangingPunct="1"/>
            <a:endParaRPr lang="fr-FR"/>
          </a:p>
        </p:txBody>
      </p:sp>
      <p:sp>
        <p:nvSpPr>
          <p:cNvPr id="15" name="Freeform 5">
            <a:extLst>
              <a:ext uri="{FF2B5EF4-FFF2-40B4-BE49-F238E27FC236}">
                <a16:creationId xmlns:a16="http://schemas.microsoft.com/office/drawing/2014/main" id="{87CC3BAD-6E7C-A45E-7FFD-39B470F3150A}"/>
              </a:ext>
            </a:extLst>
          </p:cNvPr>
          <p:cNvSpPr/>
          <p:nvPr/>
        </p:nvSpPr>
        <p:spPr>
          <a:xfrm rot="17597744" flipH="1" flipV="1">
            <a:off x="4026912" y="2692942"/>
            <a:ext cx="2041611"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4"/>
                </a:ext>
              </a:extLst>
            </a:blip>
            <a:stretch>
              <a:fillRect l="-5343" t="-58588"/>
            </a:stretch>
          </a:blipFill>
        </p:spPr>
        <p:txBody>
          <a:bodyPr/>
          <a:lstStyle/>
          <a:p>
            <a:pPr marL="0" algn="r" defTabSz="914400" rtl="1" eaLnBrk="1" latinLnBrk="0" hangingPunct="1"/>
            <a:endParaRPr lang="fr-FR"/>
          </a:p>
        </p:txBody>
      </p:sp>
      <p:grpSp>
        <p:nvGrpSpPr>
          <p:cNvPr id="17" name="Group 16">
            <a:extLst>
              <a:ext uri="{FF2B5EF4-FFF2-40B4-BE49-F238E27FC236}">
                <a16:creationId xmlns:a16="http://schemas.microsoft.com/office/drawing/2014/main" id="{5D2CF153-EBA2-09FD-517D-4FDBF72547ED}"/>
              </a:ext>
            </a:extLst>
          </p:cNvPr>
          <p:cNvGrpSpPr/>
          <p:nvPr/>
        </p:nvGrpSpPr>
        <p:grpSpPr>
          <a:xfrm>
            <a:off x="2797756" y="4173596"/>
            <a:ext cx="3736418" cy="1129250"/>
            <a:chOff x="0" y="0"/>
            <a:chExt cx="1922617" cy="2496304"/>
          </a:xfrm>
        </p:grpSpPr>
        <p:sp>
          <p:nvSpPr>
            <p:cNvPr id="18" name="Freeform 17">
              <a:extLst>
                <a:ext uri="{FF2B5EF4-FFF2-40B4-BE49-F238E27FC236}">
                  <a16:creationId xmlns:a16="http://schemas.microsoft.com/office/drawing/2014/main" id="{1685973F-E795-0C46-8E8D-C306ABCF45E7}"/>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9" name="Freeform 18">
              <a:extLst>
                <a:ext uri="{FF2B5EF4-FFF2-40B4-BE49-F238E27FC236}">
                  <a16:creationId xmlns:a16="http://schemas.microsoft.com/office/drawing/2014/main" id="{B93661B2-66C5-D146-2BD6-817D3C3B7F81}"/>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0" name="Freeform 19">
              <a:extLst>
                <a:ext uri="{FF2B5EF4-FFF2-40B4-BE49-F238E27FC236}">
                  <a16:creationId xmlns:a16="http://schemas.microsoft.com/office/drawing/2014/main" id="{B55AFBEB-8250-B456-47BE-1DF0BCBA08EE}"/>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21" name="TextBox 37">
            <a:extLst>
              <a:ext uri="{FF2B5EF4-FFF2-40B4-BE49-F238E27FC236}">
                <a16:creationId xmlns:a16="http://schemas.microsoft.com/office/drawing/2014/main" id="{85A53C4A-BDD2-D7D2-F44F-0B0A16C5E2FB}"/>
              </a:ext>
            </a:extLst>
          </p:cNvPr>
          <p:cNvSpPr txBox="1"/>
          <p:nvPr/>
        </p:nvSpPr>
        <p:spPr>
          <a:xfrm>
            <a:off x="12499016" y="4531533"/>
            <a:ext cx="2390218" cy="280846"/>
          </a:xfrm>
          <a:prstGeom prst="rect">
            <a:avLst/>
          </a:prstGeom>
        </p:spPr>
        <p:txBody>
          <a:bodyPr lIns="0" tIns="0" rIns="0" bIns="0" rtlCol="0" anchor="t">
            <a:spAutoFit/>
          </a:bodyPr>
          <a:lstStyle/>
          <a:p>
            <a:pPr marL="0" lvl="0" indent="0" algn="ctr" rtl="1">
              <a:lnSpc>
                <a:spcPts val="1804"/>
              </a:lnSpc>
              <a:spcBef>
                <a:spcPct val="0"/>
              </a:spcBef>
            </a:pPr>
            <a:r>
              <a:rPr lang="ar-MA"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الإعداد القبلي</a:t>
            </a:r>
            <a:endPar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nvGrpSpPr>
          <p:cNvPr id="22" name="Group 16">
            <a:extLst>
              <a:ext uri="{FF2B5EF4-FFF2-40B4-BE49-F238E27FC236}">
                <a16:creationId xmlns:a16="http://schemas.microsoft.com/office/drawing/2014/main" id="{FD79CF45-20EE-547D-FA19-8A3C29E6E74F}"/>
              </a:ext>
            </a:extLst>
          </p:cNvPr>
          <p:cNvGrpSpPr/>
          <p:nvPr/>
        </p:nvGrpSpPr>
        <p:grpSpPr>
          <a:xfrm>
            <a:off x="12014920" y="4184001"/>
            <a:ext cx="3736836" cy="1154035"/>
            <a:chOff x="-215" y="-55494"/>
            <a:chExt cx="1922832" cy="2551093"/>
          </a:xfrm>
        </p:grpSpPr>
        <p:sp>
          <p:nvSpPr>
            <p:cNvPr id="23" name="Freeform 17">
              <a:extLst>
                <a:ext uri="{FF2B5EF4-FFF2-40B4-BE49-F238E27FC236}">
                  <a16:creationId xmlns:a16="http://schemas.microsoft.com/office/drawing/2014/main" id="{5566B8D6-45D9-7C07-C1D6-463CDE228B27}"/>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4" name="Freeform 18">
              <a:extLst>
                <a:ext uri="{FF2B5EF4-FFF2-40B4-BE49-F238E27FC236}">
                  <a16:creationId xmlns:a16="http://schemas.microsoft.com/office/drawing/2014/main" id="{CB58CFD9-E260-F0CF-A31E-04482668923E}"/>
                </a:ext>
              </a:extLst>
            </p:cNvPr>
            <p:cNvSpPr/>
            <p:nvPr/>
          </p:nvSpPr>
          <p:spPr>
            <a:xfrm>
              <a:off x="11430" y="-55494"/>
              <a:ext cx="1861657" cy="2441693"/>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25" name="Freeform 19">
              <a:extLst>
                <a:ext uri="{FF2B5EF4-FFF2-40B4-BE49-F238E27FC236}">
                  <a16:creationId xmlns:a16="http://schemas.microsoft.com/office/drawing/2014/main" id="{6D4039DF-8D08-5123-C8B0-42C70AB46824}"/>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26" name="TextBox 37">
            <a:extLst>
              <a:ext uri="{FF2B5EF4-FFF2-40B4-BE49-F238E27FC236}">
                <a16:creationId xmlns:a16="http://schemas.microsoft.com/office/drawing/2014/main" id="{C8C97D3B-133F-62EA-FFE8-784379E159EF}"/>
              </a:ext>
            </a:extLst>
          </p:cNvPr>
          <p:cNvSpPr txBox="1"/>
          <p:nvPr/>
        </p:nvSpPr>
        <p:spPr>
          <a:xfrm>
            <a:off x="12068375" y="4589228"/>
            <a:ext cx="3481510" cy="327013"/>
          </a:xfrm>
          <a:prstGeom prst="rect">
            <a:avLst/>
          </a:prstGeom>
        </p:spPr>
        <p:txBody>
          <a:bodyPr wrap="square" lIns="0" tIns="0" rIns="0" bIns="0" rtlCol="0" anchor="t">
            <a:spAutoFit/>
          </a:bodyPr>
          <a:lstStyle/>
          <a:p>
            <a:pPr marL="0" lvl="0" indent="0" algn="ctr" rtl="1">
              <a:lnSpc>
                <a:spcPts val="1804"/>
              </a:lnSpc>
              <a:spcBef>
                <a:spcPct val="0"/>
              </a:spcBef>
            </a:pPr>
            <a:r>
              <a:rPr lang="ar-MA" sz="40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الخطاطة الذهنية</a:t>
            </a:r>
            <a:endParaRPr lang="ar-EG" sz="40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9" name="TextBox 37">
            <a:extLst>
              <a:ext uri="{FF2B5EF4-FFF2-40B4-BE49-F238E27FC236}">
                <a16:creationId xmlns:a16="http://schemas.microsoft.com/office/drawing/2014/main" id="{59F06C31-38D2-7F27-759D-5BFB2DEF27B3}"/>
              </a:ext>
            </a:extLst>
          </p:cNvPr>
          <p:cNvSpPr txBox="1"/>
          <p:nvPr/>
        </p:nvSpPr>
        <p:spPr>
          <a:xfrm>
            <a:off x="7878966" y="4507633"/>
            <a:ext cx="2390218" cy="280846"/>
          </a:xfrm>
          <a:prstGeom prst="rect">
            <a:avLst/>
          </a:prstGeom>
        </p:spPr>
        <p:txBody>
          <a:bodyPr lIns="0" tIns="0" rIns="0" bIns="0" rtlCol="0" anchor="t">
            <a:spAutoFit/>
          </a:bodyPr>
          <a:lstStyle/>
          <a:p>
            <a:pPr marL="0" lvl="0" indent="0" algn="ctr" rtl="1">
              <a:lnSpc>
                <a:spcPts val="1804"/>
              </a:lnSpc>
              <a:spcBef>
                <a:spcPct val="0"/>
              </a:spcBef>
            </a:pPr>
            <a:r>
              <a:rPr lang="ar-MA"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الإعداد القبلي</a:t>
            </a:r>
            <a:endPar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nvGrpSpPr>
          <p:cNvPr id="30" name="Group 16">
            <a:extLst>
              <a:ext uri="{FF2B5EF4-FFF2-40B4-BE49-F238E27FC236}">
                <a16:creationId xmlns:a16="http://schemas.microsoft.com/office/drawing/2014/main" id="{67C586C9-CB97-CB7E-69C4-C7CE510F5F15}"/>
              </a:ext>
            </a:extLst>
          </p:cNvPr>
          <p:cNvGrpSpPr/>
          <p:nvPr/>
        </p:nvGrpSpPr>
        <p:grpSpPr>
          <a:xfrm>
            <a:off x="7394870" y="4160101"/>
            <a:ext cx="3736836" cy="1154035"/>
            <a:chOff x="-215" y="-55494"/>
            <a:chExt cx="1922832" cy="2551093"/>
          </a:xfrm>
        </p:grpSpPr>
        <p:sp>
          <p:nvSpPr>
            <p:cNvPr id="31" name="Freeform 17">
              <a:extLst>
                <a:ext uri="{FF2B5EF4-FFF2-40B4-BE49-F238E27FC236}">
                  <a16:creationId xmlns:a16="http://schemas.microsoft.com/office/drawing/2014/main" id="{E7BBA635-5E84-1740-4F78-6456C70452B5}"/>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32" name="Freeform 18">
              <a:extLst>
                <a:ext uri="{FF2B5EF4-FFF2-40B4-BE49-F238E27FC236}">
                  <a16:creationId xmlns:a16="http://schemas.microsoft.com/office/drawing/2014/main" id="{54873E3C-3582-629B-6920-5338D8433FAC}"/>
                </a:ext>
              </a:extLst>
            </p:cNvPr>
            <p:cNvSpPr/>
            <p:nvPr/>
          </p:nvSpPr>
          <p:spPr>
            <a:xfrm>
              <a:off x="11430" y="-55494"/>
              <a:ext cx="1861657" cy="2441693"/>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33" name="Freeform 19">
              <a:extLst>
                <a:ext uri="{FF2B5EF4-FFF2-40B4-BE49-F238E27FC236}">
                  <a16:creationId xmlns:a16="http://schemas.microsoft.com/office/drawing/2014/main" id="{DF41C142-A07A-EDD4-736D-591859EF7CFE}"/>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34" name="TextBox 37">
            <a:extLst>
              <a:ext uri="{FF2B5EF4-FFF2-40B4-BE49-F238E27FC236}">
                <a16:creationId xmlns:a16="http://schemas.microsoft.com/office/drawing/2014/main" id="{E2D01D6E-4231-F3BC-4C8C-960B28013F84}"/>
              </a:ext>
            </a:extLst>
          </p:cNvPr>
          <p:cNvSpPr txBox="1"/>
          <p:nvPr/>
        </p:nvSpPr>
        <p:spPr>
          <a:xfrm>
            <a:off x="7448325" y="4565328"/>
            <a:ext cx="3481510" cy="327013"/>
          </a:xfrm>
          <a:prstGeom prst="rect">
            <a:avLst/>
          </a:prstGeom>
        </p:spPr>
        <p:txBody>
          <a:bodyPr wrap="square" lIns="0" tIns="0" rIns="0" bIns="0" rtlCol="0" anchor="t">
            <a:spAutoFit/>
          </a:bodyPr>
          <a:lstStyle/>
          <a:p>
            <a:pPr marL="0" lvl="0" indent="0" algn="ctr" rtl="1">
              <a:lnSpc>
                <a:spcPts val="1804"/>
              </a:lnSpc>
              <a:spcBef>
                <a:spcPct val="0"/>
              </a:spcBef>
            </a:pPr>
            <a:r>
              <a:rPr lang="ar-MA" sz="40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البطاقات التقنية للأنشطة</a:t>
            </a:r>
            <a:endParaRPr lang="ar-EG" sz="40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35" name="Freeform 6">
            <a:extLst>
              <a:ext uri="{FF2B5EF4-FFF2-40B4-BE49-F238E27FC236}">
                <a16:creationId xmlns:a16="http://schemas.microsoft.com/office/drawing/2014/main" id="{4F8B9699-ACA9-10B5-A669-C4FE0A86D3EE}"/>
              </a:ext>
            </a:extLst>
          </p:cNvPr>
          <p:cNvSpPr/>
          <p:nvPr/>
        </p:nvSpPr>
        <p:spPr>
          <a:xfrm rot="7647761">
            <a:off x="8323938" y="2896939"/>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36" name="TextBox 37">
            <a:extLst>
              <a:ext uri="{FF2B5EF4-FFF2-40B4-BE49-F238E27FC236}">
                <a16:creationId xmlns:a16="http://schemas.microsoft.com/office/drawing/2014/main" id="{1BCB4A00-82B6-9D5E-7C61-7382C1B537F0}"/>
              </a:ext>
            </a:extLst>
          </p:cNvPr>
          <p:cNvSpPr txBox="1"/>
          <p:nvPr/>
        </p:nvSpPr>
        <p:spPr>
          <a:xfrm>
            <a:off x="2750847" y="4468076"/>
            <a:ext cx="3481510" cy="327013"/>
          </a:xfrm>
          <a:prstGeom prst="rect">
            <a:avLst/>
          </a:prstGeom>
        </p:spPr>
        <p:txBody>
          <a:bodyPr wrap="square" lIns="0" tIns="0" rIns="0" bIns="0" rtlCol="0" anchor="t">
            <a:spAutoFit/>
          </a:bodyPr>
          <a:lstStyle/>
          <a:p>
            <a:pPr marL="0" lvl="0" indent="0" algn="ctr" rtl="1">
              <a:lnSpc>
                <a:spcPts val="1804"/>
              </a:lnSpc>
              <a:spcBef>
                <a:spcPct val="0"/>
              </a:spcBef>
            </a:pPr>
            <a:r>
              <a:rPr lang="ar-MA" sz="40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الوسائل</a:t>
            </a:r>
            <a:endParaRPr lang="ar-EG" sz="40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pic>
        <p:nvPicPr>
          <p:cNvPr id="40" name="Image 39">
            <a:extLst>
              <a:ext uri="{FF2B5EF4-FFF2-40B4-BE49-F238E27FC236}">
                <a16:creationId xmlns:a16="http://schemas.microsoft.com/office/drawing/2014/main" id="{D6662B18-29C1-649F-1957-FEC6A27C186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96877" y="5390335"/>
            <a:ext cx="3282416" cy="1856367"/>
          </a:xfrm>
          <a:prstGeom prst="rect">
            <a:avLst/>
          </a:prstGeom>
        </p:spPr>
      </p:pic>
      <p:pic>
        <p:nvPicPr>
          <p:cNvPr id="42" name="Image 41">
            <a:extLst>
              <a:ext uri="{FF2B5EF4-FFF2-40B4-BE49-F238E27FC236}">
                <a16:creationId xmlns:a16="http://schemas.microsoft.com/office/drawing/2014/main" id="{029BDCB5-1960-BD45-4963-18828748BC2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68740" y="6007896"/>
            <a:ext cx="3282416" cy="1857453"/>
          </a:xfrm>
          <a:prstGeom prst="rect">
            <a:avLst/>
          </a:prstGeom>
        </p:spPr>
      </p:pic>
      <p:pic>
        <p:nvPicPr>
          <p:cNvPr id="44" name="Image 43">
            <a:extLst>
              <a:ext uri="{FF2B5EF4-FFF2-40B4-BE49-F238E27FC236}">
                <a16:creationId xmlns:a16="http://schemas.microsoft.com/office/drawing/2014/main" id="{0DAB1DFB-EE61-5792-54BF-3AA0278058E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94049" y="6936951"/>
            <a:ext cx="3282416" cy="1856796"/>
          </a:xfrm>
          <a:prstGeom prst="rect">
            <a:avLst/>
          </a:prstGeom>
        </p:spPr>
      </p:pic>
      <p:pic>
        <p:nvPicPr>
          <p:cNvPr id="45" name="Image 6">
            <a:extLst>
              <a:ext uri="{FF2B5EF4-FFF2-40B4-BE49-F238E27FC236}">
                <a16:creationId xmlns:a16="http://schemas.microsoft.com/office/drawing/2014/main" id="{8D9827FA-4DB4-FFF6-CBDF-E01614D636B7}"/>
              </a:ext>
            </a:extLst>
          </p:cNvPr>
          <p:cNvPicPr>
            <a:picLocks noChangeAspect="1"/>
          </p:cNvPicPr>
          <p:nvPr/>
        </p:nvPicPr>
        <p:blipFill rotWithShape="1">
          <a:blip r:embed="rId9">
            <a:clrChange>
              <a:clrFrom>
                <a:srgbClr val="FFFFFF"/>
              </a:clrFrom>
              <a:clrTo>
                <a:srgbClr val="FFFFFF">
                  <a:alpha val="0"/>
                </a:srgbClr>
              </a:clrTo>
            </a:clrChange>
          </a:blip>
          <a:srcRect l="2365" t="11904" r="881"/>
          <a:stretch/>
        </p:blipFill>
        <p:spPr>
          <a:xfrm>
            <a:off x="3080268" y="5344838"/>
            <a:ext cx="3160832" cy="1466634"/>
          </a:xfrm>
          <a:prstGeom prst="rect">
            <a:avLst/>
          </a:prstGeom>
        </p:spPr>
      </p:pic>
      <p:pic>
        <p:nvPicPr>
          <p:cNvPr id="47" name="Image 46">
            <a:extLst>
              <a:ext uri="{FF2B5EF4-FFF2-40B4-BE49-F238E27FC236}">
                <a16:creationId xmlns:a16="http://schemas.microsoft.com/office/drawing/2014/main" id="{5B7D197D-25B2-6E9F-7717-50B01299CA1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401578" y="6850143"/>
            <a:ext cx="2342703" cy="1767014"/>
          </a:xfrm>
          <a:prstGeom prst="rect">
            <a:avLst/>
          </a:prstGeom>
        </p:spPr>
      </p:pic>
      <p:pic>
        <p:nvPicPr>
          <p:cNvPr id="48" name="Image 47">
            <a:extLst>
              <a:ext uri="{FF2B5EF4-FFF2-40B4-BE49-F238E27FC236}">
                <a16:creationId xmlns:a16="http://schemas.microsoft.com/office/drawing/2014/main" id="{3F921252-40C4-EAB1-2FFB-CA282998BD0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28481" y="6732602"/>
            <a:ext cx="1128419" cy="1222947"/>
          </a:xfrm>
          <a:prstGeom prst="rect">
            <a:avLst/>
          </a:prstGeom>
        </p:spPr>
      </p:pic>
      <p:pic>
        <p:nvPicPr>
          <p:cNvPr id="49" name="Image 48">
            <a:extLst>
              <a:ext uri="{FF2B5EF4-FFF2-40B4-BE49-F238E27FC236}">
                <a16:creationId xmlns:a16="http://schemas.microsoft.com/office/drawing/2014/main" id="{347782C5-F16F-5295-0D77-5135C457A67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480009" y="7361004"/>
            <a:ext cx="1179091" cy="1207165"/>
          </a:xfrm>
          <a:prstGeom prst="rect">
            <a:avLst/>
          </a:prstGeom>
        </p:spPr>
      </p:pic>
      <p:pic>
        <p:nvPicPr>
          <p:cNvPr id="41" name="Image 40">
            <a:extLst>
              <a:ext uri="{FF2B5EF4-FFF2-40B4-BE49-F238E27FC236}">
                <a16:creationId xmlns:a16="http://schemas.microsoft.com/office/drawing/2014/main" id="{8B17391D-AE6D-A688-C4AB-91DF62946DD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2475156" y="5413022"/>
            <a:ext cx="2378037" cy="1615460"/>
          </a:xfrm>
          <a:prstGeom prst="rect">
            <a:avLst/>
          </a:prstGeom>
        </p:spPr>
      </p:pic>
      <p:pic>
        <p:nvPicPr>
          <p:cNvPr id="43" name="Image 42">
            <a:extLst>
              <a:ext uri="{FF2B5EF4-FFF2-40B4-BE49-F238E27FC236}">
                <a16:creationId xmlns:a16="http://schemas.microsoft.com/office/drawing/2014/main" id="{9C2CC5BC-97B4-24CD-5C69-AE9543192A8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3435289" y="6553882"/>
            <a:ext cx="2510608" cy="1614243"/>
          </a:xfrm>
          <a:prstGeom prst="rect">
            <a:avLst/>
          </a:prstGeom>
        </p:spPr>
      </p:pic>
      <p:sp>
        <p:nvSpPr>
          <p:cNvPr id="2" name="Rectangle 1">
            <a:extLst>
              <a:ext uri="{FF2B5EF4-FFF2-40B4-BE49-F238E27FC236}">
                <a16:creationId xmlns:a16="http://schemas.microsoft.com/office/drawing/2014/main" id="{9506A83A-B3C6-BE53-ECC3-0EE2320FBB78}"/>
              </a:ext>
            </a:extLst>
          </p:cNvPr>
          <p:cNvSpPr/>
          <p:nvPr/>
        </p:nvSpPr>
        <p:spPr>
          <a:xfrm>
            <a:off x="-228599" y="-23338"/>
            <a:ext cx="18567042" cy="1306303"/>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 name="Freeform 22">
            <a:extLst>
              <a:ext uri="{FF2B5EF4-FFF2-40B4-BE49-F238E27FC236}">
                <a16:creationId xmlns:a16="http://schemas.microsoft.com/office/drawing/2014/main" id="{A5294868-CDE6-7301-E656-405247028819}"/>
              </a:ext>
            </a:extLst>
          </p:cNvPr>
          <p:cNvSpPr/>
          <p:nvPr/>
        </p:nvSpPr>
        <p:spPr>
          <a:xfrm rot="-10800000">
            <a:off x="13944599" y="311783"/>
            <a:ext cx="4401461"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4" name="TextBox 34">
            <a:extLst>
              <a:ext uri="{FF2B5EF4-FFF2-40B4-BE49-F238E27FC236}">
                <a16:creationId xmlns:a16="http://schemas.microsoft.com/office/drawing/2014/main" id="{38FB48A6-690F-ED0B-6774-997534C5588C}"/>
              </a:ext>
            </a:extLst>
          </p:cNvPr>
          <p:cNvSpPr txBox="1"/>
          <p:nvPr/>
        </p:nvSpPr>
        <p:spPr>
          <a:xfrm>
            <a:off x="13944600" y="849318"/>
            <a:ext cx="3524055"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3.1. الإعداد المادي</a:t>
            </a:r>
          </a:p>
        </p:txBody>
      </p:sp>
    </p:spTree>
    <p:extLst>
      <p:ext uri="{BB962C8B-B14F-4D97-AF65-F5344CB8AC3E}">
        <p14:creationId xmlns:p14="http://schemas.microsoft.com/office/powerpoint/2010/main" val="3241316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8E4AC-616F-AF7A-E583-751F0F6EFB8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8FB412E-B7D2-C99B-F8A3-D34899F71A52}"/>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4A683D5D-C4E1-8C9E-C60C-424E061B1831}"/>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31EFE854-0A08-B5C2-A427-A39D452E4B9A}"/>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DD8DD50B-B435-AB8A-C90A-3C66D54D4175}"/>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568FC35D-8559-7D59-EC56-6FCE54AC5D0F}"/>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F5762D03-913C-0F07-3ECE-B296FB1B87DE}"/>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863D69ED-F33F-A0A0-BEC1-538D919AE230}"/>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DA3B2628-1779-4D9D-63B3-C407EAD6F8B3}"/>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47A81EE0-7E93-DBDB-E02D-542B1BED47AA}"/>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2DDEC09B-3159-1C73-8233-AC261D8C9470}"/>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63835BD8-B130-BE0C-57C5-C118C8CD1933}"/>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B5D3A443-CFE9-E57C-5A18-E1050BC2F87A}"/>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2C3E6208-FB2F-37A2-CF90-64E4F6539410}"/>
              </a:ext>
            </a:extLst>
          </p:cNvPr>
          <p:cNvSpPr/>
          <p:nvPr/>
        </p:nvSpPr>
        <p:spPr>
          <a:xfrm>
            <a:off x="2561618" y="2941973"/>
            <a:ext cx="12827589" cy="6342000"/>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00275F2E-7C7B-9B14-6668-6084AA8B10A5}"/>
              </a:ext>
            </a:extLst>
          </p:cNvPr>
          <p:cNvGrpSpPr/>
          <p:nvPr/>
        </p:nvGrpSpPr>
        <p:grpSpPr>
          <a:xfrm rot="5400000">
            <a:off x="12320403" y="5818985"/>
            <a:ext cx="6342001" cy="676701"/>
            <a:chOff x="-12964" y="0"/>
            <a:chExt cx="1123550" cy="217220"/>
          </a:xfrm>
        </p:grpSpPr>
        <p:sp>
          <p:nvSpPr>
            <p:cNvPr id="14" name="Freeform 14">
              <a:extLst>
                <a:ext uri="{FF2B5EF4-FFF2-40B4-BE49-F238E27FC236}">
                  <a16:creationId xmlns:a16="http://schemas.microsoft.com/office/drawing/2014/main" id="{9A69845C-A079-C987-A027-A2BAE4E9F0E5}"/>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8B14FF46-012B-0412-40EF-B2DFBBAC17D6}"/>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3F80BEAE-D443-873E-AE2D-2B3C7F20F149}"/>
              </a:ext>
            </a:extLst>
          </p:cNvPr>
          <p:cNvSpPr txBox="1"/>
          <p:nvPr/>
        </p:nvSpPr>
        <p:spPr>
          <a:xfrm>
            <a:off x="4035193" y="3086656"/>
            <a:ext cx="10583675" cy="6386364"/>
          </a:xfrm>
          <a:prstGeom prst="rect">
            <a:avLst/>
          </a:prstGeom>
          <a:noFill/>
        </p:spPr>
        <p:txBody>
          <a:bodyPr wrap="square" rtlCol="0">
            <a:spAutoFit/>
          </a:bodyPr>
          <a:lstStyle/>
          <a:p>
            <a:pPr algn="r" rtl="1">
              <a:spcBef>
                <a:spcPts val="600"/>
              </a:spcBef>
              <a:spcAft>
                <a:spcPts val="600"/>
              </a:spcAft>
              <a:defRPr/>
            </a:pP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1.</a:t>
            </a:r>
            <a:r>
              <a:rPr lang="ar-MA" sz="66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 تعرف أنشطة الدعم الخاصة بلبنة الجمع</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1.1. أهداف لبنة الجمع (تذكير)</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2.1. هيكلة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3.1 . الاعداد المادي</a:t>
            </a:r>
          </a:p>
          <a:p>
            <a:pPr algn="r" rtl="1">
              <a:spcBef>
                <a:spcPts val="600"/>
              </a:spcBef>
              <a:spcAft>
                <a:spcPts val="600"/>
              </a:spcAft>
              <a:defRPr/>
            </a:pPr>
            <a:r>
              <a:rPr lang="ar-MA" sz="5400" dirty="0">
                <a:solidFill>
                  <a:srgbClr val="002060"/>
                </a:solidFill>
                <a:latin typeface="Microsoft Uighur" panose="02000000000000000000" pitchFamily="2" charset="-78"/>
                <a:cs typeface="Microsoft Uighur" panose="02000000000000000000" pitchFamily="2" charset="-78"/>
                <a:sym typeface="IBM Plex Sans Arabic"/>
              </a:rPr>
              <a:t>4.1. سيرورة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 5.1. نمذجة و محاكاة الأنشطة</a:t>
            </a:r>
          </a:p>
          <a:p>
            <a:pPr algn="r" defTabSz="914445" rtl="1"/>
            <a:endParaRPr lang="fr-FR" dirty="0"/>
          </a:p>
        </p:txBody>
      </p:sp>
      <p:sp>
        <p:nvSpPr>
          <p:cNvPr id="17" name="TextBox 24">
            <a:extLst>
              <a:ext uri="{FF2B5EF4-FFF2-40B4-BE49-F238E27FC236}">
                <a16:creationId xmlns:a16="http://schemas.microsoft.com/office/drawing/2014/main" id="{8FAF1401-FDCA-AB65-EA81-4F4357907F86}"/>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 أنشطة الدعم الخاصة بلبنة الجمع</a:t>
            </a:r>
          </a:p>
        </p:txBody>
      </p:sp>
    </p:spTree>
    <p:extLst>
      <p:ext uri="{BB962C8B-B14F-4D97-AF65-F5344CB8AC3E}">
        <p14:creationId xmlns:p14="http://schemas.microsoft.com/office/powerpoint/2010/main" val="1192516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953BB-0DCE-7B0C-F4F3-B0533FE520AC}"/>
            </a:ext>
          </a:extLst>
        </p:cNvPr>
        <p:cNvGrpSpPr/>
        <p:nvPr/>
      </p:nvGrpSpPr>
      <p:grpSpPr>
        <a:xfrm>
          <a:off x="0" y="0"/>
          <a:ext cx="0" cy="0"/>
          <a:chOff x="0" y="0"/>
          <a:chExt cx="0" cy="0"/>
        </a:xfrm>
      </p:grpSpPr>
      <p:sp>
        <p:nvSpPr>
          <p:cNvPr id="35" name="Forme libre : forme 19">
            <a:extLst>
              <a:ext uri="{FF2B5EF4-FFF2-40B4-BE49-F238E27FC236}">
                <a16:creationId xmlns:a16="http://schemas.microsoft.com/office/drawing/2014/main" id="{7D63E456-3A61-F3B6-C7B2-662DEBB51D55}"/>
              </a:ext>
            </a:extLst>
          </p:cNvPr>
          <p:cNvSpPr/>
          <p:nvPr/>
        </p:nvSpPr>
        <p:spPr>
          <a:xfrm rot="21239963" flipH="1">
            <a:off x="9611457" y="4736803"/>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30" name="Forme libre : forme 19">
            <a:extLst>
              <a:ext uri="{FF2B5EF4-FFF2-40B4-BE49-F238E27FC236}">
                <a16:creationId xmlns:a16="http://schemas.microsoft.com/office/drawing/2014/main" id="{C9BF2561-10D2-5CD0-4E71-946B68AEB8A4}"/>
              </a:ext>
            </a:extLst>
          </p:cNvPr>
          <p:cNvSpPr/>
          <p:nvPr/>
        </p:nvSpPr>
        <p:spPr>
          <a:xfrm rot="21239963" flipH="1">
            <a:off x="985718" y="4535578"/>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27" name="Freeform 28">
            <a:extLst>
              <a:ext uri="{FF2B5EF4-FFF2-40B4-BE49-F238E27FC236}">
                <a16:creationId xmlns:a16="http://schemas.microsoft.com/office/drawing/2014/main" id="{95DEC69E-85AA-5531-ABCF-7E8655C61C62}"/>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9" name="AutoShape 9">
            <a:extLst>
              <a:ext uri="{FF2B5EF4-FFF2-40B4-BE49-F238E27FC236}">
                <a16:creationId xmlns:a16="http://schemas.microsoft.com/office/drawing/2014/main" id="{DEE1EFA7-B8F4-EBA5-AB86-4568E04EDDAD}"/>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endParaRPr lang="fr-FR"/>
          </a:p>
        </p:txBody>
      </p:sp>
      <p:sp>
        <p:nvSpPr>
          <p:cNvPr id="5" name="TextBox 12">
            <a:extLst>
              <a:ext uri="{FF2B5EF4-FFF2-40B4-BE49-F238E27FC236}">
                <a16:creationId xmlns:a16="http://schemas.microsoft.com/office/drawing/2014/main" id="{6FB7EA55-32FE-59A7-C6FB-50DDDB4240FC}"/>
              </a:ext>
            </a:extLst>
          </p:cNvPr>
          <p:cNvSpPr txBox="1"/>
          <p:nvPr/>
        </p:nvSpPr>
        <p:spPr>
          <a:xfrm>
            <a:off x="5214769" y="4090674"/>
            <a:ext cx="727034" cy="405190"/>
          </a:xfrm>
          <a:prstGeom prst="rect">
            <a:avLst/>
          </a:prstGeom>
        </p:spPr>
        <p:txBody>
          <a:bodyPr lIns="0" tIns="0" rIns="0" bIns="0" rtlCol="0" anchor="t">
            <a:spAutoFit/>
          </a:bodyPr>
          <a:lstStyle/>
          <a:p>
            <a:pPr algn="ctr">
              <a:lnSpc>
                <a:spcPts val="3265"/>
              </a:lnSpc>
            </a:pPr>
            <a:r>
              <a:rPr lang="en-US" sz="2332">
                <a:solidFill>
                  <a:srgbClr val="F5F4F4"/>
                </a:solidFill>
                <a:latin typeface="TS Qamus"/>
                <a:ea typeface="TS Qamus"/>
                <a:cs typeface="TS Qamus"/>
                <a:sym typeface="TS Qamus"/>
              </a:rPr>
              <a:t>3</a:t>
            </a:r>
          </a:p>
        </p:txBody>
      </p:sp>
      <p:sp>
        <p:nvSpPr>
          <p:cNvPr id="7" name="TextBox 15">
            <a:extLst>
              <a:ext uri="{FF2B5EF4-FFF2-40B4-BE49-F238E27FC236}">
                <a16:creationId xmlns:a16="http://schemas.microsoft.com/office/drawing/2014/main" id="{607CB7C2-8BB2-C919-F5A8-FA3223315C54}"/>
              </a:ext>
            </a:extLst>
          </p:cNvPr>
          <p:cNvSpPr txBox="1"/>
          <p:nvPr/>
        </p:nvSpPr>
        <p:spPr>
          <a:xfrm>
            <a:off x="4867584" y="4293304"/>
            <a:ext cx="8494549" cy="792525"/>
          </a:xfrm>
          <a:prstGeom prst="rect">
            <a:avLst/>
          </a:prstGeom>
        </p:spPr>
        <p:txBody>
          <a:bodyPr wrap="square" lIns="0" tIns="0" rIns="0" bIns="0" rtlCol="0" anchor="t">
            <a:spAutoFit/>
          </a:bodyPr>
          <a:lstStyle/>
          <a:p>
            <a:pPr marL="0" lvl="0" indent="0" algn="ctr" rtl="1">
              <a:lnSpc>
                <a:spcPts val="5580"/>
              </a:lnSpc>
              <a:spcBef>
                <a:spcPct val="0"/>
              </a:spcBef>
            </a:pPr>
            <a:r>
              <a:rPr lang="ar-EG" sz="6600" b="1" dirty="0">
                <a:solidFill>
                  <a:schemeClr val="bg1"/>
                </a:solidFill>
                <a:latin typeface="Microsoft Uighur" panose="02000000000000000000" pitchFamily="2" charset="-78"/>
                <a:ea typeface="TS Qamus Bold"/>
                <a:cs typeface="Microsoft Uighur" panose="02000000000000000000" pitchFamily="2" charset="-78"/>
                <a:sym typeface="TS Qamus Bold"/>
                <a:rtl/>
              </a:rPr>
              <a:t>سيرورة الحصة</a:t>
            </a:r>
          </a:p>
        </p:txBody>
      </p:sp>
      <p:sp>
        <p:nvSpPr>
          <p:cNvPr id="2" name="Rectangle 1">
            <a:extLst>
              <a:ext uri="{FF2B5EF4-FFF2-40B4-BE49-F238E27FC236}">
                <a16:creationId xmlns:a16="http://schemas.microsoft.com/office/drawing/2014/main" id="{958EBACC-4B3B-A01D-D5CB-81C8DFDF5AF7}"/>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 name="Freeform 22">
            <a:extLst>
              <a:ext uri="{FF2B5EF4-FFF2-40B4-BE49-F238E27FC236}">
                <a16:creationId xmlns:a16="http://schemas.microsoft.com/office/drawing/2014/main" id="{3AD23E6C-2079-AF1B-1D72-031E7560EAD9}"/>
              </a:ext>
            </a:extLst>
          </p:cNvPr>
          <p:cNvSpPr/>
          <p:nvPr/>
        </p:nvSpPr>
        <p:spPr>
          <a:xfrm rot="-10800000">
            <a:off x="13936981" y="190922"/>
            <a:ext cx="4401461"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4" name="TextBox 34">
            <a:extLst>
              <a:ext uri="{FF2B5EF4-FFF2-40B4-BE49-F238E27FC236}">
                <a16:creationId xmlns:a16="http://schemas.microsoft.com/office/drawing/2014/main" id="{272BA5BB-F327-574C-2E0D-5FE31621A934}"/>
              </a:ext>
            </a:extLst>
          </p:cNvPr>
          <p:cNvSpPr txBox="1"/>
          <p:nvPr/>
        </p:nvSpPr>
        <p:spPr>
          <a:xfrm>
            <a:off x="13936982" y="728457"/>
            <a:ext cx="3524055"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4.1. سيرورة الحصة</a:t>
            </a:r>
          </a:p>
        </p:txBody>
      </p:sp>
      <p:grpSp>
        <p:nvGrpSpPr>
          <p:cNvPr id="12" name="Groupe 13">
            <a:extLst>
              <a:ext uri="{FF2B5EF4-FFF2-40B4-BE49-F238E27FC236}">
                <a16:creationId xmlns:a16="http://schemas.microsoft.com/office/drawing/2014/main" id="{6FA4343B-E718-E7B9-48B1-02FAADFA67F0}"/>
              </a:ext>
            </a:extLst>
          </p:cNvPr>
          <p:cNvGrpSpPr/>
          <p:nvPr/>
        </p:nvGrpSpPr>
        <p:grpSpPr>
          <a:xfrm>
            <a:off x="289560" y="1968676"/>
            <a:ext cx="17983200" cy="965024"/>
            <a:chOff x="312517" y="-3809"/>
            <a:chExt cx="8468888" cy="380320"/>
          </a:xfrm>
          <a:noFill/>
        </p:grpSpPr>
        <p:sp>
          <p:nvSpPr>
            <p:cNvPr id="13" name="Rectangle : coins arrondis 14">
              <a:extLst>
                <a:ext uri="{FF2B5EF4-FFF2-40B4-BE49-F238E27FC236}">
                  <a16:creationId xmlns:a16="http://schemas.microsoft.com/office/drawing/2014/main" id="{2D5B8361-268C-2288-6DE6-771BC29F08BA}"/>
                </a:ext>
              </a:extLst>
            </p:cNvPr>
            <p:cNvSpPr/>
            <p:nvPr/>
          </p:nvSpPr>
          <p:spPr>
            <a:xfrm>
              <a:off x="312517" y="-3809"/>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4.اختتام الحصة</a:t>
              </a:r>
            </a:p>
          </p:txBody>
        </p:sp>
        <p:sp>
          <p:nvSpPr>
            <p:cNvPr id="14" name="Rectangle : coins arrondis 15">
              <a:extLst>
                <a:ext uri="{FF2B5EF4-FFF2-40B4-BE49-F238E27FC236}">
                  <a16:creationId xmlns:a16="http://schemas.microsoft.com/office/drawing/2014/main" id="{D739DFF7-B790-DDD4-248B-DD4A9C56D1BA}"/>
                </a:ext>
              </a:extLst>
            </p:cNvPr>
            <p:cNvSpPr/>
            <p:nvPr/>
          </p:nvSpPr>
          <p:spPr>
            <a:xfrm>
              <a:off x="2319642" y="2016"/>
              <a:ext cx="1886621"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3. العمليات وحل المسائل</a:t>
              </a:r>
            </a:p>
          </p:txBody>
        </p:sp>
        <p:sp>
          <p:nvSpPr>
            <p:cNvPr id="15" name="Rectangle : coins arrondis 16">
              <a:extLst>
                <a:ext uri="{FF2B5EF4-FFF2-40B4-BE49-F238E27FC236}">
                  <a16:creationId xmlns:a16="http://schemas.microsoft.com/office/drawing/2014/main" id="{7C047C62-258A-3FAF-8C92-4FAEBEF95B6E}"/>
                </a:ext>
              </a:extLst>
            </p:cNvPr>
            <p:cNvSpPr/>
            <p:nvPr/>
          </p:nvSpPr>
          <p:spPr>
            <a:xfrm>
              <a:off x="4329209" y="16511"/>
              <a:ext cx="1886622"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 الأعداد</a:t>
              </a:r>
            </a:p>
          </p:txBody>
        </p:sp>
        <p:sp>
          <p:nvSpPr>
            <p:cNvPr id="16" name="Rectangle : coins arrondis 18">
              <a:extLst>
                <a:ext uri="{FF2B5EF4-FFF2-40B4-BE49-F238E27FC236}">
                  <a16:creationId xmlns:a16="http://schemas.microsoft.com/office/drawing/2014/main" id="{7CB4D228-4B8B-4302-7151-0BB6DAF82666}"/>
                </a:ext>
              </a:extLst>
            </p:cNvPr>
            <p:cNvSpPr/>
            <p:nvPr/>
          </p:nvSpPr>
          <p:spPr>
            <a:xfrm>
              <a:off x="6338777" y="-3809"/>
              <a:ext cx="2442628"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106585"/>
                  </a:solidFill>
                  <a:latin typeface="Calibri" panose="020F0502020204030204" pitchFamily="34" charset="0"/>
                  <a:ea typeface="Calibri" panose="020F0502020204030204" pitchFamily="34" charset="0"/>
                  <a:cs typeface="Calibri" panose="020F0502020204030204" pitchFamily="34" charset="0"/>
                </a:rPr>
                <a:t>1. افتتــــــــاح  الحــــصة</a:t>
              </a:r>
            </a:p>
          </p:txBody>
        </p:sp>
      </p:grpSp>
      <p:sp>
        <p:nvSpPr>
          <p:cNvPr id="29" name="TextBox 21">
            <a:extLst>
              <a:ext uri="{FF2B5EF4-FFF2-40B4-BE49-F238E27FC236}">
                <a16:creationId xmlns:a16="http://schemas.microsoft.com/office/drawing/2014/main" id="{5DC06E05-CAE1-4A7B-17AE-4A40384127B6}"/>
              </a:ext>
            </a:extLst>
          </p:cNvPr>
          <p:cNvSpPr txBox="1"/>
          <p:nvPr/>
        </p:nvSpPr>
        <p:spPr>
          <a:xfrm>
            <a:off x="10847243" y="5994429"/>
            <a:ext cx="5262980" cy="3693319"/>
          </a:xfrm>
          <a:prstGeom prst="rect">
            <a:avLst/>
          </a:prstGeom>
        </p:spPr>
        <p:txBody>
          <a:bodyPr wrap="square" lIns="0" tIns="0" rIns="0" bIns="0" rtlCol="0" anchor="t">
            <a:spAutoFit/>
          </a:bodyPr>
          <a:lstStyle/>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إرساء</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البيئة الآمنة: تعزيز الثقة بالنفس والتحفيز على التعلم</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a:t>
            </a:r>
          </a:p>
          <a:p>
            <a:pPr marL="518173" lvl="1" indent="-259086" algn="r" rtl="1">
              <a:buFont typeface="Arial"/>
              <a:buChar char="•"/>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مأسسة السلوكات</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المنتظرة من المتعلمين.</a:t>
            </a:r>
            <a:endPar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marL="259087" lvl="1" algn="r" rtl="1"/>
            <a:endPar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4" name="TextBox 22">
            <a:extLst>
              <a:ext uri="{FF2B5EF4-FFF2-40B4-BE49-F238E27FC236}">
                <a16:creationId xmlns:a16="http://schemas.microsoft.com/office/drawing/2014/main" id="{10B5A2FB-F573-D742-F326-59754CFEF089}"/>
              </a:ext>
            </a:extLst>
          </p:cNvPr>
          <p:cNvSpPr txBox="1"/>
          <p:nvPr/>
        </p:nvSpPr>
        <p:spPr>
          <a:xfrm>
            <a:off x="1690780" y="5501778"/>
            <a:ext cx="5782352" cy="4431983"/>
          </a:xfrm>
          <a:prstGeom prst="rect">
            <a:avLst/>
          </a:prstGeom>
        </p:spPr>
        <p:txBody>
          <a:bodyPr wrap="square" lIns="0" tIns="0" rIns="0" bIns="0" rtlCol="0" anchor="t">
            <a:spAutoFit/>
          </a:bodyPr>
          <a:lstStyle/>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شد انتباه المتعلمين</a:t>
            </a:r>
          </a:p>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إزالة المشوشات،</a:t>
            </a:r>
          </a:p>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إعداد أدوات ووسائل التعلم؛</a:t>
            </a:r>
          </a:p>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نشاط مأسسة السلوك ؛ </a:t>
            </a:r>
          </a:p>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مراقبة/تصحيح</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الأنشطة المنزلية</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a:t>
            </a:r>
            <a:endPar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algn="r" rtl="1"/>
            <a:endPar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8" name="Freeform 16">
            <a:extLst>
              <a:ext uri="{FF2B5EF4-FFF2-40B4-BE49-F238E27FC236}">
                <a16:creationId xmlns:a16="http://schemas.microsoft.com/office/drawing/2014/main" id="{ACCE1C62-D35A-6960-6777-4FB7C8AD9EC0}"/>
              </a:ext>
            </a:extLst>
          </p:cNvPr>
          <p:cNvSpPr/>
          <p:nvPr/>
        </p:nvSpPr>
        <p:spPr>
          <a:xfrm>
            <a:off x="4669969" y="4445398"/>
            <a:ext cx="2956451" cy="991643"/>
          </a:xfrm>
          <a:custGeom>
            <a:avLst/>
            <a:gdLst/>
            <a:ahLst/>
            <a:cxnLst/>
            <a:rect l="l" t="t" r="r" b="b"/>
            <a:pathLst>
              <a:path w="2956451" h="991643">
                <a:moveTo>
                  <a:pt x="0" y="0"/>
                </a:moveTo>
                <a:lnTo>
                  <a:pt x="2956450" y="0"/>
                </a:lnTo>
                <a:lnTo>
                  <a:pt x="2956450" y="991643"/>
                </a:lnTo>
                <a:lnTo>
                  <a:pt x="0" y="99164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33" name="TextBox 19"/>
          <p:cNvSpPr txBox="1"/>
          <p:nvPr/>
        </p:nvSpPr>
        <p:spPr>
          <a:xfrm>
            <a:off x="4109335" y="4524987"/>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الأنشطة</a:t>
            </a:r>
            <a:endPar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1" name="Freeform 17"/>
          <p:cNvSpPr/>
          <p:nvPr/>
        </p:nvSpPr>
        <p:spPr>
          <a:xfrm>
            <a:off x="13019290" y="4682008"/>
            <a:ext cx="2956451" cy="991643"/>
          </a:xfrm>
          <a:custGeom>
            <a:avLst/>
            <a:gdLst/>
            <a:ahLst/>
            <a:cxnLst/>
            <a:rect l="l" t="t" r="r" b="b"/>
            <a:pathLst>
              <a:path w="2956451" h="991643">
                <a:moveTo>
                  <a:pt x="0" y="0"/>
                </a:moveTo>
                <a:lnTo>
                  <a:pt x="2956451" y="0"/>
                </a:lnTo>
                <a:lnTo>
                  <a:pt x="2956451" y="991643"/>
                </a:lnTo>
                <a:lnTo>
                  <a:pt x="0" y="99164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32" name="TextBox 18"/>
          <p:cNvSpPr txBox="1"/>
          <p:nvPr/>
        </p:nvSpPr>
        <p:spPr>
          <a:xfrm>
            <a:off x="12583514" y="4782762"/>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الأهداف</a:t>
            </a:r>
          </a:p>
        </p:txBody>
      </p:sp>
      <p:sp>
        <p:nvSpPr>
          <p:cNvPr id="6" name="Freeform 10">
            <a:extLst>
              <a:ext uri="{FF2B5EF4-FFF2-40B4-BE49-F238E27FC236}">
                <a16:creationId xmlns:a16="http://schemas.microsoft.com/office/drawing/2014/main" id="{28A71D59-C921-91D3-0914-90E6B82A3375}"/>
              </a:ext>
            </a:extLst>
          </p:cNvPr>
          <p:cNvSpPr/>
          <p:nvPr/>
        </p:nvSpPr>
        <p:spPr>
          <a:xfrm>
            <a:off x="6725415" y="3252297"/>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25" name="TextBox 15">
            <a:extLst>
              <a:ext uri="{FF2B5EF4-FFF2-40B4-BE49-F238E27FC236}">
                <a16:creationId xmlns:a16="http://schemas.microsoft.com/office/drawing/2014/main" id="{187631BB-FEF2-FDDF-E0DE-5B1708E2AED2}"/>
              </a:ext>
            </a:extLst>
          </p:cNvPr>
          <p:cNvSpPr txBox="1"/>
          <p:nvPr/>
        </p:nvSpPr>
        <p:spPr>
          <a:xfrm>
            <a:off x="7787353" y="3162300"/>
            <a:ext cx="3658651" cy="987450"/>
          </a:xfrm>
          <a:prstGeom prst="rect">
            <a:avLst/>
          </a:prstGeom>
        </p:spPr>
        <p:txBody>
          <a:bodyPr wrap="square" lIns="0" tIns="0" rIns="0" bIns="0" rtlCol="0" anchor="t">
            <a:spAutoFit/>
          </a:bodyPr>
          <a:lstStyle/>
          <a:p>
            <a:pPr marL="0" lvl="0" indent="0" algn="ctr" rtl="1">
              <a:lnSpc>
                <a:spcPts val="7749"/>
              </a:lnSpc>
              <a:spcBef>
                <a:spcPct val="0"/>
              </a:spcBef>
            </a:pPr>
            <a:r>
              <a:rPr lang="ar-EG" sz="6000" b="1" dirty="0">
                <a:solidFill>
                  <a:srgbClr val="000000"/>
                </a:solidFill>
                <a:latin typeface="Microsoft Uighur" panose="02000000000000000000" pitchFamily="2" charset="-78"/>
                <a:ea typeface="TS Qamus Bold"/>
                <a:cs typeface="Microsoft Uighur" panose="02000000000000000000" pitchFamily="2" charset="-78"/>
                <a:sym typeface="TS Qamus Bold"/>
                <a:rtl/>
              </a:rPr>
              <a:t>افتتاح الحصة</a:t>
            </a:r>
          </a:p>
        </p:txBody>
      </p:sp>
    </p:spTree>
    <p:extLst>
      <p:ext uri="{BB962C8B-B14F-4D97-AF65-F5344CB8AC3E}">
        <p14:creationId xmlns:p14="http://schemas.microsoft.com/office/powerpoint/2010/main" val="29655776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F4F4"/>
        </a:solidFill>
        <a:effectLst/>
      </p:bgPr>
    </p:bg>
    <p:spTree>
      <p:nvGrpSpPr>
        <p:cNvPr id="1" name=""/>
        <p:cNvGrpSpPr/>
        <p:nvPr/>
      </p:nvGrpSpPr>
      <p:grpSpPr>
        <a:xfrm>
          <a:off x="0" y="0"/>
          <a:ext cx="0" cy="0"/>
          <a:chOff x="0" y="0"/>
          <a:chExt cx="0" cy="0"/>
        </a:xfrm>
      </p:grpSpPr>
      <p:sp>
        <p:nvSpPr>
          <p:cNvPr id="10" name="Forme libre : forme 19">
            <a:extLst>
              <a:ext uri="{FF2B5EF4-FFF2-40B4-BE49-F238E27FC236}">
                <a16:creationId xmlns:a16="http://schemas.microsoft.com/office/drawing/2014/main" id="{7B4235FA-7634-6A8E-5074-DCF85261196B}"/>
              </a:ext>
            </a:extLst>
          </p:cNvPr>
          <p:cNvSpPr/>
          <p:nvPr/>
        </p:nvSpPr>
        <p:spPr>
          <a:xfrm rot="21239963" flipH="1">
            <a:off x="9627478" y="3945198"/>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11" name="Forme libre : forme 19">
            <a:extLst>
              <a:ext uri="{FF2B5EF4-FFF2-40B4-BE49-F238E27FC236}">
                <a16:creationId xmlns:a16="http://schemas.microsoft.com/office/drawing/2014/main" id="{8EC5C4D1-C538-330E-EAD2-77A9E3A301F6}"/>
              </a:ext>
            </a:extLst>
          </p:cNvPr>
          <p:cNvSpPr/>
          <p:nvPr/>
        </p:nvSpPr>
        <p:spPr>
          <a:xfrm rot="21239963" flipH="1">
            <a:off x="1001739" y="3743973"/>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21" name="TextBox 21"/>
          <p:cNvSpPr txBox="1"/>
          <p:nvPr/>
        </p:nvSpPr>
        <p:spPr>
          <a:xfrm>
            <a:off x="10054057" y="4781087"/>
            <a:ext cx="7001762" cy="3693319"/>
          </a:xfrm>
          <a:prstGeom prst="rect">
            <a:avLst/>
          </a:prstGeom>
        </p:spPr>
        <p:txBody>
          <a:bodyPr wrap="square" lIns="0" tIns="0" rIns="0" bIns="0" rtlCol="0" anchor="t">
            <a:spAutoFit/>
          </a:bodyPr>
          <a:lstStyle/>
          <a:p>
            <a:pPr marL="518173" lvl="1" indent="-259086" algn="just" rtl="1">
              <a:buFont typeface="Arial"/>
              <a:buChar char="•"/>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تستهدف الأنشطة الاعتيادية تنمية الطلاقة الحسابية وتحسين القدرة على تذكر الأعداد والعمليات وزيادة التركيز والانتباه وتعزيز ثقة المتعلمين في أنفسهم والرفع من أدائهم في مجالي الحساب وحل المسائل.</a:t>
            </a:r>
          </a:p>
        </p:txBody>
      </p:sp>
      <p:sp>
        <p:nvSpPr>
          <p:cNvPr id="17" name="Freeform 17"/>
          <p:cNvSpPr/>
          <p:nvPr/>
        </p:nvSpPr>
        <p:spPr>
          <a:xfrm>
            <a:off x="13611224" y="3712346"/>
            <a:ext cx="2956451" cy="991643"/>
          </a:xfrm>
          <a:custGeom>
            <a:avLst/>
            <a:gdLst/>
            <a:ahLst/>
            <a:cxnLst/>
            <a:rect l="l" t="t" r="r" b="b"/>
            <a:pathLst>
              <a:path w="2956451" h="991643">
                <a:moveTo>
                  <a:pt x="0" y="0"/>
                </a:moveTo>
                <a:lnTo>
                  <a:pt x="2956451" y="0"/>
                </a:lnTo>
                <a:lnTo>
                  <a:pt x="2956451"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a:p>
        </p:txBody>
      </p:sp>
      <p:sp>
        <p:nvSpPr>
          <p:cNvPr id="18" name="TextBox 18"/>
          <p:cNvSpPr txBox="1"/>
          <p:nvPr/>
        </p:nvSpPr>
        <p:spPr>
          <a:xfrm>
            <a:off x="13074354" y="3878152"/>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0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الأهداف</a:t>
            </a:r>
          </a:p>
        </p:txBody>
      </p:sp>
      <p:sp>
        <p:nvSpPr>
          <p:cNvPr id="22" name="TextBox 22"/>
          <p:cNvSpPr txBox="1"/>
          <p:nvPr/>
        </p:nvSpPr>
        <p:spPr>
          <a:xfrm>
            <a:off x="2341789" y="5295900"/>
            <a:ext cx="4249109" cy="1908215"/>
          </a:xfrm>
          <a:prstGeom prst="rect">
            <a:avLst/>
          </a:prstGeom>
        </p:spPr>
        <p:txBody>
          <a:bodyPr wrap="square" lIns="0" tIns="0" rIns="0" bIns="0" rtlCol="0" anchor="t">
            <a:spAutoFit/>
          </a:bodyPr>
          <a:lstStyle/>
          <a:p>
            <a:pPr marL="518173" lvl="1" indent="-259086" algn="r" rtl="1">
              <a:buFont typeface="Arial"/>
              <a:buChar char="•"/>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مج</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وع أنشطة الحساب الذهني المتعلقة </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بالجمع</a:t>
            </a:r>
            <a:endPar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algn="r" rtl="1"/>
            <a:endParaRPr lang="ar-EG" sz="2800" b="1"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16" name="Freeform 16"/>
          <p:cNvSpPr/>
          <p:nvPr/>
        </p:nvSpPr>
        <p:spPr>
          <a:xfrm>
            <a:off x="4966811" y="3719193"/>
            <a:ext cx="2956451" cy="991643"/>
          </a:xfrm>
          <a:custGeom>
            <a:avLst/>
            <a:gdLst/>
            <a:ahLst/>
            <a:cxnLst/>
            <a:rect l="l" t="t" r="r" b="b"/>
            <a:pathLst>
              <a:path w="2956451" h="991643">
                <a:moveTo>
                  <a:pt x="0" y="0"/>
                </a:moveTo>
                <a:lnTo>
                  <a:pt x="2956450" y="0"/>
                </a:lnTo>
                <a:lnTo>
                  <a:pt x="2956450"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a:p>
        </p:txBody>
      </p:sp>
      <p:sp>
        <p:nvSpPr>
          <p:cNvPr id="19" name="TextBox 19"/>
          <p:cNvSpPr txBox="1"/>
          <p:nvPr/>
        </p:nvSpPr>
        <p:spPr>
          <a:xfrm>
            <a:off x="4471239" y="3898264"/>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0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الأنشطة</a:t>
            </a:r>
          </a:p>
        </p:txBody>
      </p:sp>
      <p:grpSp>
        <p:nvGrpSpPr>
          <p:cNvPr id="2" name="Groupe 13">
            <a:extLst>
              <a:ext uri="{FF2B5EF4-FFF2-40B4-BE49-F238E27FC236}">
                <a16:creationId xmlns:a16="http://schemas.microsoft.com/office/drawing/2014/main" id="{9DFD5B7F-AD64-FB4D-BAB0-A020B92CA701}"/>
              </a:ext>
            </a:extLst>
          </p:cNvPr>
          <p:cNvGrpSpPr/>
          <p:nvPr/>
        </p:nvGrpSpPr>
        <p:grpSpPr>
          <a:xfrm>
            <a:off x="152400" y="69293"/>
            <a:ext cx="17983200" cy="965024"/>
            <a:chOff x="312517" y="-3809"/>
            <a:chExt cx="8468888" cy="380320"/>
          </a:xfrm>
          <a:noFill/>
        </p:grpSpPr>
        <p:sp>
          <p:nvSpPr>
            <p:cNvPr id="3" name="Rectangle : coins arrondis 14">
              <a:extLst>
                <a:ext uri="{FF2B5EF4-FFF2-40B4-BE49-F238E27FC236}">
                  <a16:creationId xmlns:a16="http://schemas.microsoft.com/office/drawing/2014/main" id="{901592FB-120F-F893-825F-3BEF8F257374}"/>
                </a:ext>
              </a:extLst>
            </p:cNvPr>
            <p:cNvSpPr/>
            <p:nvPr/>
          </p:nvSpPr>
          <p:spPr>
            <a:xfrm>
              <a:off x="312517" y="-3809"/>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4.اختتام الحصة</a:t>
              </a:r>
            </a:p>
          </p:txBody>
        </p:sp>
        <p:sp>
          <p:nvSpPr>
            <p:cNvPr id="4" name="Rectangle : coins arrondis 15">
              <a:extLst>
                <a:ext uri="{FF2B5EF4-FFF2-40B4-BE49-F238E27FC236}">
                  <a16:creationId xmlns:a16="http://schemas.microsoft.com/office/drawing/2014/main" id="{005B183E-FB59-1BC7-DC91-1231A8249791}"/>
                </a:ext>
              </a:extLst>
            </p:cNvPr>
            <p:cNvSpPr/>
            <p:nvPr/>
          </p:nvSpPr>
          <p:spPr>
            <a:xfrm>
              <a:off x="2319642" y="2016"/>
              <a:ext cx="1886621"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3. العمليات وحل المسائل</a:t>
              </a:r>
            </a:p>
          </p:txBody>
        </p:sp>
        <p:sp>
          <p:nvSpPr>
            <p:cNvPr id="5" name="Rectangle : coins arrondis 16">
              <a:extLst>
                <a:ext uri="{FF2B5EF4-FFF2-40B4-BE49-F238E27FC236}">
                  <a16:creationId xmlns:a16="http://schemas.microsoft.com/office/drawing/2014/main" id="{D2ADB2C9-7D14-4D76-BC43-E8964B280A31}"/>
                </a:ext>
              </a:extLst>
            </p:cNvPr>
            <p:cNvSpPr/>
            <p:nvPr/>
          </p:nvSpPr>
          <p:spPr>
            <a:xfrm>
              <a:off x="4329209" y="16511"/>
              <a:ext cx="1886622"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 الأعداد</a:t>
              </a:r>
            </a:p>
          </p:txBody>
        </p:sp>
        <p:sp>
          <p:nvSpPr>
            <p:cNvPr id="6" name="Rectangle : coins arrondis 18">
              <a:extLst>
                <a:ext uri="{FF2B5EF4-FFF2-40B4-BE49-F238E27FC236}">
                  <a16:creationId xmlns:a16="http://schemas.microsoft.com/office/drawing/2014/main" id="{D5EF897D-C56B-31BD-61B9-3784E8B4C86B}"/>
                </a:ext>
              </a:extLst>
            </p:cNvPr>
            <p:cNvSpPr/>
            <p:nvPr/>
          </p:nvSpPr>
          <p:spPr>
            <a:xfrm>
              <a:off x="6338777" y="-3809"/>
              <a:ext cx="2442628"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106585"/>
                  </a:solidFill>
                  <a:latin typeface="Calibri" panose="020F0502020204030204" pitchFamily="34" charset="0"/>
                  <a:ea typeface="Calibri" panose="020F0502020204030204" pitchFamily="34" charset="0"/>
                  <a:cs typeface="Calibri" panose="020F0502020204030204" pitchFamily="34" charset="0"/>
                </a:rPr>
                <a:t>1. افتتــــــــاح  الحــــصة</a:t>
              </a:r>
            </a:p>
          </p:txBody>
        </p:sp>
      </p:grpSp>
      <p:sp>
        <p:nvSpPr>
          <p:cNvPr id="7" name="Freeform 10">
            <a:extLst>
              <a:ext uri="{FF2B5EF4-FFF2-40B4-BE49-F238E27FC236}">
                <a16:creationId xmlns:a16="http://schemas.microsoft.com/office/drawing/2014/main" id="{B1D2EC40-B163-C008-D8B1-18B35D8FE8BE}"/>
              </a:ext>
            </a:extLst>
          </p:cNvPr>
          <p:cNvSpPr/>
          <p:nvPr/>
        </p:nvSpPr>
        <p:spPr>
          <a:xfrm>
            <a:off x="5931978" y="1690347"/>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40" name="TextBox 15"/>
          <p:cNvSpPr txBox="1"/>
          <p:nvPr/>
        </p:nvSpPr>
        <p:spPr>
          <a:xfrm>
            <a:off x="6417481" y="1659867"/>
            <a:ext cx="4432433" cy="987450"/>
          </a:xfrm>
          <a:prstGeom prst="rect">
            <a:avLst/>
          </a:prstGeom>
        </p:spPr>
        <p:txBody>
          <a:bodyPr wrap="square" lIns="0" tIns="0" rIns="0" bIns="0" rtlCol="0" anchor="t">
            <a:spAutoFit/>
          </a:bodyPr>
          <a:lstStyle/>
          <a:p>
            <a:pPr marL="0" lvl="0" indent="0" algn="ctr" rtl="1">
              <a:lnSpc>
                <a:spcPts val="7749"/>
              </a:lnSpc>
              <a:spcBef>
                <a:spcPct val="0"/>
              </a:spcBef>
            </a:pPr>
            <a:r>
              <a:rPr lang="ar-EG" sz="6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الأنشطة الاعتيادية</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4119B-86AB-21AE-6754-6E7D471468C2}"/>
            </a:ext>
          </a:extLst>
        </p:cNvPr>
        <p:cNvGrpSpPr/>
        <p:nvPr/>
      </p:nvGrpSpPr>
      <p:grpSpPr>
        <a:xfrm>
          <a:off x="0" y="0"/>
          <a:ext cx="0" cy="0"/>
          <a:chOff x="0" y="0"/>
          <a:chExt cx="0" cy="0"/>
        </a:xfrm>
      </p:grpSpPr>
      <p:sp>
        <p:nvSpPr>
          <p:cNvPr id="10" name="Forme libre : forme 19">
            <a:extLst>
              <a:ext uri="{FF2B5EF4-FFF2-40B4-BE49-F238E27FC236}">
                <a16:creationId xmlns:a16="http://schemas.microsoft.com/office/drawing/2014/main" id="{1E19D972-F369-371D-6E00-535B149C7619}"/>
              </a:ext>
            </a:extLst>
          </p:cNvPr>
          <p:cNvSpPr/>
          <p:nvPr/>
        </p:nvSpPr>
        <p:spPr>
          <a:xfrm rot="21239963" flipH="1">
            <a:off x="9779877" y="4002177"/>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11" name="Forme libre : forme 19">
            <a:extLst>
              <a:ext uri="{FF2B5EF4-FFF2-40B4-BE49-F238E27FC236}">
                <a16:creationId xmlns:a16="http://schemas.microsoft.com/office/drawing/2014/main" id="{D33A3D6C-AC3A-3A43-206B-4F4896EB6188}"/>
              </a:ext>
            </a:extLst>
          </p:cNvPr>
          <p:cNvSpPr/>
          <p:nvPr/>
        </p:nvSpPr>
        <p:spPr>
          <a:xfrm rot="21239963" flipH="1">
            <a:off x="1154138" y="3800952"/>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22" name="TextBox 22">
            <a:extLst>
              <a:ext uri="{FF2B5EF4-FFF2-40B4-BE49-F238E27FC236}">
                <a16:creationId xmlns:a16="http://schemas.microsoft.com/office/drawing/2014/main" id="{0BECD1D8-23E8-8BC9-4318-3C483A72FB79}"/>
              </a:ext>
            </a:extLst>
          </p:cNvPr>
          <p:cNvSpPr txBox="1"/>
          <p:nvPr/>
        </p:nvSpPr>
        <p:spPr>
          <a:xfrm>
            <a:off x="2971800" y="6015194"/>
            <a:ext cx="4549532" cy="1427955"/>
          </a:xfrm>
          <a:prstGeom prst="rect">
            <a:avLst/>
          </a:prstGeom>
        </p:spPr>
        <p:txBody>
          <a:bodyPr wrap="square" lIns="0" tIns="0" rIns="0" bIns="0" rtlCol="0" anchor="t">
            <a:spAutoFit/>
          </a:bodyPr>
          <a:lstStyle/>
          <a:p>
            <a:pPr marL="518173" lvl="1" indent="-259086" algn="r" rtl="1">
              <a:lnSpc>
                <a:spcPts val="3720"/>
              </a:lnSpc>
              <a:buFont typeface="Arial"/>
              <a:buChar char="•"/>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مج</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وع أنشطة بناء مفهوم</a:t>
            </a:r>
            <a:endParaRPr lang="fr-FR"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marL="259087" lvl="1" algn="r" rtl="1">
              <a:lnSpc>
                <a:spcPts val="3720"/>
              </a:lnSpc>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العدد والقيم المكانية</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a:t>
            </a:r>
            <a:endPar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algn="r" rtl="1">
              <a:lnSpc>
                <a:spcPts val="3720"/>
              </a:lnSpc>
            </a:pPr>
            <a:endParaRPr lang="ar-EG" sz="3200" b="1"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21" name="TextBox 21">
            <a:extLst>
              <a:ext uri="{FF2B5EF4-FFF2-40B4-BE49-F238E27FC236}">
                <a16:creationId xmlns:a16="http://schemas.microsoft.com/office/drawing/2014/main" id="{0F5DA4EA-F2EE-B13E-8A02-7733EAD7672E}"/>
              </a:ext>
            </a:extLst>
          </p:cNvPr>
          <p:cNvSpPr txBox="1"/>
          <p:nvPr/>
        </p:nvSpPr>
        <p:spPr>
          <a:xfrm>
            <a:off x="10473661" y="5403254"/>
            <a:ext cx="5408108" cy="3385542"/>
          </a:xfrm>
          <a:prstGeom prst="rect">
            <a:avLst/>
          </a:prstGeom>
        </p:spPr>
        <p:txBody>
          <a:bodyPr wrap="square" lIns="0" tIns="0" rIns="0" bIns="0" rtlCol="0" anchor="t">
            <a:spAutoFit/>
          </a:bodyPr>
          <a:lstStyle/>
          <a:p>
            <a:pPr marL="342900" lvl="1" indent="-342900" algn="r" rtl="1">
              <a:buFont typeface="Arial" panose="020B0604020202020204" pitchFamily="34" charset="0"/>
              <a:buChar char="•"/>
              <a:defRP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rtl/>
              </a:rPr>
              <a:t>يتم خلال هذه المرحلة الاشتغال على الأعداد تمثيلا وتوظيفا للقيمة المكانية لأرقامها، تفكيكا وتركيبا وكتابة وقراءة ومقارنة وترتيبا.</a:t>
            </a:r>
          </a:p>
          <a:p>
            <a:pPr algn="r" rtl="1"/>
            <a:endPar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grpSp>
        <p:nvGrpSpPr>
          <p:cNvPr id="2" name="Groupe 13">
            <a:extLst>
              <a:ext uri="{FF2B5EF4-FFF2-40B4-BE49-F238E27FC236}">
                <a16:creationId xmlns:a16="http://schemas.microsoft.com/office/drawing/2014/main" id="{80116B6C-0524-AC40-17E3-885BB8351F26}"/>
              </a:ext>
            </a:extLst>
          </p:cNvPr>
          <p:cNvGrpSpPr/>
          <p:nvPr/>
        </p:nvGrpSpPr>
        <p:grpSpPr>
          <a:xfrm>
            <a:off x="152400" y="69293"/>
            <a:ext cx="17891384" cy="928244"/>
            <a:chOff x="312517" y="-3809"/>
            <a:chExt cx="8425649" cy="365825"/>
          </a:xfrm>
          <a:noFill/>
        </p:grpSpPr>
        <p:sp>
          <p:nvSpPr>
            <p:cNvPr id="3" name="Rectangle : coins arrondis 14">
              <a:extLst>
                <a:ext uri="{FF2B5EF4-FFF2-40B4-BE49-F238E27FC236}">
                  <a16:creationId xmlns:a16="http://schemas.microsoft.com/office/drawing/2014/main" id="{F832CAC7-AC97-8790-CAFA-B843C3B3C2CE}"/>
                </a:ext>
              </a:extLst>
            </p:cNvPr>
            <p:cNvSpPr/>
            <p:nvPr/>
          </p:nvSpPr>
          <p:spPr>
            <a:xfrm>
              <a:off x="312517" y="-3809"/>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4.اختتام الحصة</a:t>
              </a:r>
            </a:p>
          </p:txBody>
        </p:sp>
        <p:sp>
          <p:nvSpPr>
            <p:cNvPr id="4" name="Rectangle : coins arrondis 15">
              <a:extLst>
                <a:ext uri="{FF2B5EF4-FFF2-40B4-BE49-F238E27FC236}">
                  <a16:creationId xmlns:a16="http://schemas.microsoft.com/office/drawing/2014/main" id="{A69C4972-D6B2-910C-A4B0-B516CFC37C5F}"/>
                </a:ext>
              </a:extLst>
            </p:cNvPr>
            <p:cNvSpPr/>
            <p:nvPr/>
          </p:nvSpPr>
          <p:spPr>
            <a:xfrm>
              <a:off x="2319642" y="2016"/>
              <a:ext cx="1886621"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3. العمليات وحل المسائل</a:t>
              </a:r>
            </a:p>
          </p:txBody>
        </p:sp>
        <p:sp>
          <p:nvSpPr>
            <p:cNvPr id="5" name="Rectangle : coins arrondis 16">
              <a:extLst>
                <a:ext uri="{FF2B5EF4-FFF2-40B4-BE49-F238E27FC236}">
                  <a16:creationId xmlns:a16="http://schemas.microsoft.com/office/drawing/2014/main" id="{F0DBBCA8-042A-2FC0-4F95-D28DD2FCBB6C}"/>
                </a:ext>
              </a:extLst>
            </p:cNvPr>
            <p:cNvSpPr/>
            <p:nvPr/>
          </p:nvSpPr>
          <p:spPr>
            <a:xfrm>
              <a:off x="6851544" y="1376"/>
              <a:ext cx="1886622"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1. افتتــــــــاح  الحــــصة</a:t>
              </a:r>
            </a:p>
          </p:txBody>
        </p:sp>
        <p:sp>
          <p:nvSpPr>
            <p:cNvPr id="6" name="Rectangle : coins arrondis 18">
              <a:extLst>
                <a:ext uri="{FF2B5EF4-FFF2-40B4-BE49-F238E27FC236}">
                  <a16:creationId xmlns:a16="http://schemas.microsoft.com/office/drawing/2014/main" id="{0F247803-281B-ADD4-B616-7E39FD671381}"/>
                </a:ext>
              </a:extLst>
            </p:cNvPr>
            <p:cNvSpPr/>
            <p:nvPr/>
          </p:nvSpPr>
          <p:spPr>
            <a:xfrm>
              <a:off x="4323421" y="1376"/>
              <a:ext cx="2442628"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106585"/>
                  </a:solidFill>
                  <a:latin typeface="Calibri" panose="020F0502020204030204" pitchFamily="34" charset="0"/>
                  <a:ea typeface="Calibri" panose="020F0502020204030204" pitchFamily="34" charset="0"/>
                  <a:cs typeface="Calibri" panose="020F0502020204030204" pitchFamily="34" charset="0"/>
                </a:rPr>
                <a:t>2. الأعداد</a:t>
              </a:r>
            </a:p>
          </p:txBody>
        </p:sp>
      </p:grpSp>
      <p:sp>
        <p:nvSpPr>
          <p:cNvPr id="7" name="Freeform 10">
            <a:extLst>
              <a:ext uri="{FF2B5EF4-FFF2-40B4-BE49-F238E27FC236}">
                <a16:creationId xmlns:a16="http://schemas.microsoft.com/office/drawing/2014/main" id="{1803B542-6F38-5A3A-38EF-F5D9852F6581}"/>
              </a:ext>
            </a:extLst>
          </p:cNvPr>
          <p:cNvSpPr/>
          <p:nvPr/>
        </p:nvSpPr>
        <p:spPr>
          <a:xfrm>
            <a:off x="5919687" y="1685448"/>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15" name="TextBox 15">
            <a:extLst>
              <a:ext uri="{FF2B5EF4-FFF2-40B4-BE49-F238E27FC236}">
                <a16:creationId xmlns:a16="http://schemas.microsoft.com/office/drawing/2014/main" id="{A137F202-B092-45E2-ECCD-009956DB13CC}"/>
              </a:ext>
            </a:extLst>
          </p:cNvPr>
          <p:cNvSpPr txBox="1"/>
          <p:nvPr/>
        </p:nvSpPr>
        <p:spPr>
          <a:xfrm>
            <a:off x="3990737" y="1631040"/>
            <a:ext cx="9069496" cy="987450"/>
          </a:xfrm>
          <a:prstGeom prst="rect">
            <a:avLst/>
          </a:prstGeom>
        </p:spPr>
        <p:txBody>
          <a:bodyPr lIns="0" tIns="0" rIns="0" bIns="0" rtlCol="0" anchor="t">
            <a:spAutoFit/>
          </a:bodyPr>
          <a:lstStyle/>
          <a:p>
            <a:pPr marL="0" lvl="0" indent="0" algn="ctr" rtl="1">
              <a:lnSpc>
                <a:spcPts val="7749"/>
              </a:lnSpc>
              <a:spcBef>
                <a:spcPct val="0"/>
              </a:spcBef>
            </a:pPr>
            <a:r>
              <a:rPr lang="ar-EG"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مجال الأعداد</a:t>
            </a:r>
          </a:p>
        </p:txBody>
      </p:sp>
      <p:sp>
        <p:nvSpPr>
          <p:cNvPr id="17" name="Freeform 17">
            <a:extLst>
              <a:ext uri="{FF2B5EF4-FFF2-40B4-BE49-F238E27FC236}">
                <a16:creationId xmlns:a16="http://schemas.microsoft.com/office/drawing/2014/main" id="{8B5A2832-1572-D630-CAE9-609C22ADFFCA}"/>
              </a:ext>
            </a:extLst>
          </p:cNvPr>
          <p:cNvSpPr/>
          <p:nvPr/>
        </p:nvSpPr>
        <p:spPr>
          <a:xfrm>
            <a:off x="13856106" y="4288860"/>
            <a:ext cx="2956451" cy="991643"/>
          </a:xfrm>
          <a:custGeom>
            <a:avLst/>
            <a:gdLst/>
            <a:ahLst/>
            <a:cxnLst/>
            <a:rect l="l" t="t" r="r" b="b"/>
            <a:pathLst>
              <a:path w="2956451" h="991643">
                <a:moveTo>
                  <a:pt x="0" y="0"/>
                </a:moveTo>
                <a:lnTo>
                  <a:pt x="2956451" y="0"/>
                </a:lnTo>
                <a:lnTo>
                  <a:pt x="2956451"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a:p>
        </p:txBody>
      </p:sp>
      <p:sp>
        <p:nvSpPr>
          <p:cNvPr id="18" name="TextBox 18">
            <a:extLst>
              <a:ext uri="{FF2B5EF4-FFF2-40B4-BE49-F238E27FC236}">
                <a16:creationId xmlns:a16="http://schemas.microsoft.com/office/drawing/2014/main" id="{CA223793-68EB-E9BB-FCA2-8D9CEFDDCCCE}"/>
              </a:ext>
            </a:extLst>
          </p:cNvPr>
          <p:cNvSpPr txBox="1"/>
          <p:nvPr/>
        </p:nvSpPr>
        <p:spPr>
          <a:xfrm>
            <a:off x="13334979" y="4397385"/>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الأهداف</a:t>
            </a:r>
          </a:p>
        </p:txBody>
      </p:sp>
      <p:sp>
        <p:nvSpPr>
          <p:cNvPr id="16" name="Freeform 16">
            <a:extLst>
              <a:ext uri="{FF2B5EF4-FFF2-40B4-BE49-F238E27FC236}">
                <a16:creationId xmlns:a16="http://schemas.microsoft.com/office/drawing/2014/main" id="{553C4933-3F77-5E23-A8F3-11FA19739075}"/>
              </a:ext>
            </a:extLst>
          </p:cNvPr>
          <p:cNvSpPr/>
          <p:nvPr/>
        </p:nvSpPr>
        <p:spPr>
          <a:xfrm>
            <a:off x="5439486" y="3871118"/>
            <a:ext cx="2956451" cy="991643"/>
          </a:xfrm>
          <a:custGeom>
            <a:avLst/>
            <a:gdLst/>
            <a:ahLst/>
            <a:cxnLst/>
            <a:rect l="l" t="t" r="r" b="b"/>
            <a:pathLst>
              <a:path w="2956451" h="991643">
                <a:moveTo>
                  <a:pt x="0" y="0"/>
                </a:moveTo>
                <a:lnTo>
                  <a:pt x="2956450" y="0"/>
                </a:lnTo>
                <a:lnTo>
                  <a:pt x="2956450"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a:p>
        </p:txBody>
      </p:sp>
      <p:sp>
        <p:nvSpPr>
          <p:cNvPr id="19" name="TextBox 19">
            <a:extLst>
              <a:ext uri="{FF2B5EF4-FFF2-40B4-BE49-F238E27FC236}">
                <a16:creationId xmlns:a16="http://schemas.microsoft.com/office/drawing/2014/main" id="{F0E94D1B-C71C-62F9-C9DA-6BCE6466413E}"/>
              </a:ext>
            </a:extLst>
          </p:cNvPr>
          <p:cNvSpPr txBox="1"/>
          <p:nvPr/>
        </p:nvSpPr>
        <p:spPr>
          <a:xfrm>
            <a:off x="4824517" y="4007868"/>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الأنشطة</a:t>
            </a:r>
          </a:p>
        </p:txBody>
      </p:sp>
    </p:spTree>
    <p:extLst>
      <p:ext uri="{BB962C8B-B14F-4D97-AF65-F5344CB8AC3E}">
        <p14:creationId xmlns:p14="http://schemas.microsoft.com/office/powerpoint/2010/main" val="1414045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7267E-06F5-EEB8-682C-677E34CC40E4}"/>
            </a:ext>
          </a:extLst>
        </p:cNvPr>
        <p:cNvGrpSpPr/>
        <p:nvPr/>
      </p:nvGrpSpPr>
      <p:grpSpPr>
        <a:xfrm>
          <a:off x="0" y="0"/>
          <a:ext cx="0" cy="0"/>
          <a:chOff x="0" y="0"/>
          <a:chExt cx="0" cy="0"/>
        </a:xfrm>
      </p:grpSpPr>
      <p:sp>
        <p:nvSpPr>
          <p:cNvPr id="12" name="Forme libre : forme 19">
            <a:extLst>
              <a:ext uri="{FF2B5EF4-FFF2-40B4-BE49-F238E27FC236}">
                <a16:creationId xmlns:a16="http://schemas.microsoft.com/office/drawing/2014/main" id="{B116A6DB-F71B-010B-B9AA-AD5DA5B8B373}"/>
              </a:ext>
            </a:extLst>
          </p:cNvPr>
          <p:cNvSpPr/>
          <p:nvPr/>
        </p:nvSpPr>
        <p:spPr>
          <a:xfrm rot="21239963" flipH="1">
            <a:off x="9674155" y="3848262"/>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13" name="Forme libre : forme 19">
            <a:extLst>
              <a:ext uri="{FF2B5EF4-FFF2-40B4-BE49-F238E27FC236}">
                <a16:creationId xmlns:a16="http://schemas.microsoft.com/office/drawing/2014/main" id="{6193B170-1B20-6D5E-011C-EDA538573372}"/>
              </a:ext>
            </a:extLst>
          </p:cNvPr>
          <p:cNvSpPr/>
          <p:nvPr/>
        </p:nvSpPr>
        <p:spPr>
          <a:xfrm rot="21239963" flipH="1">
            <a:off x="1048416" y="3647037"/>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16" name="Freeform 16">
            <a:extLst>
              <a:ext uri="{FF2B5EF4-FFF2-40B4-BE49-F238E27FC236}">
                <a16:creationId xmlns:a16="http://schemas.microsoft.com/office/drawing/2014/main" id="{E92D6674-9820-A441-7175-87D8667832E2}"/>
              </a:ext>
            </a:extLst>
          </p:cNvPr>
          <p:cNvSpPr/>
          <p:nvPr/>
        </p:nvSpPr>
        <p:spPr>
          <a:xfrm>
            <a:off x="4990675" y="3598680"/>
            <a:ext cx="2956451" cy="991643"/>
          </a:xfrm>
          <a:custGeom>
            <a:avLst/>
            <a:gdLst/>
            <a:ahLst/>
            <a:cxnLst/>
            <a:rect l="l" t="t" r="r" b="b"/>
            <a:pathLst>
              <a:path w="2956451" h="991643">
                <a:moveTo>
                  <a:pt x="0" y="0"/>
                </a:moveTo>
                <a:lnTo>
                  <a:pt x="2956450" y="0"/>
                </a:lnTo>
                <a:lnTo>
                  <a:pt x="2956450"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7" name="Freeform 17">
            <a:extLst>
              <a:ext uri="{FF2B5EF4-FFF2-40B4-BE49-F238E27FC236}">
                <a16:creationId xmlns:a16="http://schemas.microsoft.com/office/drawing/2014/main" id="{BF61DBD0-0C60-CC35-A7C8-A08EA566E40C}"/>
              </a:ext>
            </a:extLst>
          </p:cNvPr>
          <p:cNvSpPr/>
          <p:nvPr/>
        </p:nvSpPr>
        <p:spPr>
          <a:xfrm>
            <a:off x="14091512" y="3674833"/>
            <a:ext cx="2956451" cy="991643"/>
          </a:xfrm>
          <a:custGeom>
            <a:avLst/>
            <a:gdLst/>
            <a:ahLst/>
            <a:cxnLst/>
            <a:rect l="l" t="t" r="r" b="b"/>
            <a:pathLst>
              <a:path w="2956451" h="991643">
                <a:moveTo>
                  <a:pt x="0" y="0"/>
                </a:moveTo>
                <a:lnTo>
                  <a:pt x="2956451" y="0"/>
                </a:lnTo>
                <a:lnTo>
                  <a:pt x="2956451"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8" name="TextBox 18">
            <a:extLst>
              <a:ext uri="{FF2B5EF4-FFF2-40B4-BE49-F238E27FC236}">
                <a16:creationId xmlns:a16="http://schemas.microsoft.com/office/drawing/2014/main" id="{5DF7F745-D62D-7A78-DA81-3235E35E80F2}"/>
              </a:ext>
            </a:extLst>
          </p:cNvPr>
          <p:cNvSpPr txBox="1"/>
          <p:nvPr/>
        </p:nvSpPr>
        <p:spPr>
          <a:xfrm>
            <a:off x="13472997" y="3793351"/>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الأهداف</a:t>
            </a:r>
          </a:p>
        </p:txBody>
      </p:sp>
      <p:sp>
        <p:nvSpPr>
          <p:cNvPr id="19" name="TextBox 19">
            <a:extLst>
              <a:ext uri="{FF2B5EF4-FFF2-40B4-BE49-F238E27FC236}">
                <a16:creationId xmlns:a16="http://schemas.microsoft.com/office/drawing/2014/main" id="{3684C7EB-F9DF-E2FE-6034-D18694C15FEE}"/>
              </a:ext>
            </a:extLst>
          </p:cNvPr>
          <p:cNvSpPr txBox="1"/>
          <p:nvPr/>
        </p:nvSpPr>
        <p:spPr>
          <a:xfrm>
            <a:off x="4513723" y="3717198"/>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الأنشطة</a:t>
            </a:r>
          </a:p>
        </p:txBody>
      </p:sp>
      <p:sp>
        <p:nvSpPr>
          <p:cNvPr id="22" name="TextBox 22">
            <a:extLst>
              <a:ext uri="{FF2B5EF4-FFF2-40B4-BE49-F238E27FC236}">
                <a16:creationId xmlns:a16="http://schemas.microsoft.com/office/drawing/2014/main" id="{78BDCFB5-59F3-4E66-B39E-3210305D2A60}"/>
              </a:ext>
            </a:extLst>
          </p:cNvPr>
          <p:cNvSpPr txBox="1"/>
          <p:nvPr/>
        </p:nvSpPr>
        <p:spPr>
          <a:xfrm>
            <a:off x="1691157" y="4864284"/>
            <a:ext cx="5852644" cy="3802964"/>
          </a:xfrm>
          <a:prstGeom prst="rect">
            <a:avLst/>
          </a:prstGeom>
        </p:spPr>
        <p:txBody>
          <a:bodyPr wrap="square" lIns="0" tIns="0" rIns="0" bIns="0" rtlCol="0" anchor="t">
            <a:spAutoFit/>
          </a:bodyPr>
          <a:lstStyle/>
          <a:p>
            <a:pPr marL="518173" lvl="1" indent="-259086" algn="r" rtl="1">
              <a:lnSpc>
                <a:spcPct val="150000"/>
              </a:lnSpc>
              <a:buFont typeface="Arial"/>
              <a:buChar char="•"/>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مجموع أنشطة بناء مفهوم </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الجمع</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والتدرب على </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وضع وإنجاز عملية الجمع</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a:t>
            </a:r>
          </a:p>
          <a:p>
            <a:pPr algn="r" rtl="1">
              <a:lnSpc>
                <a:spcPts val="3720"/>
              </a:lnSpc>
            </a:pPr>
            <a:endParaRPr lang="ar-EG" sz="32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1" name="TextBox 21">
            <a:extLst>
              <a:ext uri="{FF2B5EF4-FFF2-40B4-BE49-F238E27FC236}">
                <a16:creationId xmlns:a16="http://schemas.microsoft.com/office/drawing/2014/main" id="{CCF5C27E-ACE0-44F7-5260-DCF902E424B3}"/>
              </a:ext>
            </a:extLst>
          </p:cNvPr>
          <p:cNvSpPr txBox="1"/>
          <p:nvPr/>
        </p:nvSpPr>
        <p:spPr>
          <a:xfrm>
            <a:off x="11322048" y="5226224"/>
            <a:ext cx="4969568" cy="2725746"/>
          </a:xfrm>
          <a:prstGeom prst="rect">
            <a:avLst/>
          </a:prstGeom>
        </p:spPr>
        <p:txBody>
          <a:bodyPr wrap="square" lIns="0" tIns="0" rIns="0" bIns="0" rtlCol="0" anchor="t">
            <a:spAutoFit/>
          </a:bodyPr>
          <a:lstStyle/>
          <a:p>
            <a:pPr marL="342900" lvl="0" indent="-342900" algn="r" rtl="1">
              <a:lnSpc>
                <a:spcPct val="150000"/>
              </a:lnSpc>
              <a:buFont typeface="Arial" panose="020B0604020202020204" pitchFamily="34" charset="0"/>
              <a:buChar char="•"/>
              <a:defRP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rtl/>
              </a:rPr>
              <a:t>يتم خلال هذه المرحلة الاشتغال على عملية الجمع  مفهوما وتقنية.</a:t>
            </a:r>
          </a:p>
          <a:p>
            <a:pPr algn="r" rtl="1">
              <a:lnSpc>
                <a:spcPts val="3720"/>
              </a:lnSpc>
            </a:pPr>
            <a:endParaRPr lang="ar-EG"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grpSp>
        <p:nvGrpSpPr>
          <p:cNvPr id="5" name="Groupe 13">
            <a:extLst>
              <a:ext uri="{FF2B5EF4-FFF2-40B4-BE49-F238E27FC236}">
                <a16:creationId xmlns:a16="http://schemas.microsoft.com/office/drawing/2014/main" id="{3BA6FC60-25E1-7CB2-AF4C-9ACD221F70F4}"/>
              </a:ext>
            </a:extLst>
          </p:cNvPr>
          <p:cNvGrpSpPr/>
          <p:nvPr/>
        </p:nvGrpSpPr>
        <p:grpSpPr>
          <a:xfrm>
            <a:off x="152400" y="53363"/>
            <a:ext cx="17891384" cy="942550"/>
            <a:chOff x="312517" y="-10087"/>
            <a:chExt cx="8425649" cy="371463"/>
          </a:xfrm>
          <a:noFill/>
        </p:grpSpPr>
        <p:sp>
          <p:nvSpPr>
            <p:cNvPr id="6" name="Rectangle : coins arrondis 14">
              <a:extLst>
                <a:ext uri="{FF2B5EF4-FFF2-40B4-BE49-F238E27FC236}">
                  <a16:creationId xmlns:a16="http://schemas.microsoft.com/office/drawing/2014/main" id="{3DD920B9-A52A-0D5C-02A5-9B4EF6A2158F}"/>
                </a:ext>
              </a:extLst>
            </p:cNvPr>
            <p:cNvSpPr/>
            <p:nvPr/>
          </p:nvSpPr>
          <p:spPr>
            <a:xfrm>
              <a:off x="312517" y="-3809"/>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4.اختتام الحصة</a:t>
              </a:r>
            </a:p>
          </p:txBody>
        </p:sp>
        <p:sp>
          <p:nvSpPr>
            <p:cNvPr id="7" name="Rectangle : coins arrondis 15">
              <a:extLst>
                <a:ext uri="{FF2B5EF4-FFF2-40B4-BE49-F238E27FC236}">
                  <a16:creationId xmlns:a16="http://schemas.microsoft.com/office/drawing/2014/main" id="{ABA39586-EAC7-9C3C-846D-1994E97C97CD}"/>
                </a:ext>
              </a:extLst>
            </p:cNvPr>
            <p:cNvSpPr/>
            <p:nvPr/>
          </p:nvSpPr>
          <p:spPr>
            <a:xfrm>
              <a:off x="4856223" y="-3809"/>
              <a:ext cx="1886621"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 الأعداد</a:t>
              </a:r>
            </a:p>
          </p:txBody>
        </p:sp>
        <p:sp>
          <p:nvSpPr>
            <p:cNvPr id="8" name="Rectangle : coins arrondis 16">
              <a:extLst>
                <a:ext uri="{FF2B5EF4-FFF2-40B4-BE49-F238E27FC236}">
                  <a16:creationId xmlns:a16="http://schemas.microsoft.com/office/drawing/2014/main" id="{882174D3-77FC-5FEF-5E60-FA144A515E89}"/>
                </a:ext>
              </a:extLst>
            </p:cNvPr>
            <p:cNvSpPr/>
            <p:nvPr/>
          </p:nvSpPr>
          <p:spPr>
            <a:xfrm>
              <a:off x="6851544" y="1376"/>
              <a:ext cx="1886622"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1. افتتــــــــاح  الحــــصة</a:t>
              </a:r>
            </a:p>
          </p:txBody>
        </p:sp>
        <p:sp>
          <p:nvSpPr>
            <p:cNvPr id="9" name="Rectangle : coins arrondis 18">
              <a:extLst>
                <a:ext uri="{FF2B5EF4-FFF2-40B4-BE49-F238E27FC236}">
                  <a16:creationId xmlns:a16="http://schemas.microsoft.com/office/drawing/2014/main" id="{CE895C98-F73E-7B1D-B80D-0A8951E65A6A}"/>
                </a:ext>
              </a:extLst>
            </p:cNvPr>
            <p:cNvSpPr/>
            <p:nvPr/>
          </p:nvSpPr>
          <p:spPr>
            <a:xfrm>
              <a:off x="2304895" y="-10087"/>
              <a:ext cx="2442628"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106585"/>
                  </a:solidFill>
                  <a:latin typeface="Calibri" panose="020F0502020204030204" pitchFamily="34" charset="0"/>
                  <a:ea typeface="Calibri" panose="020F0502020204030204" pitchFamily="34" charset="0"/>
                  <a:cs typeface="Calibri" panose="020F0502020204030204" pitchFamily="34" charset="0"/>
                </a:rPr>
                <a:t>3. العمليات وحل المسائل</a:t>
              </a:r>
            </a:p>
          </p:txBody>
        </p:sp>
      </p:grpSp>
      <p:sp>
        <p:nvSpPr>
          <p:cNvPr id="11" name="Freeform 10">
            <a:extLst>
              <a:ext uri="{FF2B5EF4-FFF2-40B4-BE49-F238E27FC236}">
                <a16:creationId xmlns:a16="http://schemas.microsoft.com/office/drawing/2014/main" id="{01BD3880-DCB7-B555-BF0F-77E654E6916B}"/>
              </a:ext>
            </a:extLst>
          </p:cNvPr>
          <p:cNvSpPr/>
          <p:nvPr/>
        </p:nvSpPr>
        <p:spPr>
          <a:xfrm>
            <a:off x="5856639" y="1728889"/>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15" name="TextBox 15">
            <a:extLst>
              <a:ext uri="{FF2B5EF4-FFF2-40B4-BE49-F238E27FC236}">
                <a16:creationId xmlns:a16="http://schemas.microsoft.com/office/drawing/2014/main" id="{1E1095FE-106D-DA72-F84E-FB58EB44BB39}"/>
              </a:ext>
            </a:extLst>
          </p:cNvPr>
          <p:cNvSpPr txBox="1"/>
          <p:nvPr/>
        </p:nvSpPr>
        <p:spPr>
          <a:xfrm>
            <a:off x="3961240" y="1619752"/>
            <a:ext cx="9069496" cy="987450"/>
          </a:xfrm>
          <a:prstGeom prst="rect">
            <a:avLst/>
          </a:prstGeom>
        </p:spPr>
        <p:txBody>
          <a:bodyPr lIns="0" tIns="0" rIns="0" bIns="0" rtlCol="0" anchor="t">
            <a:spAutoFit/>
          </a:bodyPr>
          <a:lstStyle/>
          <a:p>
            <a:pPr marL="0" lvl="0" indent="0" algn="ctr" rtl="1">
              <a:lnSpc>
                <a:spcPts val="7749"/>
              </a:lnSpc>
              <a:spcBef>
                <a:spcPct val="0"/>
              </a:spcBef>
            </a:pPr>
            <a:r>
              <a:rPr lang="ar-EG" sz="6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مجال العمليات</a:t>
            </a:r>
          </a:p>
        </p:txBody>
      </p:sp>
    </p:spTree>
    <p:extLst>
      <p:ext uri="{BB962C8B-B14F-4D97-AF65-F5344CB8AC3E}">
        <p14:creationId xmlns:p14="http://schemas.microsoft.com/office/powerpoint/2010/main" val="3246225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69731-B487-CD7D-2302-1E7E08E5F317}"/>
            </a:ext>
          </a:extLst>
        </p:cNvPr>
        <p:cNvGrpSpPr/>
        <p:nvPr/>
      </p:nvGrpSpPr>
      <p:grpSpPr>
        <a:xfrm>
          <a:off x="0" y="0"/>
          <a:ext cx="0" cy="0"/>
          <a:chOff x="0" y="0"/>
          <a:chExt cx="0" cy="0"/>
        </a:xfrm>
      </p:grpSpPr>
      <p:sp>
        <p:nvSpPr>
          <p:cNvPr id="20" name="Forme libre : forme 19">
            <a:extLst>
              <a:ext uri="{FF2B5EF4-FFF2-40B4-BE49-F238E27FC236}">
                <a16:creationId xmlns:a16="http://schemas.microsoft.com/office/drawing/2014/main" id="{8C761C28-F716-46C9-5C02-D42145792A2C}"/>
              </a:ext>
            </a:extLst>
          </p:cNvPr>
          <p:cNvSpPr/>
          <p:nvPr/>
        </p:nvSpPr>
        <p:spPr>
          <a:xfrm rot="21239963" flipH="1">
            <a:off x="9629029" y="3365710"/>
            <a:ext cx="7597682" cy="5822898"/>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23" name="Forme libre : forme 19">
            <a:extLst>
              <a:ext uri="{FF2B5EF4-FFF2-40B4-BE49-F238E27FC236}">
                <a16:creationId xmlns:a16="http://schemas.microsoft.com/office/drawing/2014/main" id="{AA40E62B-193B-00D0-8DAB-C7542170F189}"/>
              </a:ext>
            </a:extLst>
          </p:cNvPr>
          <p:cNvSpPr/>
          <p:nvPr/>
        </p:nvSpPr>
        <p:spPr>
          <a:xfrm rot="21239963" flipH="1">
            <a:off x="1112924" y="3160028"/>
            <a:ext cx="7597682" cy="5654132"/>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22" name="TextBox 22">
            <a:extLst>
              <a:ext uri="{FF2B5EF4-FFF2-40B4-BE49-F238E27FC236}">
                <a16:creationId xmlns:a16="http://schemas.microsoft.com/office/drawing/2014/main" id="{797210A3-0398-08DC-42B5-61E869ACE831}"/>
              </a:ext>
            </a:extLst>
          </p:cNvPr>
          <p:cNvSpPr txBox="1"/>
          <p:nvPr/>
        </p:nvSpPr>
        <p:spPr>
          <a:xfrm>
            <a:off x="2530005" y="4804784"/>
            <a:ext cx="4042046" cy="3323987"/>
          </a:xfrm>
          <a:prstGeom prst="rect">
            <a:avLst/>
          </a:prstGeom>
        </p:spPr>
        <p:txBody>
          <a:bodyPr wrap="square" lIns="0" tIns="0" rIns="0" bIns="0" rtlCol="0" anchor="t">
            <a:spAutoFit/>
          </a:bodyPr>
          <a:lstStyle/>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Montserrat"/>
                <a:rtl/>
              </a:rPr>
              <a:t>مسائل مرتبطة بمحيط المتعلم المباشر وبتجاربه اليومية ومروجة لعملية الجمع.</a:t>
            </a:r>
          </a:p>
          <a:p>
            <a:pPr marL="518173" lvl="1" indent="-259086" algn="r" rtl="1">
              <a:buFont typeface="Arial"/>
              <a:buChar char="•"/>
            </a:pPr>
            <a:endParaRPr lang="ar-EG" sz="24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1" name="TextBox 21">
            <a:extLst>
              <a:ext uri="{FF2B5EF4-FFF2-40B4-BE49-F238E27FC236}">
                <a16:creationId xmlns:a16="http://schemas.microsoft.com/office/drawing/2014/main" id="{C64E815F-23CE-2CE2-765C-6BDB3FB7245B}"/>
              </a:ext>
            </a:extLst>
          </p:cNvPr>
          <p:cNvSpPr txBox="1"/>
          <p:nvPr/>
        </p:nvSpPr>
        <p:spPr>
          <a:xfrm>
            <a:off x="10388436" y="4210312"/>
            <a:ext cx="6596949" cy="4801314"/>
          </a:xfrm>
          <a:prstGeom prst="rect">
            <a:avLst/>
          </a:prstGeom>
        </p:spPr>
        <p:txBody>
          <a:bodyPr wrap="square" lIns="0" tIns="0" rIns="0" bIns="0" rtlCol="0" anchor="t">
            <a:spAutoFit/>
          </a:bodyPr>
          <a:lstStyle/>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Montserrat"/>
                <a:rtl/>
              </a:rPr>
              <a:t>تدريس عملية الجمع اعتمادا على مسائل مرتبطة بمحيط المتعلم المباشر وبتجاربه اليومية. </a:t>
            </a:r>
          </a:p>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Montserrat"/>
                <a:rtl/>
              </a:rPr>
              <a:t>تمكين المتعلم من الربط بسهولة  بين السياق الوارد في المسألة المقدمة له وخبراته الحياتية.</a:t>
            </a:r>
          </a:p>
          <a:p>
            <a:pPr algn="r" rtl="1"/>
            <a:endParaRPr lang="ar-EG" sz="24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grpSp>
        <p:nvGrpSpPr>
          <p:cNvPr id="2" name="Groupe 13">
            <a:extLst>
              <a:ext uri="{FF2B5EF4-FFF2-40B4-BE49-F238E27FC236}">
                <a16:creationId xmlns:a16="http://schemas.microsoft.com/office/drawing/2014/main" id="{D7EA2BC8-21A0-1831-B9C5-95C5032562C2}"/>
              </a:ext>
            </a:extLst>
          </p:cNvPr>
          <p:cNvGrpSpPr/>
          <p:nvPr/>
        </p:nvGrpSpPr>
        <p:grpSpPr>
          <a:xfrm>
            <a:off x="152400" y="53363"/>
            <a:ext cx="17891384" cy="942550"/>
            <a:chOff x="312517" y="-10087"/>
            <a:chExt cx="8425649" cy="371463"/>
          </a:xfrm>
          <a:noFill/>
        </p:grpSpPr>
        <p:sp>
          <p:nvSpPr>
            <p:cNvPr id="3" name="Rectangle : coins arrondis 14">
              <a:extLst>
                <a:ext uri="{FF2B5EF4-FFF2-40B4-BE49-F238E27FC236}">
                  <a16:creationId xmlns:a16="http://schemas.microsoft.com/office/drawing/2014/main" id="{9C10A441-7508-19B1-5B8C-562E3B1CDFF3}"/>
                </a:ext>
              </a:extLst>
            </p:cNvPr>
            <p:cNvSpPr/>
            <p:nvPr/>
          </p:nvSpPr>
          <p:spPr>
            <a:xfrm>
              <a:off x="312517" y="-3809"/>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4.اختتام الحصة</a:t>
              </a:r>
            </a:p>
          </p:txBody>
        </p:sp>
        <p:sp>
          <p:nvSpPr>
            <p:cNvPr id="4" name="Rectangle : coins arrondis 15">
              <a:extLst>
                <a:ext uri="{FF2B5EF4-FFF2-40B4-BE49-F238E27FC236}">
                  <a16:creationId xmlns:a16="http://schemas.microsoft.com/office/drawing/2014/main" id="{5C5EE189-92AF-E0F8-33E0-1DAA80D3A210}"/>
                </a:ext>
              </a:extLst>
            </p:cNvPr>
            <p:cNvSpPr/>
            <p:nvPr/>
          </p:nvSpPr>
          <p:spPr>
            <a:xfrm>
              <a:off x="4856223" y="-3809"/>
              <a:ext cx="1886621"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 الأعداد</a:t>
              </a:r>
            </a:p>
          </p:txBody>
        </p:sp>
        <p:sp>
          <p:nvSpPr>
            <p:cNvPr id="15" name="Rectangle : coins arrondis 16">
              <a:extLst>
                <a:ext uri="{FF2B5EF4-FFF2-40B4-BE49-F238E27FC236}">
                  <a16:creationId xmlns:a16="http://schemas.microsoft.com/office/drawing/2014/main" id="{FBB21725-285B-56DC-3C3D-DB08ECFCAC90}"/>
                </a:ext>
              </a:extLst>
            </p:cNvPr>
            <p:cNvSpPr/>
            <p:nvPr/>
          </p:nvSpPr>
          <p:spPr>
            <a:xfrm>
              <a:off x="6851544" y="1376"/>
              <a:ext cx="1886622"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1. افتتــــــــاح  الحــــصة</a:t>
              </a:r>
            </a:p>
          </p:txBody>
        </p:sp>
        <p:sp>
          <p:nvSpPr>
            <p:cNvPr id="24" name="Rectangle : coins arrondis 18">
              <a:extLst>
                <a:ext uri="{FF2B5EF4-FFF2-40B4-BE49-F238E27FC236}">
                  <a16:creationId xmlns:a16="http://schemas.microsoft.com/office/drawing/2014/main" id="{0B99C66A-7375-45E5-989E-A2049DAAB9DC}"/>
                </a:ext>
              </a:extLst>
            </p:cNvPr>
            <p:cNvSpPr/>
            <p:nvPr/>
          </p:nvSpPr>
          <p:spPr>
            <a:xfrm>
              <a:off x="2304895" y="-10087"/>
              <a:ext cx="2442628"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106585"/>
                  </a:solidFill>
                  <a:latin typeface="Calibri" panose="020F0502020204030204" pitchFamily="34" charset="0"/>
                  <a:ea typeface="Calibri" panose="020F0502020204030204" pitchFamily="34" charset="0"/>
                  <a:cs typeface="Calibri" panose="020F0502020204030204" pitchFamily="34" charset="0"/>
                </a:rPr>
                <a:t>3. العمليات وحل المسائل</a:t>
              </a:r>
            </a:p>
          </p:txBody>
        </p:sp>
      </p:grpSp>
      <p:sp>
        <p:nvSpPr>
          <p:cNvPr id="16" name="Freeform 16">
            <a:extLst>
              <a:ext uri="{FF2B5EF4-FFF2-40B4-BE49-F238E27FC236}">
                <a16:creationId xmlns:a16="http://schemas.microsoft.com/office/drawing/2014/main" id="{6EA65998-E956-C829-6CFD-9882AEA3FC47}"/>
              </a:ext>
            </a:extLst>
          </p:cNvPr>
          <p:cNvSpPr/>
          <p:nvPr/>
        </p:nvSpPr>
        <p:spPr>
          <a:xfrm>
            <a:off x="4187965" y="3301284"/>
            <a:ext cx="2956451" cy="991643"/>
          </a:xfrm>
          <a:custGeom>
            <a:avLst/>
            <a:gdLst/>
            <a:ahLst/>
            <a:cxnLst/>
            <a:rect l="l" t="t" r="r" b="b"/>
            <a:pathLst>
              <a:path w="2956451" h="991643">
                <a:moveTo>
                  <a:pt x="0" y="0"/>
                </a:moveTo>
                <a:lnTo>
                  <a:pt x="2956450" y="0"/>
                </a:lnTo>
                <a:lnTo>
                  <a:pt x="2956450"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9" name="TextBox 19">
            <a:extLst>
              <a:ext uri="{FF2B5EF4-FFF2-40B4-BE49-F238E27FC236}">
                <a16:creationId xmlns:a16="http://schemas.microsoft.com/office/drawing/2014/main" id="{81D723F4-9454-8BA2-C4CF-CFF7D3839AFF}"/>
              </a:ext>
            </a:extLst>
          </p:cNvPr>
          <p:cNvSpPr txBox="1"/>
          <p:nvPr/>
        </p:nvSpPr>
        <p:spPr>
          <a:xfrm>
            <a:off x="3711013" y="3419802"/>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الأنشطة</a:t>
            </a:r>
          </a:p>
        </p:txBody>
      </p:sp>
      <p:sp>
        <p:nvSpPr>
          <p:cNvPr id="17" name="Freeform 17">
            <a:extLst>
              <a:ext uri="{FF2B5EF4-FFF2-40B4-BE49-F238E27FC236}">
                <a16:creationId xmlns:a16="http://schemas.microsoft.com/office/drawing/2014/main" id="{FC876E8D-2CF4-F1CB-9C6C-142A09B1FD79}"/>
              </a:ext>
            </a:extLst>
          </p:cNvPr>
          <p:cNvSpPr/>
          <p:nvPr/>
        </p:nvSpPr>
        <p:spPr>
          <a:xfrm>
            <a:off x="13058005" y="3238529"/>
            <a:ext cx="2956451" cy="991643"/>
          </a:xfrm>
          <a:custGeom>
            <a:avLst/>
            <a:gdLst/>
            <a:ahLst/>
            <a:cxnLst/>
            <a:rect l="l" t="t" r="r" b="b"/>
            <a:pathLst>
              <a:path w="2956451" h="991643">
                <a:moveTo>
                  <a:pt x="0" y="0"/>
                </a:moveTo>
                <a:lnTo>
                  <a:pt x="2956451" y="0"/>
                </a:lnTo>
                <a:lnTo>
                  <a:pt x="2956451"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8" name="TextBox 18">
            <a:extLst>
              <a:ext uri="{FF2B5EF4-FFF2-40B4-BE49-F238E27FC236}">
                <a16:creationId xmlns:a16="http://schemas.microsoft.com/office/drawing/2014/main" id="{548CDD02-03AD-E021-8FDE-642C6603EC67}"/>
              </a:ext>
            </a:extLst>
          </p:cNvPr>
          <p:cNvSpPr txBox="1"/>
          <p:nvPr/>
        </p:nvSpPr>
        <p:spPr>
          <a:xfrm>
            <a:off x="12439490" y="3357047"/>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الأهداف</a:t>
            </a:r>
          </a:p>
        </p:txBody>
      </p:sp>
      <p:sp>
        <p:nvSpPr>
          <p:cNvPr id="14" name="Freeform 10">
            <a:extLst>
              <a:ext uri="{FF2B5EF4-FFF2-40B4-BE49-F238E27FC236}">
                <a16:creationId xmlns:a16="http://schemas.microsoft.com/office/drawing/2014/main" id="{ED1C288F-BC72-505F-7D15-A1890B88D8EA}"/>
              </a:ext>
            </a:extLst>
          </p:cNvPr>
          <p:cNvSpPr/>
          <p:nvPr/>
        </p:nvSpPr>
        <p:spPr>
          <a:xfrm>
            <a:off x="5943600" y="1600786"/>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39" name="TextBox 15">
            <a:extLst>
              <a:ext uri="{FF2B5EF4-FFF2-40B4-BE49-F238E27FC236}">
                <a16:creationId xmlns:a16="http://schemas.microsoft.com/office/drawing/2014/main" id="{84BE03BD-9422-AD30-CFB7-39305E53FE52}"/>
              </a:ext>
            </a:extLst>
          </p:cNvPr>
          <p:cNvSpPr txBox="1"/>
          <p:nvPr/>
        </p:nvSpPr>
        <p:spPr>
          <a:xfrm>
            <a:off x="3986727" y="1504375"/>
            <a:ext cx="9069496" cy="987450"/>
          </a:xfrm>
          <a:prstGeom prst="rect">
            <a:avLst/>
          </a:prstGeom>
        </p:spPr>
        <p:txBody>
          <a:bodyPr lIns="0" tIns="0" rIns="0" bIns="0" rtlCol="0" anchor="t">
            <a:spAutoFit/>
          </a:bodyPr>
          <a:lstStyle/>
          <a:p>
            <a:pPr marL="0" lvl="0" indent="0" algn="ctr" rtl="1">
              <a:lnSpc>
                <a:spcPts val="7749"/>
              </a:lnSpc>
              <a:spcBef>
                <a:spcPct val="0"/>
              </a:spcBef>
            </a:pPr>
            <a:r>
              <a:rPr lang="ar-EG" sz="6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مجال </a:t>
            </a:r>
            <a:r>
              <a:rPr lang="ar-MA" sz="6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حل المسائل</a:t>
            </a:r>
            <a:endParaRPr lang="ar-EG" sz="6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4147101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683AB-BF6D-478D-87C2-32DFA0A6C887}"/>
            </a:ext>
          </a:extLst>
        </p:cNvPr>
        <p:cNvGrpSpPr/>
        <p:nvPr/>
      </p:nvGrpSpPr>
      <p:grpSpPr>
        <a:xfrm>
          <a:off x="0" y="0"/>
          <a:ext cx="0" cy="0"/>
          <a:chOff x="0" y="0"/>
          <a:chExt cx="0" cy="0"/>
        </a:xfrm>
      </p:grpSpPr>
      <p:sp>
        <p:nvSpPr>
          <p:cNvPr id="8" name="Forme libre : forme 19">
            <a:extLst>
              <a:ext uri="{FF2B5EF4-FFF2-40B4-BE49-F238E27FC236}">
                <a16:creationId xmlns:a16="http://schemas.microsoft.com/office/drawing/2014/main" id="{BC14FBD1-7ADF-1329-FC64-DE32E6BAD65F}"/>
              </a:ext>
            </a:extLst>
          </p:cNvPr>
          <p:cNvSpPr/>
          <p:nvPr/>
        </p:nvSpPr>
        <p:spPr>
          <a:xfrm rot="21239963" flipH="1">
            <a:off x="9921128" y="3415340"/>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9" name="Forme libre : forme 19">
            <a:extLst>
              <a:ext uri="{FF2B5EF4-FFF2-40B4-BE49-F238E27FC236}">
                <a16:creationId xmlns:a16="http://schemas.microsoft.com/office/drawing/2014/main" id="{617382D3-1B85-9346-8C08-5A5C10B5D2D3}"/>
              </a:ext>
            </a:extLst>
          </p:cNvPr>
          <p:cNvSpPr/>
          <p:nvPr/>
        </p:nvSpPr>
        <p:spPr>
          <a:xfrm rot="21239963" flipH="1">
            <a:off x="1295389" y="3214115"/>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16" name="Freeform 16">
            <a:extLst>
              <a:ext uri="{FF2B5EF4-FFF2-40B4-BE49-F238E27FC236}">
                <a16:creationId xmlns:a16="http://schemas.microsoft.com/office/drawing/2014/main" id="{82E5428B-693F-3B7C-98BD-241605556AFC}"/>
              </a:ext>
            </a:extLst>
          </p:cNvPr>
          <p:cNvSpPr/>
          <p:nvPr/>
        </p:nvSpPr>
        <p:spPr>
          <a:xfrm>
            <a:off x="5753589" y="3268563"/>
            <a:ext cx="2956451" cy="991643"/>
          </a:xfrm>
          <a:custGeom>
            <a:avLst/>
            <a:gdLst/>
            <a:ahLst/>
            <a:cxnLst/>
            <a:rect l="l" t="t" r="r" b="b"/>
            <a:pathLst>
              <a:path w="2956451" h="991643">
                <a:moveTo>
                  <a:pt x="0" y="0"/>
                </a:moveTo>
                <a:lnTo>
                  <a:pt x="2956450" y="0"/>
                </a:lnTo>
                <a:lnTo>
                  <a:pt x="2956450"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sz="2800" b="1">
              <a:latin typeface="Microsoft Uighur" panose="02000000000000000000" pitchFamily="2" charset="-78"/>
              <a:cs typeface="Microsoft Uighur" panose="02000000000000000000" pitchFamily="2" charset="-78"/>
            </a:endParaRPr>
          </a:p>
        </p:txBody>
      </p:sp>
      <p:sp>
        <p:nvSpPr>
          <p:cNvPr id="19" name="TextBox 19">
            <a:extLst>
              <a:ext uri="{FF2B5EF4-FFF2-40B4-BE49-F238E27FC236}">
                <a16:creationId xmlns:a16="http://schemas.microsoft.com/office/drawing/2014/main" id="{E10E34AF-4EEC-AC62-DCC4-5B1D31401CF2}"/>
              </a:ext>
            </a:extLst>
          </p:cNvPr>
          <p:cNvSpPr txBox="1"/>
          <p:nvPr/>
        </p:nvSpPr>
        <p:spPr>
          <a:xfrm>
            <a:off x="5276637" y="3387081"/>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الأنشطة</a:t>
            </a:r>
          </a:p>
        </p:txBody>
      </p:sp>
      <p:sp>
        <p:nvSpPr>
          <p:cNvPr id="22" name="TextBox 22">
            <a:extLst>
              <a:ext uri="{FF2B5EF4-FFF2-40B4-BE49-F238E27FC236}">
                <a16:creationId xmlns:a16="http://schemas.microsoft.com/office/drawing/2014/main" id="{728C0BCB-7D36-1430-290F-3DAE0ED386A1}"/>
              </a:ext>
            </a:extLst>
          </p:cNvPr>
          <p:cNvSpPr txBox="1"/>
          <p:nvPr/>
        </p:nvSpPr>
        <p:spPr>
          <a:xfrm>
            <a:off x="2012039" y="4904868"/>
            <a:ext cx="5912761" cy="1477328"/>
          </a:xfrm>
          <a:prstGeom prst="rect">
            <a:avLst/>
          </a:prstGeom>
        </p:spPr>
        <p:txBody>
          <a:bodyPr wrap="square" lIns="0" tIns="0" rIns="0" bIns="0" rtlCol="0" anchor="t">
            <a:spAutoFit/>
          </a:bodyPr>
          <a:lstStyle/>
          <a:p>
            <a:pPr marL="518173" lvl="1" indent="-259086" algn="r" rtl="1">
              <a:buFont typeface="Arial"/>
              <a:buChar char="•"/>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مجموعة من الألعاب المروجة للمفهوم </a:t>
            </a:r>
            <a:r>
              <a:rPr lang="ar-EG" sz="4800" dirty="0" err="1">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الرياضياتي</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أو المهارة موضوع الدراسة.</a:t>
            </a:r>
          </a:p>
        </p:txBody>
      </p:sp>
      <p:sp>
        <p:nvSpPr>
          <p:cNvPr id="21" name="TextBox 21">
            <a:extLst>
              <a:ext uri="{FF2B5EF4-FFF2-40B4-BE49-F238E27FC236}">
                <a16:creationId xmlns:a16="http://schemas.microsoft.com/office/drawing/2014/main" id="{B78DBB6B-3B79-4ECE-2DB5-78BB46BBBF24}"/>
              </a:ext>
            </a:extLst>
          </p:cNvPr>
          <p:cNvSpPr txBox="1"/>
          <p:nvPr/>
        </p:nvSpPr>
        <p:spPr>
          <a:xfrm>
            <a:off x="10519728" y="4873063"/>
            <a:ext cx="6400482" cy="2690480"/>
          </a:xfrm>
          <a:prstGeom prst="rect">
            <a:avLst/>
          </a:prstGeom>
        </p:spPr>
        <p:txBody>
          <a:bodyPr wrap="square" lIns="0" tIns="0" rIns="0" bIns="0" rtlCol="0" anchor="t">
            <a:spAutoFit/>
          </a:bodyPr>
          <a:lstStyle/>
          <a:p>
            <a:pPr marL="342900" lvl="0" indent="-342900" algn="r" rtl="1">
              <a:buFont typeface="Arial" panose="020B0604020202020204" pitchFamily="34" charset="0"/>
              <a:buChar char="•"/>
              <a:defRP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rtl/>
              </a:rPr>
              <a:t>يتم خلال هذه المرحلة الترويج للمفاهيم الرياضياتية موضوع الدراسة وتعزيزها في قالب من اللعب والمرح. </a:t>
            </a:r>
          </a:p>
          <a:p>
            <a:pPr algn="r" rtl="1">
              <a:lnSpc>
                <a:spcPts val="3720"/>
              </a:lnSpc>
            </a:pPr>
            <a:endParaRPr lang="ar-EG" sz="2800" b="1"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17" name="Freeform 17">
            <a:extLst>
              <a:ext uri="{FF2B5EF4-FFF2-40B4-BE49-F238E27FC236}">
                <a16:creationId xmlns:a16="http://schemas.microsoft.com/office/drawing/2014/main" id="{84283851-E6C6-7B9F-4D7C-5C574D39A385}"/>
              </a:ext>
            </a:extLst>
          </p:cNvPr>
          <p:cNvSpPr/>
          <p:nvPr/>
        </p:nvSpPr>
        <p:spPr>
          <a:xfrm>
            <a:off x="14585921" y="3397782"/>
            <a:ext cx="2956451" cy="991643"/>
          </a:xfrm>
          <a:custGeom>
            <a:avLst/>
            <a:gdLst/>
            <a:ahLst/>
            <a:cxnLst/>
            <a:rect l="l" t="t" r="r" b="b"/>
            <a:pathLst>
              <a:path w="2956451" h="991643">
                <a:moveTo>
                  <a:pt x="0" y="0"/>
                </a:moveTo>
                <a:lnTo>
                  <a:pt x="2956451" y="0"/>
                </a:lnTo>
                <a:lnTo>
                  <a:pt x="2956451"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sz="2800" b="1">
              <a:latin typeface="Microsoft Uighur" panose="02000000000000000000" pitchFamily="2" charset="-78"/>
              <a:cs typeface="Microsoft Uighur" panose="02000000000000000000" pitchFamily="2" charset="-78"/>
            </a:endParaRPr>
          </a:p>
        </p:txBody>
      </p:sp>
      <p:sp>
        <p:nvSpPr>
          <p:cNvPr id="18" name="TextBox 18">
            <a:extLst>
              <a:ext uri="{FF2B5EF4-FFF2-40B4-BE49-F238E27FC236}">
                <a16:creationId xmlns:a16="http://schemas.microsoft.com/office/drawing/2014/main" id="{31BC149E-65B9-687B-8AC4-683C753E8B54}"/>
              </a:ext>
            </a:extLst>
          </p:cNvPr>
          <p:cNvSpPr txBox="1"/>
          <p:nvPr/>
        </p:nvSpPr>
        <p:spPr>
          <a:xfrm>
            <a:off x="13967406" y="3516300"/>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الأهداف</a:t>
            </a:r>
          </a:p>
        </p:txBody>
      </p:sp>
      <p:grpSp>
        <p:nvGrpSpPr>
          <p:cNvPr id="2" name="Groupe 13">
            <a:extLst>
              <a:ext uri="{FF2B5EF4-FFF2-40B4-BE49-F238E27FC236}">
                <a16:creationId xmlns:a16="http://schemas.microsoft.com/office/drawing/2014/main" id="{1B7F1EB7-1AED-94AD-2738-BB64E6518210}"/>
              </a:ext>
            </a:extLst>
          </p:cNvPr>
          <p:cNvGrpSpPr/>
          <p:nvPr/>
        </p:nvGrpSpPr>
        <p:grpSpPr>
          <a:xfrm>
            <a:off x="266210" y="54695"/>
            <a:ext cx="17855436" cy="942131"/>
            <a:chOff x="329446" y="-9922"/>
            <a:chExt cx="8408720" cy="371298"/>
          </a:xfrm>
          <a:noFill/>
        </p:grpSpPr>
        <p:sp>
          <p:nvSpPr>
            <p:cNvPr id="3" name="Rectangle : coins arrondis 14">
              <a:extLst>
                <a:ext uri="{FF2B5EF4-FFF2-40B4-BE49-F238E27FC236}">
                  <a16:creationId xmlns:a16="http://schemas.microsoft.com/office/drawing/2014/main" id="{381D2925-75D8-9652-055E-BDF0E9B52BC5}"/>
                </a:ext>
              </a:extLst>
            </p:cNvPr>
            <p:cNvSpPr/>
            <p:nvPr/>
          </p:nvSpPr>
          <p:spPr>
            <a:xfrm>
              <a:off x="2872059" y="-3809"/>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3. العمليات وحل المسائل</a:t>
              </a:r>
            </a:p>
          </p:txBody>
        </p:sp>
        <p:sp>
          <p:nvSpPr>
            <p:cNvPr id="4" name="Rectangle : coins arrondis 15">
              <a:extLst>
                <a:ext uri="{FF2B5EF4-FFF2-40B4-BE49-F238E27FC236}">
                  <a16:creationId xmlns:a16="http://schemas.microsoft.com/office/drawing/2014/main" id="{AFA3C3AA-C4D3-F2EB-555B-D2BB472398D6}"/>
                </a:ext>
              </a:extLst>
            </p:cNvPr>
            <p:cNvSpPr/>
            <p:nvPr/>
          </p:nvSpPr>
          <p:spPr>
            <a:xfrm>
              <a:off x="4856223" y="-3809"/>
              <a:ext cx="1886621"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 الأعداد</a:t>
              </a:r>
            </a:p>
          </p:txBody>
        </p:sp>
        <p:sp>
          <p:nvSpPr>
            <p:cNvPr id="5" name="Rectangle : coins arrondis 16">
              <a:extLst>
                <a:ext uri="{FF2B5EF4-FFF2-40B4-BE49-F238E27FC236}">
                  <a16:creationId xmlns:a16="http://schemas.microsoft.com/office/drawing/2014/main" id="{B0CBFBDC-532E-F641-B8F4-ECABA2100C0F}"/>
                </a:ext>
              </a:extLst>
            </p:cNvPr>
            <p:cNvSpPr/>
            <p:nvPr/>
          </p:nvSpPr>
          <p:spPr>
            <a:xfrm>
              <a:off x="6851544" y="1376"/>
              <a:ext cx="1886622"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1. افتتــــــــاح  الحــــصة</a:t>
              </a:r>
            </a:p>
          </p:txBody>
        </p:sp>
        <p:sp>
          <p:nvSpPr>
            <p:cNvPr id="6" name="Rectangle : coins arrondis 18">
              <a:extLst>
                <a:ext uri="{FF2B5EF4-FFF2-40B4-BE49-F238E27FC236}">
                  <a16:creationId xmlns:a16="http://schemas.microsoft.com/office/drawing/2014/main" id="{D786BF26-7948-0CD7-91F3-CFD65488D354}"/>
                </a:ext>
              </a:extLst>
            </p:cNvPr>
            <p:cNvSpPr/>
            <p:nvPr/>
          </p:nvSpPr>
          <p:spPr>
            <a:xfrm>
              <a:off x="329446" y="-9922"/>
              <a:ext cx="2442628"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106585"/>
                  </a:solidFill>
                  <a:latin typeface="Calibri" panose="020F0502020204030204" pitchFamily="34" charset="0"/>
                  <a:ea typeface="Calibri" panose="020F0502020204030204" pitchFamily="34" charset="0"/>
                  <a:cs typeface="Calibri" panose="020F0502020204030204" pitchFamily="34" charset="0"/>
                </a:rPr>
                <a:t>4. اختتام الحصة</a:t>
              </a:r>
            </a:p>
          </p:txBody>
        </p:sp>
      </p:grpSp>
      <p:sp>
        <p:nvSpPr>
          <p:cNvPr id="7" name="Freeform 10">
            <a:extLst>
              <a:ext uri="{FF2B5EF4-FFF2-40B4-BE49-F238E27FC236}">
                <a16:creationId xmlns:a16="http://schemas.microsoft.com/office/drawing/2014/main" id="{009017E4-CD21-09D7-758E-6828DEB7A6A5}"/>
              </a:ext>
            </a:extLst>
          </p:cNvPr>
          <p:cNvSpPr/>
          <p:nvPr/>
        </p:nvSpPr>
        <p:spPr>
          <a:xfrm>
            <a:off x="6838947" y="1908981"/>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15" name="TextBox 15">
            <a:extLst>
              <a:ext uri="{FF2B5EF4-FFF2-40B4-BE49-F238E27FC236}">
                <a16:creationId xmlns:a16="http://schemas.microsoft.com/office/drawing/2014/main" id="{782A64F8-5CD4-E204-6528-0D37D4F8CFD2}"/>
              </a:ext>
            </a:extLst>
          </p:cNvPr>
          <p:cNvSpPr txBox="1"/>
          <p:nvPr/>
        </p:nvSpPr>
        <p:spPr>
          <a:xfrm>
            <a:off x="4929222" y="1909280"/>
            <a:ext cx="9069496" cy="932948"/>
          </a:xfrm>
          <a:prstGeom prst="rect">
            <a:avLst/>
          </a:prstGeom>
        </p:spPr>
        <p:txBody>
          <a:bodyPr lIns="0" tIns="0" rIns="0" bIns="0" rtlCol="0" anchor="t">
            <a:spAutoFit/>
          </a:bodyPr>
          <a:lstStyle/>
          <a:p>
            <a:pPr marL="0" lvl="0" indent="0" algn="ctr" rtl="1">
              <a:lnSpc>
                <a:spcPts val="7749"/>
              </a:lnSpc>
              <a:spcBef>
                <a:spcPct val="0"/>
              </a:spcBef>
            </a:pPr>
            <a:r>
              <a:rPr lang="ar-EG" sz="4999"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الألعاب</a:t>
            </a:r>
          </a:p>
        </p:txBody>
      </p:sp>
    </p:spTree>
    <p:extLst>
      <p:ext uri="{BB962C8B-B14F-4D97-AF65-F5344CB8AC3E}">
        <p14:creationId xmlns:p14="http://schemas.microsoft.com/office/powerpoint/2010/main" val="1301494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80C76-1B11-D211-AF95-A88542CB36B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4A06AE3-B4D5-8461-9E5A-0972D3DFB014}"/>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132A1BA6-A715-5D4E-500E-11E97E2A9DF2}"/>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CABB8D1E-B4A9-2698-4AA4-C783D774653B}"/>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1765BD60-43D1-F209-CB02-E2A81D678E1B}"/>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6A752A42-8718-EDB8-4EB5-CA7793A5A9E5}"/>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5ADC87CF-A25D-028D-DC12-33FCB09A6CCA}"/>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3FE0010D-ECA8-7459-1DF3-5B1ADFF0180E}"/>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A8DC1B4D-4DC2-0295-DC6A-705183C74F3C}"/>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B267279A-16EC-220E-D84C-DE8F15F38D4D}"/>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07DDCACD-8BAE-DFBF-759B-2AD94E65D535}"/>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8F0EC411-D651-301C-424D-914B4A2918D6}"/>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F2C4AE43-D5D2-8257-CEFC-CEDC6F2024BA}"/>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ED60C0D6-6B5E-F871-5AD8-D31ABC6ACF55}"/>
              </a:ext>
            </a:extLst>
          </p:cNvPr>
          <p:cNvSpPr/>
          <p:nvPr/>
        </p:nvSpPr>
        <p:spPr>
          <a:xfrm>
            <a:off x="2242362" y="2813648"/>
            <a:ext cx="12827589" cy="6553472"/>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7A09D4A7-D6F4-0211-8872-AFB99D66E456}"/>
              </a:ext>
            </a:extLst>
          </p:cNvPr>
          <p:cNvGrpSpPr/>
          <p:nvPr/>
        </p:nvGrpSpPr>
        <p:grpSpPr>
          <a:xfrm rot="5400000">
            <a:off x="11855920" y="5756903"/>
            <a:ext cx="6632456" cy="676701"/>
            <a:chOff x="-12964" y="0"/>
            <a:chExt cx="1123550" cy="217220"/>
          </a:xfrm>
        </p:grpSpPr>
        <p:sp>
          <p:nvSpPr>
            <p:cNvPr id="14" name="Freeform 14">
              <a:extLst>
                <a:ext uri="{FF2B5EF4-FFF2-40B4-BE49-F238E27FC236}">
                  <a16:creationId xmlns:a16="http://schemas.microsoft.com/office/drawing/2014/main" id="{3B6C16BA-C14E-DDEF-6107-8B02507BB8FA}"/>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7C81AD52-DDD0-B4DE-5FCA-A8A92D72A829}"/>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67BD5A23-C51F-F446-3D60-D22F5FBD4B86}"/>
              </a:ext>
            </a:extLst>
          </p:cNvPr>
          <p:cNvSpPr txBox="1"/>
          <p:nvPr/>
        </p:nvSpPr>
        <p:spPr>
          <a:xfrm>
            <a:off x="3673604" y="3002937"/>
            <a:ext cx="10583675" cy="6386364"/>
          </a:xfrm>
          <a:prstGeom prst="rect">
            <a:avLst/>
          </a:prstGeom>
          <a:noFill/>
        </p:spPr>
        <p:txBody>
          <a:bodyPr wrap="square" rtlCol="0">
            <a:spAutoFit/>
          </a:bodyPr>
          <a:lstStyle/>
          <a:p>
            <a:pPr algn="r" rtl="1">
              <a:spcBef>
                <a:spcPts val="600"/>
              </a:spcBef>
              <a:spcAft>
                <a:spcPts val="600"/>
              </a:spcAft>
              <a:defRPr/>
            </a:pP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1.</a:t>
            </a:r>
            <a:r>
              <a:rPr lang="ar-MA" sz="66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 تعرف أنشطة الدعم الخاصة بلبنة الجمع</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1.1. أهداف لبنة الجمع (تذكير)</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2.1. هيكلة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3.1 . الاعداد المادي</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4.1. سيرورة الحصة</a:t>
            </a:r>
          </a:p>
          <a:p>
            <a:pPr algn="r" rtl="1">
              <a:spcBef>
                <a:spcPts val="600"/>
              </a:spcBef>
              <a:spcAft>
                <a:spcPts val="600"/>
              </a:spcAft>
              <a:defRPr/>
            </a:pPr>
            <a:r>
              <a:rPr lang="ar-MA" sz="5400" dirty="0">
                <a:solidFill>
                  <a:srgbClr val="002060"/>
                </a:solidFill>
                <a:latin typeface="Microsoft Uighur" panose="02000000000000000000" pitchFamily="2" charset="-78"/>
                <a:cs typeface="Microsoft Uighur" panose="02000000000000000000" pitchFamily="2" charset="-78"/>
                <a:sym typeface="IBM Plex Sans Arabic"/>
              </a:rPr>
              <a:t> 5.1. نمذجة و محاكاة الأنشطة</a:t>
            </a:r>
          </a:p>
          <a:p>
            <a:pPr algn="r" defTabSz="914445" rtl="1"/>
            <a:endParaRPr lang="fr-FR" dirty="0"/>
          </a:p>
        </p:txBody>
      </p:sp>
      <p:sp>
        <p:nvSpPr>
          <p:cNvPr id="17" name="TextBox 24">
            <a:extLst>
              <a:ext uri="{FF2B5EF4-FFF2-40B4-BE49-F238E27FC236}">
                <a16:creationId xmlns:a16="http://schemas.microsoft.com/office/drawing/2014/main" id="{EFAA1244-ACD5-52D3-1837-0489FA0E324F}"/>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 أنشطة الدعم الخاصة بلبنة الجمع</a:t>
            </a:r>
          </a:p>
        </p:txBody>
      </p:sp>
    </p:spTree>
    <p:extLst>
      <p:ext uri="{BB962C8B-B14F-4D97-AF65-F5344CB8AC3E}">
        <p14:creationId xmlns:p14="http://schemas.microsoft.com/office/powerpoint/2010/main" val="40252525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5D95D-510F-BBEB-5BB1-DB0C0F2DAC25}"/>
            </a:ext>
          </a:extLst>
        </p:cNvPr>
        <p:cNvGrpSpPr/>
        <p:nvPr/>
      </p:nvGrpSpPr>
      <p:grpSpPr>
        <a:xfrm>
          <a:off x="0" y="0"/>
          <a:ext cx="0" cy="0"/>
          <a:chOff x="0" y="0"/>
          <a:chExt cx="0" cy="0"/>
        </a:xfrm>
      </p:grpSpPr>
      <p:sp>
        <p:nvSpPr>
          <p:cNvPr id="4" name="TextBox 15">
            <a:extLst>
              <a:ext uri="{FF2B5EF4-FFF2-40B4-BE49-F238E27FC236}">
                <a16:creationId xmlns:a16="http://schemas.microsoft.com/office/drawing/2014/main" id="{C5BFC377-CC5F-3F1B-6903-D1A5D50C1AC0}"/>
              </a:ext>
            </a:extLst>
          </p:cNvPr>
          <p:cNvSpPr txBox="1"/>
          <p:nvPr/>
        </p:nvSpPr>
        <p:spPr>
          <a:xfrm>
            <a:off x="1374715" y="4433434"/>
            <a:ext cx="9981906" cy="2005036"/>
          </a:xfrm>
          <a:prstGeom prst="rect">
            <a:avLst/>
          </a:prstGeom>
        </p:spPr>
        <p:txBody>
          <a:bodyPr wrap="square" lIns="0" tIns="0" rIns="0" bIns="0" rtlCol="0" anchor="t">
            <a:spAutoFit/>
          </a:bodyPr>
          <a:lstStyle/>
          <a:p>
            <a:pPr lvl="0" algn="ctr" rtl="1">
              <a:lnSpc>
                <a:spcPts val="7749"/>
              </a:lnSpc>
              <a:spcBef>
                <a:spcPct val="0"/>
              </a:spcBef>
            </a:pPr>
            <a:r>
              <a:rPr lang="ar-MA" sz="7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الإجراءات الاعتيادية الخاصة بتحضير اللوازم المدرسية</a:t>
            </a:r>
            <a:endParaRPr lang="ar-EG" sz="7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nvGrpSpPr>
          <p:cNvPr id="14" name="Groupe 13">
            <a:extLst>
              <a:ext uri="{FF2B5EF4-FFF2-40B4-BE49-F238E27FC236}">
                <a16:creationId xmlns:a16="http://schemas.microsoft.com/office/drawing/2014/main" id="{5A94B673-6B55-28D5-36DC-C840E253D585}"/>
              </a:ext>
            </a:extLst>
          </p:cNvPr>
          <p:cNvGrpSpPr/>
          <p:nvPr/>
        </p:nvGrpSpPr>
        <p:grpSpPr>
          <a:xfrm rot="10800000">
            <a:off x="11887200" y="994625"/>
            <a:ext cx="8999958" cy="7764850"/>
            <a:chOff x="-4692020" y="659100"/>
            <a:chExt cx="12867402" cy="9887050"/>
          </a:xfrm>
        </p:grpSpPr>
        <p:grpSp>
          <p:nvGrpSpPr>
            <p:cNvPr id="7" name="Group 6">
              <a:extLst>
                <a:ext uri="{FF2B5EF4-FFF2-40B4-BE49-F238E27FC236}">
                  <a16:creationId xmlns:a16="http://schemas.microsoft.com/office/drawing/2014/main" id="{166DFC1A-A8AE-76FB-F8BB-6CBE1D1EE64A}"/>
                </a:ext>
              </a:extLst>
            </p:cNvPr>
            <p:cNvGrpSpPr/>
            <p:nvPr/>
          </p:nvGrpSpPr>
          <p:grpSpPr>
            <a:xfrm>
              <a:off x="-2689413" y="2182854"/>
              <a:ext cx="10864795" cy="6154145"/>
              <a:chOff x="0" y="0"/>
              <a:chExt cx="1317093" cy="746041"/>
            </a:xfrm>
          </p:grpSpPr>
          <p:sp>
            <p:nvSpPr>
              <p:cNvPr id="8" name="Freeform 7">
                <a:extLst>
                  <a:ext uri="{FF2B5EF4-FFF2-40B4-BE49-F238E27FC236}">
                    <a16:creationId xmlns:a16="http://schemas.microsoft.com/office/drawing/2014/main" id="{AD53778A-5DED-250C-18DB-FE500EB89F85}"/>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9" name="TextBox 8">
                <a:extLst>
                  <a:ext uri="{FF2B5EF4-FFF2-40B4-BE49-F238E27FC236}">
                    <a16:creationId xmlns:a16="http://schemas.microsoft.com/office/drawing/2014/main" id="{114DA9F3-3811-1949-AF1E-7825F3952FCA}"/>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0" name="Freeform 9">
              <a:extLst>
                <a:ext uri="{FF2B5EF4-FFF2-40B4-BE49-F238E27FC236}">
                  <a16:creationId xmlns:a16="http://schemas.microsoft.com/office/drawing/2014/main" id="{4F321F3F-80DD-0050-238C-FB0AB3021035}"/>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1" name="Group 10">
              <a:extLst>
                <a:ext uri="{FF2B5EF4-FFF2-40B4-BE49-F238E27FC236}">
                  <a16:creationId xmlns:a16="http://schemas.microsoft.com/office/drawing/2014/main" id="{4DABBA85-8937-179E-6926-55998B478C27}"/>
                </a:ext>
              </a:extLst>
            </p:cNvPr>
            <p:cNvGrpSpPr/>
            <p:nvPr/>
          </p:nvGrpSpPr>
          <p:grpSpPr>
            <a:xfrm>
              <a:off x="-4692020" y="659100"/>
              <a:ext cx="11850480" cy="9201654"/>
              <a:chOff x="0" y="0"/>
              <a:chExt cx="1070766" cy="831427"/>
            </a:xfrm>
          </p:grpSpPr>
          <p:sp>
            <p:nvSpPr>
              <p:cNvPr id="12" name="Freeform 11">
                <a:extLst>
                  <a:ext uri="{FF2B5EF4-FFF2-40B4-BE49-F238E27FC236}">
                    <a16:creationId xmlns:a16="http://schemas.microsoft.com/office/drawing/2014/main" id="{765A6075-C5AD-2A40-EDCF-0812F46BDC17}"/>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3" name="TextBox 12">
                <a:extLst>
                  <a:ext uri="{FF2B5EF4-FFF2-40B4-BE49-F238E27FC236}">
                    <a16:creationId xmlns:a16="http://schemas.microsoft.com/office/drawing/2014/main" id="{58AADA0B-C382-940A-EE6A-9B1A92DB9A50}"/>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TextBox 34">
            <a:extLst>
              <a:ext uri="{FF2B5EF4-FFF2-40B4-BE49-F238E27FC236}">
                <a16:creationId xmlns:a16="http://schemas.microsoft.com/office/drawing/2014/main" id="{15FDC7A6-C930-4A08-C079-85F54641E78B}"/>
              </a:ext>
            </a:extLst>
          </p:cNvPr>
          <p:cNvSpPr txBox="1"/>
          <p:nvPr/>
        </p:nvSpPr>
        <p:spPr>
          <a:xfrm>
            <a:off x="12958908" y="4267216"/>
            <a:ext cx="3939722"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5.1. نمذجة و محاكاة الأنشطة</a:t>
            </a:r>
          </a:p>
        </p:txBody>
      </p:sp>
      <p:sp>
        <p:nvSpPr>
          <p:cNvPr id="17" name="TextBox 15">
            <a:extLst>
              <a:ext uri="{FF2B5EF4-FFF2-40B4-BE49-F238E27FC236}">
                <a16:creationId xmlns:a16="http://schemas.microsoft.com/office/drawing/2014/main" id="{50D49C86-1138-4112-A00C-DAE423F80F34}"/>
              </a:ext>
            </a:extLst>
          </p:cNvPr>
          <p:cNvSpPr txBox="1"/>
          <p:nvPr/>
        </p:nvSpPr>
        <p:spPr>
          <a:xfrm>
            <a:off x="-241091" y="-7423123"/>
            <a:ext cx="9320496" cy="9939566"/>
          </a:xfrm>
          <a:prstGeom prst="rect">
            <a:avLst/>
          </a:prstGeom>
        </p:spPr>
        <p:txBody>
          <a:bodyPr lIns="59834" tIns="59834" rIns="59834" bIns="59834" rtlCol="0" anchor="ctr"/>
          <a:lstStyle/>
          <a:p>
            <a:pPr marL="0" algn="ctr" defTabSz="914400" rtl="1" eaLnBrk="1" latinLnBrk="0" hangingPunct="1">
              <a:lnSpc>
                <a:spcPts val="3750"/>
              </a:lnSpc>
            </a:pPr>
            <a:endParaRPr/>
          </a:p>
        </p:txBody>
      </p:sp>
      <p:grpSp>
        <p:nvGrpSpPr>
          <p:cNvPr id="18" name="Group 33">
            <a:extLst>
              <a:ext uri="{FF2B5EF4-FFF2-40B4-BE49-F238E27FC236}">
                <a16:creationId xmlns:a16="http://schemas.microsoft.com/office/drawing/2014/main" id="{C8CEE6EA-8750-E381-B7E7-6BDB51413A84}"/>
              </a:ext>
            </a:extLst>
          </p:cNvPr>
          <p:cNvGrpSpPr/>
          <p:nvPr/>
        </p:nvGrpSpPr>
        <p:grpSpPr>
          <a:xfrm>
            <a:off x="-1590449" y="-7054167"/>
            <a:ext cx="11850480" cy="9201654"/>
            <a:chOff x="0" y="0"/>
            <a:chExt cx="1070766" cy="831427"/>
          </a:xfrm>
        </p:grpSpPr>
        <p:sp>
          <p:nvSpPr>
            <p:cNvPr id="19" name="Freeform 34">
              <a:extLst>
                <a:ext uri="{FF2B5EF4-FFF2-40B4-BE49-F238E27FC236}">
                  <a16:creationId xmlns:a16="http://schemas.microsoft.com/office/drawing/2014/main" id="{C732BCDC-1C40-C9B0-5661-C6909E8646F2}"/>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20" name="TextBox 35">
              <a:extLst>
                <a:ext uri="{FF2B5EF4-FFF2-40B4-BE49-F238E27FC236}">
                  <a16:creationId xmlns:a16="http://schemas.microsoft.com/office/drawing/2014/main" id="{A27DB163-84C4-3934-9B97-F5BE6B0FF0C5}"/>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sp>
        <p:nvSpPr>
          <p:cNvPr id="33" name="TextBox 17">
            <a:extLst>
              <a:ext uri="{FF2B5EF4-FFF2-40B4-BE49-F238E27FC236}">
                <a16:creationId xmlns:a16="http://schemas.microsoft.com/office/drawing/2014/main" id="{1CFDDE01-4401-0F97-5CD2-4424DE49AC5D}"/>
              </a:ext>
            </a:extLst>
          </p:cNvPr>
          <p:cNvSpPr txBox="1"/>
          <p:nvPr/>
        </p:nvSpPr>
        <p:spPr>
          <a:xfrm>
            <a:off x="-2396376" y="786189"/>
            <a:ext cx="13462334" cy="1048364"/>
          </a:xfrm>
          <a:prstGeom prst="rect">
            <a:avLst/>
          </a:prstGeom>
        </p:spPr>
        <p:txBody>
          <a:bodyPr lIns="0" tIns="0" rIns="0" bIns="0" rtlCol="0" anchor="t">
            <a:spAutoFit/>
          </a:bodyPr>
          <a:lstStyle/>
          <a:p>
            <a:pPr lvl="0" algn="ctr" rtl="1">
              <a:lnSpc>
                <a:spcPts val="7749"/>
              </a:lnSpc>
              <a:spcBef>
                <a:spcPct val="0"/>
              </a:spcBef>
            </a:pPr>
            <a:r>
              <a:rPr lang="ar-MA"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النشاط1: تدبير السلوك</a:t>
            </a:r>
            <a:endParaRPr lang="ar-EG"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162032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35983-2520-A30A-67EF-E144FFA55B55}"/>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5D645089-12B9-98C5-3032-BE15E89A1E26}"/>
              </a:ext>
            </a:extLst>
          </p:cNvPr>
          <p:cNvSpPr txBox="1"/>
          <p:nvPr/>
        </p:nvSpPr>
        <p:spPr>
          <a:xfrm>
            <a:off x="2734053" y="1772385"/>
            <a:ext cx="12819896" cy="784830"/>
          </a:xfrm>
          <a:prstGeom prst="rect">
            <a:avLst/>
          </a:prstGeom>
          <a:noFill/>
        </p:spPr>
        <p:txBody>
          <a:bodyPr wrap="square">
            <a:spAutoFit/>
          </a:bodyPr>
          <a:lstStyle/>
          <a:p>
            <a:pPr algn="ctr"/>
            <a:r>
              <a:rPr lang="ar-MA" sz="4500" b="1" dirty="0">
                <a:solidFill>
                  <a:srgbClr val="6D624F"/>
                </a:solidFill>
                <a:latin typeface="Microsoft Uighur" panose="02000000000000000000" pitchFamily="2" charset="-78"/>
                <a:cs typeface="Microsoft Uighur" panose="02000000000000000000" pitchFamily="2" charset="-78"/>
              </a:rPr>
              <a:t>الإجراءات الاعتيادية الخاصة باللوازم المدرسية</a:t>
            </a:r>
          </a:p>
        </p:txBody>
      </p:sp>
      <p:sp>
        <p:nvSpPr>
          <p:cNvPr id="20" name="Forme libre : forme 19">
            <a:extLst>
              <a:ext uri="{FF2B5EF4-FFF2-40B4-BE49-F238E27FC236}">
                <a16:creationId xmlns:a16="http://schemas.microsoft.com/office/drawing/2014/main" id="{5ABAF7D5-A3E8-9867-2333-31A3186D3EA3}"/>
              </a:ext>
            </a:extLst>
          </p:cNvPr>
          <p:cNvSpPr/>
          <p:nvPr/>
        </p:nvSpPr>
        <p:spPr>
          <a:xfrm rot="21239963" flipH="1">
            <a:off x="2217046" y="2735486"/>
            <a:ext cx="12926728" cy="7324355"/>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18" name="ZoneTexte 17">
            <a:extLst>
              <a:ext uri="{FF2B5EF4-FFF2-40B4-BE49-F238E27FC236}">
                <a16:creationId xmlns:a16="http://schemas.microsoft.com/office/drawing/2014/main" id="{AEEC98E5-FF19-613A-52B1-63D18F053C15}"/>
              </a:ext>
            </a:extLst>
          </p:cNvPr>
          <p:cNvSpPr txBox="1"/>
          <p:nvPr/>
        </p:nvSpPr>
        <p:spPr>
          <a:xfrm>
            <a:off x="3541300" y="4157076"/>
            <a:ext cx="10924354" cy="4632037"/>
          </a:xfrm>
          <a:prstGeom prst="rect">
            <a:avLst/>
          </a:prstGeom>
          <a:noFill/>
        </p:spPr>
        <p:txBody>
          <a:bodyPr wrap="square">
            <a:spAutoFit/>
          </a:bodyPr>
          <a:lstStyle/>
          <a:p>
            <a:pPr marL="514350" indent="-514350" algn="just" rtl="1">
              <a:lnSpc>
                <a:spcPct val="150000"/>
              </a:lnSpc>
              <a:buClr>
                <a:srgbClr val="00B050"/>
              </a:buClr>
              <a:buFont typeface="Wingdings" panose="05000000000000000000" pitchFamily="2" charset="2"/>
              <a:buChar char="ü"/>
            </a:pPr>
            <a:r>
              <a:rPr lang="ar-MA" sz="4000" dirty="0">
                <a:solidFill>
                  <a:srgbClr val="002060"/>
                </a:solidFill>
                <a:latin typeface="Microsoft Uighur" panose="02000000000000000000" pitchFamily="2" charset="-78"/>
                <a:cs typeface="Microsoft Uighur" panose="02000000000000000000" pitchFamily="2" charset="-78"/>
              </a:rPr>
              <a:t>ينبغي على الأستاذ(ة) أن يوضح للتلاميذ السلوك المنتظر أثناء التعامل مع اللوازم المدرسية؛ </a:t>
            </a:r>
          </a:p>
          <a:p>
            <a:pPr marL="514350" indent="-514350" algn="just" rtl="1">
              <a:lnSpc>
                <a:spcPct val="150000"/>
              </a:lnSpc>
              <a:buClr>
                <a:srgbClr val="00B050"/>
              </a:buClr>
              <a:buFont typeface="Wingdings" panose="05000000000000000000" pitchFamily="2" charset="2"/>
              <a:buChar char="ü"/>
            </a:pPr>
            <a:r>
              <a:rPr lang="ar-MA" sz="4000" dirty="0">
                <a:solidFill>
                  <a:srgbClr val="002060"/>
                </a:solidFill>
                <a:latin typeface="Microsoft Uighur" panose="02000000000000000000" pitchFamily="2" charset="-78"/>
                <a:cs typeface="Microsoft Uighur" panose="02000000000000000000" pitchFamily="2" charset="-78"/>
              </a:rPr>
              <a:t>عندما يرى التلاميذ أيقونة اللوازم المدرسية يسارعون إلى إخراجها بطريقة تلقائية وبهدوء؛ </a:t>
            </a:r>
          </a:p>
          <a:p>
            <a:pPr marL="514350" indent="-514350" algn="just" rtl="1">
              <a:lnSpc>
                <a:spcPct val="150000"/>
              </a:lnSpc>
              <a:buClr>
                <a:srgbClr val="00B050"/>
              </a:buClr>
              <a:buFont typeface="Wingdings" panose="05000000000000000000" pitchFamily="2" charset="2"/>
              <a:buChar char="ü"/>
            </a:pPr>
            <a:r>
              <a:rPr lang="ar-MA" sz="4000" dirty="0">
                <a:solidFill>
                  <a:srgbClr val="002060"/>
                </a:solidFill>
                <a:latin typeface="Microsoft Uighur" panose="02000000000000000000" pitchFamily="2" charset="-78"/>
                <a:cs typeface="Microsoft Uighur" panose="02000000000000000000" pitchFamily="2" charset="-78"/>
              </a:rPr>
              <a:t>ينبغي على التلاميذ أن يبادروا إلى إخبار الأستاذ(ة) باللوازم المدرسية التي تنقصهم.</a:t>
            </a:r>
          </a:p>
        </p:txBody>
      </p:sp>
      <p:grpSp>
        <p:nvGrpSpPr>
          <p:cNvPr id="9" name="Groupe 8">
            <a:extLst>
              <a:ext uri="{FF2B5EF4-FFF2-40B4-BE49-F238E27FC236}">
                <a16:creationId xmlns:a16="http://schemas.microsoft.com/office/drawing/2014/main" id="{45A377AA-07EC-BC01-9348-7DD8C3FFAD58}"/>
              </a:ext>
            </a:extLst>
          </p:cNvPr>
          <p:cNvGrpSpPr/>
          <p:nvPr/>
        </p:nvGrpSpPr>
        <p:grpSpPr>
          <a:xfrm>
            <a:off x="7601232" y="2738343"/>
            <a:ext cx="2831783" cy="966360"/>
            <a:chOff x="4724650" y="1291082"/>
            <a:chExt cx="2517140" cy="858987"/>
          </a:xfrm>
        </p:grpSpPr>
        <p:sp>
          <p:nvSpPr>
            <p:cNvPr id="2" name="Forme libre : forme 1">
              <a:extLst>
                <a:ext uri="{FF2B5EF4-FFF2-40B4-BE49-F238E27FC236}">
                  <a16:creationId xmlns:a16="http://schemas.microsoft.com/office/drawing/2014/main" id="{FCFFB550-5763-CD80-23A9-72775AA42D51}"/>
                </a:ext>
              </a:extLst>
            </p:cNvPr>
            <p:cNvSpPr/>
            <p:nvPr/>
          </p:nvSpPr>
          <p:spPr>
            <a:xfrm rot="21239963" flipH="1">
              <a:off x="4953445" y="1291082"/>
              <a:ext cx="2059551" cy="858987"/>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00B050"/>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250" dirty="0"/>
            </a:p>
          </p:txBody>
        </p:sp>
        <p:sp>
          <p:nvSpPr>
            <p:cNvPr id="7" name="ZoneTexte 6">
              <a:extLst>
                <a:ext uri="{FF2B5EF4-FFF2-40B4-BE49-F238E27FC236}">
                  <a16:creationId xmlns:a16="http://schemas.microsoft.com/office/drawing/2014/main" id="{B8B9FA00-F388-885F-9C0D-80D4A2FA36A6}"/>
                </a:ext>
              </a:extLst>
            </p:cNvPr>
            <p:cNvSpPr txBox="1"/>
            <p:nvPr/>
          </p:nvSpPr>
          <p:spPr>
            <a:xfrm>
              <a:off x="4724650" y="1437148"/>
              <a:ext cx="2517140" cy="574517"/>
            </a:xfrm>
            <a:prstGeom prst="rect">
              <a:avLst/>
            </a:prstGeom>
            <a:noFill/>
          </p:spPr>
          <p:txBody>
            <a:bodyPr wrap="square">
              <a:spAutoFit/>
            </a:bodyPr>
            <a:lstStyle/>
            <a:p>
              <a:pPr algn="ctr" rtl="1">
                <a:spcAft>
                  <a:spcPts val="675"/>
                </a:spcAft>
              </a:pPr>
              <a:r>
                <a:rPr lang="ar-MA" sz="36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ما ينبغي القيام به:</a:t>
              </a:r>
              <a:endParaRPr lang="fr-FR" sz="36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pic>
        <p:nvPicPr>
          <p:cNvPr id="3" name="Image 21">
            <a:extLst>
              <a:ext uri="{FF2B5EF4-FFF2-40B4-BE49-F238E27FC236}">
                <a16:creationId xmlns:a16="http://schemas.microsoft.com/office/drawing/2014/main" id="{4E82DF8C-D4CA-9AD8-5CB0-1C6D5C1725A4}"/>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841145" y="1684676"/>
            <a:ext cx="1400310" cy="1217990"/>
          </a:xfrm>
          <a:prstGeom prst="rect">
            <a:avLst/>
          </a:prstGeom>
          <a:ln w="19050">
            <a:noFill/>
          </a:ln>
          <a:effectLst/>
        </p:spPr>
      </p:pic>
      <p:sp>
        <p:nvSpPr>
          <p:cNvPr id="4" name="Rectangle 3">
            <a:extLst>
              <a:ext uri="{FF2B5EF4-FFF2-40B4-BE49-F238E27FC236}">
                <a16:creationId xmlns:a16="http://schemas.microsoft.com/office/drawing/2014/main" id="{E517E98C-C651-FD6E-4987-6FF0AFB52DCF}"/>
              </a:ext>
            </a:extLst>
          </p:cNvPr>
          <p:cNvSpPr/>
          <p:nvPr/>
        </p:nvSpPr>
        <p:spPr>
          <a:xfrm>
            <a:off x="-380999" y="-296297"/>
            <a:ext cx="18719442" cy="1378462"/>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10" name="Freeform 22">
            <a:extLst>
              <a:ext uri="{FF2B5EF4-FFF2-40B4-BE49-F238E27FC236}">
                <a16:creationId xmlns:a16="http://schemas.microsoft.com/office/drawing/2014/main" id="{7ACB0DEA-84BF-52F5-D1EC-1031D2F738CB}"/>
              </a:ext>
            </a:extLst>
          </p:cNvPr>
          <p:cNvSpPr/>
          <p:nvPr/>
        </p:nvSpPr>
        <p:spPr>
          <a:xfrm rot="-10800000">
            <a:off x="12649200" y="311782"/>
            <a:ext cx="5696860"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12" name="TextBox 34">
            <a:extLst>
              <a:ext uri="{FF2B5EF4-FFF2-40B4-BE49-F238E27FC236}">
                <a16:creationId xmlns:a16="http://schemas.microsoft.com/office/drawing/2014/main" id="{E39A50FB-F03C-39B2-66FE-C1BAC9644888}"/>
              </a:ext>
            </a:extLst>
          </p:cNvPr>
          <p:cNvSpPr txBox="1"/>
          <p:nvPr/>
        </p:nvSpPr>
        <p:spPr>
          <a:xfrm>
            <a:off x="13182600" y="849318"/>
            <a:ext cx="4286055"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5.1. نمذجة و محاكاة الأنشطة</a:t>
            </a:r>
          </a:p>
        </p:txBody>
      </p:sp>
    </p:spTree>
    <p:extLst>
      <p:ext uri="{BB962C8B-B14F-4D97-AF65-F5344CB8AC3E}">
        <p14:creationId xmlns:p14="http://schemas.microsoft.com/office/powerpoint/2010/main" val="8384295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5CEDA-4245-9D54-E0F2-62E2F6A5E2C4}"/>
            </a:ext>
          </a:extLst>
        </p:cNvPr>
        <p:cNvGrpSpPr/>
        <p:nvPr/>
      </p:nvGrpSpPr>
      <p:grpSpPr>
        <a:xfrm>
          <a:off x="0" y="0"/>
          <a:ext cx="0" cy="0"/>
          <a:chOff x="0" y="0"/>
          <a:chExt cx="0" cy="0"/>
        </a:xfrm>
      </p:grpSpPr>
      <p:pic>
        <p:nvPicPr>
          <p:cNvPr id="4" name="Image 2">
            <a:extLst>
              <a:ext uri="{FF2B5EF4-FFF2-40B4-BE49-F238E27FC236}">
                <a16:creationId xmlns:a16="http://schemas.microsoft.com/office/drawing/2014/main" id="{1A48913E-B9ED-E5E8-5054-39A410EB461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a:off x="4978227" y="1614417"/>
            <a:ext cx="3819238" cy="5995449"/>
          </a:xfrm>
          <a:prstGeom prst="rect">
            <a:avLst/>
          </a:prstGeom>
        </p:spPr>
      </p:pic>
      <p:grpSp>
        <p:nvGrpSpPr>
          <p:cNvPr id="9" name="Groupe 8">
            <a:extLst>
              <a:ext uri="{FF2B5EF4-FFF2-40B4-BE49-F238E27FC236}">
                <a16:creationId xmlns:a16="http://schemas.microsoft.com/office/drawing/2014/main" id="{8CFCC6F7-BC0A-C617-AA26-0BE0C7ECDD87}"/>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487F2D5B-B5EA-643D-640D-81CC599AC5E9}"/>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FE165B8C-5892-0479-4ED2-EE8395F7BC90}"/>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9E5A6BD0-A539-3BC8-88D1-E193C66C9B2B}"/>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7AD672E8-6CC8-6AD1-5BBF-04CE2DEF5357}"/>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917E4624-B315-9FA6-1266-47B0652E9013}"/>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ECDD3CB7-3409-F985-F3AB-43C342A2AE14}"/>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C9293383-D7C5-2CBA-A1BD-1471282DC8EA}"/>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77A3DAA4-5689-110A-9966-E91883DAD16C}"/>
              </a:ext>
            </a:extLst>
          </p:cNvPr>
          <p:cNvSpPr txBox="1"/>
          <p:nvPr/>
        </p:nvSpPr>
        <p:spPr>
          <a:xfrm>
            <a:off x="12368446" y="4475843"/>
            <a:ext cx="3688570" cy="1661993"/>
          </a:xfrm>
          <a:prstGeom prst="rect">
            <a:avLst/>
          </a:prstGeom>
        </p:spPr>
        <p:txBody>
          <a:bodyPr wrap="square" lIns="0" tIns="0" rIns="0" bIns="0" rtlCol="0" anchor="t">
            <a:spAutoFit/>
          </a:bodyPr>
          <a:lstStyle/>
          <a:p>
            <a:pPr marL="0" lvl="0" indent="0" algn="ctr" rtl="1"/>
            <a:r>
              <a:rPr lang="ar-MA" sz="5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نمذجة النشاط من طرف منشط الورشة</a:t>
            </a:r>
          </a:p>
        </p:txBody>
      </p:sp>
      <p:sp>
        <p:nvSpPr>
          <p:cNvPr id="6" name="Freeform 6">
            <a:extLst>
              <a:ext uri="{FF2B5EF4-FFF2-40B4-BE49-F238E27FC236}">
                <a16:creationId xmlns:a16="http://schemas.microsoft.com/office/drawing/2014/main" id="{B7EDB212-A29B-A52A-3BDB-E16AB1E4343A}"/>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5"/>
                </a:ext>
              </a:extLst>
            </a:blip>
            <a:stretch>
              <a:fillRect l="1" r="-352"/>
            </a:stretch>
          </a:blipFill>
          <a:ln>
            <a:solidFill>
              <a:schemeClr val="bg1"/>
            </a:solidFill>
          </a:ln>
        </p:spPr>
        <p:txBody>
          <a:bodyPr/>
          <a:lstStyle/>
          <a:p>
            <a:pPr marL="0" algn="r" defTabSz="914400" rtl="1" eaLnBrk="1" latinLnBrk="0" hangingPunct="1"/>
            <a:endParaRPr lang="fr-FR" dirty="0"/>
          </a:p>
        </p:txBody>
      </p:sp>
    </p:spTree>
    <p:extLst>
      <p:ext uri="{BB962C8B-B14F-4D97-AF65-F5344CB8AC3E}">
        <p14:creationId xmlns:p14="http://schemas.microsoft.com/office/powerpoint/2010/main" val="1913329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2A092-5609-6F66-FEAC-A57495FAD44E}"/>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41D1C6F5-D60D-22A7-4260-CED036505E05}"/>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8B610653-CE11-F1AB-8AD4-5AB05C13B75C}"/>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CE62EA40-ABD6-627E-E7BA-924440BCDB32}"/>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7B11D423-DB75-3C76-05F2-84E38BA8DCD3}"/>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34D80B94-F214-CBAF-C999-4B51FB7A987F}"/>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CE74EFE9-AF99-FE3E-1713-F3E95B2D62AD}"/>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F1CD5C82-E6BC-4845-9143-84E4361B0357}"/>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3840C93A-3C70-775D-6395-D503D17B6332}"/>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B4346ACB-E93A-8882-BC4E-01AC0727984C}"/>
              </a:ext>
            </a:extLst>
          </p:cNvPr>
          <p:cNvSpPr txBox="1"/>
          <p:nvPr/>
        </p:nvSpPr>
        <p:spPr>
          <a:xfrm>
            <a:off x="12496799" y="4272107"/>
            <a:ext cx="3622461" cy="1373453"/>
          </a:xfrm>
          <a:prstGeom prst="rect">
            <a:avLst/>
          </a:prstGeom>
        </p:spPr>
        <p:txBody>
          <a:bodyPr wrap="square" lIns="0" tIns="0" rIns="0" bIns="0" rtlCol="0" anchor="t">
            <a:spAutoFit/>
          </a:bodyPr>
          <a:lstStyle/>
          <a:p>
            <a:pPr lvl="0" algn="ctr" rtl="1">
              <a:lnSpc>
                <a:spcPts val="11418"/>
              </a:lnSpc>
            </a:pPr>
            <a:r>
              <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مناقشة عامة</a:t>
            </a:r>
          </a:p>
        </p:txBody>
      </p:sp>
      <p:sp>
        <p:nvSpPr>
          <p:cNvPr id="6" name="Freeform 6">
            <a:extLst>
              <a:ext uri="{FF2B5EF4-FFF2-40B4-BE49-F238E27FC236}">
                <a16:creationId xmlns:a16="http://schemas.microsoft.com/office/drawing/2014/main" id="{13B6B698-8024-A4DD-159F-AD9340E8DD80}"/>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3"/>
                </a:ext>
              </a:extLst>
            </a:blip>
            <a:stretch>
              <a:fillRect l="1" r="-352"/>
            </a:stretch>
          </a:blipFill>
          <a:ln>
            <a:solidFill>
              <a:schemeClr val="bg1"/>
            </a:solidFill>
          </a:ln>
        </p:spPr>
        <p:txBody>
          <a:bodyPr/>
          <a:lstStyle/>
          <a:p>
            <a:pPr marL="0" algn="r" defTabSz="914400" rtl="1" eaLnBrk="1" latinLnBrk="0" hangingPunct="1"/>
            <a:endParaRPr lang="fr-FR" dirty="0"/>
          </a:p>
        </p:txBody>
      </p:sp>
      <p:sp>
        <p:nvSpPr>
          <p:cNvPr id="7" name="ZoneTexte 6">
            <a:extLst>
              <a:ext uri="{FF2B5EF4-FFF2-40B4-BE49-F238E27FC236}">
                <a16:creationId xmlns:a16="http://schemas.microsoft.com/office/drawing/2014/main" id="{CDE68AB5-B5E8-BAEB-7D25-7C7C0F479067}"/>
              </a:ext>
            </a:extLst>
          </p:cNvPr>
          <p:cNvSpPr txBox="1"/>
          <p:nvPr/>
        </p:nvSpPr>
        <p:spPr>
          <a:xfrm>
            <a:off x="5041447" y="4958834"/>
            <a:ext cx="10082892" cy="369332"/>
          </a:xfrm>
          <a:prstGeom prst="rect">
            <a:avLst/>
          </a:prstGeom>
          <a:noFill/>
        </p:spPr>
        <p:txBody>
          <a:bodyPr wrap="square">
            <a:spAutoFit/>
          </a:bodyPr>
          <a:lstStyle/>
          <a:p>
            <a:endParaRPr lang="fr-FR" dirty="0"/>
          </a:p>
        </p:txBody>
      </p:sp>
      <p:pic>
        <p:nvPicPr>
          <p:cNvPr id="8" name="Image 7" descr="People Suffering from Problems, Attendin Graphic by pch.vector ...">
            <a:extLst>
              <a:ext uri="{FF2B5EF4-FFF2-40B4-BE49-F238E27FC236}">
                <a16:creationId xmlns:a16="http://schemas.microsoft.com/office/drawing/2014/main" id="{F019D5C3-554E-C8CE-CC02-3CE4B23F401E}"/>
              </a:ext>
            </a:extLst>
          </p:cNvPr>
          <p:cNvPicPr>
            <a:picLocks noChangeAspect="1"/>
          </p:cNvPicPr>
          <p:nvPr/>
        </p:nvPicPr>
        <p:blipFill>
          <a:blip r:embed="rId4"/>
          <a:srcRect l="13111" r="16473"/>
          <a:stretch>
            <a:fillRect/>
          </a:stretch>
        </p:blipFill>
        <p:spPr>
          <a:xfrm>
            <a:off x="3995061" y="3276528"/>
            <a:ext cx="4334057" cy="4103275"/>
          </a:xfrm>
          <a:prstGeom prst="rect">
            <a:avLst/>
          </a:prstGeom>
        </p:spPr>
      </p:pic>
    </p:spTree>
    <p:extLst>
      <p:ext uri="{BB962C8B-B14F-4D97-AF65-F5344CB8AC3E}">
        <p14:creationId xmlns:p14="http://schemas.microsoft.com/office/powerpoint/2010/main" val="38281015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EAD2B-C727-9427-6F63-8C11956CFE49}"/>
            </a:ext>
          </a:extLst>
        </p:cNvPr>
        <p:cNvGrpSpPr/>
        <p:nvPr/>
      </p:nvGrpSpPr>
      <p:grpSpPr>
        <a:xfrm>
          <a:off x="0" y="0"/>
          <a:ext cx="0" cy="0"/>
          <a:chOff x="0" y="0"/>
          <a:chExt cx="0" cy="0"/>
        </a:xfrm>
      </p:grpSpPr>
      <p:sp>
        <p:nvSpPr>
          <p:cNvPr id="4" name="TextBox 15">
            <a:extLst>
              <a:ext uri="{FF2B5EF4-FFF2-40B4-BE49-F238E27FC236}">
                <a16:creationId xmlns:a16="http://schemas.microsoft.com/office/drawing/2014/main" id="{6475431F-A038-0AE0-2E9E-21211DA08BD1}"/>
              </a:ext>
            </a:extLst>
          </p:cNvPr>
          <p:cNvSpPr txBox="1"/>
          <p:nvPr/>
        </p:nvSpPr>
        <p:spPr>
          <a:xfrm>
            <a:off x="1389370" y="4680873"/>
            <a:ext cx="10543065" cy="1017586"/>
          </a:xfrm>
          <a:prstGeom prst="rect">
            <a:avLst/>
          </a:prstGeom>
        </p:spPr>
        <p:txBody>
          <a:bodyPr wrap="square" lIns="0" tIns="0" rIns="0" bIns="0" rtlCol="0" anchor="t">
            <a:spAutoFit/>
          </a:bodyPr>
          <a:lstStyle/>
          <a:p>
            <a:pPr lvl="0" algn="ctr" rtl="1">
              <a:lnSpc>
                <a:spcPts val="7749"/>
              </a:lnSpc>
              <a:spcBef>
                <a:spcPct val="0"/>
              </a:spcBef>
            </a:pPr>
            <a:r>
              <a:rPr lang="ar-MA" sz="7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الخريطة الذهنية: عائلة العدد</a:t>
            </a:r>
            <a:endParaRPr lang="ar-EG" sz="7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nvGrpSpPr>
          <p:cNvPr id="14" name="Groupe 13">
            <a:extLst>
              <a:ext uri="{FF2B5EF4-FFF2-40B4-BE49-F238E27FC236}">
                <a16:creationId xmlns:a16="http://schemas.microsoft.com/office/drawing/2014/main" id="{EB961CD2-C123-E832-E49E-6F4A52D6871C}"/>
              </a:ext>
            </a:extLst>
          </p:cNvPr>
          <p:cNvGrpSpPr/>
          <p:nvPr/>
        </p:nvGrpSpPr>
        <p:grpSpPr>
          <a:xfrm rot="10800000">
            <a:off x="11582400" y="1028700"/>
            <a:ext cx="8999958" cy="7764850"/>
            <a:chOff x="-4692020" y="659100"/>
            <a:chExt cx="12867402" cy="9887050"/>
          </a:xfrm>
        </p:grpSpPr>
        <p:grpSp>
          <p:nvGrpSpPr>
            <p:cNvPr id="7" name="Group 6">
              <a:extLst>
                <a:ext uri="{FF2B5EF4-FFF2-40B4-BE49-F238E27FC236}">
                  <a16:creationId xmlns:a16="http://schemas.microsoft.com/office/drawing/2014/main" id="{04353874-3BD2-C8AA-F62D-02F2F2556A46}"/>
                </a:ext>
              </a:extLst>
            </p:cNvPr>
            <p:cNvGrpSpPr/>
            <p:nvPr/>
          </p:nvGrpSpPr>
          <p:grpSpPr>
            <a:xfrm>
              <a:off x="-2689413" y="2182854"/>
              <a:ext cx="10864795" cy="6154145"/>
              <a:chOff x="0" y="0"/>
              <a:chExt cx="1317093" cy="746041"/>
            </a:xfrm>
          </p:grpSpPr>
          <p:sp>
            <p:nvSpPr>
              <p:cNvPr id="8" name="Freeform 7">
                <a:extLst>
                  <a:ext uri="{FF2B5EF4-FFF2-40B4-BE49-F238E27FC236}">
                    <a16:creationId xmlns:a16="http://schemas.microsoft.com/office/drawing/2014/main" id="{24BD91E8-85E5-2E20-8C95-001784D61D43}"/>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9" name="TextBox 8">
                <a:extLst>
                  <a:ext uri="{FF2B5EF4-FFF2-40B4-BE49-F238E27FC236}">
                    <a16:creationId xmlns:a16="http://schemas.microsoft.com/office/drawing/2014/main" id="{F1CCF665-1F60-FC65-BF16-22CEE2778834}"/>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0" name="Freeform 9">
              <a:extLst>
                <a:ext uri="{FF2B5EF4-FFF2-40B4-BE49-F238E27FC236}">
                  <a16:creationId xmlns:a16="http://schemas.microsoft.com/office/drawing/2014/main" id="{8BD77281-E301-5149-1C0E-86478A4CD886}"/>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11" name="Group 10">
              <a:extLst>
                <a:ext uri="{FF2B5EF4-FFF2-40B4-BE49-F238E27FC236}">
                  <a16:creationId xmlns:a16="http://schemas.microsoft.com/office/drawing/2014/main" id="{1D5D8745-6791-078C-18F6-F8F0311DD8FF}"/>
                </a:ext>
              </a:extLst>
            </p:cNvPr>
            <p:cNvGrpSpPr/>
            <p:nvPr/>
          </p:nvGrpSpPr>
          <p:grpSpPr>
            <a:xfrm>
              <a:off x="-4692020" y="659100"/>
              <a:ext cx="11850480" cy="9201654"/>
              <a:chOff x="0" y="0"/>
              <a:chExt cx="1070766" cy="831427"/>
            </a:xfrm>
          </p:grpSpPr>
          <p:sp>
            <p:nvSpPr>
              <p:cNvPr id="12" name="Freeform 11">
                <a:extLst>
                  <a:ext uri="{FF2B5EF4-FFF2-40B4-BE49-F238E27FC236}">
                    <a16:creationId xmlns:a16="http://schemas.microsoft.com/office/drawing/2014/main" id="{CE03441E-D7E3-B3D1-DC38-575AF6CEB9ED}"/>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3" name="TextBox 12">
                <a:extLst>
                  <a:ext uri="{FF2B5EF4-FFF2-40B4-BE49-F238E27FC236}">
                    <a16:creationId xmlns:a16="http://schemas.microsoft.com/office/drawing/2014/main" id="{C91B27C8-025C-C0F3-0FC4-33535D4104FF}"/>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TextBox 34">
            <a:extLst>
              <a:ext uri="{FF2B5EF4-FFF2-40B4-BE49-F238E27FC236}">
                <a16:creationId xmlns:a16="http://schemas.microsoft.com/office/drawing/2014/main" id="{8C222366-4677-B951-7290-287BE3E61B06}"/>
              </a:ext>
            </a:extLst>
          </p:cNvPr>
          <p:cNvSpPr txBox="1"/>
          <p:nvPr/>
        </p:nvSpPr>
        <p:spPr>
          <a:xfrm>
            <a:off x="12915150" y="4267216"/>
            <a:ext cx="3983480"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5.1. نمذجة و محاكاة الأنشطة</a:t>
            </a:r>
          </a:p>
        </p:txBody>
      </p:sp>
      <p:sp>
        <p:nvSpPr>
          <p:cNvPr id="17" name="TextBox 15">
            <a:extLst>
              <a:ext uri="{FF2B5EF4-FFF2-40B4-BE49-F238E27FC236}">
                <a16:creationId xmlns:a16="http://schemas.microsoft.com/office/drawing/2014/main" id="{52DE2AA1-F665-2B31-21A3-20BE91BE4222}"/>
              </a:ext>
            </a:extLst>
          </p:cNvPr>
          <p:cNvSpPr txBox="1"/>
          <p:nvPr/>
        </p:nvSpPr>
        <p:spPr>
          <a:xfrm>
            <a:off x="-241091" y="-7423123"/>
            <a:ext cx="9320496" cy="9939566"/>
          </a:xfrm>
          <a:prstGeom prst="rect">
            <a:avLst/>
          </a:prstGeom>
        </p:spPr>
        <p:txBody>
          <a:bodyPr lIns="59834" tIns="59834" rIns="59834" bIns="59834" rtlCol="0" anchor="ctr"/>
          <a:lstStyle/>
          <a:p>
            <a:pPr marL="0" algn="ctr" defTabSz="914400" rtl="1" eaLnBrk="1" latinLnBrk="0" hangingPunct="1">
              <a:lnSpc>
                <a:spcPts val="3750"/>
              </a:lnSpc>
            </a:pPr>
            <a:endParaRPr/>
          </a:p>
        </p:txBody>
      </p:sp>
      <p:grpSp>
        <p:nvGrpSpPr>
          <p:cNvPr id="18" name="Group 33">
            <a:extLst>
              <a:ext uri="{FF2B5EF4-FFF2-40B4-BE49-F238E27FC236}">
                <a16:creationId xmlns:a16="http://schemas.microsoft.com/office/drawing/2014/main" id="{A907ADB1-C6AB-7C65-BB5E-8D615B05FFE7}"/>
              </a:ext>
            </a:extLst>
          </p:cNvPr>
          <p:cNvGrpSpPr/>
          <p:nvPr/>
        </p:nvGrpSpPr>
        <p:grpSpPr>
          <a:xfrm>
            <a:off x="-1590449" y="-7054167"/>
            <a:ext cx="11850480" cy="9201654"/>
            <a:chOff x="0" y="0"/>
            <a:chExt cx="1070766" cy="831427"/>
          </a:xfrm>
        </p:grpSpPr>
        <p:sp>
          <p:nvSpPr>
            <p:cNvPr id="19" name="Freeform 34">
              <a:extLst>
                <a:ext uri="{FF2B5EF4-FFF2-40B4-BE49-F238E27FC236}">
                  <a16:creationId xmlns:a16="http://schemas.microsoft.com/office/drawing/2014/main" id="{A83CEED1-6691-CC2C-67D7-4B3384C85E96}"/>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20" name="TextBox 35">
              <a:extLst>
                <a:ext uri="{FF2B5EF4-FFF2-40B4-BE49-F238E27FC236}">
                  <a16:creationId xmlns:a16="http://schemas.microsoft.com/office/drawing/2014/main" id="{0C7231D7-945B-5935-8A30-9DC9D5CE42AA}"/>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sp>
        <p:nvSpPr>
          <p:cNvPr id="33" name="TextBox 17">
            <a:extLst>
              <a:ext uri="{FF2B5EF4-FFF2-40B4-BE49-F238E27FC236}">
                <a16:creationId xmlns:a16="http://schemas.microsoft.com/office/drawing/2014/main" id="{B2E89248-1487-CD45-B09D-B13B7D76005D}"/>
              </a:ext>
            </a:extLst>
          </p:cNvPr>
          <p:cNvSpPr txBox="1"/>
          <p:nvPr/>
        </p:nvSpPr>
        <p:spPr>
          <a:xfrm>
            <a:off x="-2396376" y="786189"/>
            <a:ext cx="13462334" cy="1048364"/>
          </a:xfrm>
          <a:prstGeom prst="rect">
            <a:avLst/>
          </a:prstGeom>
        </p:spPr>
        <p:txBody>
          <a:bodyPr lIns="0" tIns="0" rIns="0" bIns="0" rtlCol="0" anchor="t">
            <a:spAutoFit/>
          </a:bodyPr>
          <a:lstStyle/>
          <a:p>
            <a:pPr lvl="0" algn="ctr" rtl="1">
              <a:lnSpc>
                <a:spcPts val="7749"/>
              </a:lnSpc>
              <a:spcBef>
                <a:spcPct val="0"/>
              </a:spcBef>
            </a:pPr>
            <a:r>
              <a:rPr lang="ar-MA"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النشاط2: النشاط الاعتيادي</a:t>
            </a:r>
            <a:endParaRPr lang="ar-EG"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40905283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67E85-B3F8-12DD-539D-030D841FE3D8}"/>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D39CBDBC-DD1D-9347-4DBD-6834696BFE97}"/>
              </a:ext>
            </a:extLst>
          </p:cNvPr>
          <p:cNvSpPr/>
          <p:nvPr/>
        </p:nvSpPr>
        <p:spPr>
          <a:xfrm rot="2700000" flipV="1">
            <a:off x="14163595" y="5282039"/>
            <a:ext cx="1705408"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2"/>
                </a:ext>
              </a:extLst>
            </a:blip>
            <a:stretch>
              <a:fillRect l="-5343" t="-58588"/>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5" name="Freeform 5">
            <a:extLst>
              <a:ext uri="{FF2B5EF4-FFF2-40B4-BE49-F238E27FC236}">
                <a16:creationId xmlns:a16="http://schemas.microsoft.com/office/drawing/2014/main" id="{6E4B99B4-DFE8-9A63-6732-301F46EC624C}"/>
              </a:ext>
            </a:extLst>
          </p:cNvPr>
          <p:cNvSpPr/>
          <p:nvPr/>
        </p:nvSpPr>
        <p:spPr>
          <a:xfrm rot="-2700000" flipH="1" flipV="1">
            <a:off x="2547202" y="5255391"/>
            <a:ext cx="1713989"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2"/>
                </a:ext>
              </a:extLst>
            </a:blip>
            <a:stretch>
              <a:fillRect l="-5343" t="-58588"/>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 name="Freeform 6">
            <a:extLst>
              <a:ext uri="{FF2B5EF4-FFF2-40B4-BE49-F238E27FC236}">
                <a16:creationId xmlns:a16="http://schemas.microsoft.com/office/drawing/2014/main" id="{BDC446A8-AC62-2151-69AC-38E7CA2947B5}"/>
              </a:ext>
            </a:extLst>
          </p:cNvPr>
          <p:cNvSpPr/>
          <p:nvPr/>
        </p:nvSpPr>
        <p:spPr>
          <a:xfrm rot="9151063">
            <a:off x="6543863" y="5059225"/>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7" name="Freeform 7">
            <a:extLst>
              <a:ext uri="{FF2B5EF4-FFF2-40B4-BE49-F238E27FC236}">
                <a16:creationId xmlns:a16="http://schemas.microsoft.com/office/drawing/2014/main" id="{8C1119A9-07B9-D6AA-BB88-B0AD2CDF6243}"/>
              </a:ext>
            </a:extLst>
          </p:cNvPr>
          <p:cNvSpPr/>
          <p:nvPr/>
        </p:nvSpPr>
        <p:spPr>
          <a:xfrm rot="1419572" flipV="1">
            <a:off x="10203078" y="5022823"/>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8" name="Group 8">
            <a:extLst>
              <a:ext uri="{FF2B5EF4-FFF2-40B4-BE49-F238E27FC236}">
                <a16:creationId xmlns:a16="http://schemas.microsoft.com/office/drawing/2014/main" id="{AC6539A8-C7BC-7C4A-B7A3-2CCEC6D707F3}"/>
              </a:ext>
            </a:extLst>
          </p:cNvPr>
          <p:cNvGrpSpPr/>
          <p:nvPr/>
        </p:nvGrpSpPr>
        <p:grpSpPr>
          <a:xfrm>
            <a:off x="5534138" y="3038949"/>
            <a:ext cx="7335885" cy="1842095"/>
            <a:chOff x="0" y="0"/>
            <a:chExt cx="3172940" cy="796749"/>
          </a:xfrm>
        </p:grpSpPr>
        <p:sp>
          <p:nvSpPr>
            <p:cNvPr id="9" name="Freeform 9">
              <a:extLst>
                <a:ext uri="{FF2B5EF4-FFF2-40B4-BE49-F238E27FC236}">
                  <a16:creationId xmlns:a16="http://schemas.microsoft.com/office/drawing/2014/main" id="{A3F24DD6-AC4B-95C7-BA0A-CFBA8C2E113D}"/>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0" name="Freeform 10">
              <a:extLst>
                <a:ext uri="{FF2B5EF4-FFF2-40B4-BE49-F238E27FC236}">
                  <a16:creationId xmlns:a16="http://schemas.microsoft.com/office/drawing/2014/main" id="{416FC0DD-F8A7-FCDE-74AC-835CE6E47223}"/>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1" name="Freeform 11">
              <a:extLst>
                <a:ext uri="{FF2B5EF4-FFF2-40B4-BE49-F238E27FC236}">
                  <a16:creationId xmlns:a16="http://schemas.microsoft.com/office/drawing/2014/main" id="{DB1A9B7E-B132-5003-3977-F35E834F97D1}"/>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12" name="Group 12">
            <a:extLst>
              <a:ext uri="{FF2B5EF4-FFF2-40B4-BE49-F238E27FC236}">
                <a16:creationId xmlns:a16="http://schemas.microsoft.com/office/drawing/2014/main" id="{55998FA3-FB8E-5930-A0E7-41D530C66286}"/>
              </a:ext>
            </a:extLst>
          </p:cNvPr>
          <p:cNvGrpSpPr/>
          <p:nvPr/>
        </p:nvGrpSpPr>
        <p:grpSpPr>
          <a:xfrm>
            <a:off x="9360708" y="6749773"/>
            <a:ext cx="4411367" cy="1128931"/>
            <a:chOff x="0" y="0"/>
            <a:chExt cx="2269920" cy="2496304"/>
          </a:xfrm>
        </p:grpSpPr>
        <p:sp>
          <p:nvSpPr>
            <p:cNvPr id="13" name="Freeform 13">
              <a:extLst>
                <a:ext uri="{FF2B5EF4-FFF2-40B4-BE49-F238E27FC236}">
                  <a16:creationId xmlns:a16="http://schemas.microsoft.com/office/drawing/2014/main" id="{7B3905D3-DD48-71F3-9402-1F839A057C7F}"/>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4" name="Freeform 14">
              <a:extLst>
                <a:ext uri="{FF2B5EF4-FFF2-40B4-BE49-F238E27FC236}">
                  <a16:creationId xmlns:a16="http://schemas.microsoft.com/office/drawing/2014/main" id="{1E52591C-E5AE-D8D9-03AD-E198D0D232B0}"/>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5" name="Freeform 15">
              <a:extLst>
                <a:ext uri="{FF2B5EF4-FFF2-40B4-BE49-F238E27FC236}">
                  <a16:creationId xmlns:a16="http://schemas.microsoft.com/office/drawing/2014/main" id="{A2E4D64A-8EB7-313B-0F81-D4BC587913F0}"/>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16" name="Group 16">
            <a:extLst>
              <a:ext uri="{FF2B5EF4-FFF2-40B4-BE49-F238E27FC236}">
                <a16:creationId xmlns:a16="http://schemas.microsoft.com/office/drawing/2014/main" id="{DF5575BA-C2BE-DE74-D4FF-0BF2E068C3BE}"/>
              </a:ext>
            </a:extLst>
          </p:cNvPr>
          <p:cNvGrpSpPr/>
          <p:nvPr/>
        </p:nvGrpSpPr>
        <p:grpSpPr>
          <a:xfrm>
            <a:off x="14091548" y="6749773"/>
            <a:ext cx="3736418" cy="1129250"/>
            <a:chOff x="0" y="0"/>
            <a:chExt cx="1922617" cy="2496304"/>
          </a:xfrm>
        </p:grpSpPr>
        <p:sp>
          <p:nvSpPr>
            <p:cNvPr id="17" name="Freeform 17">
              <a:extLst>
                <a:ext uri="{FF2B5EF4-FFF2-40B4-BE49-F238E27FC236}">
                  <a16:creationId xmlns:a16="http://schemas.microsoft.com/office/drawing/2014/main" id="{97EC3D52-CF1B-5E0C-6C49-A9A0AED12F93}"/>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8" name="Freeform 18">
              <a:extLst>
                <a:ext uri="{FF2B5EF4-FFF2-40B4-BE49-F238E27FC236}">
                  <a16:creationId xmlns:a16="http://schemas.microsoft.com/office/drawing/2014/main" id="{C741B1C0-2DA3-32EC-7A60-CB98A1325C2B}"/>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9" name="Freeform 19">
              <a:extLst>
                <a:ext uri="{FF2B5EF4-FFF2-40B4-BE49-F238E27FC236}">
                  <a16:creationId xmlns:a16="http://schemas.microsoft.com/office/drawing/2014/main" id="{730C2600-41EB-E6FD-38BA-BD3B99097361}"/>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20" name="Group 20">
            <a:extLst>
              <a:ext uri="{FF2B5EF4-FFF2-40B4-BE49-F238E27FC236}">
                <a16:creationId xmlns:a16="http://schemas.microsoft.com/office/drawing/2014/main" id="{3294FFA9-77E1-8E7D-AE85-D5A96F9C9D9B}"/>
              </a:ext>
            </a:extLst>
          </p:cNvPr>
          <p:cNvGrpSpPr/>
          <p:nvPr/>
        </p:nvGrpSpPr>
        <p:grpSpPr>
          <a:xfrm>
            <a:off x="4597336" y="6743700"/>
            <a:ext cx="4546664" cy="1104234"/>
            <a:chOff x="0" y="0"/>
            <a:chExt cx="2339538" cy="2496304"/>
          </a:xfrm>
        </p:grpSpPr>
        <p:sp>
          <p:nvSpPr>
            <p:cNvPr id="21" name="Freeform 21">
              <a:extLst>
                <a:ext uri="{FF2B5EF4-FFF2-40B4-BE49-F238E27FC236}">
                  <a16:creationId xmlns:a16="http://schemas.microsoft.com/office/drawing/2014/main" id="{E0D1EFE5-550D-AC68-ADDC-CD937E19469E}"/>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2" name="Freeform 22">
              <a:extLst>
                <a:ext uri="{FF2B5EF4-FFF2-40B4-BE49-F238E27FC236}">
                  <a16:creationId xmlns:a16="http://schemas.microsoft.com/office/drawing/2014/main" id="{5208B8ED-D5DA-C951-0522-1527C5423505}"/>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3" name="Freeform 23">
              <a:extLst>
                <a:ext uri="{FF2B5EF4-FFF2-40B4-BE49-F238E27FC236}">
                  <a16:creationId xmlns:a16="http://schemas.microsoft.com/office/drawing/2014/main" id="{6C1D28B4-D626-6889-0FFC-CDA0DA46B2EB}"/>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24" name="Group 24">
            <a:extLst>
              <a:ext uri="{FF2B5EF4-FFF2-40B4-BE49-F238E27FC236}">
                <a16:creationId xmlns:a16="http://schemas.microsoft.com/office/drawing/2014/main" id="{735D94FE-020A-2915-CAE5-E1DD0FD14E30}"/>
              </a:ext>
            </a:extLst>
          </p:cNvPr>
          <p:cNvGrpSpPr/>
          <p:nvPr/>
        </p:nvGrpSpPr>
        <p:grpSpPr>
          <a:xfrm>
            <a:off x="366282" y="6749774"/>
            <a:ext cx="3979782" cy="1081306"/>
            <a:chOff x="0" y="0"/>
            <a:chExt cx="2047842" cy="2496304"/>
          </a:xfrm>
        </p:grpSpPr>
        <p:sp>
          <p:nvSpPr>
            <p:cNvPr id="25" name="Freeform 25">
              <a:extLst>
                <a:ext uri="{FF2B5EF4-FFF2-40B4-BE49-F238E27FC236}">
                  <a16:creationId xmlns:a16="http://schemas.microsoft.com/office/drawing/2014/main" id="{478503CB-A3EA-BBAC-9047-81EF28125794}"/>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6" name="Freeform 26">
              <a:extLst>
                <a:ext uri="{FF2B5EF4-FFF2-40B4-BE49-F238E27FC236}">
                  <a16:creationId xmlns:a16="http://schemas.microsoft.com/office/drawing/2014/main" id="{8FEE5F6A-9986-7D9C-E3C2-1CE169ACDFC4}"/>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7" name="Freeform 27">
              <a:extLst>
                <a:ext uri="{FF2B5EF4-FFF2-40B4-BE49-F238E27FC236}">
                  <a16:creationId xmlns:a16="http://schemas.microsoft.com/office/drawing/2014/main" id="{286F1D86-8A40-E427-B18D-C9EE92E6A89A}"/>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28" name="Freeform 28">
            <a:extLst>
              <a:ext uri="{FF2B5EF4-FFF2-40B4-BE49-F238E27FC236}">
                <a16:creationId xmlns:a16="http://schemas.microsoft.com/office/drawing/2014/main" id="{14A73892-0449-C05D-F533-951273B3F24D}"/>
              </a:ext>
            </a:extLst>
          </p:cNvPr>
          <p:cNvSpPr/>
          <p:nvPr/>
        </p:nvSpPr>
        <p:spPr>
          <a:xfrm>
            <a:off x="10589288" y="7555459"/>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29" name="Group 29">
            <a:extLst>
              <a:ext uri="{FF2B5EF4-FFF2-40B4-BE49-F238E27FC236}">
                <a16:creationId xmlns:a16="http://schemas.microsoft.com/office/drawing/2014/main" id="{3B730B63-8695-85A4-19B0-7B4334539D88}"/>
              </a:ext>
            </a:extLst>
          </p:cNvPr>
          <p:cNvGrpSpPr/>
          <p:nvPr/>
        </p:nvGrpSpPr>
        <p:grpSpPr>
          <a:xfrm>
            <a:off x="11110519" y="6154348"/>
            <a:ext cx="845407" cy="845407"/>
            <a:chOff x="0" y="0"/>
            <a:chExt cx="812800" cy="812800"/>
          </a:xfrm>
        </p:grpSpPr>
        <p:sp>
          <p:nvSpPr>
            <p:cNvPr id="30" name="Freeform 30">
              <a:extLst>
                <a:ext uri="{FF2B5EF4-FFF2-40B4-BE49-F238E27FC236}">
                  <a16:creationId xmlns:a16="http://schemas.microsoft.com/office/drawing/2014/main" id="{3176BA0D-BA58-2518-5AD5-C57C515E682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31" name="TextBox 31">
              <a:extLst>
                <a:ext uri="{FF2B5EF4-FFF2-40B4-BE49-F238E27FC236}">
                  <a16:creationId xmlns:a16="http://schemas.microsoft.com/office/drawing/2014/main" id="{03EA0F9E-6E49-37F3-50BD-E3C43DC563C0}"/>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32" name="TextBox 32">
            <a:extLst>
              <a:ext uri="{FF2B5EF4-FFF2-40B4-BE49-F238E27FC236}">
                <a16:creationId xmlns:a16="http://schemas.microsoft.com/office/drawing/2014/main" id="{E89DED41-8A9B-3B01-86E5-1369F53EA358}"/>
              </a:ext>
            </a:extLst>
          </p:cNvPr>
          <p:cNvSpPr txBox="1"/>
          <p:nvPr/>
        </p:nvSpPr>
        <p:spPr>
          <a:xfrm>
            <a:off x="10338114" y="7213108"/>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النمذجة</a:t>
            </a:r>
          </a:p>
        </p:txBody>
      </p:sp>
      <p:sp>
        <p:nvSpPr>
          <p:cNvPr id="33" name="Freeform 33">
            <a:extLst>
              <a:ext uri="{FF2B5EF4-FFF2-40B4-BE49-F238E27FC236}">
                <a16:creationId xmlns:a16="http://schemas.microsoft.com/office/drawing/2014/main" id="{3B79063D-6D3C-2C82-5C14-87DAAE63AD26}"/>
              </a:ext>
            </a:extLst>
          </p:cNvPr>
          <p:cNvSpPr/>
          <p:nvPr/>
        </p:nvSpPr>
        <p:spPr>
          <a:xfrm>
            <a:off x="15051624" y="7555459"/>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34" name="Group 34">
            <a:extLst>
              <a:ext uri="{FF2B5EF4-FFF2-40B4-BE49-F238E27FC236}">
                <a16:creationId xmlns:a16="http://schemas.microsoft.com/office/drawing/2014/main" id="{0CAD96AB-7E06-593B-8D40-5E40C350101B}"/>
              </a:ext>
            </a:extLst>
          </p:cNvPr>
          <p:cNvGrpSpPr/>
          <p:nvPr/>
        </p:nvGrpSpPr>
        <p:grpSpPr>
          <a:xfrm>
            <a:off x="15529823" y="6154348"/>
            <a:ext cx="845407" cy="845407"/>
            <a:chOff x="0" y="0"/>
            <a:chExt cx="812800" cy="812800"/>
          </a:xfrm>
        </p:grpSpPr>
        <p:sp>
          <p:nvSpPr>
            <p:cNvPr id="35" name="Freeform 35">
              <a:extLst>
                <a:ext uri="{FF2B5EF4-FFF2-40B4-BE49-F238E27FC236}">
                  <a16:creationId xmlns:a16="http://schemas.microsoft.com/office/drawing/2014/main" id="{076547A9-5187-ADDF-742B-B9360FBFD39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36" name="TextBox 36">
              <a:extLst>
                <a:ext uri="{FF2B5EF4-FFF2-40B4-BE49-F238E27FC236}">
                  <a16:creationId xmlns:a16="http://schemas.microsoft.com/office/drawing/2014/main" id="{792CBEB2-1B6A-7FBB-4E97-36EBCD0E254A}"/>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37" name="TextBox 37">
            <a:extLst>
              <a:ext uri="{FF2B5EF4-FFF2-40B4-BE49-F238E27FC236}">
                <a16:creationId xmlns:a16="http://schemas.microsoft.com/office/drawing/2014/main" id="{68ACFD43-9649-52D4-5968-616F72082D47}"/>
              </a:ext>
            </a:extLst>
          </p:cNvPr>
          <p:cNvSpPr txBox="1"/>
          <p:nvPr/>
        </p:nvSpPr>
        <p:spPr>
          <a:xfrm>
            <a:off x="14664190" y="7233299"/>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التهيئة</a:t>
            </a:r>
          </a:p>
        </p:txBody>
      </p:sp>
      <p:sp>
        <p:nvSpPr>
          <p:cNvPr id="39" name="Freeform 39">
            <a:extLst>
              <a:ext uri="{FF2B5EF4-FFF2-40B4-BE49-F238E27FC236}">
                <a16:creationId xmlns:a16="http://schemas.microsoft.com/office/drawing/2014/main" id="{406DF293-2805-FBF2-16EF-097DA13234E0}"/>
              </a:ext>
            </a:extLst>
          </p:cNvPr>
          <p:cNvSpPr/>
          <p:nvPr/>
        </p:nvSpPr>
        <p:spPr>
          <a:xfrm>
            <a:off x="6126952" y="759615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40" name="Group 40">
            <a:extLst>
              <a:ext uri="{FF2B5EF4-FFF2-40B4-BE49-F238E27FC236}">
                <a16:creationId xmlns:a16="http://schemas.microsoft.com/office/drawing/2014/main" id="{0EC82194-1D99-C8C1-AD2A-B10D7D10B664}"/>
              </a:ext>
            </a:extLst>
          </p:cNvPr>
          <p:cNvGrpSpPr/>
          <p:nvPr/>
        </p:nvGrpSpPr>
        <p:grpSpPr>
          <a:xfrm>
            <a:off x="6393593" y="6191126"/>
            <a:ext cx="845407" cy="845407"/>
            <a:chOff x="0" y="0"/>
            <a:chExt cx="812800" cy="812800"/>
          </a:xfrm>
        </p:grpSpPr>
        <p:sp>
          <p:nvSpPr>
            <p:cNvPr id="41" name="Freeform 41">
              <a:extLst>
                <a:ext uri="{FF2B5EF4-FFF2-40B4-BE49-F238E27FC236}">
                  <a16:creationId xmlns:a16="http://schemas.microsoft.com/office/drawing/2014/main" id="{115430A8-8C25-17B8-573E-8D6307D21DC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42" name="TextBox 42">
              <a:extLst>
                <a:ext uri="{FF2B5EF4-FFF2-40B4-BE49-F238E27FC236}">
                  <a16:creationId xmlns:a16="http://schemas.microsoft.com/office/drawing/2014/main" id="{8C8E3CE4-C110-E86D-2817-2C5B0F0FB286}"/>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43" name="TextBox 43">
            <a:extLst>
              <a:ext uri="{FF2B5EF4-FFF2-40B4-BE49-F238E27FC236}">
                <a16:creationId xmlns:a16="http://schemas.microsoft.com/office/drawing/2014/main" id="{7D621BBA-6435-9A9E-040A-3FB92415617C}"/>
              </a:ext>
            </a:extLst>
          </p:cNvPr>
          <p:cNvSpPr txBox="1"/>
          <p:nvPr/>
        </p:nvSpPr>
        <p:spPr>
          <a:xfrm>
            <a:off x="6565461" y="6366783"/>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3</a:t>
            </a:r>
          </a:p>
        </p:txBody>
      </p:sp>
      <p:sp>
        <p:nvSpPr>
          <p:cNvPr id="44" name="TextBox 44">
            <a:extLst>
              <a:ext uri="{FF2B5EF4-FFF2-40B4-BE49-F238E27FC236}">
                <a16:creationId xmlns:a16="http://schemas.microsoft.com/office/drawing/2014/main" id="{9A7E566B-29DA-7920-9AD8-6537DD6FD65B}"/>
              </a:ext>
            </a:extLst>
          </p:cNvPr>
          <p:cNvSpPr txBox="1"/>
          <p:nvPr/>
        </p:nvSpPr>
        <p:spPr>
          <a:xfrm>
            <a:off x="11277600" y="6313955"/>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2</a:t>
            </a:r>
          </a:p>
        </p:txBody>
      </p:sp>
      <p:sp>
        <p:nvSpPr>
          <p:cNvPr id="45" name="TextBox 45">
            <a:extLst>
              <a:ext uri="{FF2B5EF4-FFF2-40B4-BE49-F238E27FC236}">
                <a16:creationId xmlns:a16="http://schemas.microsoft.com/office/drawing/2014/main" id="{6F39C4E3-74F7-3F8B-24D4-F2FA43F4E233}"/>
              </a:ext>
            </a:extLst>
          </p:cNvPr>
          <p:cNvSpPr txBox="1"/>
          <p:nvPr/>
        </p:nvSpPr>
        <p:spPr>
          <a:xfrm>
            <a:off x="15696576" y="6313955"/>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1</a:t>
            </a:r>
          </a:p>
        </p:txBody>
      </p:sp>
      <p:sp>
        <p:nvSpPr>
          <p:cNvPr id="46" name="TextBox 46">
            <a:extLst>
              <a:ext uri="{FF2B5EF4-FFF2-40B4-BE49-F238E27FC236}">
                <a16:creationId xmlns:a16="http://schemas.microsoft.com/office/drawing/2014/main" id="{6F08505C-F295-8EE4-BD46-1C4544C3ABBC}"/>
              </a:ext>
            </a:extLst>
          </p:cNvPr>
          <p:cNvSpPr txBox="1"/>
          <p:nvPr/>
        </p:nvSpPr>
        <p:spPr>
          <a:xfrm>
            <a:off x="5827183" y="7213108"/>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الممارسة الموجهة</a:t>
            </a:r>
          </a:p>
        </p:txBody>
      </p:sp>
      <p:sp>
        <p:nvSpPr>
          <p:cNvPr id="48" name="Freeform 48">
            <a:extLst>
              <a:ext uri="{FF2B5EF4-FFF2-40B4-BE49-F238E27FC236}">
                <a16:creationId xmlns:a16="http://schemas.microsoft.com/office/drawing/2014/main" id="{08037114-07F3-FBAD-AD0F-22EE433C365E}"/>
              </a:ext>
            </a:extLst>
          </p:cNvPr>
          <p:cNvSpPr/>
          <p:nvPr/>
        </p:nvSpPr>
        <p:spPr>
          <a:xfrm>
            <a:off x="1250162" y="759615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49" name="Group 49">
            <a:extLst>
              <a:ext uri="{FF2B5EF4-FFF2-40B4-BE49-F238E27FC236}">
                <a16:creationId xmlns:a16="http://schemas.microsoft.com/office/drawing/2014/main" id="{A75C4E76-9229-4E7B-9200-919FFCF084F4}"/>
              </a:ext>
            </a:extLst>
          </p:cNvPr>
          <p:cNvGrpSpPr/>
          <p:nvPr/>
        </p:nvGrpSpPr>
        <p:grpSpPr>
          <a:xfrm>
            <a:off x="1843338" y="6272311"/>
            <a:ext cx="845407" cy="845407"/>
            <a:chOff x="0" y="0"/>
            <a:chExt cx="812800" cy="812800"/>
          </a:xfrm>
        </p:grpSpPr>
        <p:sp>
          <p:nvSpPr>
            <p:cNvPr id="50" name="Freeform 50">
              <a:extLst>
                <a:ext uri="{FF2B5EF4-FFF2-40B4-BE49-F238E27FC236}">
                  <a16:creationId xmlns:a16="http://schemas.microsoft.com/office/drawing/2014/main" id="{A7914BC6-CDA9-FAAA-C95F-411031703B3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51" name="TextBox 51">
              <a:extLst>
                <a:ext uri="{FF2B5EF4-FFF2-40B4-BE49-F238E27FC236}">
                  <a16:creationId xmlns:a16="http://schemas.microsoft.com/office/drawing/2014/main" id="{777D6049-BDFA-05C7-5BDD-F88E6860E016}"/>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52" name="TextBox 52">
            <a:extLst>
              <a:ext uri="{FF2B5EF4-FFF2-40B4-BE49-F238E27FC236}">
                <a16:creationId xmlns:a16="http://schemas.microsoft.com/office/drawing/2014/main" id="{EA0F7E4C-0786-872A-1E9D-835F5F37925C}"/>
              </a:ext>
            </a:extLst>
          </p:cNvPr>
          <p:cNvSpPr txBox="1"/>
          <p:nvPr/>
        </p:nvSpPr>
        <p:spPr>
          <a:xfrm>
            <a:off x="1988545" y="6415528"/>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4</a:t>
            </a:r>
          </a:p>
        </p:txBody>
      </p:sp>
      <p:sp>
        <p:nvSpPr>
          <p:cNvPr id="53" name="TextBox 53">
            <a:extLst>
              <a:ext uri="{FF2B5EF4-FFF2-40B4-BE49-F238E27FC236}">
                <a16:creationId xmlns:a16="http://schemas.microsoft.com/office/drawing/2014/main" id="{4F863169-9461-B600-1421-9B13079036D8}"/>
              </a:ext>
            </a:extLst>
          </p:cNvPr>
          <p:cNvSpPr txBox="1"/>
          <p:nvPr/>
        </p:nvSpPr>
        <p:spPr>
          <a:xfrm>
            <a:off x="950393" y="7233299"/>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الممارسة المستقلة</a:t>
            </a:r>
          </a:p>
        </p:txBody>
      </p:sp>
      <p:sp>
        <p:nvSpPr>
          <p:cNvPr id="54" name="TextBox 54">
            <a:extLst>
              <a:ext uri="{FF2B5EF4-FFF2-40B4-BE49-F238E27FC236}">
                <a16:creationId xmlns:a16="http://schemas.microsoft.com/office/drawing/2014/main" id="{101CD0CC-4092-27DD-1039-1C795080D08A}"/>
              </a:ext>
            </a:extLst>
          </p:cNvPr>
          <p:cNvSpPr txBox="1"/>
          <p:nvPr/>
        </p:nvSpPr>
        <p:spPr>
          <a:xfrm>
            <a:off x="5747848" y="3381770"/>
            <a:ext cx="6553060" cy="1342675"/>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24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ترسيخ</a:t>
            </a:r>
            <a:r>
              <a:rPr lang="ar-EG" sz="2400" b="1" u="none" strike="noStrike"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 مفهوم العدد وكتاباته المختلفة</a:t>
            </a:r>
            <a:r>
              <a:rPr lang="ar-MA" sz="2400" b="1" u="none" strike="noStrike"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a:t>
            </a:r>
            <a:endParaRPr lang="ar-EG" sz="2400" b="1" u="none" strike="noStrike"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endParaRPr>
          </a:p>
          <a:p>
            <a:pPr marL="412823" lvl="1" indent="-206411" algn="r" rtl="1">
              <a:lnSpc>
                <a:spcPts val="2581"/>
              </a:lnSpc>
              <a:buFont typeface="Arial"/>
              <a:buChar char="•"/>
            </a:pPr>
            <a:r>
              <a:rPr lang="ar-EG" sz="2400" b="1" u="none" strike="noStrike"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إكساب القدرة على الحساب السريع على السطر</a:t>
            </a:r>
            <a:r>
              <a:rPr lang="ar-MA" sz="2400" b="1" u="none" strike="noStrike"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 </a:t>
            </a:r>
            <a:r>
              <a:rPr lang="ar-EG" sz="2400" b="1" u="none" strike="noStrike"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لمجاميع بسيطة؛ </a:t>
            </a:r>
          </a:p>
          <a:p>
            <a:pPr marL="412823" lvl="1" indent="-206411" algn="r" rtl="1">
              <a:lnSpc>
                <a:spcPts val="2581"/>
              </a:lnSpc>
              <a:buFont typeface="Arial"/>
              <a:buChar char="•"/>
            </a:pPr>
            <a:r>
              <a:rPr lang="ar-EG" sz="2400" b="1" u="none" strike="noStrike"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التمكن من مكملات عدد إلى العشرة</a:t>
            </a:r>
            <a:r>
              <a:rPr lang="ar-MA" sz="24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a:t>
            </a:r>
            <a:endParaRPr lang="ar-EG" sz="2400" b="1" u="none" strike="noStrike"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endParaRPr>
          </a:p>
          <a:p>
            <a:pPr algn="r" rtl="1">
              <a:lnSpc>
                <a:spcPts val="2581"/>
              </a:lnSpc>
            </a:pPr>
            <a:endParaRPr lang="ar-EG" sz="2400" b="1" u="none" strike="noStrike"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endParaRPr>
          </a:p>
        </p:txBody>
      </p:sp>
      <p:grpSp>
        <p:nvGrpSpPr>
          <p:cNvPr id="57" name="Group 57">
            <a:extLst>
              <a:ext uri="{FF2B5EF4-FFF2-40B4-BE49-F238E27FC236}">
                <a16:creationId xmlns:a16="http://schemas.microsoft.com/office/drawing/2014/main" id="{A1B7B5E9-F5D1-19F0-6736-397B1A67E95F}"/>
              </a:ext>
            </a:extLst>
          </p:cNvPr>
          <p:cNvGrpSpPr/>
          <p:nvPr/>
        </p:nvGrpSpPr>
        <p:grpSpPr>
          <a:xfrm rot="5400000">
            <a:off x="12567331" y="3515072"/>
            <a:ext cx="1569555" cy="839931"/>
            <a:chOff x="0" y="0"/>
            <a:chExt cx="1223127" cy="654544"/>
          </a:xfrm>
        </p:grpSpPr>
        <p:sp>
          <p:nvSpPr>
            <p:cNvPr id="58" name="Freeform 58">
              <a:extLst>
                <a:ext uri="{FF2B5EF4-FFF2-40B4-BE49-F238E27FC236}">
                  <a16:creationId xmlns:a16="http://schemas.microsoft.com/office/drawing/2014/main" id="{2DB49F1B-3170-595A-6FC7-283B0DEB4C57}"/>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59" name="Freeform 59">
              <a:extLst>
                <a:ext uri="{FF2B5EF4-FFF2-40B4-BE49-F238E27FC236}">
                  <a16:creationId xmlns:a16="http://schemas.microsoft.com/office/drawing/2014/main" id="{9D1B0008-C6B3-E23C-DD20-D0F5DCADE982}"/>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0" name="Freeform 60">
              <a:extLst>
                <a:ext uri="{FF2B5EF4-FFF2-40B4-BE49-F238E27FC236}">
                  <a16:creationId xmlns:a16="http://schemas.microsoft.com/office/drawing/2014/main" id="{17A826E2-19A3-3554-B43F-674E0136EDB8}"/>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61" name="TextBox 61">
            <a:extLst>
              <a:ext uri="{FF2B5EF4-FFF2-40B4-BE49-F238E27FC236}">
                <a16:creationId xmlns:a16="http://schemas.microsoft.com/office/drawing/2014/main" id="{B4F0F231-7842-E6C7-2D0B-F1C7FF23010E}"/>
              </a:ext>
            </a:extLst>
          </p:cNvPr>
          <p:cNvSpPr txBox="1"/>
          <p:nvPr/>
        </p:nvSpPr>
        <p:spPr>
          <a:xfrm rot="5400000">
            <a:off x="12099991" y="3655569"/>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الأهداف</a:t>
            </a:r>
          </a:p>
        </p:txBody>
      </p:sp>
      <p:grpSp>
        <p:nvGrpSpPr>
          <p:cNvPr id="62" name="Group 62">
            <a:extLst>
              <a:ext uri="{FF2B5EF4-FFF2-40B4-BE49-F238E27FC236}">
                <a16:creationId xmlns:a16="http://schemas.microsoft.com/office/drawing/2014/main" id="{65F800F2-5CAB-05EA-BDA6-733115E922D5}"/>
              </a:ext>
            </a:extLst>
          </p:cNvPr>
          <p:cNvGrpSpPr/>
          <p:nvPr/>
        </p:nvGrpSpPr>
        <p:grpSpPr>
          <a:xfrm>
            <a:off x="457200" y="967544"/>
            <a:ext cx="3444840" cy="1953397"/>
            <a:chOff x="0" y="0"/>
            <a:chExt cx="2263775" cy="1074441"/>
          </a:xfrm>
        </p:grpSpPr>
        <p:sp>
          <p:nvSpPr>
            <p:cNvPr id="63" name="Freeform 63">
              <a:extLst>
                <a:ext uri="{FF2B5EF4-FFF2-40B4-BE49-F238E27FC236}">
                  <a16:creationId xmlns:a16="http://schemas.microsoft.com/office/drawing/2014/main" id="{E7BDB6B2-1F38-5CED-33AC-D8B513EC9613}"/>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4" name="Freeform 64">
              <a:extLst>
                <a:ext uri="{FF2B5EF4-FFF2-40B4-BE49-F238E27FC236}">
                  <a16:creationId xmlns:a16="http://schemas.microsoft.com/office/drawing/2014/main" id="{5F72A1A7-8199-DAE7-DD28-FC98724EE616}"/>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5" name="Freeform 65">
              <a:extLst>
                <a:ext uri="{FF2B5EF4-FFF2-40B4-BE49-F238E27FC236}">
                  <a16:creationId xmlns:a16="http://schemas.microsoft.com/office/drawing/2014/main" id="{56CCC84A-4E77-5425-7B2F-9CEA068AAA23}"/>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66" name="Group 66">
            <a:extLst>
              <a:ext uri="{FF2B5EF4-FFF2-40B4-BE49-F238E27FC236}">
                <a16:creationId xmlns:a16="http://schemas.microsoft.com/office/drawing/2014/main" id="{A2457528-125C-8437-8EBB-CBED02AA332A}"/>
              </a:ext>
            </a:extLst>
          </p:cNvPr>
          <p:cNvGrpSpPr/>
          <p:nvPr/>
        </p:nvGrpSpPr>
        <p:grpSpPr>
          <a:xfrm>
            <a:off x="876971" y="800100"/>
            <a:ext cx="2671204" cy="566577"/>
            <a:chOff x="0" y="0"/>
            <a:chExt cx="1755380" cy="372326"/>
          </a:xfrm>
        </p:grpSpPr>
        <p:sp>
          <p:nvSpPr>
            <p:cNvPr id="67" name="Freeform 67">
              <a:extLst>
                <a:ext uri="{FF2B5EF4-FFF2-40B4-BE49-F238E27FC236}">
                  <a16:creationId xmlns:a16="http://schemas.microsoft.com/office/drawing/2014/main" id="{94AC4960-CB79-99B7-A78B-497C45527078}"/>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8" name="Freeform 68">
              <a:extLst>
                <a:ext uri="{FF2B5EF4-FFF2-40B4-BE49-F238E27FC236}">
                  <a16:creationId xmlns:a16="http://schemas.microsoft.com/office/drawing/2014/main" id="{DC8F5673-4176-D443-5900-53E404E0FA79}"/>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9" name="Freeform 69">
              <a:extLst>
                <a:ext uri="{FF2B5EF4-FFF2-40B4-BE49-F238E27FC236}">
                  <a16:creationId xmlns:a16="http://schemas.microsoft.com/office/drawing/2014/main" id="{7FE387DB-7DCF-A070-C5E7-EDA7D79C3215}"/>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70" name="TextBox 70">
            <a:extLst>
              <a:ext uri="{FF2B5EF4-FFF2-40B4-BE49-F238E27FC236}">
                <a16:creationId xmlns:a16="http://schemas.microsoft.com/office/drawing/2014/main" id="{10A98A98-D6F1-EFDA-C594-9145DF3DF15C}"/>
              </a:ext>
            </a:extLst>
          </p:cNvPr>
          <p:cNvSpPr txBox="1"/>
          <p:nvPr/>
        </p:nvSpPr>
        <p:spPr>
          <a:xfrm>
            <a:off x="1090561" y="948396"/>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الوسائل</a:t>
            </a:r>
          </a:p>
        </p:txBody>
      </p:sp>
      <p:sp>
        <p:nvSpPr>
          <p:cNvPr id="71" name="TextBox 71">
            <a:extLst>
              <a:ext uri="{FF2B5EF4-FFF2-40B4-BE49-F238E27FC236}">
                <a16:creationId xmlns:a16="http://schemas.microsoft.com/office/drawing/2014/main" id="{D863DF17-C1DB-09FB-2ECB-24EA3ACCC860}"/>
              </a:ext>
            </a:extLst>
          </p:cNvPr>
          <p:cNvSpPr txBox="1"/>
          <p:nvPr/>
        </p:nvSpPr>
        <p:spPr>
          <a:xfrm>
            <a:off x="762000" y="1449410"/>
            <a:ext cx="2928570" cy="1192634"/>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800" b="1" dirty="0" err="1">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الخشيبات</a:t>
            </a: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a:t>
            </a:r>
          </a:p>
          <a:p>
            <a:pPr marL="483939" lvl="1" indent="-241969" algn="r" rtl="1">
              <a:lnSpc>
                <a:spcPts val="3138"/>
              </a:lnSpc>
              <a:buFont typeface="Arial"/>
              <a:buChar char="•"/>
            </a:pP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خطاطات عائلة العدد</a:t>
            </a:r>
          </a:p>
          <a:p>
            <a:pPr marL="483939" lvl="1" indent="-241969" algn="r" rtl="1">
              <a:lnSpc>
                <a:spcPts val="3138"/>
              </a:lnSpc>
              <a:buFont typeface="Arial"/>
              <a:buChar char="•"/>
            </a:pP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بطاقات الأعداد</a:t>
            </a:r>
          </a:p>
        </p:txBody>
      </p:sp>
      <p:grpSp>
        <p:nvGrpSpPr>
          <p:cNvPr id="82" name="Group 72">
            <a:extLst>
              <a:ext uri="{FF2B5EF4-FFF2-40B4-BE49-F238E27FC236}">
                <a16:creationId xmlns:a16="http://schemas.microsoft.com/office/drawing/2014/main" id="{AB77C372-BF91-999A-96C9-12C8D39A8DF1}"/>
              </a:ext>
            </a:extLst>
          </p:cNvPr>
          <p:cNvGrpSpPr/>
          <p:nvPr/>
        </p:nvGrpSpPr>
        <p:grpSpPr>
          <a:xfrm>
            <a:off x="653602" y="3549504"/>
            <a:ext cx="2878211" cy="1329907"/>
            <a:chOff x="0" y="0"/>
            <a:chExt cx="2263775" cy="1074441"/>
          </a:xfrm>
        </p:grpSpPr>
        <p:sp>
          <p:nvSpPr>
            <p:cNvPr id="83" name="Freeform 73">
              <a:extLst>
                <a:ext uri="{FF2B5EF4-FFF2-40B4-BE49-F238E27FC236}">
                  <a16:creationId xmlns:a16="http://schemas.microsoft.com/office/drawing/2014/main" id="{10A72844-54BD-1D35-EAEB-64808BEC2507}"/>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84" name="Freeform 74">
              <a:extLst>
                <a:ext uri="{FF2B5EF4-FFF2-40B4-BE49-F238E27FC236}">
                  <a16:creationId xmlns:a16="http://schemas.microsoft.com/office/drawing/2014/main" id="{7A743823-0F39-F5C5-B524-646C4E18E8AD}"/>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85" name="Freeform 75">
              <a:extLst>
                <a:ext uri="{FF2B5EF4-FFF2-40B4-BE49-F238E27FC236}">
                  <a16:creationId xmlns:a16="http://schemas.microsoft.com/office/drawing/2014/main" id="{16A2332D-2AD8-CE93-C052-1CC20BCD56BF}"/>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86" name="Group 76">
            <a:extLst>
              <a:ext uri="{FF2B5EF4-FFF2-40B4-BE49-F238E27FC236}">
                <a16:creationId xmlns:a16="http://schemas.microsoft.com/office/drawing/2014/main" id="{ECA8CCD4-F93C-F970-326C-6BAC1559ECF3}"/>
              </a:ext>
            </a:extLst>
          </p:cNvPr>
          <p:cNvGrpSpPr/>
          <p:nvPr/>
        </p:nvGrpSpPr>
        <p:grpSpPr>
          <a:xfrm>
            <a:off x="769146" y="3109972"/>
            <a:ext cx="2583769" cy="726433"/>
            <a:chOff x="0" y="0"/>
            <a:chExt cx="1755380" cy="372326"/>
          </a:xfrm>
        </p:grpSpPr>
        <p:sp>
          <p:nvSpPr>
            <p:cNvPr id="87" name="Freeform 77">
              <a:extLst>
                <a:ext uri="{FF2B5EF4-FFF2-40B4-BE49-F238E27FC236}">
                  <a16:creationId xmlns:a16="http://schemas.microsoft.com/office/drawing/2014/main" id="{1974B7C4-37FA-F639-D611-3692DB5DE164}"/>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88" name="Freeform 78">
              <a:extLst>
                <a:ext uri="{FF2B5EF4-FFF2-40B4-BE49-F238E27FC236}">
                  <a16:creationId xmlns:a16="http://schemas.microsoft.com/office/drawing/2014/main" id="{711DCD86-D9F5-FF51-A7A0-F59A4C51504E}"/>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89" name="Freeform 79">
              <a:extLst>
                <a:ext uri="{FF2B5EF4-FFF2-40B4-BE49-F238E27FC236}">
                  <a16:creationId xmlns:a16="http://schemas.microsoft.com/office/drawing/2014/main" id="{E29EA45D-5D2E-C06F-2CDC-C62227510F15}"/>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90" name="TextBox 80">
            <a:extLst>
              <a:ext uri="{FF2B5EF4-FFF2-40B4-BE49-F238E27FC236}">
                <a16:creationId xmlns:a16="http://schemas.microsoft.com/office/drawing/2014/main" id="{CD0752E6-3031-3429-41F3-7BD349D70DCF}"/>
              </a:ext>
            </a:extLst>
          </p:cNvPr>
          <p:cNvSpPr txBox="1"/>
          <p:nvPr/>
        </p:nvSpPr>
        <p:spPr>
          <a:xfrm>
            <a:off x="756540" y="3938939"/>
            <a:ext cx="2583769" cy="397545"/>
          </a:xfrm>
          <a:prstGeom prst="rect">
            <a:avLst/>
          </a:prstGeom>
        </p:spPr>
        <p:txBody>
          <a:bodyPr wrap="square" lIns="0" tIns="0" rIns="0" bIns="0" rtlCol="0" anchor="t">
            <a:spAutoFit/>
          </a:bodyPr>
          <a:lstStyle/>
          <a:p>
            <a:pPr algn="ctr" rtl="1">
              <a:lnSpc>
                <a:spcPts val="3138"/>
              </a:lnSpc>
              <a:spcBef>
                <a:spcPct val="0"/>
              </a:spcBef>
            </a:pPr>
            <a:r>
              <a:rPr lang="en-US" sz="24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Pr>
              <a:t>5</a:t>
            </a:r>
            <a:r>
              <a:rPr lang="ar-EG" sz="24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إلى </a:t>
            </a:r>
            <a:r>
              <a:rPr lang="en-US" sz="24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Pr>
              <a:t>10</a:t>
            </a:r>
            <a:r>
              <a:rPr lang="ar-EG" sz="24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دقائق</a:t>
            </a:r>
          </a:p>
        </p:txBody>
      </p:sp>
      <p:sp>
        <p:nvSpPr>
          <p:cNvPr id="91" name="TextBox 70">
            <a:extLst>
              <a:ext uri="{FF2B5EF4-FFF2-40B4-BE49-F238E27FC236}">
                <a16:creationId xmlns:a16="http://schemas.microsoft.com/office/drawing/2014/main" id="{025C3FA5-B9C8-4A0A-15D0-5423078DC33A}"/>
              </a:ext>
            </a:extLst>
          </p:cNvPr>
          <p:cNvSpPr txBox="1"/>
          <p:nvPr/>
        </p:nvSpPr>
        <p:spPr>
          <a:xfrm>
            <a:off x="4571" y="3310128"/>
            <a:ext cx="3865485" cy="280846"/>
          </a:xfrm>
          <a:prstGeom prst="rect">
            <a:avLst/>
          </a:prstGeom>
        </p:spPr>
        <p:txBody>
          <a:bodyPr wrap="square"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المدة</a:t>
            </a:r>
          </a:p>
        </p:txBody>
      </p:sp>
      <p:pic>
        <p:nvPicPr>
          <p:cNvPr id="92" name="Image 2">
            <a:extLst>
              <a:ext uri="{FF2B5EF4-FFF2-40B4-BE49-F238E27FC236}">
                <a16:creationId xmlns:a16="http://schemas.microsoft.com/office/drawing/2014/main" id="{E6CAE5DC-76F5-1E2C-CB36-602220043406}"/>
              </a:ext>
            </a:extLst>
          </p:cNvPr>
          <p:cNvPicPr>
            <a:picLocks noChangeAspect="1"/>
          </p:cNvPicPr>
          <p:nvPr/>
        </p:nvPicPr>
        <p:blipFill>
          <a:blip r:embed="rId8">
            <a:clrChange>
              <a:clrFrom>
                <a:srgbClr val="FFFFFF"/>
              </a:clrFrom>
              <a:clrTo>
                <a:srgbClr val="FFFFFF">
                  <a:alpha val="0"/>
                </a:srgbClr>
              </a:clrTo>
            </a:clrChange>
            <a:extLst>
              <a:ext uri="{BEBA8EAE-BF5A-486C-A8C5-ECC9F3942E4B}">
                <a14:imgProps xmlns:a14="http://schemas.microsoft.com/office/drawing/2010/main">
                  <a14:imgLayer r:embed="rId9">
                    <a14:imgEffect>
                      <a14:brightnessContrast bright="40000" contrast="40000"/>
                    </a14:imgEffect>
                  </a14:imgLayer>
                </a14:imgProps>
              </a:ext>
            </a:extLst>
          </a:blip>
          <a:stretch>
            <a:fillRect/>
          </a:stretch>
        </p:blipFill>
        <p:spPr>
          <a:xfrm>
            <a:off x="14228013" y="107347"/>
            <a:ext cx="3406385" cy="3459060"/>
          </a:xfrm>
          <a:prstGeom prst="rect">
            <a:avLst/>
          </a:prstGeom>
        </p:spPr>
      </p:pic>
      <p:grpSp>
        <p:nvGrpSpPr>
          <p:cNvPr id="2" name="Group 11">
            <a:extLst>
              <a:ext uri="{FF2B5EF4-FFF2-40B4-BE49-F238E27FC236}">
                <a16:creationId xmlns:a16="http://schemas.microsoft.com/office/drawing/2014/main" id="{424DC857-6561-C9C4-36D5-8C8D70FDF033}"/>
              </a:ext>
            </a:extLst>
          </p:cNvPr>
          <p:cNvGrpSpPr/>
          <p:nvPr/>
        </p:nvGrpSpPr>
        <p:grpSpPr>
          <a:xfrm>
            <a:off x="4853068" y="388831"/>
            <a:ext cx="8557141" cy="1462740"/>
            <a:chOff x="1787" y="0"/>
            <a:chExt cx="4527112" cy="706045"/>
          </a:xfrm>
        </p:grpSpPr>
        <p:sp>
          <p:nvSpPr>
            <p:cNvPr id="3" name="Freeform 12">
              <a:extLst>
                <a:ext uri="{FF2B5EF4-FFF2-40B4-BE49-F238E27FC236}">
                  <a16:creationId xmlns:a16="http://schemas.microsoft.com/office/drawing/2014/main" id="{49E9B27F-AAC8-E17D-ECBE-B2589C733EDF}"/>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77" name="TextBox 13">
              <a:extLst>
                <a:ext uri="{FF2B5EF4-FFF2-40B4-BE49-F238E27FC236}">
                  <a16:creationId xmlns:a16="http://schemas.microsoft.com/office/drawing/2014/main" id="{42D293E6-96C0-5F4F-1BB2-F6BFB5FC7800}"/>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76" name="TextBox 17">
            <a:extLst>
              <a:ext uri="{FF2B5EF4-FFF2-40B4-BE49-F238E27FC236}">
                <a16:creationId xmlns:a16="http://schemas.microsoft.com/office/drawing/2014/main" id="{FCFC3F5B-D58E-E8A6-87F6-0AFA7FDA14D5}"/>
              </a:ext>
            </a:extLst>
          </p:cNvPr>
          <p:cNvSpPr txBox="1"/>
          <p:nvPr/>
        </p:nvSpPr>
        <p:spPr>
          <a:xfrm>
            <a:off x="5897922" y="800100"/>
            <a:ext cx="6492155" cy="669414"/>
          </a:xfrm>
          <a:prstGeom prst="rect">
            <a:avLst/>
          </a:prstGeom>
        </p:spPr>
        <p:txBody>
          <a:bodyPr wrap="square" lIns="0" tIns="0" rIns="0" bIns="0" rtlCol="0" anchor="t">
            <a:spAutoFit/>
          </a:bodyPr>
          <a:lstStyle/>
          <a:p>
            <a:pPr algn="ctr" rtl="1">
              <a:lnSpc>
                <a:spcPts val="4818"/>
              </a:lnSpc>
              <a:spcBef>
                <a:spcPct val="0"/>
              </a:spcBef>
            </a:pPr>
            <a:r>
              <a:rPr lang="ar-EG" sz="5400" b="1" dirty="0">
                <a:solidFill>
                  <a:srgbClr val="000000"/>
                </a:solidFill>
                <a:latin typeface="Microsoft Uighur" panose="02000000000000000000" pitchFamily="2" charset="-78"/>
                <a:cs typeface="Microsoft Uighur" panose="02000000000000000000" pitchFamily="2" charset="-78"/>
                <a:sym typeface="IBM Plex Sans Arabic"/>
                <a:rtl/>
              </a:rPr>
              <a:t>الخريطة الذهنية: عائلة </a:t>
            </a:r>
            <a:r>
              <a:rPr lang="ar-MA" sz="5400" b="1" dirty="0">
                <a:solidFill>
                  <a:srgbClr val="000000"/>
                </a:solidFill>
                <a:latin typeface="Microsoft Uighur" panose="02000000000000000000" pitchFamily="2" charset="-78"/>
                <a:cs typeface="Microsoft Uighur" panose="02000000000000000000" pitchFamily="2" charset="-78"/>
                <a:sym typeface="IBM Plex Sans Arabic"/>
                <a:rtl/>
              </a:rPr>
              <a:t>ا</a:t>
            </a:r>
            <a:r>
              <a:rPr lang="ar-EG" sz="5400" b="1" dirty="0">
                <a:solidFill>
                  <a:srgbClr val="000000"/>
                </a:solidFill>
                <a:latin typeface="Microsoft Uighur" panose="02000000000000000000" pitchFamily="2" charset="-78"/>
                <a:cs typeface="Microsoft Uighur" panose="02000000000000000000" pitchFamily="2" charset="-78"/>
                <a:sym typeface="IBM Plex Sans Arabic"/>
                <a:rtl/>
              </a:rPr>
              <a:t>لعدد</a:t>
            </a:r>
          </a:p>
        </p:txBody>
      </p:sp>
    </p:spTree>
    <p:extLst>
      <p:ext uri="{BB962C8B-B14F-4D97-AF65-F5344CB8AC3E}">
        <p14:creationId xmlns:p14="http://schemas.microsoft.com/office/powerpoint/2010/main" val="1782319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27126-E640-49E0-732A-5CABF3BA017D}"/>
            </a:ext>
          </a:extLst>
        </p:cNvPr>
        <p:cNvGrpSpPr/>
        <p:nvPr/>
      </p:nvGrpSpPr>
      <p:grpSpPr>
        <a:xfrm>
          <a:off x="0" y="0"/>
          <a:ext cx="0" cy="0"/>
          <a:chOff x="0" y="0"/>
          <a:chExt cx="0" cy="0"/>
        </a:xfrm>
      </p:grpSpPr>
      <p:pic>
        <p:nvPicPr>
          <p:cNvPr id="4" name="Image 2">
            <a:extLst>
              <a:ext uri="{FF2B5EF4-FFF2-40B4-BE49-F238E27FC236}">
                <a16:creationId xmlns:a16="http://schemas.microsoft.com/office/drawing/2014/main" id="{040E6C7B-6C71-C44D-EE00-E78BED4AA79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a:off x="4978227" y="1614417"/>
            <a:ext cx="3819238" cy="5995449"/>
          </a:xfrm>
          <a:prstGeom prst="rect">
            <a:avLst/>
          </a:prstGeom>
        </p:spPr>
      </p:pic>
      <p:grpSp>
        <p:nvGrpSpPr>
          <p:cNvPr id="9" name="Groupe 8">
            <a:extLst>
              <a:ext uri="{FF2B5EF4-FFF2-40B4-BE49-F238E27FC236}">
                <a16:creationId xmlns:a16="http://schemas.microsoft.com/office/drawing/2014/main" id="{77EABB00-7598-F0C2-C5D0-EB9DE01AA60E}"/>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8955D63E-EC78-F5E5-C035-3B19B9CFCE94}"/>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2C7E866E-FC84-3232-73D6-8E904E720114}"/>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B5BB9E6F-02C0-0321-D391-3CF7D41C6DF0}"/>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644EFB28-4EED-B06A-ECB4-5065AE5BDB3D}"/>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C9A9E9A7-631A-DA3A-C0B9-F7D3E86EE713}"/>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9702F676-FB44-65E8-A8D1-B0C4FF089207}"/>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13E64B6D-F145-2D1B-99ED-DCD093408991}"/>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87F32530-10A9-88B1-A056-5A6F06D8D8B1}"/>
              </a:ext>
            </a:extLst>
          </p:cNvPr>
          <p:cNvSpPr txBox="1"/>
          <p:nvPr/>
        </p:nvSpPr>
        <p:spPr>
          <a:xfrm>
            <a:off x="12690569" y="4475843"/>
            <a:ext cx="3819675" cy="1661993"/>
          </a:xfrm>
          <a:prstGeom prst="rect">
            <a:avLst/>
          </a:prstGeom>
        </p:spPr>
        <p:txBody>
          <a:bodyPr wrap="square" lIns="0" tIns="0" rIns="0" bIns="0" rtlCol="0" anchor="t">
            <a:spAutoFit/>
          </a:bodyPr>
          <a:lstStyle/>
          <a:p>
            <a:pPr marL="0" lvl="0" indent="0" algn="ctr" rtl="1"/>
            <a:r>
              <a:rPr lang="ar-MA" sz="5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نمذجة النشاط من طرف منشط الورشة</a:t>
            </a:r>
          </a:p>
        </p:txBody>
      </p:sp>
      <p:sp>
        <p:nvSpPr>
          <p:cNvPr id="6" name="Freeform 6">
            <a:extLst>
              <a:ext uri="{FF2B5EF4-FFF2-40B4-BE49-F238E27FC236}">
                <a16:creationId xmlns:a16="http://schemas.microsoft.com/office/drawing/2014/main" id="{806195E8-6A66-9D10-EA36-4C322DFF5D16}"/>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5"/>
                </a:ext>
              </a:extLst>
            </a:blip>
            <a:stretch>
              <a:fillRect l="1" r="-352"/>
            </a:stretch>
          </a:blipFill>
          <a:ln>
            <a:solidFill>
              <a:schemeClr val="bg1"/>
            </a:solidFill>
          </a:ln>
        </p:spPr>
        <p:txBody>
          <a:bodyPr/>
          <a:lstStyle/>
          <a:p>
            <a:pPr marL="0" algn="r" defTabSz="914400" rtl="1" eaLnBrk="1" latinLnBrk="0" hangingPunct="1"/>
            <a:endParaRPr lang="fr-FR" dirty="0"/>
          </a:p>
        </p:txBody>
      </p:sp>
    </p:spTree>
    <p:extLst>
      <p:ext uri="{BB962C8B-B14F-4D97-AF65-F5344CB8AC3E}">
        <p14:creationId xmlns:p14="http://schemas.microsoft.com/office/powerpoint/2010/main" val="27665903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5CE62-74D0-DD75-EF84-CBD81BF095E8}"/>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EFE1C0C1-AF7F-1509-EEFA-93156090C1DF}"/>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09630E4C-5B36-9BA5-8042-59A939E4025E}"/>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7B1840D3-3FBC-7ED1-87FD-7AD20A9014AA}"/>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3015E626-E242-4585-5F35-6EAEC69CE590}"/>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AA5C9892-60E2-AF58-2AF3-D6AF5A0D89E3}"/>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8DBA399D-F0AA-DB68-4D8A-CD5A0F22B7CB}"/>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4ACDBC7D-EE20-1243-B737-DF6A31AB8721}"/>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1026DBFB-2C69-F7C4-46D1-A74AF47F7EB2}"/>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FB40AF00-2BE7-1951-0878-D633F210029F}"/>
              </a:ext>
            </a:extLst>
          </p:cNvPr>
          <p:cNvSpPr txBox="1"/>
          <p:nvPr/>
        </p:nvSpPr>
        <p:spPr>
          <a:xfrm>
            <a:off x="12513971" y="4216647"/>
            <a:ext cx="4046232" cy="1373453"/>
          </a:xfrm>
          <a:prstGeom prst="rect">
            <a:avLst/>
          </a:prstGeom>
        </p:spPr>
        <p:txBody>
          <a:bodyPr wrap="square" lIns="0" tIns="0" rIns="0" bIns="0" rtlCol="0" anchor="t">
            <a:spAutoFit/>
          </a:bodyPr>
          <a:lstStyle/>
          <a:p>
            <a:pPr lvl="0" algn="ctr" rtl="1">
              <a:lnSpc>
                <a:spcPts val="11418"/>
              </a:lnSpc>
            </a:pPr>
            <a:r>
              <a:rPr lang="ar-S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محاكاة النشاط</a:t>
            </a:r>
            <a:endPar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6" name="Freeform 6">
            <a:extLst>
              <a:ext uri="{FF2B5EF4-FFF2-40B4-BE49-F238E27FC236}">
                <a16:creationId xmlns:a16="http://schemas.microsoft.com/office/drawing/2014/main" id="{986335FF-AF1E-E97A-70CB-2B106FB8BED3}"/>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3"/>
                </a:ext>
              </a:extLst>
            </a:blip>
            <a:stretch>
              <a:fillRect l="1" r="-352"/>
            </a:stretch>
          </a:blipFill>
          <a:ln>
            <a:solidFill>
              <a:schemeClr val="bg1"/>
            </a:solidFill>
          </a:ln>
        </p:spPr>
        <p:txBody>
          <a:bodyPr/>
          <a:lstStyle/>
          <a:p>
            <a:pPr marL="0" algn="r" defTabSz="914400" rtl="1" eaLnBrk="1" latinLnBrk="0" hangingPunct="1"/>
            <a:endParaRPr lang="fr-FR" dirty="0"/>
          </a:p>
        </p:txBody>
      </p:sp>
      <p:sp>
        <p:nvSpPr>
          <p:cNvPr id="3" name="Freeform 3">
            <a:extLst>
              <a:ext uri="{FF2B5EF4-FFF2-40B4-BE49-F238E27FC236}">
                <a16:creationId xmlns:a16="http://schemas.microsoft.com/office/drawing/2014/main" id="{BD2A0C15-C0EC-5097-58F6-5967163B0D78}"/>
              </a:ext>
            </a:extLst>
          </p:cNvPr>
          <p:cNvSpPr/>
          <p:nvPr/>
        </p:nvSpPr>
        <p:spPr>
          <a:xfrm>
            <a:off x="3467589" y="3265040"/>
            <a:ext cx="4496286" cy="3276669"/>
          </a:xfrm>
          <a:custGeom>
            <a:avLst/>
            <a:gdLst/>
            <a:ahLst/>
            <a:cxnLst/>
            <a:rect l="l" t="t" r="r" b="b"/>
            <a:pathLst>
              <a:path w="4496286" h="3276669">
                <a:moveTo>
                  <a:pt x="0" y="0"/>
                </a:moveTo>
                <a:lnTo>
                  <a:pt x="4496286" y="0"/>
                </a:lnTo>
                <a:lnTo>
                  <a:pt x="4496286" y="3276669"/>
                </a:lnTo>
                <a:lnTo>
                  <a:pt x="0" y="3276669"/>
                </a:lnTo>
                <a:lnTo>
                  <a:pt x="0" y="0"/>
                </a:lnTo>
                <a:close/>
              </a:path>
            </a:pathLst>
          </a:custGeom>
          <a:blipFill>
            <a:blip r:embed="rId4"/>
            <a:stretch>
              <a:fillRect/>
            </a:stretch>
          </a:blipFill>
        </p:spPr>
        <p:txBody>
          <a:bodyPr/>
          <a:lstStyle/>
          <a:p>
            <a:pPr marL="0" algn="r" defTabSz="914400" rtl="1" eaLnBrk="1" latinLnBrk="0" hangingPunct="1"/>
            <a:endParaRPr lang="fr-FR"/>
          </a:p>
        </p:txBody>
      </p:sp>
    </p:spTree>
    <p:extLst>
      <p:ext uri="{BB962C8B-B14F-4D97-AF65-F5344CB8AC3E}">
        <p14:creationId xmlns:p14="http://schemas.microsoft.com/office/powerpoint/2010/main" val="10573634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FC979-0D40-DE71-29D1-70570CE15D39}"/>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8712E61D-C05B-2127-3B64-FF2CC9A6C051}"/>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9E876CBE-C152-D646-716E-040D93EFD649}"/>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AB979C56-D742-6163-EDD5-2CA34E914F7E}"/>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F82F9558-054C-0013-A2F6-5BDEE4452182}"/>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05824AB5-B1C3-69BB-8D1F-A54788B84728}"/>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810FF482-260B-3762-EAF4-0220468101CC}"/>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448AB46D-F990-E73C-612E-CA778C19FAA4}"/>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415A3998-1231-2094-FBFC-9A5AF8FFFB64}"/>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77B5F353-49A1-F1D9-ABEC-DDC09FFCD4C1}"/>
              </a:ext>
            </a:extLst>
          </p:cNvPr>
          <p:cNvSpPr txBox="1"/>
          <p:nvPr/>
        </p:nvSpPr>
        <p:spPr>
          <a:xfrm>
            <a:off x="12659528" y="4296194"/>
            <a:ext cx="4046232" cy="1373453"/>
          </a:xfrm>
          <a:prstGeom prst="rect">
            <a:avLst/>
          </a:prstGeom>
        </p:spPr>
        <p:txBody>
          <a:bodyPr wrap="square" lIns="0" tIns="0" rIns="0" bIns="0" rtlCol="0" anchor="t">
            <a:spAutoFit/>
          </a:bodyPr>
          <a:lstStyle/>
          <a:p>
            <a:pPr lvl="0" algn="ctr" rtl="1">
              <a:lnSpc>
                <a:spcPts val="11418"/>
              </a:lnSpc>
            </a:pPr>
            <a:r>
              <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مناقشة عامة</a:t>
            </a:r>
          </a:p>
        </p:txBody>
      </p:sp>
      <p:sp>
        <p:nvSpPr>
          <p:cNvPr id="6" name="Freeform 6">
            <a:extLst>
              <a:ext uri="{FF2B5EF4-FFF2-40B4-BE49-F238E27FC236}">
                <a16:creationId xmlns:a16="http://schemas.microsoft.com/office/drawing/2014/main" id="{61869B67-4112-5601-8C8C-0C0549C3B3F0}"/>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3"/>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3" name="Image 2" descr="People Suffering from Problems, Attendin Graphic by pch.vector ...">
            <a:extLst>
              <a:ext uri="{FF2B5EF4-FFF2-40B4-BE49-F238E27FC236}">
                <a16:creationId xmlns:a16="http://schemas.microsoft.com/office/drawing/2014/main" id="{2A4CED21-6C2F-4EAA-912C-DE4FDF6F7F05}"/>
              </a:ext>
            </a:extLst>
          </p:cNvPr>
          <p:cNvPicPr>
            <a:picLocks noChangeAspect="1"/>
          </p:cNvPicPr>
          <p:nvPr/>
        </p:nvPicPr>
        <p:blipFill>
          <a:blip r:embed="rId4"/>
          <a:srcRect l="13111" r="16473"/>
          <a:stretch>
            <a:fillRect/>
          </a:stretch>
        </p:blipFill>
        <p:spPr>
          <a:xfrm>
            <a:off x="3995061" y="3276528"/>
            <a:ext cx="4334057" cy="4103275"/>
          </a:xfrm>
          <a:prstGeom prst="rect">
            <a:avLst/>
          </a:prstGeom>
        </p:spPr>
      </p:pic>
    </p:spTree>
    <p:extLst>
      <p:ext uri="{BB962C8B-B14F-4D97-AF65-F5344CB8AC3E}">
        <p14:creationId xmlns:p14="http://schemas.microsoft.com/office/powerpoint/2010/main" val="8743306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B1A95-1798-F8AF-304D-58B994E451DB}"/>
            </a:ext>
          </a:extLst>
        </p:cNvPr>
        <p:cNvGrpSpPr/>
        <p:nvPr/>
      </p:nvGrpSpPr>
      <p:grpSpPr>
        <a:xfrm>
          <a:off x="0" y="0"/>
          <a:ext cx="0" cy="0"/>
          <a:chOff x="0" y="0"/>
          <a:chExt cx="0" cy="0"/>
        </a:xfrm>
      </p:grpSpPr>
      <p:sp>
        <p:nvSpPr>
          <p:cNvPr id="4" name="TextBox 15">
            <a:extLst>
              <a:ext uri="{FF2B5EF4-FFF2-40B4-BE49-F238E27FC236}">
                <a16:creationId xmlns:a16="http://schemas.microsoft.com/office/drawing/2014/main" id="{710CCEE6-67C7-84C3-525B-58FA2D6E6453}"/>
              </a:ext>
            </a:extLst>
          </p:cNvPr>
          <p:cNvSpPr txBox="1"/>
          <p:nvPr/>
        </p:nvSpPr>
        <p:spPr>
          <a:xfrm>
            <a:off x="1026436" y="4681752"/>
            <a:ext cx="10543065" cy="1017586"/>
          </a:xfrm>
          <a:prstGeom prst="rect">
            <a:avLst/>
          </a:prstGeom>
        </p:spPr>
        <p:txBody>
          <a:bodyPr wrap="square" lIns="0" tIns="0" rIns="0" bIns="0" rtlCol="0" anchor="t">
            <a:spAutoFit/>
          </a:bodyPr>
          <a:lstStyle/>
          <a:p>
            <a:pPr lvl="0" algn="ctr" rtl="1">
              <a:lnSpc>
                <a:spcPts val="7749"/>
              </a:lnSpc>
              <a:spcBef>
                <a:spcPct val="0"/>
              </a:spcBef>
            </a:pPr>
            <a:r>
              <a:rPr lang="ar-MA" sz="7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الأعداد باستخدام الخشيبات والحزم</a:t>
            </a:r>
            <a:endParaRPr lang="ar-EG" sz="7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nvGrpSpPr>
          <p:cNvPr id="14" name="Groupe 13">
            <a:extLst>
              <a:ext uri="{FF2B5EF4-FFF2-40B4-BE49-F238E27FC236}">
                <a16:creationId xmlns:a16="http://schemas.microsoft.com/office/drawing/2014/main" id="{CF5595D2-2052-276C-295D-C7590C358E46}"/>
              </a:ext>
            </a:extLst>
          </p:cNvPr>
          <p:cNvGrpSpPr/>
          <p:nvPr/>
        </p:nvGrpSpPr>
        <p:grpSpPr>
          <a:xfrm rot="10800000">
            <a:off x="11887200" y="994625"/>
            <a:ext cx="8999958" cy="7764850"/>
            <a:chOff x="-4692020" y="659100"/>
            <a:chExt cx="12867402" cy="9887050"/>
          </a:xfrm>
        </p:grpSpPr>
        <p:grpSp>
          <p:nvGrpSpPr>
            <p:cNvPr id="7" name="Group 6">
              <a:extLst>
                <a:ext uri="{FF2B5EF4-FFF2-40B4-BE49-F238E27FC236}">
                  <a16:creationId xmlns:a16="http://schemas.microsoft.com/office/drawing/2014/main" id="{04AF52CF-C940-076F-53C9-096E0C6F27F1}"/>
                </a:ext>
              </a:extLst>
            </p:cNvPr>
            <p:cNvGrpSpPr/>
            <p:nvPr/>
          </p:nvGrpSpPr>
          <p:grpSpPr>
            <a:xfrm>
              <a:off x="-2689413" y="2182854"/>
              <a:ext cx="10864795" cy="6154145"/>
              <a:chOff x="0" y="0"/>
              <a:chExt cx="1317093" cy="746041"/>
            </a:xfrm>
          </p:grpSpPr>
          <p:sp>
            <p:nvSpPr>
              <p:cNvPr id="8" name="Freeform 7">
                <a:extLst>
                  <a:ext uri="{FF2B5EF4-FFF2-40B4-BE49-F238E27FC236}">
                    <a16:creationId xmlns:a16="http://schemas.microsoft.com/office/drawing/2014/main" id="{D531EF35-0096-A863-C289-1FFDF068F55D}"/>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9" name="TextBox 8">
                <a:extLst>
                  <a:ext uri="{FF2B5EF4-FFF2-40B4-BE49-F238E27FC236}">
                    <a16:creationId xmlns:a16="http://schemas.microsoft.com/office/drawing/2014/main" id="{090045AD-C69E-CF11-AA84-26E744530EA3}"/>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0" name="Freeform 9">
              <a:extLst>
                <a:ext uri="{FF2B5EF4-FFF2-40B4-BE49-F238E27FC236}">
                  <a16:creationId xmlns:a16="http://schemas.microsoft.com/office/drawing/2014/main" id="{EB80A8DB-BFD2-44F3-C474-C4C2A4D8D04A}"/>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11" name="Group 10">
              <a:extLst>
                <a:ext uri="{FF2B5EF4-FFF2-40B4-BE49-F238E27FC236}">
                  <a16:creationId xmlns:a16="http://schemas.microsoft.com/office/drawing/2014/main" id="{F29751E3-D102-B81B-9985-8917EF15A966}"/>
                </a:ext>
              </a:extLst>
            </p:cNvPr>
            <p:cNvGrpSpPr/>
            <p:nvPr/>
          </p:nvGrpSpPr>
          <p:grpSpPr>
            <a:xfrm>
              <a:off x="-4692020" y="659100"/>
              <a:ext cx="11850480" cy="9201654"/>
              <a:chOff x="0" y="0"/>
              <a:chExt cx="1070766" cy="831427"/>
            </a:xfrm>
          </p:grpSpPr>
          <p:sp>
            <p:nvSpPr>
              <p:cNvPr id="12" name="Freeform 11">
                <a:extLst>
                  <a:ext uri="{FF2B5EF4-FFF2-40B4-BE49-F238E27FC236}">
                    <a16:creationId xmlns:a16="http://schemas.microsoft.com/office/drawing/2014/main" id="{43C9BE1D-0082-822C-30E7-164BD1AD12BE}"/>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3" name="TextBox 12">
                <a:extLst>
                  <a:ext uri="{FF2B5EF4-FFF2-40B4-BE49-F238E27FC236}">
                    <a16:creationId xmlns:a16="http://schemas.microsoft.com/office/drawing/2014/main" id="{91528021-331B-6C3B-1F5C-D899F080866B}"/>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TextBox 34">
            <a:extLst>
              <a:ext uri="{FF2B5EF4-FFF2-40B4-BE49-F238E27FC236}">
                <a16:creationId xmlns:a16="http://schemas.microsoft.com/office/drawing/2014/main" id="{79095CD8-594F-D471-7F3E-89F598BE2169}"/>
              </a:ext>
            </a:extLst>
          </p:cNvPr>
          <p:cNvSpPr txBox="1"/>
          <p:nvPr/>
        </p:nvSpPr>
        <p:spPr>
          <a:xfrm>
            <a:off x="12915150" y="4267216"/>
            <a:ext cx="3983480"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5.1. نمذجة و محاكاة الأنشطة</a:t>
            </a:r>
          </a:p>
        </p:txBody>
      </p:sp>
      <p:sp>
        <p:nvSpPr>
          <p:cNvPr id="17" name="TextBox 15">
            <a:extLst>
              <a:ext uri="{FF2B5EF4-FFF2-40B4-BE49-F238E27FC236}">
                <a16:creationId xmlns:a16="http://schemas.microsoft.com/office/drawing/2014/main" id="{8CA007B1-09F9-4182-F62C-DD98078E580E}"/>
              </a:ext>
            </a:extLst>
          </p:cNvPr>
          <p:cNvSpPr txBox="1"/>
          <p:nvPr/>
        </p:nvSpPr>
        <p:spPr>
          <a:xfrm>
            <a:off x="-241091" y="-7423123"/>
            <a:ext cx="9320496" cy="9939566"/>
          </a:xfrm>
          <a:prstGeom prst="rect">
            <a:avLst/>
          </a:prstGeom>
        </p:spPr>
        <p:txBody>
          <a:bodyPr lIns="59834" tIns="59834" rIns="59834" bIns="59834" rtlCol="0" anchor="ctr"/>
          <a:lstStyle/>
          <a:p>
            <a:pPr marL="0" algn="ctr" defTabSz="914400" rtl="1" eaLnBrk="1" latinLnBrk="0" hangingPunct="1">
              <a:lnSpc>
                <a:spcPts val="3750"/>
              </a:lnSpc>
            </a:pPr>
            <a:endParaRPr/>
          </a:p>
        </p:txBody>
      </p:sp>
      <p:grpSp>
        <p:nvGrpSpPr>
          <p:cNvPr id="18" name="Group 33">
            <a:extLst>
              <a:ext uri="{FF2B5EF4-FFF2-40B4-BE49-F238E27FC236}">
                <a16:creationId xmlns:a16="http://schemas.microsoft.com/office/drawing/2014/main" id="{9CD2D689-8506-F495-E5C9-21E905510F20}"/>
              </a:ext>
            </a:extLst>
          </p:cNvPr>
          <p:cNvGrpSpPr/>
          <p:nvPr/>
        </p:nvGrpSpPr>
        <p:grpSpPr>
          <a:xfrm>
            <a:off x="-1590449" y="-7054167"/>
            <a:ext cx="11850480" cy="9201654"/>
            <a:chOff x="0" y="0"/>
            <a:chExt cx="1070766" cy="831427"/>
          </a:xfrm>
        </p:grpSpPr>
        <p:sp>
          <p:nvSpPr>
            <p:cNvPr id="19" name="Freeform 34">
              <a:extLst>
                <a:ext uri="{FF2B5EF4-FFF2-40B4-BE49-F238E27FC236}">
                  <a16:creationId xmlns:a16="http://schemas.microsoft.com/office/drawing/2014/main" id="{B64BCDAD-CDBB-4AB8-6765-80436EBDFEFD}"/>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20" name="TextBox 35">
              <a:extLst>
                <a:ext uri="{FF2B5EF4-FFF2-40B4-BE49-F238E27FC236}">
                  <a16:creationId xmlns:a16="http://schemas.microsoft.com/office/drawing/2014/main" id="{AA49C6AA-DB97-5CD9-FCA3-335962A84309}"/>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sp>
        <p:nvSpPr>
          <p:cNvPr id="33" name="TextBox 17">
            <a:extLst>
              <a:ext uri="{FF2B5EF4-FFF2-40B4-BE49-F238E27FC236}">
                <a16:creationId xmlns:a16="http://schemas.microsoft.com/office/drawing/2014/main" id="{3529FDE4-A806-5151-8F4E-86C67D129A5C}"/>
              </a:ext>
            </a:extLst>
          </p:cNvPr>
          <p:cNvSpPr txBox="1"/>
          <p:nvPr/>
        </p:nvSpPr>
        <p:spPr>
          <a:xfrm>
            <a:off x="-2396376" y="786189"/>
            <a:ext cx="13462334" cy="1048364"/>
          </a:xfrm>
          <a:prstGeom prst="rect">
            <a:avLst/>
          </a:prstGeom>
        </p:spPr>
        <p:txBody>
          <a:bodyPr lIns="0" tIns="0" rIns="0" bIns="0" rtlCol="0" anchor="t">
            <a:spAutoFit/>
          </a:bodyPr>
          <a:lstStyle/>
          <a:p>
            <a:pPr lvl="0" algn="ctr" rtl="1">
              <a:lnSpc>
                <a:spcPts val="7749"/>
              </a:lnSpc>
              <a:spcBef>
                <a:spcPct val="0"/>
              </a:spcBef>
            </a:pPr>
            <a:r>
              <a:rPr lang="ar-MA"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النشاط1: مجال العدد</a:t>
            </a:r>
            <a:endParaRPr lang="ar-EG"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9133394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69EAC-A49B-FF10-DBAB-ED6397B0C866}"/>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595D60CD-10CF-3199-44BE-D44DA0EFC6F1}"/>
              </a:ext>
            </a:extLst>
          </p:cNvPr>
          <p:cNvSpPr/>
          <p:nvPr/>
        </p:nvSpPr>
        <p:spPr>
          <a:xfrm rot="1984189" flipV="1">
            <a:off x="13360477" y="4101067"/>
            <a:ext cx="2272182"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2"/>
                </a:ext>
              </a:extLst>
            </a:blip>
            <a:stretch>
              <a:fillRect l="-5343" t="-58588"/>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5" name="Freeform 5">
            <a:extLst>
              <a:ext uri="{FF2B5EF4-FFF2-40B4-BE49-F238E27FC236}">
                <a16:creationId xmlns:a16="http://schemas.microsoft.com/office/drawing/2014/main" id="{775ABD93-21D1-0A58-8FB5-7C7E3FC3B03C}"/>
              </a:ext>
            </a:extLst>
          </p:cNvPr>
          <p:cNvSpPr/>
          <p:nvPr/>
        </p:nvSpPr>
        <p:spPr>
          <a:xfrm rot="19596277" flipH="1" flipV="1">
            <a:off x="2793896" y="4284347"/>
            <a:ext cx="2229485" cy="63716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2"/>
                </a:ext>
              </a:extLst>
            </a:blip>
            <a:stretch>
              <a:fillRect l="-5343" t="-58588"/>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 name="Freeform 6">
            <a:extLst>
              <a:ext uri="{FF2B5EF4-FFF2-40B4-BE49-F238E27FC236}">
                <a16:creationId xmlns:a16="http://schemas.microsoft.com/office/drawing/2014/main" id="{2A35CFBF-9B80-52DC-4C8D-26B9E6F7BB6D}"/>
              </a:ext>
            </a:extLst>
          </p:cNvPr>
          <p:cNvSpPr/>
          <p:nvPr/>
        </p:nvSpPr>
        <p:spPr>
          <a:xfrm rot="9151063">
            <a:off x="6632744" y="3998821"/>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7" name="Freeform 7">
            <a:extLst>
              <a:ext uri="{FF2B5EF4-FFF2-40B4-BE49-F238E27FC236}">
                <a16:creationId xmlns:a16="http://schemas.microsoft.com/office/drawing/2014/main" id="{C3793362-62B2-EE0B-76A3-B9F87A8838BE}"/>
              </a:ext>
            </a:extLst>
          </p:cNvPr>
          <p:cNvSpPr/>
          <p:nvPr/>
        </p:nvSpPr>
        <p:spPr>
          <a:xfrm rot="1419572" flipV="1">
            <a:off x="10506005" y="4189163"/>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8" name="Group 8">
            <a:extLst>
              <a:ext uri="{FF2B5EF4-FFF2-40B4-BE49-F238E27FC236}">
                <a16:creationId xmlns:a16="http://schemas.microsoft.com/office/drawing/2014/main" id="{F52BDF1C-DCDC-5451-9DB3-F46800B84093}"/>
              </a:ext>
            </a:extLst>
          </p:cNvPr>
          <p:cNvGrpSpPr/>
          <p:nvPr/>
        </p:nvGrpSpPr>
        <p:grpSpPr>
          <a:xfrm>
            <a:off x="4976594" y="2564548"/>
            <a:ext cx="7681607" cy="1537060"/>
            <a:chOff x="0" y="0"/>
            <a:chExt cx="3172940" cy="796749"/>
          </a:xfrm>
        </p:grpSpPr>
        <p:sp>
          <p:nvSpPr>
            <p:cNvPr id="9" name="Freeform 9">
              <a:extLst>
                <a:ext uri="{FF2B5EF4-FFF2-40B4-BE49-F238E27FC236}">
                  <a16:creationId xmlns:a16="http://schemas.microsoft.com/office/drawing/2014/main" id="{3C779749-C7AF-B7D9-3CA9-8F66A2F215F0}"/>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0" name="Freeform 10">
              <a:extLst>
                <a:ext uri="{FF2B5EF4-FFF2-40B4-BE49-F238E27FC236}">
                  <a16:creationId xmlns:a16="http://schemas.microsoft.com/office/drawing/2014/main" id="{F9203AE9-6863-BDC2-7D1C-D63D7B37BF63}"/>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1" name="Freeform 11">
              <a:extLst>
                <a:ext uri="{FF2B5EF4-FFF2-40B4-BE49-F238E27FC236}">
                  <a16:creationId xmlns:a16="http://schemas.microsoft.com/office/drawing/2014/main" id="{4DB6AA0D-882E-EB90-7A48-DBBE222A7190}"/>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12" name="Group 12">
            <a:extLst>
              <a:ext uri="{FF2B5EF4-FFF2-40B4-BE49-F238E27FC236}">
                <a16:creationId xmlns:a16="http://schemas.microsoft.com/office/drawing/2014/main" id="{B112AEDB-6E5D-7F8C-D852-06274F2109D5}"/>
              </a:ext>
            </a:extLst>
          </p:cNvPr>
          <p:cNvGrpSpPr/>
          <p:nvPr/>
        </p:nvGrpSpPr>
        <p:grpSpPr>
          <a:xfrm>
            <a:off x="9575297" y="5780174"/>
            <a:ext cx="4939511" cy="1256280"/>
            <a:chOff x="0" y="0"/>
            <a:chExt cx="2541682" cy="2496304"/>
          </a:xfrm>
        </p:grpSpPr>
        <p:sp>
          <p:nvSpPr>
            <p:cNvPr id="13" name="Freeform 13">
              <a:extLst>
                <a:ext uri="{FF2B5EF4-FFF2-40B4-BE49-F238E27FC236}">
                  <a16:creationId xmlns:a16="http://schemas.microsoft.com/office/drawing/2014/main" id="{4702AB05-F562-1DAF-3229-A9ECA39FDD13}"/>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4" name="Freeform 14">
              <a:extLst>
                <a:ext uri="{FF2B5EF4-FFF2-40B4-BE49-F238E27FC236}">
                  <a16:creationId xmlns:a16="http://schemas.microsoft.com/office/drawing/2014/main" id="{75CC9F5E-B048-43DA-95C3-DF6DA022B15C}"/>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5" name="Freeform 15">
              <a:extLst>
                <a:ext uri="{FF2B5EF4-FFF2-40B4-BE49-F238E27FC236}">
                  <a16:creationId xmlns:a16="http://schemas.microsoft.com/office/drawing/2014/main" id="{94ABCD03-AB7E-0E8A-2EDD-0B040950C3D3}"/>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16" name="Group 16">
            <a:extLst>
              <a:ext uri="{FF2B5EF4-FFF2-40B4-BE49-F238E27FC236}">
                <a16:creationId xmlns:a16="http://schemas.microsoft.com/office/drawing/2014/main" id="{829CD1FD-035C-7E24-8CCF-99E8B2BBA76B}"/>
              </a:ext>
            </a:extLst>
          </p:cNvPr>
          <p:cNvGrpSpPr/>
          <p:nvPr/>
        </p:nvGrpSpPr>
        <p:grpSpPr>
          <a:xfrm>
            <a:off x="14662939" y="5780174"/>
            <a:ext cx="3167861" cy="1255926"/>
            <a:chOff x="0" y="0"/>
            <a:chExt cx="1630059" cy="2496304"/>
          </a:xfrm>
        </p:grpSpPr>
        <p:sp>
          <p:nvSpPr>
            <p:cNvPr id="17" name="Freeform 17">
              <a:extLst>
                <a:ext uri="{FF2B5EF4-FFF2-40B4-BE49-F238E27FC236}">
                  <a16:creationId xmlns:a16="http://schemas.microsoft.com/office/drawing/2014/main" id="{6FCDA19A-AB34-A407-BBFB-15B9B4DB412D}"/>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8" name="Freeform 18">
              <a:extLst>
                <a:ext uri="{FF2B5EF4-FFF2-40B4-BE49-F238E27FC236}">
                  <a16:creationId xmlns:a16="http://schemas.microsoft.com/office/drawing/2014/main" id="{BAD825D3-F064-E806-B8F6-23179D0B62C1}"/>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9" name="Freeform 19">
              <a:extLst>
                <a:ext uri="{FF2B5EF4-FFF2-40B4-BE49-F238E27FC236}">
                  <a16:creationId xmlns:a16="http://schemas.microsoft.com/office/drawing/2014/main" id="{A7C741DA-FA34-CC56-D5A2-FE553DC330C3}"/>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20" name="Group 20">
            <a:extLst>
              <a:ext uri="{FF2B5EF4-FFF2-40B4-BE49-F238E27FC236}">
                <a16:creationId xmlns:a16="http://schemas.microsoft.com/office/drawing/2014/main" id="{AD46AC19-74E3-06E6-24E9-E47980FA7E12}"/>
              </a:ext>
            </a:extLst>
          </p:cNvPr>
          <p:cNvGrpSpPr/>
          <p:nvPr/>
        </p:nvGrpSpPr>
        <p:grpSpPr>
          <a:xfrm>
            <a:off x="4811925" y="5774101"/>
            <a:ext cx="4546664" cy="4456221"/>
            <a:chOff x="0" y="0"/>
            <a:chExt cx="2339538" cy="2496304"/>
          </a:xfrm>
        </p:grpSpPr>
        <p:sp>
          <p:nvSpPr>
            <p:cNvPr id="21" name="Freeform 21">
              <a:extLst>
                <a:ext uri="{FF2B5EF4-FFF2-40B4-BE49-F238E27FC236}">
                  <a16:creationId xmlns:a16="http://schemas.microsoft.com/office/drawing/2014/main" id="{0865DD67-4462-D734-0935-75D9E95A4948}"/>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2" name="Freeform 22">
              <a:extLst>
                <a:ext uri="{FF2B5EF4-FFF2-40B4-BE49-F238E27FC236}">
                  <a16:creationId xmlns:a16="http://schemas.microsoft.com/office/drawing/2014/main" id="{1C660CDD-272A-4733-E9F2-BAC2CC2118FB}"/>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3" name="Freeform 23">
              <a:extLst>
                <a:ext uri="{FF2B5EF4-FFF2-40B4-BE49-F238E27FC236}">
                  <a16:creationId xmlns:a16="http://schemas.microsoft.com/office/drawing/2014/main" id="{7872BCF7-2C42-BAEB-EC19-F95FAE3C3BEC}"/>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28" name="Freeform 28">
            <a:extLst>
              <a:ext uri="{FF2B5EF4-FFF2-40B4-BE49-F238E27FC236}">
                <a16:creationId xmlns:a16="http://schemas.microsoft.com/office/drawing/2014/main" id="{7F74B3D9-A22B-5B5B-A65C-F86AA365D522}"/>
              </a:ext>
            </a:extLst>
          </p:cNvPr>
          <p:cNvSpPr/>
          <p:nvPr/>
        </p:nvSpPr>
        <p:spPr>
          <a:xfrm>
            <a:off x="10803877" y="6667500"/>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29" name="Group 29">
            <a:extLst>
              <a:ext uri="{FF2B5EF4-FFF2-40B4-BE49-F238E27FC236}">
                <a16:creationId xmlns:a16="http://schemas.microsoft.com/office/drawing/2014/main" id="{A35F9F1D-4F52-42F0-62C0-22D0FB486FB6}"/>
              </a:ext>
            </a:extLst>
          </p:cNvPr>
          <p:cNvGrpSpPr/>
          <p:nvPr/>
        </p:nvGrpSpPr>
        <p:grpSpPr>
          <a:xfrm>
            <a:off x="11346889" y="5233678"/>
            <a:ext cx="845407" cy="845407"/>
            <a:chOff x="0" y="0"/>
            <a:chExt cx="812800" cy="812800"/>
          </a:xfrm>
        </p:grpSpPr>
        <p:sp>
          <p:nvSpPr>
            <p:cNvPr id="30" name="Freeform 30">
              <a:extLst>
                <a:ext uri="{FF2B5EF4-FFF2-40B4-BE49-F238E27FC236}">
                  <a16:creationId xmlns:a16="http://schemas.microsoft.com/office/drawing/2014/main" id="{926B0E06-77B9-5957-4AAD-CE78D529548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31" name="TextBox 31">
              <a:extLst>
                <a:ext uri="{FF2B5EF4-FFF2-40B4-BE49-F238E27FC236}">
                  <a16:creationId xmlns:a16="http://schemas.microsoft.com/office/drawing/2014/main" id="{DAD7EE14-255B-059F-54CC-61282720F07C}"/>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32" name="TextBox 32">
            <a:extLst>
              <a:ext uri="{FF2B5EF4-FFF2-40B4-BE49-F238E27FC236}">
                <a16:creationId xmlns:a16="http://schemas.microsoft.com/office/drawing/2014/main" id="{CF9CB07F-9826-D386-C8E1-C01FA6522084}"/>
              </a:ext>
            </a:extLst>
          </p:cNvPr>
          <p:cNvSpPr txBox="1"/>
          <p:nvPr/>
        </p:nvSpPr>
        <p:spPr>
          <a:xfrm>
            <a:off x="10552703" y="6362700"/>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النمذجة</a:t>
            </a:r>
          </a:p>
        </p:txBody>
      </p:sp>
      <p:sp>
        <p:nvSpPr>
          <p:cNvPr id="33" name="Freeform 33">
            <a:extLst>
              <a:ext uri="{FF2B5EF4-FFF2-40B4-BE49-F238E27FC236}">
                <a16:creationId xmlns:a16="http://schemas.microsoft.com/office/drawing/2014/main" id="{62250148-FB50-E223-51BC-9A1A189C7F84}"/>
              </a:ext>
            </a:extLst>
          </p:cNvPr>
          <p:cNvSpPr/>
          <p:nvPr/>
        </p:nvSpPr>
        <p:spPr>
          <a:xfrm>
            <a:off x="15266213" y="6662305"/>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34" name="Group 34">
            <a:extLst>
              <a:ext uri="{FF2B5EF4-FFF2-40B4-BE49-F238E27FC236}">
                <a16:creationId xmlns:a16="http://schemas.microsoft.com/office/drawing/2014/main" id="{528A5EE8-FA00-0C7C-1980-AF7A1A7BC47A}"/>
              </a:ext>
            </a:extLst>
          </p:cNvPr>
          <p:cNvGrpSpPr/>
          <p:nvPr/>
        </p:nvGrpSpPr>
        <p:grpSpPr>
          <a:xfrm>
            <a:off x="15766193" y="5194278"/>
            <a:ext cx="845407" cy="845407"/>
            <a:chOff x="0" y="0"/>
            <a:chExt cx="812800" cy="812800"/>
          </a:xfrm>
        </p:grpSpPr>
        <p:sp>
          <p:nvSpPr>
            <p:cNvPr id="35" name="Freeform 35">
              <a:extLst>
                <a:ext uri="{FF2B5EF4-FFF2-40B4-BE49-F238E27FC236}">
                  <a16:creationId xmlns:a16="http://schemas.microsoft.com/office/drawing/2014/main" id="{56E46C66-0562-050F-7BEC-A6CBC35D41A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36" name="TextBox 36">
              <a:extLst>
                <a:ext uri="{FF2B5EF4-FFF2-40B4-BE49-F238E27FC236}">
                  <a16:creationId xmlns:a16="http://schemas.microsoft.com/office/drawing/2014/main" id="{5535A200-0C5C-6CCF-76DE-A1BAB0C87479}"/>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37" name="TextBox 37">
            <a:extLst>
              <a:ext uri="{FF2B5EF4-FFF2-40B4-BE49-F238E27FC236}">
                <a16:creationId xmlns:a16="http://schemas.microsoft.com/office/drawing/2014/main" id="{0E3C87CE-AEE3-6366-DA6E-CF87AB77E3CA}"/>
              </a:ext>
            </a:extLst>
          </p:cNvPr>
          <p:cNvSpPr txBox="1"/>
          <p:nvPr/>
        </p:nvSpPr>
        <p:spPr>
          <a:xfrm>
            <a:off x="14949985" y="6317752"/>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التهيئة</a:t>
            </a:r>
          </a:p>
        </p:txBody>
      </p:sp>
      <p:sp>
        <p:nvSpPr>
          <p:cNvPr id="39" name="Freeform 39">
            <a:extLst>
              <a:ext uri="{FF2B5EF4-FFF2-40B4-BE49-F238E27FC236}">
                <a16:creationId xmlns:a16="http://schemas.microsoft.com/office/drawing/2014/main" id="{A0360D13-1CAC-52A4-216F-FF88A01C228E}"/>
              </a:ext>
            </a:extLst>
          </p:cNvPr>
          <p:cNvSpPr/>
          <p:nvPr/>
        </p:nvSpPr>
        <p:spPr>
          <a:xfrm>
            <a:off x="6341541" y="6743700"/>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40" name="Group 40">
            <a:extLst>
              <a:ext uri="{FF2B5EF4-FFF2-40B4-BE49-F238E27FC236}">
                <a16:creationId xmlns:a16="http://schemas.microsoft.com/office/drawing/2014/main" id="{2F72342B-2960-A87C-7170-55843C6CC8AD}"/>
              </a:ext>
            </a:extLst>
          </p:cNvPr>
          <p:cNvGrpSpPr/>
          <p:nvPr/>
        </p:nvGrpSpPr>
        <p:grpSpPr>
          <a:xfrm>
            <a:off x="6502304" y="5143500"/>
            <a:ext cx="845407" cy="845407"/>
            <a:chOff x="0" y="0"/>
            <a:chExt cx="812800" cy="812800"/>
          </a:xfrm>
        </p:grpSpPr>
        <p:sp>
          <p:nvSpPr>
            <p:cNvPr id="41" name="Freeform 41">
              <a:extLst>
                <a:ext uri="{FF2B5EF4-FFF2-40B4-BE49-F238E27FC236}">
                  <a16:creationId xmlns:a16="http://schemas.microsoft.com/office/drawing/2014/main" id="{51782E36-AAFD-C241-E5AA-33C578032A7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42" name="TextBox 42">
              <a:extLst>
                <a:ext uri="{FF2B5EF4-FFF2-40B4-BE49-F238E27FC236}">
                  <a16:creationId xmlns:a16="http://schemas.microsoft.com/office/drawing/2014/main" id="{D9CCD6C4-2146-6329-B0FA-1793F4980D3F}"/>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43" name="TextBox 43">
            <a:extLst>
              <a:ext uri="{FF2B5EF4-FFF2-40B4-BE49-F238E27FC236}">
                <a16:creationId xmlns:a16="http://schemas.microsoft.com/office/drawing/2014/main" id="{E9BC5E0F-AA02-CAEB-EDE5-CC97B876194D}"/>
              </a:ext>
            </a:extLst>
          </p:cNvPr>
          <p:cNvSpPr txBox="1"/>
          <p:nvPr/>
        </p:nvSpPr>
        <p:spPr>
          <a:xfrm>
            <a:off x="6660268" y="5275726"/>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3</a:t>
            </a:r>
          </a:p>
        </p:txBody>
      </p:sp>
      <p:sp>
        <p:nvSpPr>
          <p:cNvPr id="44" name="TextBox 44">
            <a:extLst>
              <a:ext uri="{FF2B5EF4-FFF2-40B4-BE49-F238E27FC236}">
                <a16:creationId xmlns:a16="http://schemas.microsoft.com/office/drawing/2014/main" id="{3128A944-78B4-5414-CFBB-7BC9F40980E5}"/>
              </a:ext>
            </a:extLst>
          </p:cNvPr>
          <p:cNvSpPr txBox="1"/>
          <p:nvPr/>
        </p:nvSpPr>
        <p:spPr>
          <a:xfrm>
            <a:off x="11504851" y="5308481"/>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2</a:t>
            </a:r>
          </a:p>
        </p:txBody>
      </p:sp>
      <p:sp>
        <p:nvSpPr>
          <p:cNvPr id="45" name="TextBox 45">
            <a:extLst>
              <a:ext uri="{FF2B5EF4-FFF2-40B4-BE49-F238E27FC236}">
                <a16:creationId xmlns:a16="http://schemas.microsoft.com/office/drawing/2014/main" id="{13E99581-A402-D501-855D-465035B42691}"/>
              </a:ext>
            </a:extLst>
          </p:cNvPr>
          <p:cNvSpPr txBox="1"/>
          <p:nvPr/>
        </p:nvSpPr>
        <p:spPr>
          <a:xfrm>
            <a:off x="15933570" y="5348728"/>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1</a:t>
            </a:r>
          </a:p>
        </p:txBody>
      </p:sp>
      <p:sp>
        <p:nvSpPr>
          <p:cNvPr id="46" name="TextBox 46">
            <a:extLst>
              <a:ext uri="{FF2B5EF4-FFF2-40B4-BE49-F238E27FC236}">
                <a16:creationId xmlns:a16="http://schemas.microsoft.com/office/drawing/2014/main" id="{68E37C39-A5F4-2508-6FF7-E1BE2D813497}"/>
              </a:ext>
            </a:extLst>
          </p:cNvPr>
          <p:cNvSpPr txBox="1"/>
          <p:nvPr/>
        </p:nvSpPr>
        <p:spPr>
          <a:xfrm>
            <a:off x="5867400" y="6362700"/>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الممارسة الموجهة</a:t>
            </a:r>
          </a:p>
        </p:txBody>
      </p:sp>
      <p:sp>
        <p:nvSpPr>
          <p:cNvPr id="54" name="TextBox 54">
            <a:extLst>
              <a:ext uri="{FF2B5EF4-FFF2-40B4-BE49-F238E27FC236}">
                <a16:creationId xmlns:a16="http://schemas.microsoft.com/office/drawing/2014/main" id="{A9D0162A-007F-A2BC-468E-101EF73530B0}"/>
              </a:ext>
            </a:extLst>
          </p:cNvPr>
          <p:cNvSpPr txBox="1"/>
          <p:nvPr/>
        </p:nvSpPr>
        <p:spPr>
          <a:xfrm>
            <a:off x="5205683" y="3055452"/>
            <a:ext cx="6939029" cy="706604"/>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28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تعر</a:t>
            </a:r>
            <a:r>
              <a:rPr lang="ar-EG" sz="2800" b="1" u="none" strike="noStrike"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ف الأعداد من </a:t>
            </a:r>
            <a:r>
              <a:rPr lang="en-US" sz="2800" b="1" u="none" strike="noStrike" dirty="0">
                <a:solidFill>
                  <a:srgbClr val="2A2B39"/>
                </a:solidFill>
                <a:latin typeface="Microsoft Uighur" panose="02000000000000000000" pitchFamily="2" charset="-78"/>
                <a:ea typeface="IBM Plex Sans Arabic"/>
                <a:cs typeface="Microsoft Uighur" panose="02000000000000000000" pitchFamily="2" charset="-78"/>
                <a:sym typeface="IBM Plex Sans Arabic"/>
              </a:rPr>
              <a:t>1</a:t>
            </a:r>
            <a:r>
              <a:rPr lang="ar-EG" sz="2800" b="1" u="none" strike="noStrike"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 إلى </a:t>
            </a:r>
            <a:r>
              <a:rPr lang="en-US" sz="2800" b="1" u="none" strike="noStrike" dirty="0">
                <a:solidFill>
                  <a:srgbClr val="2A2B39"/>
                </a:solidFill>
                <a:latin typeface="Microsoft Uighur" panose="02000000000000000000" pitchFamily="2" charset="-78"/>
                <a:ea typeface="IBM Plex Sans Arabic"/>
                <a:cs typeface="Microsoft Uighur" panose="02000000000000000000" pitchFamily="2" charset="-78"/>
                <a:sym typeface="IBM Plex Sans Arabic"/>
              </a:rPr>
              <a:t>99</a:t>
            </a:r>
            <a:r>
              <a:rPr lang="ar-EG" sz="2800" b="1" u="none" strike="noStrike"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 وفهم الخاصيات في الأعداد.</a:t>
            </a:r>
          </a:p>
          <a:p>
            <a:pPr algn="r" rtl="1">
              <a:lnSpc>
                <a:spcPts val="2581"/>
              </a:lnSpc>
            </a:pPr>
            <a:endParaRPr lang="ar-EG" sz="3200" b="1" u="none" strike="noStrike"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endParaRPr>
          </a:p>
        </p:txBody>
      </p:sp>
      <p:grpSp>
        <p:nvGrpSpPr>
          <p:cNvPr id="57" name="Group 57">
            <a:extLst>
              <a:ext uri="{FF2B5EF4-FFF2-40B4-BE49-F238E27FC236}">
                <a16:creationId xmlns:a16="http://schemas.microsoft.com/office/drawing/2014/main" id="{1C765B7E-09B0-3CEA-5FB4-3690DC605797}"/>
              </a:ext>
            </a:extLst>
          </p:cNvPr>
          <p:cNvGrpSpPr/>
          <p:nvPr/>
        </p:nvGrpSpPr>
        <p:grpSpPr>
          <a:xfrm rot="5400000">
            <a:off x="11955735" y="2929360"/>
            <a:ext cx="1569555" cy="839931"/>
            <a:chOff x="0" y="0"/>
            <a:chExt cx="1223127" cy="654544"/>
          </a:xfrm>
        </p:grpSpPr>
        <p:sp>
          <p:nvSpPr>
            <p:cNvPr id="58" name="Freeform 58">
              <a:extLst>
                <a:ext uri="{FF2B5EF4-FFF2-40B4-BE49-F238E27FC236}">
                  <a16:creationId xmlns:a16="http://schemas.microsoft.com/office/drawing/2014/main" id="{CFB46DFC-E1A0-89B5-BE11-4212FE20DEAD}"/>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59" name="Freeform 59">
              <a:extLst>
                <a:ext uri="{FF2B5EF4-FFF2-40B4-BE49-F238E27FC236}">
                  <a16:creationId xmlns:a16="http://schemas.microsoft.com/office/drawing/2014/main" id="{73B15DFA-F8AC-8DE9-A80C-A7C5BF35FF25}"/>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0" name="Freeform 60">
              <a:extLst>
                <a:ext uri="{FF2B5EF4-FFF2-40B4-BE49-F238E27FC236}">
                  <a16:creationId xmlns:a16="http://schemas.microsoft.com/office/drawing/2014/main" id="{3800F353-88D4-F9BB-E29A-F6405CB9CC17}"/>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61" name="TextBox 61">
            <a:extLst>
              <a:ext uri="{FF2B5EF4-FFF2-40B4-BE49-F238E27FC236}">
                <a16:creationId xmlns:a16="http://schemas.microsoft.com/office/drawing/2014/main" id="{0DB53A61-8FD6-26CB-4C78-F743CA095907}"/>
              </a:ext>
            </a:extLst>
          </p:cNvPr>
          <p:cNvSpPr txBox="1"/>
          <p:nvPr/>
        </p:nvSpPr>
        <p:spPr>
          <a:xfrm rot="5400000">
            <a:off x="11498745" y="3198369"/>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الأهداف</a:t>
            </a:r>
          </a:p>
        </p:txBody>
      </p:sp>
      <p:pic>
        <p:nvPicPr>
          <p:cNvPr id="3" name="Image 2">
            <a:extLst>
              <a:ext uri="{FF2B5EF4-FFF2-40B4-BE49-F238E27FC236}">
                <a16:creationId xmlns:a16="http://schemas.microsoft.com/office/drawing/2014/main" id="{2855B006-3A62-B825-5BB1-6510962BBF25}"/>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flipH="1">
            <a:off x="14421480" y="110492"/>
            <a:ext cx="1595937" cy="1409904"/>
          </a:xfrm>
          <a:prstGeom prst="rect">
            <a:avLst/>
          </a:prstGeom>
        </p:spPr>
      </p:pic>
      <p:pic>
        <p:nvPicPr>
          <p:cNvPr id="38" name="Image 6">
            <a:extLst>
              <a:ext uri="{FF2B5EF4-FFF2-40B4-BE49-F238E27FC236}">
                <a16:creationId xmlns:a16="http://schemas.microsoft.com/office/drawing/2014/main" id="{465E7D9B-8583-DF77-FB0C-22CEE5265210}"/>
              </a:ext>
            </a:extLst>
          </p:cNvPr>
          <p:cNvPicPr>
            <a:picLocks noChangeAspect="1"/>
          </p:cNvPicPr>
          <p:nvPr/>
        </p:nvPicPr>
        <p:blipFill rotWithShape="1">
          <a:blip r:embed="rId9">
            <a:clrChange>
              <a:clrFrom>
                <a:srgbClr val="FFFFFF"/>
              </a:clrFrom>
              <a:clrTo>
                <a:srgbClr val="FFFFFF">
                  <a:alpha val="0"/>
                </a:srgbClr>
              </a:clrTo>
            </a:clrChange>
          </a:blip>
          <a:srcRect l="2365" t="11904" r="881"/>
          <a:stretch/>
        </p:blipFill>
        <p:spPr>
          <a:xfrm>
            <a:off x="14552474" y="1389817"/>
            <a:ext cx="2041171" cy="947109"/>
          </a:xfrm>
          <a:prstGeom prst="rect">
            <a:avLst/>
          </a:prstGeom>
        </p:spPr>
      </p:pic>
      <p:grpSp>
        <p:nvGrpSpPr>
          <p:cNvPr id="62" name="Group 62">
            <a:extLst>
              <a:ext uri="{FF2B5EF4-FFF2-40B4-BE49-F238E27FC236}">
                <a16:creationId xmlns:a16="http://schemas.microsoft.com/office/drawing/2014/main" id="{08E47DB1-F1EE-2073-E094-127099C3B254}"/>
              </a:ext>
            </a:extLst>
          </p:cNvPr>
          <p:cNvGrpSpPr/>
          <p:nvPr/>
        </p:nvGrpSpPr>
        <p:grpSpPr>
          <a:xfrm>
            <a:off x="309740" y="492576"/>
            <a:ext cx="3499307" cy="1201637"/>
            <a:chOff x="0" y="0"/>
            <a:chExt cx="2263775" cy="1074441"/>
          </a:xfrm>
        </p:grpSpPr>
        <p:sp>
          <p:nvSpPr>
            <p:cNvPr id="82" name="Freeform 63">
              <a:extLst>
                <a:ext uri="{FF2B5EF4-FFF2-40B4-BE49-F238E27FC236}">
                  <a16:creationId xmlns:a16="http://schemas.microsoft.com/office/drawing/2014/main" id="{BF85EC60-A84B-2CD3-9417-E5689263ED91}"/>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83" name="Freeform 64">
              <a:extLst>
                <a:ext uri="{FF2B5EF4-FFF2-40B4-BE49-F238E27FC236}">
                  <a16:creationId xmlns:a16="http://schemas.microsoft.com/office/drawing/2014/main" id="{B6953F92-6553-21C4-9CAF-3FB475751AD5}"/>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84" name="Freeform 65">
              <a:extLst>
                <a:ext uri="{FF2B5EF4-FFF2-40B4-BE49-F238E27FC236}">
                  <a16:creationId xmlns:a16="http://schemas.microsoft.com/office/drawing/2014/main" id="{73E07CEE-52F0-C68F-C263-63E3B4830D5E}"/>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85" name="Group 66">
            <a:extLst>
              <a:ext uri="{FF2B5EF4-FFF2-40B4-BE49-F238E27FC236}">
                <a16:creationId xmlns:a16="http://schemas.microsoft.com/office/drawing/2014/main" id="{F1EF3238-7925-70EA-A137-E53BF58AC0EC}"/>
              </a:ext>
            </a:extLst>
          </p:cNvPr>
          <p:cNvGrpSpPr/>
          <p:nvPr/>
        </p:nvGrpSpPr>
        <p:grpSpPr>
          <a:xfrm>
            <a:off x="654507" y="221761"/>
            <a:ext cx="2722058" cy="499812"/>
            <a:chOff x="0" y="0"/>
            <a:chExt cx="1755380" cy="372326"/>
          </a:xfrm>
        </p:grpSpPr>
        <p:sp>
          <p:nvSpPr>
            <p:cNvPr id="86" name="Freeform 67">
              <a:extLst>
                <a:ext uri="{FF2B5EF4-FFF2-40B4-BE49-F238E27FC236}">
                  <a16:creationId xmlns:a16="http://schemas.microsoft.com/office/drawing/2014/main" id="{B165BB8A-DFCA-7DC6-B4E0-2F09889411D5}"/>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87" name="Freeform 68">
              <a:extLst>
                <a:ext uri="{FF2B5EF4-FFF2-40B4-BE49-F238E27FC236}">
                  <a16:creationId xmlns:a16="http://schemas.microsoft.com/office/drawing/2014/main" id="{A4804F14-7E68-9947-D2EF-BB35195AEED3}"/>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88" name="Freeform 69">
              <a:extLst>
                <a:ext uri="{FF2B5EF4-FFF2-40B4-BE49-F238E27FC236}">
                  <a16:creationId xmlns:a16="http://schemas.microsoft.com/office/drawing/2014/main" id="{D2D0764F-FFE2-779C-A5A8-8D577681C074}"/>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89" name="TextBox 70">
            <a:extLst>
              <a:ext uri="{FF2B5EF4-FFF2-40B4-BE49-F238E27FC236}">
                <a16:creationId xmlns:a16="http://schemas.microsoft.com/office/drawing/2014/main" id="{5D782151-1C1B-4DF4-97EA-E6C3F8F39557}"/>
              </a:ext>
            </a:extLst>
          </p:cNvPr>
          <p:cNvSpPr txBox="1"/>
          <p:nvPr/>
        </p:nvSpPr>
        <p:spPr>
          <a:xfrm>
            <a:off x="730118" y="401390"/>
            <a:ext cx="2435723" cy="280846"/>
          </a:xfrm>
          <a:prstGeom prst="rect">
            <a:avLst/>
          </a:prstGeom>
        </p:spPr>
        <p:txBody>
          <a:bodyPr wrap="square"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الوسائل</a:t>
            </a:r>
          </a:p>
        </p:txBody>
      </p:sp>
      <p:sp>
        <p:nvSpPr>
          <p:cNvPr id="90" name="TextBox 71">
            <a:extLst>
              <a:ext uri="{FF2B5EF4-FFF2-40B4-BE49-F238E27FC236}">
                <a16:creationId xmlns:a16="http://schemas.microsoft.com/office/drawing/2014/main" id="{488203EA-1F48-AB74-B15A-D38282482E4E}"/>
              </a:ext>
            </a:extLst>
          </p:cNvPr>
          <p:cNvSpPr txBox="1"/>
          <p:nvPr/>
        </p:nvSpPr>
        <p:spPr>
          <a:xfrm>
            <a:off x="278846" y="855885"/>
            <a:ext cx="3055801" cy="405880"/>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الخشيبات</a:t>
            </a:r>
            <a:r>
              <a:rPr lang="ar-MA"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a:t>
            </a:r>
          </a:p>
        </p:txBody>
      </p:sp>
      <p:grpSp>
        <p:nvGrpSpPr>
          <p:cNvPr id="91" name="Group 72">
            <a:extLst>
              <a:ext uri="{FF2B5EF4-FFF2-40B4-BE49-F238E27FC236}">
                <a16:creationId xmlns:a16="http://schemas.microsoft.com/office/drawing/2014/main" id="{BC43261A-D6E5-6238-0E47-12C09EFE4D61}"/>
              </a:ext>
            </a:extLst>
          </p:cNvPr>
          <p:cNvGrpSpPr/>
          <p:nvPr/>
        </p:nvGrpSpPr>
        <p:grpSpPr>
          <a:xfrm>
            <a:off x="355737" y="2508050"/>
            <a:ext cx="3510423" cy="1442336"/>
            <a:chOff x="0" y="0"/>
            <a:chExt cx="2263775" cy="1074441"/>
          </a:xfrm>
        </p:grpSpPr>
        <p:sp>
          <p:nvSpPr>
            <p:cNvPr id="92" name="Freeform 73">
              <a:extLst>
                <a:ext uri="{FF2B5EF4-FFF2-40B4-BE49-F238E27FC236}">
                  <a16:creationId xmlns:a16="http://schemas.microsoft.com/office/drawing/2014/main" id="{3B3CE4E3-614E-826F-C677-16265F07666A}"/>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93" name="Freeform 74">
              <a:extLst>
                <a:ext uri="{FF2B5EF4-FFF2-40B4-BE49-F238E27FC236}">
                  <a16:creationId xmlns:a16="http://schemas.microsoft.com/office/drawing/2014/main" id="{73845908-FE7E-6DBF-0CFC-3C3D629A7666}"/>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94" name="Freeform 75">
              <a:extLst>
                <a:ext uri="{FF2B5EF4-FFF2-40B4-BE49-F238E27FC236}">
                  <a16:creationId xmlns:a16="http://schemas.microsoft.com/office/drawing/2014/main" id="{CDBF0E70-6563-078E-39C7-247814703F75}"/>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95" name="Group 76">
            <a:extLst>
              <a:ext uri="{FF2B5EF4-FFF2-40B4-BE49-F238E27FC236}">
                <a16:creationId xmlns:a16="http://schemas.microsoft.com/office/drawing/2014/main" id="{223959E5-E68A-C832-95C1-D333FCC92DD4}"/>
              </a:ext>
            </a:extLst>
          </p:cNvPr>
          <p:cNvGrpSpPr/>
          <p:nvPr/>
        </p:nvGrpSpPr>
        <p:grpSpPr>
          <a:xfrm>
            <a:off x="715355" y="2205288"/>
            <a:ext cx="2722058" cy="499812"/>
            <a:chOff x="0" y="0"/>
            <a:chExt cx="1755380" cy="372326"/>
          </a:xfrm>
        </p:grpSpPr>
        <p:sp>
          <p:nvSpPr>
            <p:cNvPr id="96" name="Freeform 77">
              <a:extLst>
                <a:ext uri="{FF2B5EF4-FFF2-40B4-BE49-F238E27FC236}">
                  <a16:creationId xmlns:a16="http://schemas.microsoft.com/office/drawing/2014/main" id="{901643AF-C0CF-A4BC-8765-4F5F21A42469}"/>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97" name="Freeform 78">
              <a:extLst>
                <a:ext uri="{FF2B5EF4-FFF2-40B4-BE49-F238E27FC236}">
                  <a16:creationId xmlns:a16="http://schemas.microsoft.com/office/drawing/2014/main" id="{4A457063-B64B-C017-51BA-630500A942B3}"/>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98" name="Freeform 79">
              <a:extLst>
                <a:ext uri="{FF2B5EF4-FFF2-40B4-BE49-F238E27FC236}">
                  <a16:creationId xmlns:a16="http://schemas.microsoft.com/office/drawing/2014/main" id="{9D903A23-D257-D9A5-F935-B6CA4201A812}"/>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99" name="TextBox 80">
            <a:extLst>
              <a:ext uri="{FF2B5EF4-FFF2-40B4-BE49-F238E27FC236}">
                <a16:creationId xmlns:a16="http://schemas.microsoft.com/office/drawing/2014/main" id="{0F8D5414-264E-B1A5-5775-AE0B9C48F97B}"/>
              </a:ext>
            </a:extLst>
          </p:cNvPr>
          <p:cNvSpPr txBox="1"/>
          <p:nvPr/>
        </p:nvSpPr>
        <p:spPr>
          <a:xfrm>
            <a:off x="712668" y="2929387"/>
            <a:ext cx="2660050" cy="405880"/>
          </a:xfrm>
          <a:prstGeom prst="rect">
            <a:avLst/>
          </a:prstGeom>
        </p:spPr>
        <p:txBody>
          <a:bodyPr wrap="square" lIns="0" tIns="0" rIns="0" bIns="0" rtlCol="0" anchor="t">
            <a:spAutoFit/>
          </a:bodyPr>
          <a:lstStyle/>
          <a:p>
            <a:pPr algn="ctr" rtl="1">
              <a:lnSpc>
                <a:spcPts val="3138"/>
              </a:lnSpc>
              <a:spcBef>
                <a:spcPct val="0"/>
              </a:spcBef>
            </a:pPr>
            <a:r>
              <a:rPr lang="ar-MA"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Pr>
              <a:t>10</a:t>
            </a: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إلى </a:t>
            </a:r>
            <a:r>
              <a:rPr lang="ar-MA"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Pr>
              <a:t>15</a:t>
            </a: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دقا</a:t>
            </a:r>
            <a:r>
              <a:rPr lang="ar-MA"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ئ</a:t>
            </a: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ق</a:t>
            </a:r>
          </a:p>
        </p:txBody>
      </p:sp>
      <p:sp>
        <p:nvSpPr>
          <p:cNvPr id="100" name="TextBox 81">
            <a:extLst>
              <a:ext uri="{FF2B5EF4-FFF2-40B4-BE49-F238E27FC236}">
                <a16:creationId xmlns:a16="http://schemas.microsoft.com/office/drawing/2014/main" id="{0B8E729E-D50C-4CA5-3395-0498225A32C5}"/>
              </a:ext>
            </a:extLst>
          </p:cNvPr>
          <p:cNvSpPr txBox="1"/>
          <p:nvPr/>
        </p:nvSpPr>
        <p:spPr>
          <a:xfrm>
            <a:off x="926319" y="2363490"/>
            <a:ext cx="2435723" cy="280846"/>
          </a:xfrm>
          <a:prstGeom prst="rect">
            <a:avLst/>
          </a:prstGeom>
        </p:spPr>
        <p:txBody>
          <a:bodyPr wrap="square"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المدة</a:t>
            </a:r>
          </a:p>
        </p:txBody>
      </p:sp>
      <p:grpSp>
        <p:nvGrpSpPr>
          <p:cNvPr id="101" name="Group 24">
            <a:extLst>
              <a:ext uri="{FF2B5EF4-FFF2-40B4-BE49-F238E27FC236}">
                <a16:creationId xmlns:a16="http://schemas.microsoft.com/office/drawing/2014/main" id="{30B03E6A-9FD1-A05B-F812-CCBF4D66AF51}"/>
              </a:ext>
            </a:extLst>
          </p:cNvPr>
          <p:cNvGrpSpPr/>
          <p:nvPr/>
        </p:nvGrpSpPr>
        <p:grpSpPr>
          <a:xfrm>
            <a:off x="592218" y="5773363"/>
            <a:ext cx="3979782" cy="4455700"/>
            <a:chOff x="0" y="0"/>
            <a:chExt cx="2047842" cy="2496304"/>
          </a:xfrm>
        </p:grpSpPr>
        <p:sp>
          <p:nvSpPr>
            <p:cNvPr id="102" name="Freeform 25">
              <a:extLst>
                <a:ext uri="{FF2B5EF4-FFF2-40B4-BE49-F238E27FC236}">
                  <a16:creationId xmlns:a16="http://schemas.microsoft.com/office/drawing/2014/main" id="{40D5F357-0F5A-6971-AE44-57E10329056F}"/>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03" name="Freeform 26">
              <a:extLst>
                <a:ext uri="{FF2B5EF4-FFF2-40B4-BE49-F238E27FC236}">
                  <a16:creationId xmlns:a16="http://schemas.microsoft.com/office/drawing/2014/main" id="{B904D351-DA48-7BD1-32BB-9B4727BEE4E3}"/>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04" name="Freeform 27">
              <a:extLst>
                <a:ext uri="{FF2B5EF4-FFF2-40B4-BE49-F238E27FC236}">
                  <a16:creationId xmlns:a16="http://schemas.microsoft.com/office/drawing/2014/main" id="{3E212BD1-DF1F-72EA-1574-B108AFF7A3FC}"/>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105" name="Freeform 48">
            <a:extLst>
              <a:ext uri="{FF2B5EF4-FFF2-40B4-BE49-F238E27FC236}">
                <a16:creationId xmlns:a16="http://schemas.microsoft.com/office/drawing/2014/main" id="{0C1A1E10-B475-D808-318B-C620B5387105}"/>
              </a:ext>
            </a:extLst>
          </p:cNvPr>
          <p:cNvSpPr/>
          <p:nvPr/>
        </p:nvSpPr>
        <p:spPr>
          <a:xfrm>
            <a:off x="1476098" y="6619745"/>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106" name="Group 49">
            <a:extLst>
              <a:ext uri="{FF2B5EF4-FFF2-40B4-BE49-F238E27FC236}">
                <a16:creationId xmlns:a16="http://schemas.microsoft.com/office/drawing/2014/main" id="{FAA68C53-4CF5-F658-2F6D-D1A672088D14}"/>
              </a:ext>
            </a:extLst>
          </p:cNvPr>
          <p:cNvGrpSpPr/>
          <p:nvPr/>
        </p:nvGrpSpPr>
        <p:grpSpPr>
          <a:xfrm>
            <a:off x="2069274" y="5295900"/>
            <a:ext cx="845407" cy="845407"/>
            <a:chOff x="0" y="0"/>
            <a:chExt cx="812800" cy="812800"/>
          </a:xfrm>
        </p:grpSpPr>
        <p:sp>
          <p:nvSpPr>
            <p:cNvPr id="107" name="Freeform 50">
              <a:extLst>
                <a:ext uri="{FF2B5EF4-FFF2-40B4-BE49-F238E27FC236}">
                  <a16:creationId xmlns:a16="http://schemas.microsoft.com/office/drawing/2014/main" id="{D65851E0-91DB-2BA5-81DA-4918F4D3E82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108" name="TextBox 51">
              <a:extLst>
                <a:ext uri="{FF2B5EF4-FFF2-40B4-BE49-F238E27FC236}">
                  <a16:creationId xmlns:a16="http://schemas.microsoft.com/office/drawing/2014/main" id="{8A0CA77B-9764-E99A-4F0A-65111A99539F}"/>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109" name="TextBox 52">
            <a:extLst>
              <a:ext uri="{FF2B5EF4-FFF2-40B4-BE49-F238E27FC236}">
                <a16:creationId xmlns:a16="http://schemas.microsoft.com/office/drawing/2014/main" id="{E9038BE0-7513-7201-4554-2D70CD164D63}"/>
              </a:ext>
            </a:extLst>
          </p:cNvPr>
          <p:cNvSpPr txBox="1"/>
          <p:nvPr/>
        </p:nvSpPr>
        <p:spPr>
          <a:xfrm>
            <a:off x="2214481" y="5439117"/>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4</a:t>
            </a:r>
          </a:p>
        </p:txBody>
      </p:sp>
      <p:sp>
        <p:nvSpPr>
          <p:cNvPr id="110" name="TextBox 53">
            <a:extLst>
              <a:ext uri="{FF2B5EF4-FFF2-40B4-BE49-F238E27FC236}">
                <a16:creationId xmlns:a16="http://schemas.microsoft.com/office/drawing/2014/main" id="{055899E5-BBBC-1283-49DB-6F7B9D51B081}"/>
              </a:ext>
            </a:extLst>
          </p:cNvPr>
          <p:cNvSpPr txBox="1"/>
          <p:nvPr/>
        </p:nvSpPr>
        <p:spPr>
          <a:xfrm>
            <a:off x="1176329" y="6256888"/>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الممارسة المستقلة</a:t>
            </a:r>
          </a:p>
        </p:txBody>
      </p:sp>
      <p:sp>
        <p:nvSpPr>
          <p:cNvPr id="2" name="ZoneTexte 1">
            <a:extLst>
              <a:ext uri="{FF2B5EF4-FFF2-40B4-BE49-F238E27FC236}">
                <a16:creationId xmlns:a16="http://schemas.microsoft.com/office/drawing/2014/main" id="{35112BC1-5078-C25C-AFBF-5E587F5B30BF}"/>
              </a:ext>
            </a:extLst>
          </p:cNvPr>
          <p:cNvSpPr txBox="1"/>
          <p:nvPr/>
        </p:nvSpPr>
        <p:spPr>
          <a:xfrm>
            <a:off x="4866460" y="6936905"/>
            <a:ext cx="4159490" cy="2677656"/>
          </a:xfrm>
          <a:prstGeom prst="rect">
            <a:avLst/>
          </a:prstGeom>
          <a:noFill/>
        </p:spPr>
        <p:txBody>
          <a:bodyPr wrap="square" rtlCol="0">
            <a:spAutoFit/>
          </a:bodyPr>
          <a:lstStyle/>
          <a:p>
            <a:pPr algn="r" rtl="1"/>
            <a:r>
              <a:rPr lang="ar-MA" sz="2400" b="1" dirty="0">
                <a:solidFill>
                  <a:srgbClr val="2A2B39"/>
                </a:solidFill>
                <a:latin typeface="Microsoft Uighur" panose="02000000000000000000" pitchFamily="2" charset="-78"/>
                <a:cs typeface="Microsoft Uighur" panose="02000000000000000000" pitchFamily="2" charset="-78"/>
                <a:rtl/>
              </a:rPr>
              <a:t>يقدم منشط الورشة:</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طريقة العمل (ثنائيات – مجموعات صغرى – جماعة القسم...)؛</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مقترحات للعمليات والأنشطة المطلوبة؛</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الوسائل المعتمدة؛</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المنتوج المنتظر؛</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نوع أو أنواع التحفيز الممكن استخدامه(ا).</a:t>
            </a:r>
          </a:p>
        </p:txBody>
      </p:sp>
      <p:sp>
        <p:nvSpPr>
          <p:cNvPr id="24" name="TextBox 56">
            <a:extLst>
              <a:ext uri="{FF2B5EF4-FFF2-40B4-BE49-F238E27FC236}">
                <a16:creationId xmlns:a16="http://schemas.microsoft.com/office/drawing/2014/main" id="{680EB040-5668-DF84-7D57-1A739C6B502B}"/>
              </a:ext>
            </a:extLst>
          </p:cNvPr>
          <p:cNvSpPr txBox="1"/>
          <p:nvPr/>
        </p:nvSpPr>
        <p:spPr>
          <a:xfrm>
            <a:off x="801675" y="7138275"/>
            <a:ext cx="2987679" cy="1969770"/>
          </a:xfrm>
          <a:prstGeom prst="rect">
            <a:avLst/>
          </a:prstGeom>
        </p:spPr>
        <p:txBody>
          <a:bodyPr wrap="square" lIns="0" tIns="0" rIns="0" bIns="0" rtlCol="0" anchor="t">
            <a:spAutoFit/>
          </a:bodyPr>
          <a:lstStyle/>
          <a:p>
            <a:pPr algn="r" rtl="1">
              <a:lnSpc>
                <a:spcPct val="150000"/>
              </a:lnSpc>
            </a:pPr>
            <a:r>
              <a:rPr lang="ar-MA" sz="2400" b="1" dirty="0">
                <a:solidFill>
                  <a:srgbClr val="2A2B39"/>
                </a:solidFill>
                <a:latin typeface="Microsoft Uighur" panose="02000000000000000000" pitchFamily="2" charset="-78"/>
                <a:cs typeface="Microsoft Uighur" panose="02000000000000000000" pitchFamily="2" charset="-78"/>
                <a:rtl/>
              </a:rPr>
              <a:t>يقدم منشط الورشة نوع الممارسة المستقلة المطلوبة من المتعلم في هذا النشاط.</a:t>
            </a:r>
          </a:p>
          <a:p>
            <a:pPr marL="0" lvl="0" indent="0" algn="ctr" rtl="1">
              <a:lnSpc>
                <a:spcPts val="2430"/>
              </a:lnSpc>
            </a:pPr>
            <a:endParaRPr lang="ar-EG" sz="2000" b="1" spc="42" dirty="0">
              <a:solidFill>
                <a:srgbClr val="242424"/>
              </a:solidFill>
              <a:latin typeface="Microsoft Uighur" panose="02000000000000000000" pitchFamily="2" charset="-78"/>
              <a:ea typeface="IBM Plex Sans Arabic"/>
              <a:cs typeface="Microsoft Uighur" panose="02000000000000000000" pitchFamily="2" charset="-78"/>
              <a:sym typeface="IBM Plex Sans Arabic"/>
              <a:rtl/>
            </a:endParaRPr>
          </a:p>
        </p:txBody>
      </p:sp>
      <p:grpSp>
        <p:nvGrpSpPr>
          <p:cNvPr id="25" name="Group 11">
            <a:extLst>
              <a:ext uri="{FF2B5EF4-FFF2-40B4-BE49-F238E27FC236}">
                <a16:creationId xmlns:a16="http://schemas.microsoft.com/office/drawing/2014/main" id="{63D7A441-2818-9938-4050-766E93A479FA}"/>
              </a:ext>
            </a:extLst>
          </p:cNvPr>
          <p:cNvGrpSpPr/>
          <p:nvPr/>
        </p:nvGrpSpPr>
        <p:grpSpPr>
          <a:xfrm>
            <a:off x="4763967" y="373743"/>
            <a:ext cx="8557141" cy="1462740"/>
            <a:chOff x="1787" y="0"/>
            <a:chExt cx="4527112" cy="706045"/>
          </a:xfrm>
        </p:grpSpPr>
        <p:sp>
          <p:nvSpPr>
            <p:cNvPr id="26" name="Freeform 12">
              <a:extLst>
                <a:ext uri="{FF2B5EF4-FFF2-40B4-BE49-F238E27FC236}">
                  <a16:creationId xmlns:a16="http://schemas.microsoft.com/office/drawing/2014/main" id="{2B5A60F4-7A53-8CF4-E0F0-2F85CDB55800}"/>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27" name="TextBox 13">
              <a:extLst>
                <a:ext uri="{FF2B5EF4-FFF2-40B4-BE49-F238E27FC236}">
                  <a16:creationId xmlns:a16="http://schemas.microsoft.com/office/drawing/2014/main" id="{FC00907F-CF01-C7DF-A5AB-3ED4DF6DB813}"/>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71" name="TextBox 17">
            <a:extLst>
              <a:ext uri="{FF2B5EF4-FFF2-40B4-BE49-F238E27FC236}">
                <a16:creationId xmlns:a16="http://schemas.microsoft.com/office/drawing/2014/main" id="{E9A12E89-5F8F-7B98-85CE-394034F1CD43}"/>
              </a:ext>
            </a:extLst>
          </p:cNvPr>
          <p:cNvSpPr txBox="1"/>
          <p:nvPr/>
        </p:nvSpPr>
        <p:spPr>
          <a:xfrm>
            <a:off x="5183428" y="804164"/>
            <a:ext cx="7318586" cy="646331"/>
          </a:xfrm>
          <a:prstGeom prst="rect">
            <a:avLst/>
          </a:prstGeom>
        </p:spPr>
        <p:txBody>
          <a:bodyPr wrap="square" lIns="0" tIns="0" rIns="0" bIns="0" rtlCol="0" anchor="t">
            <a:spAutoFit/>
          </a:bodyPr>
          <a:lstStyle/>
          <a:p>
            <a:pPr lvl="0" indent="0" algn="ctr" rtl="1">
              <a:lnSpc>
                <a:spcPts val="4818"/>
              </a:lnSpc>
              <a:spcBef>
                <a:spcPct val="0"/>
              </a:spcBef>
            </a:pPr>
            <a:r>
              <a:rPr lang="ar-SA" sz="4800" b="1" dirty="0">
                <a:solidFill>
                  <a:srgbClr val="000000"/>
                </a:solidFill>
                <a:latin typeface="Microsoft Uighur" panose="02000000000000000000" pitchFamily="2" charset="-78"/>
                <a:cs typeface="Microsoft Uighur" panose="02000000000000000000" pitchFamily="2" charset="-78"/>
                <a:sym typeface="IBM Plex Sans Arabic"/>
                <a:rtl/>
              </a:rPr>
              <a:t>الأعداد</a:t>
            </a:r>
            <a:r>
              <a:rPr lang="ar-MA" sz="4800" b="1" dirty="0">
                <a:solidFill>
                  <a:srgbClr val="000000"/>
                </a:solidFill>
                <a:latin typeface="Microsoft Uighur" panose="02000000000000000000" pitchFamily="2" charset="-78"/>
                <a:cs typeface="Microsoft Uighur" panose="02000000000000000000" pitchFamily="2" charset="-78"/>
                <a:sym typeface="IBM Plex Sans Arabic"/>
                <a:rtl/>
              </a:rPr>
              <a:t> باستخدام الخشيبات والحزم</a:t>
            </a:r>
          </a:p>
        </p:txBody>
      </p:sp>
    </p:spTree>
    <p:extLst>
      <p:ext uri="{BB962C8B-B14F-4D97-AF65-F5344CB8AC3E}">
        <p14:creationId xmlns:p14="http://schemas.microsoft.com/office/powerpoint/2010/main" val="32221017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2EADB-EB91-4FE8-7D38-B2674ED4AB4E}"/>
            </a:ext>
          </a:extLst>
        </p:cNvPr>
        <p:cNvGrpSpPr/>
        <p:nvPr/>
      </p:nvGrpSpPr>
      <p:grpSpPr>
        <a:xfrm>
          <a:off x="0" y="0"/>
          <a:ext cx="0" cy="0"/>
          <a:chOff x="0" y="0"/>
          <a:chExt cx="0" cy="0"/>
        </a:xfrm>
      </p:grpSpPr>
      <p:pic>
        <p:nvPicPr>
          <p:cNvPr id="4" name="Image 2">
            <a:extLst>
              <a:ext uri="{FF2B5EF4-FFF2-40B4-BE49-F238E27FC236}">
                <a16:creationId xmlns:a16="http://schemas.microsoft.com/office/drawing/2014/main" id="{53713814-3DC7-3CEC-CD6C-3F46F08DB8E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a:off x="4978227" y="1614417"/>
            <a:ext cx="3819238" cy="5995449"/>
          </a:xfrm>
          <a:prstGeom prst="rect">
            <a:avLst/>
          </a:prstGeom>
        </p:spPr>
      </p:pic>
      <p:grpSp>
        <p:nvGrpSpPr>
          <p:cNvPr id="9" name="Groupe 8">
            <a:extLst>
              <a:ext uri="{FF2B5EF4-FFF2-40B4-BE49-F238E27FC236}">
                <a16:creationId xmlns:a16="http://schemas.microsoft.com/office/drawing/2014/main" id="{11BF4B9B-E852-94F4-609B-D5CDA2358FE8}"/>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40AB27F2-B406-AD9C-047D-DD0AED95B9BE}"/>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3C518888-A67A-0267-5ECC-21A57BF48300}"/>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97DB4132-AA9C-5B3F-3037-5C5C6F8D717E}"/>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262B62E2-B81E-8109-1CC9-BE5C54041273}"/>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EDFCB3EB-68E9-6AF4-C133-1E480AA7491C}"/>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A2852BFD-90F2-092A-0454-606405490DF3}"/>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5C878593-A739-8F43-B03B-B583377F59A3}"/>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Freeform 6">
            <a:extLst>
              <a:ext uri="{FF2B5EF4-FFF2-40B4-BE49-F238E27FC236}">
                <a16:creationId xmlns:a16="http://schemas.microsoft.com/office/drawing/2014/main" id="{54D0CBCF-8901-C1A9-DA2D-D0C3ED31A506}"/>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5"/>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2" name="Picture 12">
            <a:extLst>
              <a:ext uri="{FF2B5EF4-FFF2-40B4-BE49-F238E27FC236}">
                <a16:creationId xmlns:a16="http://schemas.microsoft.com/office/drawing/2014/main" id="{23051523-0E2E-4641-DC9C-402F1F9EDE4B}"/>
              </a:ext>
            </a:extLst>
          </p:cNvPr>
          <p:cNvPicPr>
            <a:picLocks noChangeAspect="1"/>
          </p:cNvPicPr>
          <p:nvPr/>
        </p:nvPicPr>
        <p:blipFill>
          <a:blip r:embed="rId6"/>
          <a:stretch>
            <a:fillRect/>
          </a:stretch>
        </p:blipFill>
        <p:spPr>
          <a:xfrm>
            <a:off x="1088319" y="709697"/>
            <a:ext cx="2667000" cy="3068418"/>
          </a:xfrm>
          <a:prstGeom prst="rect">
            <a:avLst/>
          </a:prstGeom>
        </p:spPr>
      </p:pic>
      <p:sp>
        <p:nvSpPr>
          <p:cNvPr id="3" name="TextBox 5">
            <a:extLst>
              <a:ext uri="{FF2B5EF4-FFF2-40B4-BE49-F238E27FC236}">
                <a16:creationId xmlns:a16="http://schemas.microsoft.com/office/drawing/2014/main" id="{018BFB1C-2032-5685-3270-EFD7EB16D65D}"/>
              </a:ext>
            </a:extLst>
          </p:cNvPr>
          <p:cNvSpPr txBox="1"/>
          <p:nvPr/>
        </p:nvSpPr>
        <p:spPr>
          <a:xfrm>
            <a:off x="12690569" y="4475843"/>
            <a:ext cx="3819675" cy="1661993"/>
          </a:xfrm>
          <a:prstGeom prst="rect">
            <a:avLst/>
          </a:prstGeom>
        </p:spPr>
        <p:txBody>
          <a:bodyPr wrap="square" lIns="0" tIns="0" rIns="0" bIns="0" rtlCol="0" anchor="t">
            <a:spAutoFit/>
          </a:bodyPr>
          <a:lstStyle/>
          <a:p>
            <a:pPr marL="0" lvl="0" indent="0" algn="ctr" rtl="1"/>
            <a:r>
              <a:rPr lang="ar-MA" sz="5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نمذجة النشاط من طرف منشط الورشة</a:t>
            </a:r>
          </a:p>
        </p:txBody>
      </p:sp>
    </p:spTree>
    <p:extLst>
      <p:ext uri="{BB962C8B-B14F-4D97-AF65-F5344CB8AC3E}">
        <p14:creationId xmlns:p14="http://schemas.microsoft.com/office/powerpoint/2010/main" val="26031620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58FBA-8D94-57CC-5952-F770AAB0621A}"/>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75BEDD8A-0462-939A-1366-E3C6A3D07523}"/>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9474F548-7987-9EB8-8DEF-69B190EBA68F}"/>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F22073FE-EB44-F16F-4521-8FC922905505}"/>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66AD4261-8967-099E-3B4B-6FE312869173}"/>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DA07AC17-D295-4448-32A1-3E9BE6D97215}"/>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A33DF182-C099-DC71-3E6E-28A88976E130}"/>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F92CDEDF-3B82-9117-4C86-6E989BB83802}"/>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C24FE1F8-A970-FDA3-252E-4CC5CB086257}"/>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CD5000B0-061F-0264-D091-ABFA42F17680}"/>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S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محاكاة النشاط</a:t>
            </a:r>
            <a:endPar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 name="Freeform 3">
            <a:extLst>
              <a:ext uri="{FF2B5EF4-FFF2-40B4-BE49-F238E27FC236}">
                <a16:creationId xmlns:a16="http://schemas.microsoft.com/office/drawing/2014/main" id="{6345822D-C019-BC69-148C-27D6E24771DC}"/>
              </a:ext>
            </a:extLst>
          </p:cNvPr>
          <p:cNvSpPr/>
          <p:nvPr/>
        </p:nvSpPr>
        <p:spPr>
          <a:xfrm>
            <a:off x="3467589" y="3265040"/>
            <a:ext cx="4496286" cy="3276669"/>
          </a:xfrm>
          <a:custGeom>
            <a:avLst/>
            <a:gdLst/>
            <a:ahLst/>
            <a:cxnLst/>
            <a:rect l="l" t="t" r="r" b="b"/>
            <a:pathLst>
              <a:path w="4496286" h="3276669">
                <a:moveTo>
                  <a:pt x="0" y="0"/>
                </a:moveTo>
                <a:lnTo>
                  <a:pt x="4496286" y="0"/>
                </a:lnTo>
                <a:lnTo>
                  <a:pt x="4496286" y="3276669"/>
                </a:lnTo>
                <a:lnTo>
                  <a:pt x="0" y="3276669"/>
                </a:lnTo>
                <a:lnTo>
                  <a:pt x="0" y="0"/>
                </a:lnTo>
                <a:close/>
              </a:path>
            </a:pathLst>
          </a:custGeom>
          <a:blipFill>
            <a:blip r:embed="rId3"/>
            <a:stretch>
              <a:fillRect/>
            </a:stretch>
          </a:blipFill>
        </p:spPr>
        <p:txBody>
          <a:bodyPr/>
          <a:lstStyle/>
          <a:p>
            <a:pPr marL="0" algn="r" defTabSz="914400" rtl="1" eaLnBrk="1" latinLnBrk="0" hangingPunct="1"/>
            <a:endParaRPr lang="fr-FR"/>
          </a:p>
        </p:txBody>
      </p:sp>
      <p:sp>
        <p:nvSpPr>
          <p:cNvPr id="2" name="Freeform 5">
            <a:extLst>
              <a:ext uri="{FF2B5EF4-FFF2-40B4-BE49-F238E27FC236}">
                <a16:creationId xmlns:a16="http://schemas.microsoft.com/office/drawing/2014/main" id="{8EB533DB-E6FA-ACFA-C425-42375CD65858}"/>
              </a:ext>
            </a:extLst>
          </p:cNvPr>
          <p:cNvSpPr/>
          <p:nvPr/>
        </p:nvSpPr>
        <p:spPr>
          <a:xfrm>
            <a:off x="8468173" y="4567173"/>
            <a:ext cx="1558136" cy="1666456"/>
          </a:xfrm>
          <a:custGeom>
            <a:avLst/>
            <a:gdLst/>
            <a:ahLst/>
            <a:cxnLst/>
            <a:rect l="l" t="t" r="r" b="b"/>
            <a:pathLst>
              <a:path w="1558136" h="1666456">
                <a:moveTo>
                  <a:pt x="0" y="0"/>
                </a:moveTo>
                <a:lnTo>
                  <a:pt x="1558136" y="0"/>
                </a:lnTo>
                <a:lnTo>
                  <a:pt x="1558136" y="1666455"/>
                </a:lnTo>
                <a:lnTo>
                  <a:pt x="0" y="166645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Tree>
    <p:extLst>
      <p:ext uri="{BB962C8B-B14F-4D97-AF65-F5344CB8AC3E}">
        <p14:creationId xmlns:p14="http://schemas.microsoft.com/office/powerpoint/2010/main" val="7002468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449D8-C822-4318-9A00-3982FD26996E}"/>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331D56FF-4E98-8757-CC16-1581FF9E1BF9}"/>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43B76249-5358-C556-2F6D-85FE312D9832}"/>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F7639CEC-9DD8-CFF6-99C3-838E3C74C6B5}"/>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E6DB127D-04F0-747A-EA34-D7F00A6CD2D6}"/>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167F33D1-674F-6806-E86B-14AF1F18855D}"/>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BDE1A5C4-3D77-FE60-C4AD-BC2A44645050}"/>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85C8E5D6-974F-12B3-D541-A7251E4BBD27}"/>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345C864A-17FA-9549-176E-3CC351B856C5}"/>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AF0320C4-53AF-09F3-23B6-911482BA6EEC}"/>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مناقشة عامة</a:t>
            </a:r>
          </a:p>
        </p:txBody>
      </p:sp>
      <p:sp>
        <p:nvSpPr>
          <p:cNvPr id="6" name="Freeform 6">
            <a:extLst>
              <a:ext uri="{FF2B5EF4-FFF2-40B4-BE49-F238E27FC236}">
                <a16:creationId xmlns:a16="http://schemas.microsoft.com/office/drawing/2014/main" id="{C6992534-7F57-144F-C178-BE9D23BA3735}"/>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3"/>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3" name="Image 2" descr="People Suffering from Problems, Attendin Graphic by pch.vector ...">
            <a:extLst>
              <a:ext uri="{FF2B5EF4-FFF2-40B4-BE49-F238E27FC236}">
                <a16:creationId xmlns:a16="http://schemas.microsoft.com/office/drawing/2014/main" id="{7D79BDFA-F1A8-7970-0C94-BE3015DE7FF1}"/>
              </a:ext>
            </a:extLst>
          </p:cNvPr>
          <p:cNvPicPr>
            <a:picLocks noChangeAspect="1"/>
          </p:cNvPicPr>
          <p:nvPr/>
        </p:nvPicPr>
        <p:blipFill>
          <a:blip r:embed="rId4"/>
          <a:srcRect l="13111" r="16473"/>
          <a:stretch>
            <a:fillRect/>
          </a:stretch>
        </p:blipFill>
        <p:spPr>
          <a:xfrm>
            <a:off x="3995061" y="3276528"/>
            <a:ext cx="4334057" cy="4103275"/>
          </a:xfrm>
          <a:prstGeom prst="rect">
            <a:avLst/>
          </a:prstGeom>
        </p:spPr>
      </p:pic>
    </p:spTree>
    <p:extLst>
      <p:ext uri="{BB962C8B-B14F-4D97-AF65-F5344CB8AC3E}">
        <p14:creationId xmlns:p14="http://schemas.microsoft.com/office/powerpoint/2010/main" val="10170978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F7BFC-9D16-05A2-78DC-C8670C619D1C}"/>
            </a:ext>
          </a:extLst>
        </p:cNvPr>
        <p:cNvGrpSpPr/>
        <p:nvPr/>
      </p:nvGrpSpPr>
      <p:grpSpPr>
        <a:xfrm>
          <a:off x="0" y="0"/>
          <a:ext cx="0" cy="0"/>
          <a:chOff x="0" y="0"/>
          <a:chExt cx="0" cy="0"/>
        </a:xfrm>
      </p:grpSpPr>
      <p:sp>
        <p:nvSpPr>
          <p:cNvPr id="4" name="TextBox 15">
            <a:extLst>
              <a:ext uri="{FF2B5EF4-FFF2-40B4-BE49-F238E27FC236}">
                <a16:creationId xmlns:a16="http://schemas.microsoft.com/office/drawing/2014/main" id="{780F929B-5618-0317-E8AB-D08D87E48BF5}"/>
              </a:ext>
            </a:extLst>
          </p:cNvPr>
          <p:cNvSpPr txBox="1"/>
          <p:nvPr/>
        </p:nvSpPr>
        <p:spPr>
          <a:xfrm>
            <a:off x="1389370" y="4680873"/>
            <a:ext cx="10543065" cy="1017586"/>
          </a:xfrm>
          <a:prstGeom prst="rect">
            <a:avLst/>
          </a:prstGeom>
        </p:spPr>
        <p:txBody>
          <a:bodyPr wrap="square" lIns="0" tIns="0" rIns="0" bIns="0" rtlCol="0" anchor="t">
            <a:spAutoFit/>
          </a:bodyPr>
          <a:lstStyle/>
          <a:p>
            <a:pPr lvl="0" algn="ctr" rtl="1">
              <a:lnSpc>
                <a:spcPts val="7749"/>
              </a:lnSpc>
              <a:spcBef>
                <a:spcPct val="0"/>
              </a:spcBef>
            </a:pPr>
            <a:r>
              <a:rPr lang="ar-MA" sz="7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أمرح مع العدد</a:t>
            </a:r>
            <a:endParaRPr lang="ar-EG" sz="7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nvGrpSpPr>
          <p:cNvPr id="14" name="Groupe 13">
            <a:extLst>
              <a:ext uri="{FF2B5EF4-FFF2-40B4-BE49-F238E27FC236}">
                <a16:creationId xmlns:a16="http://schemas.microsoft.com/office/drawing/2014/main" id="{0718D6CA-C2B3-AEFC-8ACC-B94A70A90DB3}"/>
              </a:ext>
            </a:extLst>
          </p:cNvPr>
          <p:cNvGrpSpPr/>
          <p:nvPr/>
        </p:nvGrpSpPr>
        <p:grpSpPr>
          <a:xfrm rot="10800000">
            <a:off x="11887200" y="994625"/>
            <a:ext cx="8999958" cy="7764850"/>
            <a:chOff x="-4692020" y="659100"/>
            <a:chExt cx="12867402" cy="9887050"/>
          </a:xfrm>
        </p:grpSpPr>
        <p:grpSp>
          <p:nvGrpSpPr>
            <p:cNvPr id="7" name="Group 6">
              <a:extLst>
                <a:ext uri="{FF2B5EF4-FFF2-40B4-BE49-F238E27FC236}">
                  <a16:creationId xmlns:a16="http://schemas.microsoft.com/office/drawing/2014/main" id="{305DF921-CEAD-8B33-365D-0035F3BBC5AB}"/>
                </a:ext>
              </a:extLst>
            </p:cNvPr>
            <p:cNvGrpSpPr/>
            <p:nvPr/>
          </p:nvGrpSpPr>
          <p:grpSpPr>
            <a:xfrm>
              <a:off x="-2689413" y="2182854"/>
              <a:ext cx="10864795" cy="6154145"/>
              <a:chOff x="0" y="0"/>
              <a:chExt cx="1317093" cy="746041"/>
            </a:xfrm>
          </p:grpSpPr>
          <p:sp>
            <p:nvSpPr>
              <p:cNvPr id="8" name="Freeform 7">
                <a:extLst>
                  <a:ext uri="{FF2B5EF4-FFF2-40B4-BE49-F238E27FC236}">
                    <a16:creationId xmlns:a16="http://schemas.microsoft.com/office/drawing/2014/main" id="{8D225D75-2A64-836E-576D-CA2BC515DE66}"/>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9" name="TextBox 8">
                <a:extLst>
                  <a:ext uri="{FF2B5EF4-FFF2-40B4-BE49-F238E27FC236}">
                    <a16:creationId xmlns:a16="http://schemas.microsoft.com/office/drawing/2014/main" id="{28B60DE1-81CA-145C-1A19-119F82F3F766}"/>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0" name="Freeform 9">
              <a:extLst>
                <a:ext uri="{FF2B5EF4-FFF2-40B4-BE49-F238E27FC236}">
                  <a16:creationId xmlns:a16="http://schemas.microsoft.com/office/drawing/2014/main" id="{AC5D2674-1B4D-0F38-BD51-38BC7952C881}"/>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11" name="Group 10">
              <a:extLst>
                <a:ext uri="{FF2B5EF4-FFF2-40B4-BE49-F238E27FC236}">
                  <a16:creationId xmlns:a16="http://schemas.microsoft.com/office/drawing/2014/main" id="{2C9DF743-2125-1337-B815-5BA535818B68}"/>
                </a:ext>
              </a:extLst>
            </p:cNvPr>
            <p:cNvGrpSpPr/>
            <p:nvPr/>
          </p:nvGrpSpPr>
          <p:grpSpPr>
            <a:xfrm>
              <a:off x="-4692020" y="659100"/>
              <a:ext cx="11850480" cy="9201654"/>
              <a:chOff x="0" y="0"/>
              <a:chExt cx="1070766" cy="831427"/>
            </a:xfrm>
          </p:grpSpPr>
          <p:sp>
            <p:nvSpPr>
              <p:cNvPr id="12" name="Freeform 11">
                <a:extLst>
                  <a:ext uri="{FF2B5EF4-FFF2-40B4-BE49-F238E27FC236}">
                    <a16:creationId xmlns:a16="http://schemas.microsoft.com/office/drawing/2014/main" id="{9C8308D8-AEC9-BD64-6ADB-DA4A48CC0893}"/>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3" name="TextBox 12">
                <a:extLst>
                  <a:ext uri="{FF2B5EF4-FFF2-40B4-BE49-F238E27FC236}">
                    <a16:creationId xmlns:a16="http://schemas.microsoft.com/office/drawing/2014/main" id="{902CB2DB-C2AC-0E82-B219-7B4C42C3ED16}"/>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TextBox 34">
            <a:extLst>
              <a:ext uri="{FF2B5EF4-FFF2-40B4-BE49-F238E27FC236}">
                <a16:creationId xmlns:a16="http://schemas.microsoft.com/office/drawing/2014/main" id="{CDCF3F16-E14E-7A9A-5AA3-2662570833A9}"/>
              </a:ext>
            </a:extLst>
          </p:cNvPr>
          <p:cNvSpPr txBox="1"/>
          <p:nvPr/>
        </p:nvSpPr>
        <p:spPr>
          <a:xfrm>
            <a:off x="12915150" y="4267216"/>
            <a:ext cx="3983480"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5.1. نمذجة و محاكاة الأنشطة</a:t>
            </a:r>
          </a:p>
        </p:txBody>
      </p:sp>
      <p:sp>
        <p:nvSpPr>
          <p:cNvPr id="17" name="TextBox 15">
            <a:extLst>
              <a:ext uri="{FF2B5EF4-FFF2-40B4-BE49-F238E27FC236}">
                <a16:creationId xmlns:a16="http://schemas.microsoft.com/office/drawing/2014/main" id="{2161D4F3-7869-B26D-69F2-1AA1471F3D0C}"/>
              </a:ext>
            </a:extLst>
          </p:cNvPr>
          <p:cNvSpPr txBox="1"/>
          <p:nvPr/>
        </p:nvSpPr>
        <p:spPr>
          <a:xfrm>
            <a:off x="-241091" y="-7423123"/>
            <a:ext cx="9320496" cy="9939566"/>
          </a:xfrm>
          <a:prstGeom prst="rect">
            <a:avLst/>
          </a:prstGeom>
        </p:spPr>
        <p:txBody>
          <a:bodyPr lIns="59834" tIns="59834" rIns="59834" bIns="59834" rtlCol="0" anchor="ctr"/>
          <a:lstStyle/>
          <a:p>
            <a:pPr marL="0" algn="ctr" defTabSz="914400" rtl="1" eaLnBrk="1" latinLnBrk="0" hangingPunct="1">
              <a:lnSpc>
                <a:spcPts val="3750"/>
              </a:lnSpc>
            </a:pPr>
            <a:endParaRPr/>
          </a:p>
        </p:txBody>
      </p:sp>
      <p:grpSp>
        <p:nvGrpSpPr>
          <p:cNvPr id="18" name="Group 33">
            <a:extLst>
              <a:ext uri="{FF2B5EF4-FFF2-40B4-BE49-F238E27FC236}">
                <a16:creationId xmlns:a16="http://schemas.microsoft.com/office/drawing/2014/main" id="{17C73C2A-5979-3474-3299-297234BA61D4}"/>
              </a:ext>
            </a:extLst>
          </p:cNvPr>
          <p:cNvGrpSpPr/>
          <p:nvPr/>
        </p:nvGrpSpPr>
        <p:grpSpPr>
          <a:xfrm>
            <a:off x="-1590449" y="-7054167"/>
            <a:ext cx="11850480" cy="9201654"/>
            <a:chOff x="0" y="0"/>
            <a:chExt cx="1070766" cy="831427"/>
          </a:xfrm>
        </p:grpSpPr>
        <p:sp>
          <p:nvSpPr>
            <p:cNvPr id="19" name="Freeform 34">
              <a:extLst>
                <a:ext uri="{FF2B5EF4-FFF2-40B4-BE49-F238E27FC236}">
                  <a16:creationId xmlns:a16="http://schemas.microsoft.com/office/drawing/2014/main" id="{83C4DCEE-C7BF-D6A3-7B9D-C2FA6AAA8FD4}"/>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20" name="TextBox 35">
              <a:extLst>
                <a:ext uri="{FF2B5EF4-FFF2-40B4-BE49-F238E27FC236}">
                  <a16:creationId xmlns:a16="http://schemas.microsoft.com/office/drawing/2014/main" id="{7C6EEEA1-31BB-BE3C-1708-C5600999CF77}"/>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sp>
        <p:nvSpPr>
          <p:cNvPr id="33" name="TextBox 17">
            <a:extLst>
              <a:ext uri="{FF2B5EF4-FFF2-40B4-BE49-F238E27FC236}">
                <a16:creationId xmlns:a16="http://schemas.microsoft.com/office/drawing/2014/main" id="{E9D2FF21-87F7-9D21-616A-B1DE660CC439}"/>
              </a:ext>
            </a:extLst>
          </p:cNvPr>
          <p:cNvSpPr txBox="1"/>
          <p:nvPr/>
        </p:nvSpPr>
        <p:spPr>
          <a:xfrm>
            <a:off x="-2396376" y="786189"/>
            <a:ext cx="13462334" cy="1048364"/>
          </a:xfrm>
          <a:prstGeom prst="rect">
            <a:avLst/>
          </a:prstGeom>
        </p:spPr>
        <p:txBody>
          <a:bodyPr lIns="0" tIns="0" rIns="0" bIns="0" rtlCol="0" anchor="t">
            <a:spAutoFit/>
          </a:bodyPr>
          <a:lstStyle/>
          <a:p>
            <a:pPr lvl="0" algn="ctr" rtl="1">
              <a:lnSpc>
                <a:spcPts val="7749"/>
              </a:lnSpc>
              <a:spcBef>
                <a:spcPct val="0"/>
              </a:spcBef>
            </a:pPr>
            <a:r>
              <a:rPr lang="ar-MA"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النشاط4: العمليات</a:t>
            </a:r>
            <a:endParaRPr lang="ar-EG"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5902240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64B87-AFE3-6071-80F4-13F6C18A0F65}"/>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46D05A6A-1E90-5CBB-0BF8-FDBF326D171F}"/>
              </a:ext>
            </a:extLst>
          </p:cNvPr>
          <p:cNvSpPr/>
          <p:nvPr/>
        </p:nvSpPr>
        <p:spPr>
          <a:xfrm rot="2700000" flipV="1">
            <a:off x="14163595" y="5282039"/>
            <a:ext cx="1705408"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2"/>
                </a:ext>
              </a:extLst>
            </a:blip>
            <a:stretch>
              <a:fillRect l="-5343" t="-58588"/>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5" name="Freeform 5">
            <a:extLst>
              <a:ext uri="{FF2B5EF4-FFF2-40B4-BE49-F238E27FC236}">
                <a16:creationId xmlns:a16="http://schemas.microsoft.com/office/drawing/2014/main" id="{8164961A-0F02-7770-E85F-B3107665C252}"/>
              </a:ext>
            </a:extLst>
          </p:cNvPr>
          <p:cNvSpPr/>
          <p:nvPr/>
        </p:nvSpPr>
        <p:spPr>
          <a:xfrm rot="-2700000" flipH="1" flipV="1">
            <a:off x="2547202" y="5255391"/>
            <a:ext cx="1713989"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2"/>
                </a:ext>
              </a:extLst>
            </a:blip>
            <a:stretch>
              <a:fillRect l="-5343" t="-58588"/>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 name="Freeform 6">
            <a:extLst>
              <a:ext uri="{FF2B5EF4-FFF2-40B4-BE49-F238E27FC236}">
                <a16:creationId xmlns:a16="http://schemas.microsoft.com/office/drawing/2014/main" id="{738BAFF9-8079-C8FE-CB3E-EA0030A45C28}"/>
              </a:ext>
            </a:extLst>
          </p:cNvPr>
          <p:cNvSpPr/>
          <p:nvPr/>
        </p:nvSpPr>
        <p:spPr>
          <a:xfrm rot="9151063">
            <a:off x="6543863" y="5059225"/>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7" name="Freeform 7">
            <a:extLst>
              <a:ext uri="{FF2B5EF4-FFF2-40B4-BE49-F238E27FC236}">
                <a16:creationId xmlns:a16="http://schemas.microsoft.com/office/drawing/2014/main" id="{B52087D8-81B0-6943-C0C2-270489FDA642}"/>
              </a:ext>
            </a:extLst>
          </p:cNvPr>
          <p:cNvSpPr/>
          <p:nvPr/>
        </p:nvSpPr>
        <p:spPr>
          <a:xfrm rot="1419572" flipV="1">
            <a:off x="10203078" y="5022823"/>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12" name="Group 12">
            <a:extLst>
              <a:ext uri="{FF2B5EF4-FFF2-40B4-BE49-F238E27FC236}">
                <a16:creationId xmlns:a16="http://schemas.microsoft.com/office/drawing/2014/main" id="{7974F019-4DC3-9DED-F755-2BD3F858D696}"/>
              </a:ext>
            </a:extLst>
          </p:cNvPr>
          <p:cNvGrpSpPr/>
          <p:nvPr/>
        </p:nvGrpSpPr>
        <p:grpSpPr>
          <a:xfrm>
            <a:off x="10253914" y="6749773"/>
            <a:ext cx="3518161" cy="1128931"/>
            <a:chOff x="0" y="0"/>
            <a:chExt cx="2269920" cy="2496304"/>
          </a:xfrm>
        </p:grpSpPr>
        <p:sp>
          <p:nvSpPr>
            <p:cNvPr id="13" name="Freeform 13">
              <a:extLst>
                <a:ext uri="{FF2B5EF4-FFF2-40B4-BE49-F238E27FC236}">
                  <a16:creationId xmlns:a16="http://schemas.microsoft.com/office/drawing/2014/main" id="{72A08BE9-E369-E057-EE58-920518F115E7}"/>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4" name="Freeform 14">
              <a:extLst>
                <a:ext uri="{FF2B5EF4-FFF2-40B4-BE49-F238E27FC236}">
                  <a16:creationId xmlns:a16="http://schemas.microsoft.com/office/drawing/2014/main" id="{D9BAB55F-62A5-C65B-1B51-3FEFE6257057}"/>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5" name="Freeform 15">
              <a:extLst>
                <a:ext uri="{FF2B5EF4-FFF2-40B4-BE49-F238E27FC236}">
                  <a16:creationId xmlns:a16="http://schemas.microsoft.com/office/drawing/2014/main" id="{2ACE30CA-ACEE-FED6-B264-1CAA6376FDA7}"/>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16" name="Group 16">
            <a:extLst>
              <a:ext uri="{FF2B5EF4-FFF2-40B4-BE49-F238E27FC236}">
                <a16:creationId xmlns:a16="http://schemas.microsoft.com/office/drawing/2014/main" id="{36B56806-B57C-9732-875C-A64BCADE50E2}"/>
              </a:ext>
            </a:extLst>
          </p:cNvPr>
          <p:cNvGrpSpPr/>
          <p:nvPr/>
        </p:nvGrpSpPr>
        <p:grpSpPr>
          <a:xfrm>
            <a:off x="14091548" y="6749773"/>
            <a:ext cx="3736418" cy="1129250"/>
            <a:chOff x="0" y="0"/>
            <a:chExt cx="1922617" cy="2496304"/>
          </a:xfrm>
        </p:grpSpPr>
        <p:sp>
          <p:nvSpPr>
            <p:cNvPr id="17" name="Freeform 17">
              <a:extLst>
                <a:ext uri="{FF2B5EF4-FFF2-40B4-BE49-F238E27FC236}">
                  <a16:creationId xmlns:a16="http://schemas.microsoft.com/office/drawing/2014/main" id="{FE0C530F-E0BC-09FD-D53C-D2F55B6AE6A9}"/>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8" name="Freeform 18">
              <a:extLst>
                <a:ext uri="{FF2B5EF4-FFF2-40B4-BE49-F238E27FC236}">
                  <a16:creationId xmlns:a16="http://schemas.microsoft.com/office/drawing/2014/main" id="{7DE98D17-3D01-1A70-88D6-B4C220AC8EFD}"/>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9" name="Freeform 19">
              <a:extLst>
                <a:ext uri="{FF2B5EF4-FFF2-40B4-BE49-F238E27FC236}">
                  <a16:creationId xmlns:a16="http://schemas.microsoft.com/office/drawing/2014/main" id="{94714CE8-C97A-6E6A-0023-ADAC8163FC51}"/>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20" name="Group 20">
            <a:extLst>
              <a:ext uri="{FF2B5EF4-FFF2-40B4-BE49-F238E27FC236}">
                <a16:creationId xmlns:a16="http://schemas.microsoft.com/office/drawing/2014/main" id="{024CECDE-8A81-5DD2-21EB-95CBC74D5E0F}"/>
              </a:ext>
            </a:extLst>
          </p:cNvPr>
          <p:cNvGrpSpPr/>
          <p:nvPr/>
        </p:nvGrpSpPr>
        <p:grpSpPr>
          <a:xfrm>
            <a:off x="4597335" y="6421572"/>
            <a:ext cx="5591605" cy="3808749"/>
            <a:chOff x="0" y="0"/>
            <a:chExt cx="2339538" cy="2496304"/>
          </a:xfrm>
        </p:grpSpPr>
        <p:sp>
          <p:nvSpPr>
            <p:cNvPr id="21" name="Freeform 21">
              <a:extLst>
                <a:ext uri="{FF2B5EF4-FFF2-40B4-BE49-F238E27FC236}">
                  <a16:creationId xmlns:a16="http://schemas.microsoft.com/office/drawing/2014/main" id="{8669D0F2-5751-6077-8E66-4A3C45CB886F}"/>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2" name="Freeform 22">
              <a:extLst>
                <a:ext uri="{FF2B5EF4-FFF2-40B4-BE49-F238E27FC236}">
                  <a16:creationId xmlns:a16="http://schemas.microsoft.com/office/drawing/2014/main" id="{D21E85ED-FAFA-6211-23EF-2B07C4DFFDCA}"/>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3" name="Freeform 23">
              <a:extLst>
                <a:ext uri="{FF2B5EF4-FFF2-40B4-BE49-F238E27FC236}">
                  <a16:creationId xmlns:a16="http://schemas.microsoft.com/office/drawing/2014/main" id="{5880E2F4-8D55-9236-4677-8AE188F2D148}"/>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28" name="Freeform 28">
            <a:extLst>
              <a:ext uri="{FF2B5EF4-FFF2-40B4-BE49-F238E27FC236}">
                <a16:creationId xmlns:a16="http://schemas.microsoft.com/office/drawing/2014/main" id="{EF4D7484-A73F-BCB8-3E5A-20EB996DCA8A}"/>
              </a:ext>
            </a:extLst>
          </p:cNvPr>
          <p:cNvSpPr/>
          <p:nvPr/>
        </p:nvSpPr>
        <p:spPr>
          <a:xfrm>
            <a:off x="10589288" y="7555459"/>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29" name="Group 29">
            <a:extLst>
              <a:ext uri="{FF2B5EF4-FFF2-40B4-BE49-F238E27FC236}">
                <a16:creationId xmlns:a16="http://schemas.microsoft.com/office/drawing/2014/main" id="{A5DB684F-3F15-C6DD-41FE-DB4ED30EBA8C}"/>
              </a:ext>
            </a:extLst>
          </p:cNvPr>
          <p:cNvGrpSpPr/>
          <p:nvPr/>
        </p:nvGrpSpPr>
        <p:grpSpPr>
          <a:xfrm>
            <a:off x="11110519" y="6154348"/>
            <a:ext cx="845407" cy="845407"/>
            <a:chOff x="0" y="0"/>
            <a:chExt cx="812800" cy="812800"/>
          </a:xfrm>
        </p:grpSpPr>
        <p:sp>
          <p:nvSpPr>
            <p:cNvPr id="30" name="Freeform 30">
              <a:extLst>
                <a:ext uri="{FF2B5EF4-FFF2-40B4-BE49-F238E27FC236}">
                  <a16:creationId xmlns:a16="http://schemas.microsoft.com/office/drawing/2014/main" id="{D00C9A9D-0560-2B4F-44C0-EF79537FF71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31" name="TextBox 31">
              <a:extLst>
                <a:ext uri="{FF2B5EF4-FFF2-40B4-BE49-F238E27FC236}">
                  <a16:creationId xmlns:a16="http://schemas.microsoft.com/office/drawing/2014/main" id="{98FE541C-4E0D-4C0D-22DC-6A8F98FE797D}"/>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32" name="TextBox 32">
            <a:extLst>
              <a:ext uri="{FF2B5EF4-FFF2-40B4-BE49-F238E27FC236}">
                <a16:creationId xmlns:a16="http://schemas.microsoft.com/office/drawing/2014/main" id="{FC5D6E2B-D377-6C5D-5057-64003842D62B}"/>
              </a:ext>
            </a:extLst>
          </p:cNvPr>
          <p:cNvSpPr txBox="1"/>
          <p:nvPr/>
        </p:nvSpPr>
        <p:spPr>
          <a:xfrm>
            <a:off x="10338114" y="7213108"/>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النمذجة</a:t>
            </a:r>
          </a:p>
        </p:txBody>
      </p:sp>
      <p:sp>
        <p:nvSpPr>
          <p:cNvPr id="33" name="Freeform 33">
            <a:extLst>
              <a:ext uri="{FF2B5EF4-FFF2-40B4-BE49-F238E27FC236}">
                <a16:creationId xmlns:a16="http://schemas.microsoft.com/office/drawing/2014/main" id="{331AC925-FA73-F3BC-30A6-DFA49E27CC84}"/>
              </a:ext>
            </a:extLst>
          </p:cNvPr>
          <p:cNvSpPr/>
          <p:nvPr/>
        </p:nvSpPr>
        <p:spPr>
          <a:xfrm>
            <a:off x="15051624" y="7555459"/>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34" name="Group 34">
            <a:extLst>
              <a:ext uri="{FF2B5EF4-FFF2-40B4-BE49-F238E27FC236}">
                <a16:creationId xmlns:a16="http://schemas.microsoft.com/office/drawing/2014/main" id="{709129EF-0837-B460-3946-C4DB8282080A}"/>
              </a:ext>
            </a:extLst>
          </p:cNvPr>
          <p:cNvGrpSpPr/>
          <p:nvPr/>
        </p:nvGrpSpPr>
        <p:grpSpPr>
          <a:xfrm>
            <a:off x="15529823" y="6154348"/>
            <a:ext cx="845407" cy="845407"/>
            <a:chOff x="0" y="0"/>
            <a:chExt cx="812800" cy="812800"/>
          </a:xfrm>
        </p:grpSpPr>
        <p:sp>
          <p:nvSpPr>
            <p:cNvPr id="35" name="Freeform 35">
              <a:extLst>
                <a:ext uri="{FF2B5EF4-FFF2-40B4-BE49-F238E27FC236}">
                  <a16:creationId xmlns:a16="http://schemas.microsoft.com/office/drawing/2014/main" id="{0E377BD8-878A-A742-7D9D-EDC8680312A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36" name="TextBox 36">
              <a:extLst>
                <a:ext uri="{FF2B5EF4-FFF2-40B4-BE49-F238E27FC236}">
                  <a16:creationId xmlns:a16="http://schemas.microsoft.com/office/drawing/2014/main" id="{9974DF68-3C29-6B8D-7302-0A4BC8214FDD}"/>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37" name="TextBox 37">
            <a:extLst>
              <a:ext uri="{FF2B5EF4-FFF2-40B4-BE49-F238E27FC236}">
                <a16:creationId xmlns:a16="http://schemas.microsoft.com/office/drawing/2014/main" id="{567CEC25-2951-90DC-A157-95E2F0902631}"/>
              </a:ext>
            </a:extLst>
          </p:cNvPr>
          <p:cNvSpPr txBox="1"/>
          <p:nvPr/>
        </p:nvSpPr>
        <p:spPr>
          <a:xfrm>
            <a:off x="14664190" y="7233299"/>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التهيئة</a:t>
            </a:r>
          </a:p>
        </p:txBody>
      </p:sp>
      <p:sp>
        <p:nvSpPr>
          <p:cNvPr id="39" name="Freeform 39">
            <a:extLst>
              <a:ext uri="{FF2B5EF4-FFF2-40B4-BE49-F238E27FC236}">
                <a16:creationId xmlns:a16="http://schemas.microsoft.com/office/drawing/2014/main" id="{F4373E33-373D-71DD-78FC-6D33218A43CB}"/>
              </a:ext>
            </a:extLst>
          </p:cNvPr>
          <p:cNvSpPr/>
          <p:nvPr/>
        </p:nvSpPr>
        <p:spPr>
          <a:xfrm>
            <a:off x="6126952" y="759615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40" name="Group 40">
            <a:extLst>
              <a:ext uri="{FF2B5EF4-FFF2-40B4-BE49-F238E27FC236}">
                <a16:creationId xmlns:a16="http://schemas.microsoft.com/office/drawing/2014/main" id="{2037B2B1-66C5-C594-D872-81F2FFD6BA66}"/>
              </a:ext>
            </a:extLst>
          </p:cNvPr>
          <p:cNvGrpSpPr/>
          <p:nvPr/>
        </p:nvGrpSpPr>
        <p:grpSpPr>
          <a:xfrm>
            <a:off x="6393593" y="6191126"/>
            <a:ext cx="845407" cy="845407"/>
            <a:chOff x="0" y="0"/>
            <a:chExt cx="812800" cy="812800"/>
          </a:xfrm>
        </p:grpSpPr>
        <p:sp>
          <p:nvSpPr>
            <p:cNvPr id="41" name="Freeform 41">
              <a:extLst>
                <a:ext uri="{FF2B5EF4-FFF2-40B4-BE49-F238E27FC236}">
                  <a16:creationId xmlns:a16="http://schemas.microsoft.com/office/drawing/2014/main" id="{6FE187E8-8E5E-BB56-3DEE-79B608E80BE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42" name="TextBox 42">
              <a:extLst>
                <a:ext uri="{FF2B5EF4-FFF2-40B4-BE49-F238E27FC236}">
                  <a16:creationId xmlns:a16="http://schemas.microsoft.com/office/drawing/2014/main" id="{B405176B-5B68-0D28-2FE9-2431BBFCB0ED}"/>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43" name="TextBox 43">
            <a:extLst>
              <a:ext uri="{FF2B5EF4-FFF2-40B4-BE49-F238E27FC236}">
                <a16:creationId xmlns:a16="http://schemas.microsoft.com/office/drawing/2014/main" id="{881D51EB-7F29-A3BE-4779-AF4F599D88E5}"/>
              </a:ext>
            </a:extLst>
          </p:cNvPr>
          <p:cNvSpPr txBox="1"/>
          <p:nvPr/>
        </p:nvSpPr>
        <p:spPr>
          <a:xfrm>
            <a:off x="6565461" y="6366783"/>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3</a:t>
            </a:r>
          </a:p>
        </p:txBody>
      </p:sp>
      <p:sp>
        <p:nvSpPr>
          <p:cNvPr id="44" name="TextBox 44">
            <a:extLst>
              <a:ext uri="{FF2B5EF4-FFF2-40B4-BE49-F238E27FC236}">
                <a16:creationId xmlns:a16="http://schemas.microsoft.com/office/drawing/2014/main" id="{2C205E79-F783-910C-C972-1A4D2008E7D6}"/>
              </a:ext>
            </a:extLst>
          </p:cNvPr>
          <p:cNvSpPr txBox="1"/>
          <p:nvPr/>
        </p:nvSpPr>
        <p:spPr>
          <a:xfrm>
            <a:off x="11277600" y="6313955"/>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2</a:t>
            </a:r>
          </a:p>
        </p:txBody>
      </p:sp>
      <p:sp>
        <p:nvSpPr>
          <p:cNvPr id="45" name="TextBox 45">
            <a:extLst>
              <a:ext uri="{FF2B5EF4-FFF2-40B4-BE49-F238E27FC236}">
                <a16:creationId xmlns:a16="http://schemas.microsoft.com/office/drawing/2014/main" id="{33B94025-50B0-2E06-976F-6790383F7C45}"/>
              </a:ext>
            </a:extLst>
          </p:cNvPr>
          <p:cNvSpPr txBox="1"/>
          <p:nvPr/>
        </p:nvSpPr>
        <p:spPr>
          <a:xfrm>
            <a:off x="15696576" y="6313955"/>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1</a:t>
            </a:r>
          </a:p>
        </p:txBody>
      </p:sp>
      <p:sp>
        <p:nvSpPr>
          <p:cNvPr id="46" name="TextBox 46">
            <a:extLst>
              <a:ext uri="{FF2B5EF4-FFF2-40B4-BE49-F238E27FC236}">
                <a16:creationId xmlns:a16="http://schemas.microsoft.com/office/drawing/2014/main" id="{0B1B8335-EEE3-CEAC-5735-9FA0D7E6A2E3}"/>
              </a:ext>
            </a:extLst>
          </p:cNvPr>
          <p:cNvSpPr txBox="1"/>
          <p:nvPr/>
        </p:nvSpPr>
        <p:spPr>
          <a:xfrm>
            <a:off x="5579647" y="7137222"/>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الممارسة الموجهة</a:t>
            </a:r>
          </a:p>
        </p:txBody>
      </p:sp>
      <p:grpSp>
        <p:nvGrpSpPr>
          <p:cNvPr id="57" name="Group 57">
            <a:extLst>
              <a:ext uri="{FF2B5EF4-FFF2-40B4-BE49-F238E27FC236}">
                <a16:creationId xmlns:a16="http://schemas.microsoft.com/office/drawing/2014/main" id="{40252860-0E75-3D71-493C-5460AD568A8D}"/>
              </a:ext>
            </a:extLst>
          </p:cNvPr>
          <p:cNvGrpSpPr/>
          <p:nvPr/>
        </p:nvGrpSpPr>
        <p:grpSpPr>
          <a:xfrm rot="5400000">
            <a:off x="12228919" y="3412119"/>
            <a:ext cx="1569555" cy="839931"/>
            <a:chOff x="0" y="0"/>
            <a:chExt cx="1223127" cy="654544"/>
          </a:xfrm>
        </p:grpSpPr>
        <p:sp>
          <p:nvSpPr>
            <p:cNvPr id="58" name="Freeform 58">
              <a:extLst>
                <a:ext uri="{FF2B5EF4-FFF2-40B4-BE49-F238E27FC236}">
                  <a16:creationId xmlns:a16="http://schemas.microsoft.com/office/drawing/2014/main" id="{5B1D1ACE-5D42-1E1D-405B-D48012808D7C}"/>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59" name="Freeform 59">
              <a:extLst>
                <a:ext uri="{FF2B5EF4-FFF2-40B4-BE49-F238E27FC236}">
                  <a16:creationId xmlns:a16="http://schemas.microsoft.com/office/drawing/2014/main" id="{37E725B6-DB98-EBE7-06EC-2A551496E479}"/>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0" name="Freeform 60">
              <a:extLst>
                <a:ext uri="{FF2B5EF4-FFF2-40B4-BE49-F238E27FC236}">
                  <a16:creationId xmlns:a16="http://schemas.microsoft.com/office/drawing/2014/main" id="{207CF4BB-BD59-73F1-1706-E147FFAF821D}"/>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61" name="TextBox 61">
            <a:extLst>
              <a:ext uri="{FF2B5EF4-FFF2-40B4-BE49-F238E27FC236}">
                <a16:creationId xmlns:a16="http://schemas.microsoft.com/office/drawing/2014/main" id="{7722A30F-6284-4A50-439D-355B2A5D5AF6}"/>
              </a:ext>
            </a:extLst>
          </p:cNvPr>
          <p:cNvSpPr txBox="1"/>
          <p:nvPr/>
        </p:nvSpPr>
        <p:spPr>
          <a:xfrm rot="5400000">
            <a:off x="11761579" y="3552616"/>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الأهداف</a:t>
            </a:r>
          </a:p>
        </p:txBody>
      </p:sp>
      <p:pic>
        <p:nvPicPr>
          <p:cNvPr id="3" name="Image 4">
            <a:extLst>
              <a:ext uri="{FF2B5EF4-FFF2-40B4-BE49-F238E27FC236}">
                <a16:creationId xmlns:a16="http://schemas.microsoft.com/office/drawing/2014/main" id="{997E7FC2-944A-974E-88CA-4079046097A5}"/>
              </a:ext>
            </a:extLst>
          </p:cNvPr>
          <p:cNvPicPr>
            <a:picLocks noChangeAspect="1"/>
          </p:cNvPicPr>
          <p:nvPr/>
        </p:nvPicPr>
        <p:blipFill>
          <a:blip r:embed="rId7"/>
          <a:stretch>
            <a:fillRect/>
          </a:stretch>
        </p:blipFill>
        <p:spPr>
          <a:xfrm>
            <a:off x="14560552" y="335225"/>
            <a:ext cx="3252855" cy="1721713"/>
          </a:xfrm>
          <a:prstGeom prst="rect">
            <a:avLst/>
          </a:prstGeom>
        </p:spPr>
      </p:pic>
      <p:grpSp>
        <p:nvGrpSpPr>
          <p:cNvPr id="77" name="Group 8">
            <a:extLst>
              <a:ext uri="{FF2B5EF4-FFF2-40B4-BE49-F238E27FC236}">
                <a16:creationId xmlns:a16="http://schemas.microsoft.com/office/drawing/2014/main" id="{42D3B8DB-FED6-4D3B-6BEE-2CC32023EB36}"/>
              </a:ext>
            </a:extLst>
          </p:cNvPr>
          <p:cNvGrpSpPr/>
          <p:nvPr/>
        </p:nvGrpSpPr>
        <p:grpSpPr>
          <a:xfrm>
            <a:off x="5076181" y="2929537"/>
            <a:ext cx="7517550" cy="1842095"/>
            <a:chOff x="0" y="0"/>
            <a:chExt cx="3172940" cy="796749"/>
          </a:xfrm>
        </p:grpSpPr>
        <p:sp>
          <p:nvSpPr>
            <p:cNvPr id="78" name="Freeform 9">
              <a:extLst>
                <a:ext uri="{FF2B5EF4-FFF2-40B4-BE49-F238E27FC236}">
                  <a16:creationId xmlns:a16="http://schemas.microsoft.com/office/drawing/2014/main" id="{721514E9-D4A9-196E-5F7E-46A729543706}"/>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79" name="Freeform 10">
              <a:extLst>
                <a:ext uri="{FF2B5EF4-FFF2-40B4-BE49-F238E27FC236}">
                  <a16:creationId xmlns:a16="http://schemas.microsoft.com/office/drawing/2014/main" id="{B732CEB8-697C-15CB-CC7E-D44EB8A32F0F}"/>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80" name="Freeform 11">
              <a:extLst>
                <a:ext uri="{FF2B5EF4-FFF2-40B4-BE49-F238E27FC236}">
                  <a16:creationId xmlns:a16="http://schemas.microsoft.com/office/drawing/2014/main" id="{9BB7E90E-7096-ECEC-60FE-7C5D8D8B6721}"/>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81" name="TextBox 54">
            <a:extLst>
              <a:ext uri="{FF2B5EF4-FFF2-40B4-BE49-F238E27FC236}">
                <a16:creationId xmlns:a16="http://schemas.microsoft.com/office/drawing/2014/main" id="{EDA2A14A-0A6C-0EAC-4E52-01D078C1E965}"/>
              </a:ext>
            </a:extLst>
          </p:cNvPr>
          <p:cNvSpPr txBox="1"/>
          <p:nvPr/>
        </p:nvSpPr>
        <p:spPr>
          <a:xfrm>
            <a:off x="5247455" y="3378512"/>
            <a:ext cx="6911277" cy="675826"/>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24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ترسيخ مفهوم الجمع والطرح بتوظيف كلمات مفاتيح وأشياء ملموسة</a:t>
            </a:r>
            <a:r>
              <a:rPr lang="ar-MA" sz="24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a:t>
            </a:r>
            <a:endParaRPr lang="ar-EG" sz="24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endParaRPr>
          </a:p>
          <a:p>
            <a:pPr marL="412823" lvl="1" indent="-206411" algn="r" rtl="1">
              <a:lnSpc>
                <a:spcPts val="2581"/>
              </a:lnSpc>
              <a:buFont typeface="Arial"/>
              <a:buChar char="•"/>
            </a:pPr>
            <a:r>
              <a:rPr lang="ar-EG" sz="24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التدرب على حل مسائل بسيطة بالاعتماد على الكلمات المفاتيح</a:t>
            </a:r>
            <a:r>
              <a:rPr lang="ar-MA" sz="24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a:t>
            </a:r>
            <a:endParaRPr lang="ar-EG" sz="24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endParaRPr>
          </a:p>
        </p:txBody>
      </p:sp>
      <p:grpSp>
        <p:nvGrpSpPr>
          <p:cNvPr id="98" name="Group 62">
            <a:extLst>
              <a:ext uri="{FF2B5EF4-FFF2-40B4-BE49-F238E27FC236}">
                <a16:creationId xmlns:a16="http://schemas.microsoft.com/office/drawing/2014/main" id="{F7FBA4AC-DDF3-A07F-20E2-5B3ADDE9D3F1}"/>
              </a:ext>
            </a:extLst>
          </p:cNvPr>
          <p:cNvGrpSpPr/>
          <p:nvPr/>
        </p:nvGrpSpPr>
        <p:grpSpPr>
          <a:xfrm>
            <a:off x="318543" y="492576"/>
            <a:ext cx="3444840" cy="1362151"/>
            <a:chOff x="0" y="0"/>
            <a:chExt cx="2263775" cy="1074441"/>
          </a:xfrm>
        </p:grpSpPr>
        <p:sp>
          <p:nvSpPr>
            <p:cNvPr id="99" name="Freeform 63">
              <a:extLst>
                <a:ext uri="{FF2B5EF4-FFF2-40B4-BE49-F238E27FC236}">
                  <a16:creationId xmlns:a16="http://schemas.microsoft.com/office/drawing/2014/main" id="{4EDF9678-7EF5-1D2C-B8CF-C70A23272EA7}"/>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00" name="Freeform 64">
              <a:extLst>
                <a:ext uri="{FF2B5EF4-FFF2-40B4-BE49-F238E27FC236}">
                  <a16:creationId xmlns:a16="http://schemas.microsoft.com/office/drawing/2014/main" id="{17E021A4-50C8-16B8-CB9C-0D182C44A9B6}"/>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01" name="Freeform 65">
              <a:extLst>
                <a:ext uri="{FF2B5EF4-FFF2-40B4-BE49-F238E27FC236}">
                  <a16:creationId xmlns:a16="http://schemas.microsoft.com/office/drawing/2014/main" id="{8E85751D-92B0-D649-67E2-4852B31E740C}"/>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102" name="Group 66">
            <a:extLst>
              <a:ext uri="{FF2B5EF4-FFF2-40B4-BE49-F238E27FC236}">
                <a16:creationId xmlns:a16="http://schemas.microsoft.com/office/drawing/2014/main" id="{03D37B63-5DB3-2205-C800-33241BD25B49}"/>
              </a:ext>
            </a:extLst>
          </p:cNvPr>
          <p:cNvGrpSpPr/>
          <p:nvPr/>
        </p:nvGrpSpPr>
        <p:grpSpPr>
          <a:xfrm>
            <a:off x="705361" y="221760"/>
            <a:ext cx="2671204" cy="566577"/>
            <a:chOff x="0" y="0"/>
            <a:chExt cx="1755380" cy="372326"/>
          </a:xfrm>
        </p:grpSpPr>
        <p:sp>
          <p:nvSpPr>
            <p:cNvPr id="103" name="Freeform 67">
              <a:extLst>
                <a:ext uri="{FF2B5EF4-FFF2-40B4-BE49-F238E27FC236}">
                  <a16:creationId xmlns:a16="http://schemas.microsoft.com/office/drawing/2014/main" id="{33DF1464-657A-66B5-7191-1D30509C5BAE}"/>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04" name="Freeform 68">
              <a:extLst>
                <a:ext uri="{FF2B5EF4-FFF2-40B4-BE49-F238E27FC236}">
                  <a16:creationId xmlns:a16="http://schemas.microsoft.com/office/drawing/2014/main" id="{785034FE-0888-0DC1-B6AC-0B14C5C63557}"/>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05" name="Freeform 69">
              <a:extLst>
                <a:ext uri="{FF2B5EF4-FFF2-40B4-BE49-F238E27FC236}">
                  <a16:creationId xmlns:a16="http://schemas.microsoft.com/office/drawing/2014/main" id="{138542BA-0729-ADD5-49C3-E29B1285A73C}"/>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106" name="TextBox 70">
            <a:extLst>
              <a:ext uri="{FF2B5EF4-FFF2-40B4-BE49-F238E27FC236}">
                <a16:creationId xmlns:a16="http://schemas.microsoft.com/office/drawing/2014/main" id="{71C09D90-92F0-3E0B-DA8B-6618ABE0C576}"/>
              </a:ext>
            </a:extLst>
          </p:cNvPr>
          <p:cNvSpPr txBox="1"/>
          <p:nvPr/>
        </p:nvSpPr>
        <p:spPr>
          <a:xfrm>
            <a:off x="775623" y="401390"/>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الوسائل</a:t>
            </a:r>
          </a:p>
        </p:txBody>
      </p:sp>
      <p:sp>
        <p:nvSpPr>
          <p:cNvPr id="107" name="TextBox 71">
            <a:extLst>
              <a:ext uri="{FF2B5EF4-FFF2-40B4-BE49-F238E27FC236}">
                <a16:creationId xmlns:a16="http://schemas.microsoft.com/office/drawing/2014/main" id="{E068AF12-2987-5393-167A-8E04B4E0E68F}"/>
              </a:ext>
            </a:extLst>
          </p:cNvPr>
          <p:cNvSpPr txBox="1"/>
          <p:nvPr/>
        </p:nvSpPr>
        <p:spPr>
          <a:xfrm>
            <a:off x="335936" y="855884"/>
            <a:ext cx="2998711" cy="405880"/>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الخشيبات</a:t>
            </a:r>
            <a:r>
              <a:rPr lang="ar-MA"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a:t>
            </a:r>
          </a:p>
        </p:txBody>
      </p:sp>
      <p:grpSp>
        <p:nvGrpSpPr>
          <p:cNvPr id="108" name="Group 72">
            <a:extLst>
              <a:ext uri="{FF2B5EF4-FFF2-40B4-BE49-F238E27FC236}">
                <a16:creationId xmlns:a16="http://schemas.microsoft.com/office/drawing/2014/main" id="{70FD1C3E-12EC-EAB1-E5F4-22DF0B060DDA}"/>
              </a:ext>
            </a:extLst>
          </p:cNvPr>
          <p:cNvGrpSpPr/>
          <p:nvPr/>
        </p:nvGrpSpPr>
        <p:grpSpPr>
          <a:xfrm>
            <a:off x="421320" y="2459123"/>
            <a:ext cx="3444840" cy="1635002"/>
            <a:chOff x="0" y="0"/>
            <a:chExt cx="2263775" cy="1074441"/>
          </a:xfrm>
        </p:grpSpPr>
        <p:sp>
          <p:nvSpPr>
            <p:cNvPr id="109" name="Freeform 73">
              <a:extLst>
                <a:ext uri="{FF2B5EF4-FFF2-40B4-BE49-F238E27FC236}">
                  <a16:creationId xmlns:a16="http://schemas.microsoft.com/office/drawing/2014/main" id="{252BF14B-0DD1-CABB-BDCD-9F71FEA9F83A}"/>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10" name="Freeform 74">
              <a:extLst>
                <a:ext uri="{FF2B5EF4-FFF2-40B4-BE49-F238E27FC236}">
                  <a16:creationId xmlns:a16="http://schemas.microsoft.com/office/drawing/2014/main" id="{93DF8790-F652-19DE-0DD2-886085243427}"/>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11" name="Freeform 75">
              <a:extLst>
                <a:ext uri="{FF2B5EF4-FFF2-40B4-BE49-F238E27FC236}">
                  <a16:creationId xmlns:a16="http://schemas.microsoft.com/office/drawing/2014/main" id="{1D689A29-0996-B54A-DA1C-9DD818C88D5C}"/>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112" name="Group 76">
            <a:extLst>
              <a:ext uri="{FF2B5EF4-FFF2-40B4-BE49-F238E27FC236}">
                <a16:creationId xmlns:a16="http://schemas.microsoft.com/office/drawing/2014/main" id="{848A0EDD-11BA-3F1C-DF57-57182FA346F8}"/>
              </a:ext>
            </a:extLst>
          </p:cNvPr>
          <p:cNvGrpSpPr/>
          <p:nvPr/>
        </p:nvGrpSpPr>
        <p:grpSpPr>
          <a:xfrm>
            <a:off x="811034" y="2171700"/>
            <a:ext cx="2671204" cy="566577"/>
            <a:chOff x="0" y="0"/>
            <a:chExt cx="1755380" cy="372326"/>
          </a:xfrm>
        </p:grpSpPr>
        <p:sp>
          <p:nvSpPr>
            <p:cNvPr id="113" name="Freeform 77">
              <a:extLst>
                <a:ext uri="{FF2B5EF4-FFF2-40B4-BE49-F238E27FC236}">
                  <a16:creationId xmlns:a16="http://schemas.microsoft.com/office/drawing/2014/main" id="{66F8C419-4FE4-A840-70DF-9370D426D05D}"/>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14" name="Freeform 78">
              <a:extLst>
                <a:ext uri="{FF2B5EF4-FFF2-40B4-BE49-F238E27FC236}">
                  <a16:creationId xmlns:a16="http://schemas.microsoft.com/office/drawing/2014/main" id="{FB88C7D1-BCA9-C611-3907-B69318EAF69E}"/>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15" name="Freeform 79">
              <a:extLst>
                <a:ext uri="{FF2B5EF4-FFF2-40B4-BE49-F238E27FC236}">
                  <a16:creationId xmlns:a16="http://schemas.microsoft.com/office/drawing/2014/main" id="{1DA44F6C-489E-4125-CFAC-66D0583EFC7C}"/>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116" name="TextBox 80">
            <a:extLst>
              <a:ext uri="{FF2B5EF4-FFF2-40B4-BE49-F238E27FC236}">
                <a16:creationId xmlns:a16="http://schemas.microsoft.com/office/drawing/2014/main" id="{7162AE3D-2877-319B-2528-55B7C1B4099C}"/>
              </a:ext>
            </a:extLst>
          </p:cNvPr>
          <p:cNvSpPr txBox="1"/>
          <p:nvPr/>
        </p:nvSpPr>
        <p:spPr>
          <a:xfrm>
            <a:off x="1410501" y="3072590"/>
            <a:ext cx="1466478" cy="803425"/>
          </a:xfrm>
          <a:prstGeom prst="rect">
            <a:avLst/>
          </a:prstGeom>
        </p:spPr>
        <p:txBody>
          <a:bodyPr lIns="0" tIns="0" rIns="0" bIns="0" rtlCol="0" anchor="t">
            <a:spAutoFit/>
          </a:bodyPr>
          <a:lstStyle/>
          <a:p>
            <a:pPr algn="ctr" rtl="1">
              <a:lnSpc>
                <a:spcPts val="3138"/>
              </a:lnSpc>
              <a:spcBef>
                <a:spcPct val="0"/>
              </a:spcBef>
            </a:pPr>
            <a:r>
              <a:rPr lang="ar-MA"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Pr>
              <a:t>10</a:t>
            </a: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إلى </a:t>
            </a:r>
            <a:r>
              <a:rPr lang="ar-MA"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Pr>
              <a:t>15</a:t>
            </a: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دقا</a:t>
            </a:r>
            <a:r>
              <a:rPr lang="ar-MA"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ئ</a:t>
            </a: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ق</a:t>
            </a:r>
          </a:p>
        </p:txBody>
      </p:sp>
      <p:sp>
        <p:nvSpPr>
          <p:cNvPr id="117" name="TextBox 81">
            <a:extLst>
              <a:ext uri="{FF2B5EF4-FFF2-40B4-BE49-F238E27FC236}">
                <a16:creationId xmlns:a16="http://schemas.microsoft.com/office/drawing/2014/main" id="{1E1AC3EF-2E15-5649-7083-21831885CFBF}"/>
              </a:ext>
            </a:extLst>
          </p:cNvPr>
          <p:cNvSpPr txBox="1"/>
          <p:nvPr/>
        </p:nvSpPr>
        <p:spPr>
          <a:xfrm>
            <a:off x="1016649" y="2329903"/>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المدة</a:t>
            </a:r>
          </a:p>
        </p:txBody>
      </p:sp>
      <p:grpSp>
        <p:nvGrpSpPr>
          <p:cNvPr id="8" name="Group 24">
            <a:extLst>
              <a:ext uri="{FF2B5EF4-FFF2-40B4-BE49-F238E27FC236}">
                <a16:creationId xmlns:a16="http://schemas.microsoft.com/office/drawing/2014/main" id="{D3FBE19C-6123-494C-6D54-26EFE8D000B0}"/>
              </a:ext>
            </a:extLst>
          </p:cNvPr>
          <p:cNvGrpSpPr/>
          <p:nvPr/>
        </p:nvGrpSpPr>
        <p:grpSpPr>
          <a:xfrm>
            <a:off x="366282" y="6749773"/>
            <a:ext cx="3979782" cy="3246752"/>
            <a:chOff x="0" y="0"/>
            <a:chExt cx="2047842" cy="2496304"/>
          </a:xfrm>
        </p:grpSpPr>
        <p:sp>
          <p:nvSpPr>
            <p:cNvPr id="9" name="Freeform 25">
              <a:extLst>
                <a:ext uri="{FF2B5EF4-FFF2-40B4-BE49-F238E27FC236}">
                  <a16:creationId xmlns:a16="http://schemas.microsoft.com/office/drawing/2014/main" id="{F3186B52-6F95-A7E7-E3BD-86FB4023FD10}"/>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0" name="Freeform 26">
              <a:extLst>
                <a:ext uri="{FF2B5EF4-FFF2-40B4-BE49-F238E27FC236}">
                  <a16:creationId xmlns:a16="http://schemas.microsoft.com/office/drawing/2014/main" id="{BBF9A0C1-5CD2-1D56-3C8D-05EE31F8CAE7}"/>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1" name="Freeform 27">
              <a:extLst>
                <a:ext uri="{FF2B5EF4-FFF2-40B4-BE49-F238E27FC236}">
                  <a16:creationId xmlns:a16="http://schemas.microsoft.com/office/drawing/2014/main" id="{74766CEC-BD9C-C64F-0596-BB78CD826AF0}"/>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54" name="Freeform 48">
            <a:extLst>
              <a:ext uri="{FF2B5EF4-FFF2-40B4-BE49-F238E27FC236}">
                <a16:creationId xmlns:a16="http://schemas.microsoft.com/office/drawing/2014/main" id="{997D668D-3196-7D28-EAF8-7ADDE5A69A99}"/>
              </a:ext>
            </a:extLst>
          </p:cNvPr>
          <p:cNvSpPr/>
          <p:nvPr/>
        </p:nvSpPr>
        <p:spPr>
          <a:xfrm>
            <a:off x="1250162" y="7596156"/>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62" name="Group 49">
            <a:extLst>
              <a:ext uri="{FF2B5EF4-FFF2-40B4-BE49-F238E27FC236}">
                <a16:creationId xmlns:a16="http://schemas.microsoft.com/office/drawing/2014/main" id="{7B1E4972-336F-4491-7330-87B3F6021F8B}"/>
              </a:ext>
            </a:extLst>
          </p:cNvPr>
          <p:cNvGrpSpPr/>
          <p:nvPr/>
        </p:nvGrpSpPr>
        <p:grpSpPr>
          <a:xfrm>
            <a:off x="1843338" y="6272311"/>
            <a:ext cx="845407" cy="845407"/>
            <a:chOff x="0" y="0"/>
            <a:chExt cx="812800" cy="812800"/>
          </a:xfrm>
        </p:grpSpPr>
        <p:sp>
          <p:nvSpPr>
            <p:cNvPr id="63" name="Freeform 50">
              <a:extLst>
                <a:ext uri="{FF2B5EF4-FFF2-40B4-BE49-F238E27FC236}">
                  <a16:creationId xmlns:a16="http://schemas.microsoft.com/office/drawing/2014/main" id="{0F678225-FA13-9E84-F48F-51970D82700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64" name="TextBox 51">
              <a:extLst>
                <a:ext uri="{FF2B5EF4-FFF2-40B4-BE49-F238E27FC236}">
                  <a16:creationId xmlns:a16="http://schemas.microsoft.com/office/drawing/2014/main" id="{0A01C917-E7E8-9034-767B-91A27A474CD2}"/>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65" name="TextBox 52">
            <a:extLst>
              <a:ext uri="{FF2B5EF4-FFF2-40B4-BE49-F238E27FC236}">
                <a16:creationId xmlns:a16="http://schemas.microsoft.com/office/drawing/2014/main" id="{47D8E4F0-03AD-E5E1-1624-0B8ADCD70DA8}"/>
              </a:ext>
            </a:extLst>
          </p:cNvPr>
          <p:cNvSpPr txBox="1"/>
          <p:nvPr/>
        </p:nvSpPr>
        <p:spPr>
          <a:xfrm>
            <a:off x="1988545" y="6415528"/>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4</a:t>
            </a:r>
          </a:p>
        </p:txBody>
      </p:sp>
      <p:sp>
        <p:nvSpPr>
          <p:cNvPr id="66" name="TextBox 53">
            <a:extLst>
              <a:ext uri="{FF2B5EF4-FFF2-40B4-BE49-F238E27FC236}">
                <a16:creationId xmlns:a16="http://schemas.microsoft.com/office/drawing/2014/main" id="{7FB813C6-EC5B-3B81-4A1A-9240A0ED2B35}"/>
              </a:ext>
            </a:extLst>
          </p:cNvPr>
          <p:cNvSpPr txBox="1"/>
          <p:nvPr/>
        </p:nvSpPr>
        <p:spPr>
          <a:xfrm>
            <a:off x="950393" y="7233299"/>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الممارسة المستقلة</a:t>
            </a:r>
          </a:p>
        </p:txBody>
      </p:sp>
      <p:sp>
        <p:nvSpPr>
          <p:cNvPr id="26" name="TextBox 56">
            <a:extLst>
              <a:ext uri="{FF2B5EF4-FFF2-40B4-BE49-F238E27FC236}">
                <a16:creationId xmlns:a16="http://schemas.microsoft.com/office/drawing/2014/main" id="{75B6567B-7087-C0E3-836D-35346532140E}"/>
              </a:ext>
            </a:extLst>
          </p:cNvPr>
          <p:cNvSpPr txBox="1"/>
          <p:nvPr/>
        </p:nvSpPr>
        <p:spPr>
          <a:xfrm>
            <a:off x="702891" y="7844816"/>
            <a:ext cx="2987679" cy="1969770"/>
          </a:xfrm>
          <a:prstGeom prst="rect">
            <a:avLst/>
          </a:prstGeom>
        </p:spPr>
        <p:txBody>
          <a:bodyPr wrap="square" lIns="0" tIns="0" rIns="0" bIns="0" rtlCol="0" anchor="t">
            <a:spAutoFit/>
          </a:bodyPr>
          <a:lstStyle/>
          <a:p>
            <a:pPr algn="r" rtl="1">
              <a:lnSpc>
                <a:spcPct val="150000"/>
              </a:lnSpc>
            </a:pPr>
            <a:r>
              <a:rPr lang="ar-MA" sz="2400" b="1" dirty="0">
                <a:solidFill>
                  <a:srgbClr val="2A2B39"/>
                </a:solidFill>
                <a:latin typeface="Microsoft Uighur" panose="02000000000000000000" pitchFamily="2" charset="-78"/>
                <a:cs typeface="Microsoft Uighur" panose="02000000000000000000" pitchFamily="2" charset="-78"/>
                <a:rtl/>
              </a:rPr>
              <a:t>يقدم منشط الورشة نوع الممارسة المستقلة المطلوبة من المتعلم في هذا النشاط.</a:t>
            </a:r>
          </a:p>
          <a:p>
            <a:pPr marL="0" lvl="0" indent="0" algn="ctr" rtl="1">
              <a:lnSpc>
                <a:spcPts val="2430"/>
              </a:lnSpc>
            </a:pPr>
            <a:endParaRPr lang="ar-EG" sz="2000" b="1" spc="42" dirty="0">
              <a:solidFill>
                <a:srgbClr val="242424"/>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 name="ZoneTexte 1">
            <a:extLst>
              <a:ext uri="{FF2B5EF4-FFF2-40B4-BE49-F238E27FC236}">
                <a16:creationId xmlns:a16="http://schemas.microsoft.com/office/drawing/2014/main" id="{5379AEA3-D709-3CA1-CB94-AB50ABBFFD8D}"/>
              </a:ext>
            </a:extLst>
          </p:cNvPr>
          <p:cNvSpPr txBox="1"/>
          <p:nvPr/>
        </p:nvSpPr>
        <p:spPr>
          <a:xfrm>
            <a:off x="4646273" y="7428863"/>
            <a:ext cx="5210113" cy="2308324"/>
          </a:xfrm>
          <a:prstGeom prst="rect">
            <a:avLst/>
          </a:prstGeom>
          <a:noFill/>
        </p:spPr>
        <p:txBody>
          <a:bodyPr wrap="square" rtlCol="0">
            <a:spAutoFit/>
          </a:bodyPr>
          <a:lstStyle/>
          <a:p>
            <a:pPr algn="r" rtl="1"/>
            <a:r>
              <a:rPr lang="ar-MA" sz="2400" b="1" dirty="0">
                <a:solidFill>
                  <a:srgbClr val="2A2B39"/>
                </a:solidFill>
                <a:latin typeface="Microsoft Uighur" panose="02000000000000000000" pitchFamily="2" charset="-78"/>
                <a:cs typeface="Microsoft Uighur" panose="02000000000000000000" pitchFamily="2" charset="-78"/>
                <a:rtl/>
              </a:rPr>
              <a:t>يقدم منشط الورشة:</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طريقة العمل (ثنائيات – مجموعات صغرى – جماعة القسم...)؛</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مقترحات للعمليات والأنشطة المطلوبة؛</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الوسائل المعتمدة؛</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المنتوج المنتظر؛</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نوع أو أنواع التحفيز الممكن استخدامه(ا).</a:t>
            </a:r>
          </a:p>
        </p:txBody>
      </p:sp>
      <p:grpSp>
        <p:nvGrpSpPr>
          <p:cNvPr id="24" name="Group 11">
            <a:extLst>
              <a:ext uri="{FF2B5EF4-FFF2-40B4-BE49-F238E27FC236}">
                <a16:creationId xmlns:a16="http://schemas.microsoft.com/office/drawing/2014/main" id="{57EADB67-A7A4-8DD6-9F1E-AB4FA99328A8}"/>
              </a:ext>
            </a:extLst>
          </p:cNvPr>
          <p:cNvGrpSpPr/>
          <p:nvPr/>
        </p:nvGrpSpPr>
        <p:grpSpPr>
          <a:xfrm>
            <a:off x="5081048" y="391092"/>
            <a:ext cx="8557141" cy="1462740"/>
            <a:chOff x="1787" y="0"/>
            <a:chExt cx="4527112" cy="706045"/>
          </a:xfrm>
        </p:grpSpPr>
        <p:sp>
          <p:nvSpPr>
            <p:cNvPr id="25" name="Freeform 12">
              <a:extLst>
                <a:ext uri="{FF2B5EF4-FFF2-40B4-BE49-F238E27FC236}">
                  <a16:creationId xmlns:a16="http://schemas.microsoft.com/office/drawing/2014/main" id="{48945C55-7D2C-9008-4B5C-0B01CB1B408A}"/>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27" name="TextBox 13">
              <a:extLst>
                <a:ext uri="{FF2B5EF4-FFF2-40B4-BE49-F238E27FC236}">
                  <a16:creationId xmlns:a16="http://schemas.microsoft.com/office/drawing/2014/main" id="{77204B62-C76A-53D6-70AC-D0D56CE97B0E}"/>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76" name="TextBox 17">
            <a:extLst>
              <a:ext uri="{FF2B5EF4-FFF2-40B4-BE49-F238E27FC236}">
                <a16:creationId xmlns:a16="http://schemas.microsoft.com/office/drawing/2014/main" id="{53CE8CC6-9BA4-2450-9D0F-4A0484E19A63}"/>
              </a:ext>
            </a:extLst>
          </p:cNvPr>
          <p:cNvSpPr txBox="1"/>
          <p:nvPr/>
        </p:nvSpPr>
        <p:spPr>
          <a:xfrm>
            <a:off x="5887813" y="759935"/>
            <a:ext cx="6492155" cy="669414"/>
          </a:xfrm>
          <a:prstGeom prst="rect">
            <a:avLst/>
          </a:prstGeom>
        </p:spPr>
        <p:txBody>
          <a:bodyPr wrap="square" lIns="0" tIns="0" rIns="0" bIns="0" rtlCol="0" anchor="t">
            <a:spAutoFit/>
          </a:bodyPr>
          <a:lstStyle/>
          <a:p>
            <a:pPr algn="ctr" rtl="1">
              <a:lnSpc>
                <a:spcPts val="4818"/>
              </a:lnSpc>
              <a:spcBef>
                <a:spcPct val="0"/>
              </a:spcBef>
            </a:pPr>
            <a:r>
              <a:rPr lang="ar-MA" sz="5400" b="1" dirty="0">
                <a:solidFill>
                  <a:srgbClr val="000000"/>
                </a:solidFill>
                <a:latin typeface="Microsoft Uighur" panose="02000000000000000000" pitchFamily="2" charset="-78"/>
                <a:cs typeface="Microsoft Uighur" panose="02000000000000000000" pitchFamily="2" charset="-78"/>
                <a:sym typeface="IBM Plex Sans Arabic"/>
                <a:rtl/>
              </a:rPr>
              <a:t>أمرح مع العدد</a:t>
            </a:r>
            <a:endParaRPr lang="ar-EG" sz="5400" b="1" dirty="0">
              <a:solidFill>
                <a:srgbClr val="000000"/>
              </a:solidFill>
              <a:latin typeface="Microsoft Uighur" panose="02000000000000000000" pitchFamily="2" charset="-78"/>
              <a:cs typeface="Microsoft Uighur" panose="02000000000000000000" pitchFamily="2" charset="-78"/>
              <a:sym typeface="IBM Plex Sans Arabic"/>
              <a:rtl/>
            </a:endParaRPr>
          </a:p>
        </p:txBody>
      </p:sp>
    </p:spTree>
    <p:extLst>
      <p:ext uri="{BB962C8B-B14F-4D97-AF65-F5344CB8AC3E}">
        <p14:creationId xmlns:p14="http://schemas.microsoft.com/office/powerpoint/2010/main" val="2057037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63D43-11F2-301A-DA98-FF68D417BA8E}"/>
            </a:ext>
          </a:extLst>
        </p:cNvPr>
        <p:cNvGrpSpPr/>
        <p:nvPr/>
      </p:nvGrpSpPr>
      <p:grpSpPr>
        <a:xfrm>
          <a:off x="0" y="0"/>
          <a:ext cx="0" cy="0"/>
          <a:chOff x="0" y="0"/>
          <a:chExt cx="0" cy="0"/>
        </a:xfrm>
      </p:grpSpPr>
      <p:pic>
        <p:nvPicPr>
          <p:cNvPr id="4" name="Image 2">
            <a:extLst>
              <a:ext uri="{FF2B5EF4-FFF2-40B4-BE49-F238E27FC236}">
                <a16:creationId xmlns:a16="http://schemas.microsoft.com/office/drawing/2014/main" id="{35F74539-F3DF-7358-7818-5704EEE63A1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a:off x="4978227" y="1614417"/>
            <a:ext cx="3819238" cy="5995449"/>
          </a:xfrm>
          <a:prstGeom prst="rect">
            <a:avLst/>
          </a:prstGeom>
        </p:spPr>
      </p:pic>
      <p:grpSp>
        <p:nvGrpSpPr>
          <p:cNvPr id="9" name="Groupe 8">
            <a:extLst>
              <a:ext uri="{FF2B5EF4-FFF2-40B4-BE49-F238E27FC236}">
                <a16:creationId xmlns:a16="http://schemas.microsoft.com/office/drawing/2014/main" id="{8ED6A402-2C61-6C1B-1309-F4BD01C2925D}"/>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BDD2D029-AC79-C67D-F208-32CE8D1FA8D0}"/>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3228A6D6-F4E8-A63A-3B28-52D649DB052A}"/>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24033149-10D7-A0C3-4FB7-376ACC84B6BA}"/>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C52037D2-CFCA-BF92-93CB-3E0AD1778781}"/>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69162411-4DD0-2A4E-3E14-5631855D65ED}"/>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1AADE7AE-0AE2-9579-2F79-498CF9B46112}"/>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43D42070-44D0-D319-95E3-A6DC60F002CD}"/>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Freeform 6">
            <a:extLst>
              <a:ext uri="{FF2B5EF4-FFF2-40B4-BE49-F238E27FC236}">
                <a16:creationId xmlns:a16="http://schemas.microsoft.com/office/drawing/2014/main" id="{5FA81C3A-9E90-F958-5ACE-74A877F81634}"/>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5"/>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2" name="Image 1">
            <a:extLst>
              <a:ext uri="{FF2B5EF4-FFF2-40B4-BE49-F238E27FC236}">
                <a16:creationId xmlns:a16="http://schemas.microsoft.com/office/drawing/2014/main" id="{0DA0BDA5-66DE-535D-3813-B1D4F15F0F41}"/>
              </a:ext>
            </a:extLst>
          </p:cNvPr>
          <p:cNvPicPr>
            <a:picLocks noChangeAspect="1"/>
          </p:cNvPicPr>
          <p:nvPr/>
        </p:nvPicPr>
        <p:blipFill>
          <a:blip r:embed="rId6"/>
          <a:stretch/>
        </p:blipFill>
        <p:spPr>
          <a:xfrm>
            <a:off x="237043" y="4519770"/>
            <a:ext cx="3246283" cy="1721713"/>
          </a:xfrm>
          <a:prstGeom prst="rect">
            <a:avLst/>
          </a:prstGeom>
        </p:spPr>
      </p:pic>
      <p:pic>
        <p:nvPicPr>
          <p:cNvPr id="3" name="Image 2">
            <a:extLst>
              <a:ext uri="{FF2B5EF4-FFF2-40B4-BE49-F238E27FC236}">
                <a16:creationId xmlns:a16="http://schemas.microsoft.com/office/drawing/2014/main" id="{D15AEC52-823F-7BCC-CDEE-4D5F7827E04D}"/>
              </a:ext>
            </a:extLst>
          </p:cNvPr>
          <p:cNvPicPr>
            <a:picLocks noChangeAspect="1"/>
          </p:cNvPicPr>
          <p:nvPr/>
        </p:nvPicPr>
        <p:blipFill>
          <a:blip r:embed="rId7"/>
          <a:stretch/>
        </p:blipFill>
        <p:spPr>
          <a:xfrm>
            <a:off x="270711" y="730864"/>
            <a:ext cx="3457057" cy="2975539"/>
          </a:xfrm>
          <a:prstGeom prst="rect">
            <a:avLst/>
          </a:prstGeom>
        </p:spPr>
      </p:pic>
      <p:sp>
        <p:nvSpPr>
          <p:cNvPr id="7" name="TextBox 5">
            <a:extLst>
              <a:ext uri="{FF2B5EF4-FFF2-40B4-BE49-F238E27FC236}">
                <a16:creationId xmlns:a16="http://schemas.microsoft.com/office/drawing/2014/main" id="{3582055D-11AD-CC4E-F731-791261F6FCEE}"/>
              </a:ext>
            </a:extLst>
          </p:cNvPr>
          <p:cNvSpPr txBox="1"/>
          <p:nvPr/>
        </p:nvSpPr>
        <p:spPr>
          <a:xfrm>
            <a:off x="12690569" y="4475843"/>
            <a:ext cx="3819675" cy="1661993"/>
          </a:xfrm>
          <a:prstGeom prst="rect">
            <a:avLst/>
          </a:prstGeom>
        </p:spPr>
        <p:txBody>
          <a:bodyPr wrap="square" lIns="0" tIns="0" rIns="0" bIns="0" rtlCol="0" anchor="t">
            <a:spAutoFit/>
          </a:bodyPr>
          <a:lstStyle/>
          <a:p>
            <a:pPr marL="0" lvl="0" indent="0" algn="ctr" rtl="1"/>
            <a:r>
              <a:rPr lang="ar-MA" sz="5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نمذجة النشاط من طرف منشط الورشة</a:t>
            </a:r>
          </a:p>
        </p:txBody>
      </p:sp>
    </p:spTree>
    <p:extLst>
      <p:ext uri="{BB962C8B-B14F-4D97-AF65-F5344CB8AC3E}">
        <p14:creationId xmlns:p14="http://schemas.microsoft.com/office/powerpoint/2010/main" val="23968222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3812A-4E01-30E1-F8D8-AC58A29D3FBF}"/>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D04D5777-3A5D-91CF-B114-14B53F01BA0A}"/>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0FC2931D-1340-7A62-CADC-067CDEE981F1}"/>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DD7F868D-29BB-6B2D-A22A-F533D5755932}"/>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ECB511CB-0332-A9DF-8C53-1740197A2C01}"/>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83BBB0BB-07E6-209C-DFA7-07C4A11369BF}"/>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74AAB6E7-13CD-1E4A-F0B9-901C442297D1}"/>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550B545C-50C2-86AD-513C-6E4993542F39}"/>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07F4D95E-50C7-3BEA-6A8E-0DF13B32BA5D}"/>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DD1FB89F-D4C9-1959-C1B9-A1545E95F1CD}"/>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S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محاكاة النشاط</a:t>
            </a:r>
            <a:endPar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 name="Freeform 3">
            <a:extLst>
              <a:ext uri="{FF2B5EF4-FFF2-40B4-BE49-F238E27FC236}">
                <a16:creationId xmlns:a16="http://schemas.microsoft.com/office/drawing/2014/main" id="{9FFC2336-02EE-FBE8-0B4D-29C3B16EE7EF}"/>
              </a:ext>
            </a:extLst>
          </p:cNvPr>
          <p:cNvSpPr/>
          <p:nvPr/>
        </p:nvSpPr>
        <p:spPr>
          <a:xfrm>
            <a:off x="3467589" y="3265040"/>
            <a:ext cx="4496286" cy="3276669"/>
          </a:xfrm>
          <a:custGeom>
            <a:avLst/>
            <a:gdLst/>
            <a:ahLst/>
            <a:cxnLst/>
            <a:rect l="l" t="t" r="r" b="b"/>
            <a:pathLst>
              <a:path w="4496286" h="3276669">
                <a:moveTo>
                  <a:pt x="0" y="0"/>
                </a:moveTo>
                <a:lnTo>
                  <a:pt x="4496286" y="0"/>
                </a:lnTo>
                <a:lnTo>
                  <a:pt x="4496286" y="3276669"/>
                </a:lnTo>
                <a:lnTo>
                  <a:pt x="0" y="3276669"/>
                </a:lnTo>
                <a:lnTo>
                  <a:pt x="0" y="0"/>
                </a:lnTo>
                <a:close/>
              </a:path>
            </a:pathLst>
          </a:custGeom>
          <a:blipFill>
            <a:blip r:embed="rId3"/>
            <a:stretch>
              <a:fillRect/>
            </a:stretch>
          </a:blipFill>
        </p:spPr>
        <p:txBody>
          <a:bodyPr/>
          <a:lstStyle/>
          <a:p>
            <a:pPr marL="0" algn="r" defTabSz="914400" rtl="1" eaLnBrk="1" latinLnBrk="0" hangingPunct="1"/>
            <a:endParaRPr lang="fr-FR"/>
          </a:p>
        </p:txBody>
      </p:sp>
      <p:sp>
        <p:nvSpPr>
          <p:cNvPr id="2" name="Freeform 5">
            <a:extLst>
              <a:ext uri="{FF2B5EF4-FFF2-40B4-BE49-F238E27FC236}">
                <a16:creationId xmlns:a16="http://schemas.microsoft.com/office/drawing/2014/main" id="{1D7C83AD-85BD-E2FA-A701-D5C988DCF33D}"/>
              </a:ext>
            </a:extLst>
          </p:cNvPr>
          <p:cNvSpPr/>
          <p:nvPr/>
        </p:nvSpPr>
        <p:spPr>
          <a:xfrm>
            <a:off x="8468173" y="4567173"/>
            <a:ext cx="1558136" cy="1666456"/>
          </a:xfrm>
          <a:custGeom>
            <a:avLst/>
            <a:gdLst/>
            <a:ahLst/>
            <a:cxnLst/>
            <a:rect l="l" t="t" r="r" b="b"/>
            <a:pathLst>
              <a:path w="1558136" h="1666456">
                <a:moveTo>
                  <a:pt x="0" y="0"/>
                </a:moveTo>
                <a:lnTo>
                  <a:pt x="1558136" y="0"/>
                </a:lnTo>
                <a:lnTo>
                  <a:pt x="1558136" y="1666455"/>
                </a:lnTo>
                <a:lnTo>
                  <a:pt x="0" y="166645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Tree>
    <p:extLst>
      <p:ext uri="{BB962C8B-B14F-4D97-AF65-F5344CB8AC3E}">
        <p14:creationId xmlns:p14="http://schemas.microsoft.com/office/powerpoint/2010/main" val="2271729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68583-7A76-98AF-DBCD-A501865ECA00}"/>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F1999D9C-AD1D-38DD-918C-24DA981B5663}"/>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494B45C0-6FA8-DE0C-4EBE-3F76CD168B8B}"/>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A3A56DBD-7ED3-D86A-6E74-4BCD817FEAA5}"/>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B960F255-7BC4-2B69-6481-A8777DB2E904}"/>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918C3A3B-B550-A714-10DC-E94388223D65}"/>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79B03536-9803-07B6-ECEC-063D4F968A28}"/>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27DB16E6-645C-9712-CE52-F34D74C80A9D}"/>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ADF99521-3509-7195-5FED-95048247212B}"/>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6208B541-C0F4-005A-E989-4C8776D82445}"/>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مناقشة عامة</a:t>
            </a:r>
          </a:p>
        </p:txBody>
      </p:sp>
      <p:sp>
        <p:nvSpPr>
          <p:cNvPr id="6" name="Freeform 6">
            <a:extLst>
              <a:ext uri="{FF2B5EF4-FFF2-40B4-BE49-F238E27FC236}">
                <a16:creationId xmlns:a16="http://schemas.microsoft.com/office/drawing/2014/main" id="{467F02D6-81EF-7DB0-9829-682BEE40F5D4}"/>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3"/>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3" name="Image 2" descr="People Suffering from Problems, Attendin Graphic by pch.vector ...">
            <a:extLst>
              <a:ext uri="{FF2B5EF4-FFF2-40B4-BE49-F238E27FC236}">
                <a16:creationId xmlns:a16="http://schemas.microsoft.com/office/drawing/2014/main" id="{64AE702A-0BB5-597C-5CED-147B7241601A}"/>
              </a:ext>
            </a:extLst>
          </p:cNvPr>
          <p:cNvPicPr>
            <a:picLocks noChangeAspect="1"/>
          </p:cNvPicPr>
          <p:nvPr/>
        </p:nvPicPr>
        <p:blipFill>
          <a:blip r:embed="rId4"/>
          <a:srcRect l="13111" r="16473"/>
          <a:stretch>
            <a:fillRect/>
          </a:stretch>
        </p:blipFill>
        <p:spPr>
          <a:xfrm>
            <a:off x="3995061" y="3276528"/>
            <a:ext cx="4334057" cy="4103275"/>
          </a:xfrm>
          <a:prstGeom prst="rect">
            <a:avLst/>
          </a:prstGeom>
        </p:spPr>
      </p:pic>
    </p:spTree>
    <p:extLst>
      <p:ext uri="{BB962C8B-B14F-4D97-AF65-F5344CB8AC3E}">
        <p14:creationId xmlns:p14="http://schemas.microsoft.com/office/powerpoint/2010/main" val="33888448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21A34-1884-DD02-6F00-BB2865BA28C1}"/>
            </a:ext>
          </a:extLst>
        </p:cNvPr>
        <p:cNvGrpSpPr/>
        <p:nvPr/>
      </p:nvGrpSpPr>
      <p:grpSpPr>
        <a:xfrm>
          <a:off x="0" y="0"/>
          <a:ext cx="0" cy="0"/>
          <a:chOff x="0" y="0"/>
          <a:chExt cx="0" cy="0"/>
        </a:xfrm>
      </p:grpSpPr>
      <p:sp>
        <p:nvSpPr>
          <p:cNvPr id="4" name="TextBox 15">
            <a:extLst>
              <a:ext uri="{FF2B5EF4-FFF2-40B4-BE49-F238E27FC236}">
                <a16:creationId xmlns:a16="http://schemas.microsoft.com/office/drawing/2014/main" id="{A2DCB7B4-DDF7-7C4E-E4CE-E2F60C4BA345}"/>
              </a:ext>
            </a:extLst>
          </p:cNvPr>
          <p:cNvSpPr txBox="1"/>
          <p:nvPr/>
        </p:nvSpPr>
        <p:spPr>
          <a:xfrm>
            <a:off x="1389370" y="4680873"/>
            <a:ext cx="10543065" cy="1017586"/>
          </a:xfrm>
          <a:prstGeom prst="rect">
            <a:avLst/>
          </a:prstGeom>
        </p:spPr>
        <p:txBody>
          <a:bodyPr wrap="square" lIns="0" tIns="0" rIns="0" bIns="0" rtlCol="0" anchor="t">
            <a:spAutoFit/>
          </a:bodyPr>
          <a:lstStyle/>
          <a:p>
            <a:pPr lvl="0" algn="ctr" rtl="1">
              <a:lnSpc>
                <a:spcPts val="7749"/>
              </a:lnSpc>
              <a:spcBef>
                <a:spcPct val="0"/>
              </a:spcBef>
            </a:pPr>
            <a:r>
              <a:rPr lang="ar-MA" sz="7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الجمع باستخدام الخشيبات والحزم</a:t>
            </a:r>
            <a:endParaRPr lang="ar-EG" sz="7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nvGrpSpPr>
          <p:cNvPr id="14" name="Groupe 13">
            <a:extLst>
              <a:ext uri="{FF2B5EF4-FFF2-40B4-BE49-F238E27FC236}">
                <a16:creationId xmlns:a16="http://schemas.microsoft.com/office/drawing/2014/main" id="{DF3D05F4-B8E0-9EDD-00A8-EC75A081AE78}"/>
              </a:ext>
            </a:extLst>
          </p:cNvPr>
          <p:cNvGrpSpPr/>
          <p:nvPr/>
        </p:nvGrpSpPr>
        <p:grpSpPr>
          <a:xfrm rot="10800000">
            <a:off x="11887200" y="994625"/>
            <a:ext cx="8999958" cy="7764850"/>
            <a:chOff x="-4692020" y="659100"/>
            <a:chExt cx="12867402" cy="9887050"/>
          </a:xfrm>
        </p:grpSpPr>
        <p:grpSp>
          <p:nvGrpSpPr>
            <p:cNvPr id="7" name="Group 6">
              <a:extLst>
                <a:ext uri="{FF2B5EF4-FFF2-40B4-BE49-F238E27FC236}">
                  <a16:creationId xmlns:a16="http://schemas.microsoft.com/office/drawing/2014/main" id="{403CC464-7F28-24E3-DB23-A1C8620C8BD0}"/>
                </a:ext>
              </a:extLst>
            </p:cNvPr>
            <p:cNvGrpSpPr/>
            <p:nvPr/>
          </p:nvGrpSpPr>
          <p:grpSpPr>
            <a:xfrm>
              <a:off x="-2689413" y="2182854"/>
              <a:ext cx="10864795" cy="6154145"/>
              <a:chOff x="0" y="0"/>
              <a:chExt cx="1317093" cy="746041"/>
            </a:xfrm>
          </p:grpSpPr>
          <p:sp>
            <p:nvSpPr>
              <p:cNvPr id="8" name="Freeform 7">
                <a:extLst>
                  <a:ext uri="{FF2B5EF4-FFF2-40B4-BE49-F238E27FC236}">
                    <a16:creationId xmlns:a16="http://schemas.microsoft.com/office/drawing/2014/main" id="{0E9286E8-2A27-5B56-46B5-940BCBCF6691}"/>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9" name="TextBox 8">
                <a:extLst>
                  <a:ext uri="{FF2B5EF4-FFF2-40B4-BE49-F238E27FC236}">
                    <a16:creationId xmlns:a16="http://schemas.microsoft.com/office/drawing/2014/main" id="{0A48D5B7-047E-E46B-8E67-C37F498E6D82}"/>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0" name="Freeform 9">
              <a:extLst>
                <a:ext uri="{FF2B5EF4-FFF2-40B4-BE49-F238E27FC236}">
                  <a16:creationId xmlns:a16="http://schemas.microsoft.com/office/drawing/2014/main" id="{97499EFD-1319-D923-C5E3-AB619BA4EDBE}"/>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11" name="Group 10">
              <a:extLst>
                <a:ext uri="{FF2B5EF4-FFF2-40B4-BE49-F238E27FC236}">
                  <a16:creationId xmlns:a16="http://schemas.microsoft.com/office/drawing/2014/main" id="{AE62D3B7-A674-B11D-930E-5824A52305B1}"/>
                </a:ext>
              </a:extLst>
            </p:cNvPr>
            <p:cNvGrpSpPr/>
            <p:nvPr/>
          </p:nvGrpSpPr>
          <p:grpSpPr>
            <a:xfrm>
              <a:off x="-4692020" y="659100"/>
              <a:ext cx="11850480" cy="9201654"/>
              <a:chOff x="0" y="0"/>
              <a:chExt cx="1070766" cy="831427"/>
            </a:xfrm>
          </p:grpSpPr>
          <p:sp>
            <p:nvSpPr>
              <p:cNvPr id="12" name="Freeform 11">
                <a:extLst>
                  <a:ext uri="{FF2B5EF4-FFF2-40B4-BE49-F238E27FC236}">
                    <a16:creationId xmlns:a16="http://schemas.microsoft.com/office/drawing/2014/main" id="{F6B27E0B-6865-CF42-CD65-DFB33E9E1F80}"/>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3" name="TextBox 12">
                <a:extLst>
                  <a:ext uri="{FF2B5EF4-FFF2-40B4-BE49-F238E27FC236}">
                    <a16:creationId xmlns:a16="http://schemas.microsoft.com/office/drawing/2014/main" id="{53B41FA3-35D3-1C8F-22BE-028BF895E65E}"/>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TextBox 34">
            <a:extLst>
              <a:ext uri="{FF2B5EF4-FFF2-40B4-BE49-F238E27FC236}">
                <a16:creationId xmlns:a16="http://schemas.microsoft.com/office/drawing/2014/main" id="{B18A7EEF-1E3A-157F-19D5-7291E912210E}"/>
              </a:ext>
            </a:extLst>
          </p:cNvPr>
          <p:cNvSpPr txBox="1"/>
          <p:nvPr/>
        </p:nvSpPr>
        <p:spPr>
          <a:xfrm>
            <a:off x="12915150" y="4267216"/>
            <a:ext cx="3983480"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5.1. نمذجة و محاكاة الأنشطة</a:t>
            </a:r>
          </a:p>
        </p:txBody>
      </p:sp>
      <p:sp>
        <p:nvSpPr>
          <p:cNvPr id="17" name="TextBox 15">
            <a:extLst>
              <a:ext uri="{FF2B5EF4-FFF2-40B4-BE49-F238E27FC236}">
                <a16:creationId xmlns:a16="http://schemas.microsoft.com/office/drawing/2014/main" id="{AD3F4BF5-1E27-7819-68A0-9B611886A881}"/>
              </a:ext>
            </a:extLst>
          </p:cNvPr>
          <p:cNvSpPr txBox="1"/>
          <p:nvPr/>
        </p:nvSpPr>
        <p:spPr>
          <a:xfrm>
            <a:off x="-241091" y="-7423123"/>
            <a:ext cx="9320496" cy="9939566"/>
          </a:xfrm>
          <a:prstGeom prst="rect">
            <a:avLst/>
          </a:prstGeom>
        </p:spPr>
        <p:txBody>
          <a:bodyPr lIns="59834" tIns="59834" rIns="59834" bIns="59834" rtlCol="0" anchor="ctr"/>
          <a:lstStyle/>
          <a:p>
            <a:pPr marL="0" algn="ctr" defTabSz="914400" rtl="1" eaLnBrk="1" latinLnBrk="0" hangingPunct="1">
              <a:lnSpc>
                <a:spcPts val="3750"/>
              </a:lnSpc>
            </a:pPr>
            <a:endParaRPr/>
          </a:p>
        </p:txBody>
      </p:sp>
      <p:grpSp>
        <p:nvGrpSpPr>
          <p:cNvPr id="18" name="Group 33">
            <a:extLst>
              <a:ext uri="{FF2B5EF4-FFF2-40B4-BE49-F238E27FC236}">
                <a16:creationId xmlns:a16="http://schemas.microsoft.com/office/drawing/2014/main" id="{E3820236-AFCC-22F1-E69D-7126EC4FF667}"/>
              </a:ext>
            </a:extLst>
          </p:cNvPr>
          <p:cNvGrpSpPr/>
          <p:nvPr/>
        </p:nvGrpSpPr>
        <p:grpSpPr>
          <a:xfrm>
            <a:off x="-1590449" y="-7054167"/>
            <a:ext cx="11850480" cy="9201654"/>
            <a:chOff x="0" y="0"/>
            <a:chExt cx="1070766" cy="831427"/>
          </a:xfrm>
        </p:grpSpPr>
        <p:sp>
          <p:nvSpPr>
            <p:cNvPr id="19" name="Freeform 34">
              <a:extLst>
                <a:ext uri="{FF2B5EF4-FFF2-40B4-BE49-F238E27FC236}">
                  <a16:creationId xmlns:a16="http://schemas.microsoft.com/office/drawing/2014/main" id="{24D35E7F-2B58-B340-B5F1-18FAA19492CA}"/>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20" name="TextBox 35">
              <a:extLst>
                <a:ext uri="{FF2B5EF4-FFF2-40B4-BE49-F238E27FC236}">
                  <a16:creationId xmlns:a16="http://schemas.microsoft.com/office/drawing/2014/main" id="{3EA60B1A-699F-5B5B-3277-D4A2D4B7405E}"/>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sp>
        <p:nvSpPr>
          <p:cNvPr id="33" name="TextBox 17">
            <a:extLst>
              <a:ext uri="{FF2B5EF4-FFF2-40B4-BE49-F238E27FC236}">
                <a16:creationId xmlns:a16="http://schemas.microsoft.com/office/drawing/2014/main" id="{1BC38A8E-12CF-126A-8F15-145518CF2213}"/>
              </a:ext>
            </a:extLst>
          </p:cNvPr>
          <p:cNvSpPr txBox="1"/>
          <p:nvPr/>
        </p:nvSpPr>
        <p:spPr>
          <a:xfrm>
            <a:off x="-2396376" y="786189"/>
            <a:ext cx="13462334" cy="1048364"/>
          </a:xfrm>
          <a:prstGeom prst="rect">
            <a:avLst/>
          </a:prstGeom>
        </p:spPr>
        <p:txBody>
          <a:bodyPr lIns="0" tIns="0" rIns="0" bIns="0" rtlCol="0" anchor="t">
            <a:spAutoFit/>
          </a:bodyPr>
          <a:lstStyle/>
          <a:p>
            <a:pPr lvl="0" algn="ctr" rtl="1">
              <a:lnSpc>
                <a:spcPts val="7749"/>
              </a:lnSpc>
              <a:spcBef>
                <a:spcPct val="0"/>
              </a:spcBef>
            </a:pPr>
            <a:r>
              <a:rPr lang="ar-MA"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النشاط5: العمليات</a:t>
            </a:r>
            <a:endParaRPr lang="ar-EG"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6217623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3DB85-AFE4-B227-8131-A2C985FCB9E2}"/>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8281CC32-9B28-D89D-4DD8-3014FAADFAD2}"/>
              </a:ext>
            </a:extLst>
          </p:cNvPr>
          <p:cNvGrpSpPr/>
          <p:nvPr/>
        </p:nvGrpSpPr>
        <p:grpSpPr>
          <a:xfrm>
            <a:off x="4948553" y="2942317"/>
            <a:ext cx="7527273" cy="1518265"/>
            <a:chOff x="0" y="0"/>
            <a:chExt cx="3172940" cy="796749"/>
          </a:xfrm>
        </p:grpSpPr>
        <p:sp>
          <p:nvSpPr>
            <p:cNvPr id="9" name="Freeform 9">
              <a:extLst>
                <a:ext uri="{FF2B5EF4-FFF2-40B4-BE49-F238E27FC236}">
                  <a16:creationId xmlns:a16="http://schemas.microsoft.com/office/drawing/2014/main" id="{CEC9D45E-8276-F9E4-CB76-445476770A07}"/>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0" name="Freeform 10">
              <a:extLst>
                <a:ext uri="{FF2B5EF4-FFF2-40B4-BE49-F238E27FC236}">
                  <a16:creationId xmlns:a16="http://schemas.microsoft.com/office/drawing/2014/main" id="{9FA2DB04-2428-B7F6-1D87-0DF253052C24}"/>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1" name="Freeform 11">
              <a:extLst>
                <a:ext uri="{FF2B5EF4-FFF2-40B4-BE49-F238E27FC236}">
                  <a16:creationId xmlns:a16="http://schemas.microsoft.com/office/drawing/2014/main" id="{DAF0EDDA-C25D-370A-6041-0EAEABBC62DE}"/>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54" name="TextBox 54">
            <a:extLst>
              <a:ext uri="{FF2B5EF4-FFF2-40B4-BE49-F238E27FC236}">
                <a16:creationId xmlns:a16="http://schemas.microsoft.com/office/drawing/2014/main" id="{65590D10-B749-D24E-C4A3-E72AB6E03702}"/>
              </a:ext>
            </a:extLst>
          </p:cNvPr>
          <p:cNvSpPr txBox="1"/>
          <p:nvPr/>
        </p:nvSpPr>
        <p:spPr>
          <a:xfrm>
            <a:off x="5055804" y="3390185"/>
            <a:ext cx="7092944" cy="675826"/>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24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ترسيخ مفهوم الجمع بتوظيف كلمات مفاتيح وأشياء ملموسة.</a:t>
            </a:r>
          </a:p>
          <a:p>
            <a:pPr algn="r" rtl="1">
              <a:lnSpc>
                <a:spcPts val="2581"/>
              </a:lnSpc>
            </a:pPr>
            <a:endParaRPr lang="ar-EG" sz="2400" b="1" u="none" strike="noStrike"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endParaRPr>
          </a:p>
        </p:txBody>
      </p:sp>
      <p:grpSp>
        <p:nvGrpSpPr>
          <p:cNvPr id="57" name="Group 57">
            <a:extLst>
              <a:ext uri="{FF2B5EF4-FFF2-40B4-BE49-F238E27FC236}">
                <a16:creationId xmlns:a16="http://schemas.microsoft.com/office/drawing/2014/main" id="{C330F5A5-DDC3-52EB-6308-9B10D6691AE1}"/>
              </a:ext>
            </a:extLst>
          </p:cNvPr>
          <p:cNvGrpSpPr/>
          <p:nvPr/>
        </p:nvGrpSpPr>
        <p:grpSpPr>
          <a:xfrm rot="5400000">
            <a:off x="12159753" y="3338590"/>
            <a:ext cx="1569555" cy="839931"/>
            <a:chOff x="0" y="0"/>
            <a:chExt cx="1223127" cy="654544"/>
          </a:xfrm>
        </p:grpSpPr>
        <p:sp>
          <p:nvSpPr>
            <p:cNvPr id="58" name="Freeform 58">
              <a:extLst>
                <a:ext uri="{FF2B5EF4-FFF2-40B4-BE49-F238E27FC236}">
                  <a16:creationId xmlns:a16="http://schemas.microsoft.com/office/drawing/2014/main" id="{AFECC7DB-66C7-AA9D-5630-0519C96B7122}"/>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59" name="Freeform 59">
              <a:extLst>
                <a:ext uri="{FF2B5EF4-FFF2-40B4-BE49-F238E27FC236}">
                  <a16:creationId xmlns:a16="http://schemas.microsoft.com/office/drawing/2014/main" id="{A829E4A4-3384-A592-A5D6-16DB55FC2355}"/>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0" name="Freeform 60">
              <a:extLst>
                <a:ext uri="{FF2B5EF4-FFF2-40B4-BE49-F238E27FC236}">
                  <a16:creationId xmlns:a16="http://schemas.microsoft.com/office/drawing/2014/main" id="{1B8C2AFD-7976-3949-D743-87EA31B2782E}"/>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61" name="TextBox 61">
            <a:extLst>
              <a:ext uri="{FF2B5EF4-FFF2-40B4-BE49-F238E27FC236}">
                <a16:creationId xmlns:a16="http://schemas.microsoft.com/office/drawing/2014/main" id="{03F10AF4-6FE8-3B33-36B2-6C18D702271B}"/>
              </a:ext>
            </a:extLst>
          </p:cNvPr>
          <p:cNvSpPr txBox="1"/>
          <p:nvPr/>
        </p:nvSpPr>
        <p:spPr>
          <a:xfrm rot="5400000">
            <a:off x="11712371" y="3529430"/>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الأهداف</a:t>
            </a:r>
          </a:p>
        </p:txBody>
      </p:sp>
      <p:grpSp>
        <p:nvGrpSpPr>
          <p:cNvPr id="62" name="Group 62">
            <a:extLst>
              <a:ext uri="{FF2B5EF4-FFF2-40B4-BE49-F238E27FC236}">
                <a16:creationId xmlns:a16="http://schemas.microsoft.com/office/drawing/2014/main" id="{E7DC6954-DAB9-E4F0-CC2D-71438EDC34B2}"/>
              </a:ext>
            </a:extLst>
          </p:cNvPr>
          <p:cNvGrpSpPr/>
          <p:nvPr/>
        </p:nvGrpSpPr>
        <p:grpSpPr>
          <a:xfrm>
            <a:off x="428590" y="1275485"/>
            <a:ext cx="4346583" cy="1649005"/>
            <a:chOff x="0" y="0"/>
            <a:chExt cx="2856354" cy="1074441"/>
          </a:xfrm>
        </p:grpSpPr>
        <p:sp>
          <p:nvSpPr>
            <p:cNvPr id="63" name="Freeform 63">
              <a:extLst>
                <a:ext uri="{FF2B5EF4-FFF2-40B4-BE49-F238E27FC236}">
                  <a16:creationId xmlns:a16="http://schemas.microsoft.com/office/drawing/2014/main" id="{8DB9C0C1-3ED6-ECDD-B0A1-ADFA305C0800}"/>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4" name="Freeform 64">
              <a:extLst>
                <a:ext uri="{FF2B5EF4-FFF2-40B4-BE49-F238E27FC236}">
                  <a16:creationId xmlns:a16="http://schemas.microsoft.com/office/drawing/2014/main" id="{41B4216B-3A15-0BE8-9535-CE6753F1E9CA}"/>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5" name="Freeform 65">
              <a:extLst>
                <a:ext uri="{FF2B5EF4-FFF2-40B4-BE49-F238E27FC236}">
                  <a16:creationId xmlns:a16="http://schemas.microsoft.com/office/drawing/2014/main" id="{5E2DD24D-0A59-19A2-E54C-0EB926ED8ED1}"/>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66" name="Group 66">
            <a:extLst>
              <a:ext uri="{FF2B5EF4-FFF2-40B4-BE49-F238E27FC236}">
                <a16:creationId xmlns:a16="http://schemas.microsoft.com/office/drawing/2014/main" id="{D028E83A-F736-01E4-35E4-2ACB83EBD16F}"/>
              </a:ext>
            </a:extLst>
          </p:cNvPr>
          <p:cNvGrpSpPr/>
          <p:nvPr/>
        </p:nvGrpSpPr>
        <p:grpSpPr>
          <a:xfrm>
            <a:off x="992468" y="992197"/>
            <a:ext cx="2671204" cy="566577"/>
            <a:chOff x="0" y="0"/>
            <a:chExt cx="1755380" cy="372326"/>
          </a:xfrm>
        </p:grpSpPr>
        <p:sp>
          <p:nvSpPr>
            <p:cNvPr id="67" name="Freeform 67">
              <a:extLst>
                <a:ext uri="{FF2B5EF4-FFF2-40B4-BE49-F238E27FC236}">
                  <a16:creationId xmlns:a16="http://schemas.microsoft.com/office/drawing/2014/main" id="{BAC35751-C496-5891-D554-50F1AC7DDB01}"/>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8" name="Freeform 68">
              <a:extLst>
                <a:ext uri="{FF2B5EF4-FFF2-40B4-BE49-F238E27FC236}">
                  <a16:creationId xmlns:a16="http://schemas.microsoft.com/office/drawing/2014/main" id="{552807ED-E49A-0CD6-E105-F67952DA3E48}"/>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9" name="Freeform 69">
              <a:extLst>
                <a:ext uri="{FF2B5EF4-FFF2-40B4-BE49-F238E27FC236}">
                  <a16:creationId xmlns:a16="http://schemas.microsoft.com/office/drawing/2014/main" id="{655C544E-4603-9862-6168-A70EC1D135A4}"/>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70" name="TextBox 70">
            <a:extLst>
              <a:ext uri="{FF2B5EF4-FFF2-40B4-BE49-F238E27FC236}">
                <a16:creationId xmlns:a16="http://schemas.microsoft.com/office/drawing/2014/main" id="{665FF5A4-8165-1BF8-F0B3-0AEB8FB63C9E}"/>
              </a:ext>
            </a:extLst>
          </p:cNvPr>
          <p:cNvSpPr txBox="1"/>
          <p:nvPr/>
        </p:nvSpPr>
        <p:spPr>
          <a:xfrm>
            <a:off x="1062730" y="1171827"/>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الوسائل</a:t>
            </a:r>
          </a:p>
        </p:txBody>
      </p:sp>
      <p:sp>
        <p:nvSpPr>
          <p:cNvPr id="71" name="TextBox 71">
            <a:extLst>
              <a:ext uri="{FF2B5EF4-FFF2-40B4-BE49-F238E27FC236}">
                <a16:creationId xmlns:a16="http://schemas.microsoft.com/office/drawing/2014/main" id="{CFB5BBD1-1845-860E-FEF1-CA8993991F67}"/>
              </a:ext>
            </a:extLst>
          </p:cNvPr>
          <p:cNvSpPr txBox="1"/>
          <p:nvPr/>
        </p:nvSpPr>
        <p:spPr>
          <a:xfrm>
            <a:off x="570383" y="1726374"/>
            <a:ext cx="4172895" cy="1200970"/>
          </a:xfrm>
          <a:prstGeom prst="rect">
            <a:avLst/>
          </a:prstGeom>
        </p:spPr>
        <p:txBody>
          <a:bodyPr lIns="0" tIns="0" rIns="0" bIns="0" rtlCol="0" anchor="t">
            <a:spAutoFit/>
          </a:bodyPr>
          <a:lstStyle/>
          <a:p>
            <a:pPr marL="483939" lvl="1" indent="-241969" algn="r" rtl="1">
              <a:lnSpc>
                <a:spcPts val="3138"/>
              </a:lnSpc>
              <a:buFont typeface="Arial"/>
              <a:buChar char="•"/>
            </a:pPr>
            <a:r>
              <a:rPr lang="ar-MA"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a:t>
            </a:r>
            <a:r>
              <a:rPr lang="ar-EG" sz="2800" b="1" dirty="0" err="1">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خشيبات</a:t>
            </a: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a:t>
            </a:r>
            <a:r>
              <a:rPr lang="ar-MA"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حزم، </a:t>
            </a: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أشرطة مطاطية أو شريط لصاق</a:t>
            </a:r>
            <a:r>
              <a:rPr lang="ar-MA"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a:t>
            </a: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a:t>
            </a:r>
          </a:p>
          <a:p>
            <a:pPr algn="r" rtl="1">
              <a:lnSpc>
                <a:spcPts val="3138"/>
              </a:lnSpc>
            </a:pPr>
            <a:endPar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pic>
        <p:nvPicPr>
          <p:cNvPr id="85" name="Picture 12">
            <a:extLst>
              <a:ext uri="{FF2B5EF4-FFF2-40B4-BE49-F238E27FC236}">
                <a16:creationId xmlns:a16="http://schemas.microsoft.com/office/drawing/2014/main" id="{BFC2D6EA-49EE-55F0-774A-552A43481C27}"/>
              </a:ext>
            </a:extLst>
          </p:cNvPr>
          <p:cNvPicPr>
            <a:picLocks noChangeAspect="1"/>
          </p:cNvPicPr>
          <p:nvPr/>
        </p:nvPicPr>
        <p:blipFill>
          <a:blip r:embed="rId2"/>
          <a:stretch>
            <a:fillRect/>
          </a:stretch>
        </p:blipFill>
        <p:spPr>
          <a:xfrm>
            <a:off x="15372329" y="480539"/>
            <a:ext cx="2251641" cy="2732153"/>
          </a:xfrm>
          <a:prstGeom prst="rect">
            <a:avLst/>
          </a:prstGeom>
        </p:spPr>
      </p:pic>
      <p:grpSp>
        <p:nvGrpSpPr>
          <p:cNvPr id="3" name="Group 72">
            <a:extLst>
              <a:ext uri="{FF2B5EF4-FFF2-40B4-BE49-F238E27FC236}">
                <a16:creationId xmlns:a16="http://schemas.microsoft.com/office/drawing/2014/main" id="{751E3594-7821-4EC6-1862-D1CCA41E8CC4}"/>
              </a:ext>
            </a:extLst>
          </p:cNvPr>
          <p:cNvGrpSpPr/>
          <p:nvPr/>
        </p:nvGrpSpPr>
        <p:grpSpPr>
          <a:xfrm>
            <a:off x="1214753" y="2916114"/>
            <a:ext cx="2673160" cy="1364855"/>
            <a:chOff x="0" y="0"/>
            <a:chExt cx="2263775" cy="1074441"/>
          </a:xfrm>
        </p:grpSpPr>
        <p:sp>
          <p:nvSpPr>
            <p:cNvPr id="5" name="Freeform 73">
              <a:extLst>
                <a:ext uri="{FF2B5EF4-FFF2-40B4-BE49-F238E27FC236}">
                  <a16:creationId xmlns:a16="http://schemas.microsoft.com/office/drawing/2014/main" id="{8DCC1C54-9198-1475-29AA-4CD0CEC0CF0C}"/>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 name="Freeform 74">
              <a:extLst>
                <a:ext uri="{FF2B5EF4-FFF2-40B4-BE49-F238E27FC236}">
                  <a16:creationId xmlns:a16="http://schemas.microsoft.com/office/drawing/2014/main" id="{044B1E4D-F538-7EEC-F419-E5C5D391762B}"/>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7" name="Freeform 75">
              <a:extLst>
                <a:ext uri="{FF2B5EF4-FFF2-40B4-BE49-F238E27FC236}">
                  <a16:creationId xmlns:a16="http://schemas.microsoft.com/office/drawing/2014/main" id="{F33A5880-9A0A-79E3-96FF-D73125BA1C10}"/>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12" name="Group 76">
            <a:extLst>
              <a:ext uri="{FF2B5EF4-FFF2-40B4-BE49-F238E27FC236}">
                <a16:creationId xmlns:a16="http://schemas.microsoft.com/office/drawing/2014/main" id="{052E962B-EA10-D41B-78E2-5E203B41A2CD}"/>
              </a:ext>
            </a:extLst>
          </p:cNvPr>
          <p:cNvGrpSpPr/>
          <p:nvPr/>
        </p:nvGrpSpPr>
        <p:grpSpPr>
          <a:xfrm>
            <a:off x="1321509" y="2638375"/>
            <a:ext cx="2399695" cy="649824"/>
            <a:chOff x="0" y="0"/>
            <a:chExt cx="1755380" cy="372326"/>
          </a:xfrm>
        </p:grpSpPr>
        <p:sp>
          <p:nvSpPr>
            <p:cNvPr id="13" name="Freeform 77">
              <a:extLst>
                <a:ext uri="{FF2B5EF4-FFF2-40B4-BE49-F238E27FC236}">
                  <a16:creationId xmlns:a16="http://schemas.microsoft.com/office/drawing/2014/main" id="{05AD9340-D2AC-1867-9556-38CFB849CD52}"/>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4" name="Freeform 78">
              <a:extLst>
                <a:ext uri="{FF2B5EF4-FFF2-40B4-BE49-F238E27FC236}">
                  <a16:creationId xmlns:a16="http://schemas.microsoft.com/office/drawing/2014/main" id="{C75AEA12-D492-AF59-89C8-C6E0FB2F394F}"/>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5" name="Freeform 79">
              <a:extLst>
                <a:ext uri="{FF2B5EF4-FFF2-40B4-BE49-F238E27FC236}">
                  <a16:creationId xmlns:a16="http://schemas.microsoft.com/office/drawing/2014/main" id="{58D1EDA3-0EFF-F58F-3E77-B4E607A27DFC}"/>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16" name="TextBox 80">
            <a:extLst>
              <a:ext uri="{FF2B5EF4-FFF2-40B4-BE49-F238E27FC236}">
                <a16:creationId xmlns:a16="http://schemas.microsoft.com/office/drawing/2014/main" id="{1CD05FA6-0174-5883-8E83-116D4CDD92C6}"/>
              </a:ext>
            </a:extLst>
          </p:cNvPr>
          <p:cNvSpPr txBox="1"/>
          <p:nvPr/>
        </p:nvSpPr>
        <p:spPr>
          <a:xfrm>
            <a:off x="1287987" y="3367455"/>
            <a:ext cx="2399695" cy="397545"/>
          </a:xfrm>
          <a:prstGeom prst="rect">
            <a:avLst/>
          </a:prstGeom>
        </p:spPr>
        <p:txBody>
          <a:bodyPr wrap="square" lIns="0" tIns="0" rIns="0" bIns="0" rtlCol="0" anchor="t">
            <a:spAutoFit/>
          </a:bodyPr>
          <a:lstStyle/>
          <a:p>
            <a:pPr algn="ctr" rtl="1">
              <a:lnSpc>
                <a:spcPts val="3138"/>
              </a:lnSpc>
              <a:spcBef>
                <a:spcPct val="0"/>
              </a:spcBef>
            </a:pPr>
            <a:r>
              <a:rPr lang="ar-MA" sz="24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Pr>
              <a:t>20 دقيقة</a:t>
            </a:r>
            <a:endParaRPr lang="ar-EG" sz="24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17" name="TextBox 70">
            <a:extLst>
              <a:ext uri="{FF2B5EF4-FFF2-40B4-BE49-F238E27FC236}">
                <a16:creationId xmlns:a16="http://schemas.microsoft.com/office/drawing/2014/main" id="{997DFC2C-50D4-3CBF-4F9E-CBB2FC8FE0CF}"/>
              </a:ext>
            </a:extLst>
          </p:cNvPr>
          <p:cNvSpPr txBox="1"/>
          <p:nvPr/>
        </p:nvSpPr>
        <p:spPr>
          <a:xfrm>
            <a:off x="692784" y="2822996"/>
            <a:ext cx="3590099" cy="280846"/>
          </a:xfrm>
          <a:prstGeom prst="rect">
            <a:avLst/>
          </a:prstGeom>
        </p:spPr>
        <p:txBody>
          <a:bodyPr wrap="square"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المدة</a:t>
            </a:r>
          </a:p>
        </p:txBody>
      </p:sp>
      <p:sp>
        <p:nvSpPr>
          <p:cNvPr id="18" name="Freeform 4">
            <a:extLst>
              <a:ext uri="{FF2B5EF4-FFF2-40B4-BE49-F238E27FC236}">
                <a16:creationId xmlns:a16="http://schemas.microsoft.com/office/drawing/2014/main" id="{DFAB68FD-73FF-7388-D53A-4DF802C7D630}"/>
              </a:ext>
            </a:extLst>
          </p:cNvPr>
          <p:cNvSpPr/>
          <p:nvPr/>
        </p:nvSpPr>
        <p:spPr>
          <a:xfrm rot="1984189" flipV="1">
            <a:off x="13422165" y="4630103"/>
            <a:ext cx="2272182"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9" name="Freeform 5">
            <a:extLst>
              <a:ext uri="{FF2B5EF4-FFF2-40B4-BE49-F238E27FC236}">
                <a16:creationId xmlns:a16="http://schemas.microsoft.com/office/drawing/2014/main" id="{DED91646-C7F2-4E2B-E0FE-124EAF3DD369}"/>
              </a:ext>
            </a:extLst>
          </p:cNvPr>
          <p:cNvSpPr/>
          <p:nvPr/>
        </p:nvSpPr>
        <p:spPr>
          <a:xfrm rot="19596277" flipH="1" flipV="1">
            <a:off x="2632177" y="4623885"/>
            <a:ext cx="2229485" cy="63716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4" name="Freeform 6">
            <a:extLst>
              <a:ext uri="{FF2B5EF4-FFF2-40B4-BE49-F238E27FC236}">
                <a16:creationId xmlns:a16="http://schemas.microsoft.com/office/drawing/2014/main" id="{A33FE777-7C6D-28C9-F395-1335E7B665D2}"/>
              </a:ext>
            </a:extLst>
          </p:cNvPr>
          <p:cNvSpPr/>
          <p:nvPr/>
        </p:nvSpPr>
        <p:spPr>
          <a:xfrm rot="10223955">
            <a:off x="6914706" y="4490105"/>
            <a:ext cx="965665" cy="784404"/>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5" name="Freeform 7">
            <a:extLst>
              <a:ext uri="{FF2B5EF4-FFF2-40B4-BE49-F238E27FC236}">
                <a16:creationId xmlns:a16="http://schemas.microsoft.com/office/drawing/2014/main" id="{8F05D661-0711-BD98-EDFF-B083C237BDDD}"/>
              </a:ext>
            </a:extLst>
          </p:cNvPr>
          <p:cNvSpPr/>
          <p:nvPr/>
        </p:nvSpPr>
        <p:spPr>
          <a:xfrm rot="1419572" flipV="1">
            <a:off x="10759716" y="4564631"/>
            <a:ext cx="950270" cy="650900"/>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26" name="Group 12">
            <a:extLst>
              <a:ext uri="{FF2B5EF4-FFF2-40B4-BE49-F238E27FC236}">
                <a16:creationId xmlns:a16="http://schemas.microsoft.com/office/drawing/2014/main" id="{925F7585-52BD-7F98-7812-B3E042086793}"/>
              </a:ext>
            </a:extLst>
          </p:cNvPr>
          <p:cNvGrpSpPr/>
          <p:nvPr/>
        </p:nvGrpSpPr>
        <p:grpSpPr>
          <a:xfrm>
            <a:off x="9531511" y="5942048"/>
            <a:ext cx="4939511" cy="1161991"/>
            <a:chOff x="0" y="0"/>
            <a:chExt cx="2541682" cy="2496304"/>
          </a:xfrm>
        </p:grpSpPr>
        <p:sp>
          <p:nvSpPr>
            <p:cNvPr id="27" name="Freeform 13">
              <a:extLst>
                <a:ext uri="{FF2B5EF4-FFF2-40B4-BE49-F238E27FC236}">
                  <a16:creationId xmlns:a16="http://schemas.microsoft.com/office/drawing/2014/main" id="{EB6925A3-02BB-439E-EF91-C61F223DCD99}"/>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8" name="Freeform 14">
              <a:extLst>
                <a:ext uri="{FF2B5EF4-FFF2-40B4-BE49-F238E27FC236}">
                  <a16:creationId xmlns:a16="http://schemas.microsoft.com/office/drawing/2014/main" id="{66D2FF1B-5857-5A73-294C-0EDA5EA5014B}"/>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9" name="Freeform 15">
              <a:extLst>
                <a:ext uri="{FF2B5EF4-FFF2-40B4-BE49-F238E27FC236}">
                  <a16:creationId xmlns:a16="http://schemas.microsoft.com/office/drawing/2014/main" id="{8AC727C5-5EEA-0F89-BBB0-1AC5DED25728}"/>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30" name="Group 16">
            <a:extLst>
              <a:ext uri="{FF2B5EF4-FFF2-40B4-BE49-F238E27FC236}">
                <a16:creationId xmlns:a16="http://schemas.microsoft.com/office/drawing/2014/main" id="{6669E374-A58B-2E3B-4C47-1B0ED176A4D1}"/>
              </a:ext>
            </a:extLst>
          </p:cNvPr>
          <p:cNvGrpSpPr/>
          <p:nvPr/>
        </p:nvGrpSpPr>
        <p:grpSpPr>
          <a:xfrm>
            <a:off x="14619153" y="5942049"/>
            <a:ext cx="3167861" cy="1161662"/>
            <a:chOff x="0" y="0"/>
            <a:chExt cx="1630059" cy="2496304"/>
          </a:xfrm>
        </p:grpSpPr>
        <p:sp>
          <p:nvSpPr>
            <p:cNvPr id="31" name="Freeform 17">
              <a:extLst>
                <a:ext uri="{FF2B5EF4-FFF2-40B4-BE49-F238E27FC236}">
                  <a16:creationId xmlns:a16="http://schemas.microsoft.com/office/drawing/2014/main" id="{18A1BAA0-89E8-A4A3-F7D0-992D113303B0}"/>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32" name="Freeform 18">
              <a:extLst>
                <a:ext uri="{FF2B5EF4-FFF2-40B4-BE49-F238E27FC236}">
                  <a16:creationId xmlns:a16="http://schemas.microsoft.com/office/drawing/2014/main" id="{E04A6937-BFD8-6513-AAA6-714E19B48B33}"/>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33" name="Freeform 19">
              <a:extLst>
                <a:ext uri="{FF2B5EF4-FFF2-40B4-BE49-F238E27FC236}">
                  <a16:creationId xmlns:a16="http://schemas.microsoft.com/office/drawing/2014/main" id="{1B0C5F32-9A9E-B59E-1B08-0F8CD28ABB02}"/>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34" name="Group 20">
            <a:extLst>
              <a:ext uri="{FF2B5EF4-FFF2-40B4-BE49-F238E27FC236}">
                <a16:creationId xmlns:a16="http://schemas.microsoft.com/office/drawing/2014/main" id="{D8136579-DB6A-A50E-6587-9160671C5FA7}"/>
              </a:ext>
            </a:extLst>
          </p:cNvPr>
          <p:cNvGrpSpPr/>
          <p:nvPr/>
        </p:nvGrpSpPr>
        <p:grpSpPr>
          <a:xfrm>
            <a:off x="4768139" y="5935976"/>
            <a:ext cx="4546664" cy="4160524"/>
            <a:chOff x="0" y="0"/>
            <a:chExt cx="2339538" cy="2496304"/>
          </a:xfrm>
        </p:grpSpPr>
        <p:sp>
          <p:nvSpPr>
            <p:cNvPr id="35" name="Freeform 21">
              <a:extLst>
                <a:ext uri="{FF2B5EF4-FFF2-40B4-BE49-F238E27FC236}">
                  <a16:creationId xmlns:a16="http://schemas.microsoft.com/office/drawing/2014/main" id="{F8F39031-AE8B-F068-4CD4-AB9874315618}"/>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36" name="Freeform 22">
              <a:extLst>
                <a:ext uri="{FF2B5EF4-FFF2-40B4-BE49-F238E27FC236}">
                  <a16:creationId xmlns:a16="http://schemas.microsoft.com/office/drawing/2014/main" id="{0B0A6123-B4D2-78F3-9AF8-40A52C539D0A}"/>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37" name="Freeform 23">
              <a:extLst>
                <a:ext uri="{FF2B5EF4-FFF2-40B4-BE49-F238E27FC236}">
                  <a16:creationId xmlns:a16="http://schemas.microsoft.com/office/drawing/2014/main" id="{F4242697-63C8-F55E-4037-CAD3E03FE6F0}"/>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49" name="Freeform 28">
            <a:extLst>
              <a:ext uri="{FF2B5EF4-FFF2-40B4-BE49-F238E27FC236}">
                <a16:creationId xmlns:a16="http://schemas.microsoft.com/office/drawing/2014/main" id="{6A425E71-4D03-8D8F-FCB7-D86906F0A86C}"/>
              </a:ext>
            </a:extLst>
          </p:cNvPr>
          <p:cNvSpPr/>
          <p:nvPr/>
        </p:nvSpPr>
        <p:spPr>
          <a:xfrm>
            <a:off x="10760091" y="6790726"/>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50" name="Group 29">
            <a:extLst>
              <a:ext uri="{FF2B5EF4-FFF2-40B4-BE49-F238E27FC236}">
                <a16:creationId xmlns:a16="http://schemas.microsoft.com/office/drawing/2014/main" id="{6D2EEE55-078C-D897-33CF-A179EA8D5CFC}"/>
              </a:ext>
            </a:extLst>
          </p:cNvPr>
          <p:cNvGrpSpPr/>
          <p:nvPr/>
        </p:nvGrpSpPr>
        <p:grpSpPr>
          <a:xfrm>
            <a:off x="11303103" y="5395553"/>
            <a:ext cx="845407" cy="845407"/>
            <a:chOff x="0" y="0"/>
            <a:chExt cx="812800" cy="812800"/>
          </a:xfrm>
        </p:grpSpPr>
        <p:sp>
          <p:nvSpPr>
            <p:cNvPr id="51" name="Freeform 30">
              <a:extLst>
                <a:ext uri="{FF2B5EF4-FFF2-40B4-BE49-F238E27FC236}">
                  <a16:creationId xmlns:a16="http://schemas.microsoft.com/office/drawing/2014/main" id="{FB99DC86-7B42-40EE-DB8B-DC8A23FC9BA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52" name="TextBox 31">
              <a:extLst>
                <a:ext uri="{FF2B5EF4-FFF2-40B4-BE49-F238E27FC236}">
                  <a16:creationId xmlns:a16="http://schemas.microsoft.com/office/drawing/2014/main" id="{A6AD2547-D042-F9FB-ACA0-36A7664ADC2D}"/>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53" name="TextBox 32">
            <a:extLst>
              <a:ext uri="{FF2B5EF4-FFF2-40B4-BE49-F238E27FC236}">
                <a16:creationId xmlns:a16="http://schemas.microsoft.com/office/drawing/2014/main" id="{858805A2-DCD8-6463-F0AB-C75B077729FF}"/>
              </a:ext>
            </a:extLst>
          </p:cNvPr>
          <p:cNvSpPr txBox="1"/>
          <p:nvPr/>
        </p:nvSpPr>
        <p:spPr>
          <a:xfrm>
            <a:off x="10508917" y="6448375"/>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النمذجة</a:t>
            </a:r>
          </a:p>
        </p:txBody>
      </p:sp>
      <p:sp>
        <p:nvSpPr>
          <p:cNvPr id="55" name="Freeform 33">
            <a:extLst>
              <a:ext uri="{FF2B5EF4-FFF2-40B4-BE49-F238E27FC236}">
                <a16:creationId xmlns:a16="http://schemas.microsoft.com/office/drawing/2014/main" id="{C7B7A1AE-84AF-FF6B-B767-29BCE5810D7A}"/>
              </a:ext>
            </a:extLst>
          </p:cNvPr>
          <p:cNvSpPr/>
          <p:nvPr/>
        </p:nvSpPr>
        <p:spPr>
          <a:xfrm>
            <a:off x="15222427" y="6694335"/>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56" name="Group 34">
            <a:extLst>
              <a:ext uri="{FF2B5EF4-FFF2-40B4-BE49-F238E27FC236}">
                <a16:creationId xmlns:a16="http://schemas.microsoft.com/office/drawing/2014/main" id="{0FC9B0EA-C5E7-80DE-2C75-9D99D8321FD9}"/>
              </a:ext>
            </a:extLst>
          </p:cNvPr>
          <p:cNvGrpSpPr/>
          <p:nvPr/>
        </p:nvGrpSpPr>
        <p:grpSpPr>
          <a:xfrm>
            <a:off x="15722407" y="5356153"/>
            <a:ext cx="845407" cy="845407"/>
            <a:chOff x="0" y="0"/>
            <a:chExt cx="812800" cy="812800"/>
          </a:xfrm>
        </p:grpSpPr>
        <p:sp>
          <p:nvSpPr>
            <p:cNvPr id="72" name="Freeform 35">
              <a:extLst>
                <a:ext uri="{FF2B5EF4-FFF2-40B4-BE49-F238E27FC236}">
                  <a16:creationId xmlns:a16="http://schemas.microsoft.com/office/drawing/2014/main" id="{62805711-C058-DA28-42B9-B2318EFF9EA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73" name="TextBox 36">
              <a:extLst>
                <a:ext uri="{FF2B5EF4-FFF2-40B4-BE49-F238E27FC236}">
                  <a16:creationId xmlns:a16="http://schemas.microsoft.com/office/drawing/2014/main" id="{D899F926-AAFE-B89F-EC71-5001DD56C36E}"/>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74" name="TextBox 37">
            <a:extLst>
              <a:ext uri="{FF2B5EF4-FFF2-40B4-BE49-F238E27FC236}">
                <a16:creationId xmlns:a16="http://schemas.microsoft.com/office/drawing/2014/main" id="{6F97007C-A938-C114-F81D-8F2E4B45977D}"/>
              </a:ext>
            </a:extLst>
          </p:cNvPr>
          <p:cNvSpPr txBox="1"/>
          <p:nvPr/>
        </p:nvSpPr>
        <p:spPr>
          <a:xfrm>
            <a:off x="14834993" y="6372175"/>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التهيئة</a:t>
            </a:r>
          </a:p>
        </p:txBody>
      </p:sp>
      <p:sp>
        <p:nvSpPr>
          <p:cNvPr id="75" name="Freeform 39">
            <a:extLst>
              <a:ext uri="{FF2B5EF4-FFF2-40B4-BE49-F238E27FC236}">
                <a16:creationId xmlns:a16="http://schemas.microsoft.com/office/drawing/2014/main" id="{BD648252-F619-7954-0C58-8A965FD06AC9}"/>
              </a:ext>
            </a:extLst>
          </p:cNvPr>
          <p:cNvSpPr/>
          <p:nvPr/>
        </p:nvSpPr>
        <p:spPr>
          <a:xfrm>
            <a:off x="6297755" y="6755223"/>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76" name="Group 40">
            <a:extLst>
              <a:ext uri="{FF2B5EF4-FFF2-40B4-BE49-F238E27FC236}">
                <a16:creationId xmlns:a16="http://schemas.microsoft.com/office/drawing/2014/main" id="{7F61A667-B253-696C-83E9-F7D7E29608E2}"/>
              </a:ext>
            </a:extLst>
          </p:cNvPr>
          <p:cNvGrpSpPr/>
          <p:nvPr/>
        </p:nvGrpSpPr>
        <p:grpSpPr>
          <a:xfrm>
            <a:off x="6458518" y="5305375"/>
            <a:ext cx="845407" cy="845407"/>
            <a:chOff x="0" y="0"/>
            <a:chExt cx="812800" cy="812800"/>
          </a:xfrm>
        </p:grpSpPr>
        <p:sp>
          <p:nvSpPr>
            <p:cNvPr id="77" name="Freeform 41">
              <a:extLst>
                <a:ext uri="{FF2B5EF4-FFF2-40B4-BE49-F238E27FC236}">
                  <a16:creationId xmlns:a16="http://schemas.microsoft.com/office/drawing/2014/main" id="{55AB0A6C-672C-46FE-8E0E-AF613404AD3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78" name="TextBox 42">
              <a:extLst>
                <a:ext uri="{FF2B5EF4-FFF2-40B4-BE49-F238E27FC236}">
                  <a16:creationId xmlns:a16="http://schemas.microsoft.com/office/drawing/2014/main" id="{31E144DC-0FA8-1E1C-F073-85FF218231BD}"/>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79" name="TextBox 43">
            <a:extLst>
              <a:ext uri="{FF2B5EF4-FFF2-40B4-BE49-F238E27FC236}">
                <a16:creationId xmlns:a16="http://schemas.microsoft.com/office/drawing/2014/main" id="{7A4E07BD-B3E5-06AE-89CC-32A2857AF1C7}"/>
              </a:ext>
            </a:extLst>
          </p:cNvPr>
          <p:cNvSpPr txBox="1"/>
          <p:nvPr/>
        </p:nvSpPr>
        <p:spPr>
          <a:xfrm>
            <a:off x="6616482" y="5437601"/>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3</a:t>
            </a:r>
          </a:p>
        </p:txBody>
      </p:sp>
      <p:sp>
        <p:nvSpPr>
          <p:cNvPr id="80" name="TextBox 44">
            <a:extLst>
              <a:ext uri="{FF2B5EF4-FFF2-40B4-BE49-F238E27FC236}">
                <a16:creationId xmlns:a16="http://schemas.microsoft.com/office/drawing/2014/main" id="{BF355E71-C1F2-1CF5-430E-437D8F81F5E0}"/>
              </a:ext>
            </a:extLst>
          </p:cNvPr>
          <p:cNvSpPr txBox="1"/>
          <p:nvPr/>
        </p:nvSpPr>
        <p:spPr>
          <a:xfrm>
            <a:off x="11461065" y="5470356"/>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2</a:t>
            </a:r>
          </a:p>
        </p:txBody>
      </p:sp>
      <p:sp>
        <p:nvSpPr>
          <p:cNvPr id="81" name="TextBox 45">
            <a:extLst>
              <a:ext uri="{FF2B5EF4-FFF2-40B4-BE49-F238E27FC236}">
                <a16:creationId xmlns:a16="http://schemas.microsoft.com/office/drawing/2014/main" id="{06898BC9-D8F0-455F-4CB3-552D0B3B5D9E}"/>
              </a:ext>
            </a:extLst>
          </p:cNvPr>
          <p:cNvSpPr txBox="1"/>
          <p:nvPr/>
        </p:nvSpPr>
        <p:spPr>
          <a:xfrm>
            <a:off x="15889784" y="5510603"/>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1</a:t>
            </a:r>
          </a:p>
        </p:txBody>
      </p:sp>
      <p:sp>
        <p:nvSpPr>
          <p:cNvPr id="88" name="TextBox 46">
            <a:extLst>
              <a:ext uri="{FF2B5EF4-FFF2-40B4-BE49-F238E27FC236}">
                <a16:creationId xmlns:a16="http://schemas.microsoft.com/office/drawing/2014/main" id="{1C6E776A-5BEA-157B-F605-57BF50B91994}"/>
              </a:ext>
            </a:extLst>
          </p:cNvPr>
          <p:cNvSpPr txBox="1"/>
          <p:nvPr/>
        </p:nvSpPr>
        <p:spPr>
          <a:xfrm>
            <a:off x="5997986" y="6372175"/>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الممارسة الموجهة</a:t>
            </a:r>
          </a:p>
        </p:txBody>
      </p:sp>
      <p:grpSp>
        <p:nvGrpSpPr>
          <p:cNvPr id="4" name="Group 24">
            <a:extLst>
              <a:ext uri="{FF2B5EF4-FFF2-40B4-BE49-F238E27FC236}">
                <a16:creationId xmlns:a16="http://schemas.microsoft.com/office/drawing/2014/main" id="{9354F595-8E04-38D9-EE42-74CBDDFE30A7}"/>
              </a:ext>
            </a:extLst>
          </p:cNvPr>
          <p:cNvGrpSpPr/>
          <p:nvPr/>
        </p:nvGrpSpPr>
        <p:grpSpPr>
          <a:xfrm>
            <a:off x="587771" y="5912042"/>
            <a:ext cx="3979782" cy="4112780"/>
            <a:chOff x="0" y="0"/>
            <a:chExt cx="2047842" cy="2496304"/>
          </a:xfrm>
        </p:grpSpPr>
        <p:sp>
          <p:nvSpPr>
            <p:cNvPr id="20" name="Freeform 25">
              <a:extLst>
                <a:ext uri="{FF2B5EF4-FFF2-40B4-BE49-F238E27FC236}">
                  <a16:creationId xmlns:a16="http://schemas.microsoft.com/office/drawing/2014/main" id="{7F80DB78-7614-7EE2-3978-CF0FBD2E0FD0}"/>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1" name="Freeform 26">
              <a:extLst>
                <a:ext uri="{FF2B5EF4-FFF2-40B4-BE49-F238E27FC236}">
                  <a16:creationId xmlns:a16="http://schemas.microsoft.com/office/drawing/2014/main" id="{BC968754-73A8-BA0E-FABB-2115BC766F3D}"/>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2" name="Freeform 27">
              <a:extLst>
                <a:ext uri="{FF2B5EF4-FFF2-40B4-BE49-F238E27FC236}">
                  <a16:creationId xmlns:a16="http://schemas.microsoft.com/office/drawing/2014/main" id="{BD321EA8-B7E8-DEFE-7E77-7793B24EB27C}"/>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23" name="Freeform 48">
            <a:extLst>
              <a:ext uri="{FF2B5EF4-FFF2-40B4-BE49-F238E27FC236}">
                <a16:creationId xmlns:a16="http://schemas.microsoft.com/office/drawing/2014/main" id="{54761ECC-A811-2F28-CC4C-EFE04C1FD57B}"/>
              </a:ext>
            </a:extLst>
          </p:cNvPr>
          <p:cNvSpPr/>
          <p:nvPr/>
        </p:nvSpPr>
        <p:spPr>
          <a:xfrm>
            <a:off x="1471651" y="6758425"/>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39" name="Group 49">
            <a:extLst>
              <a:ext uri="{FF2B5EF4-FFF2-40B4-BE49-F238E27FC236}">
                <a16:creationId xmlns:a16="http://schemas.microsoft.com/office/drawing/2014/main" id="{B4C41B5D-3407-92E7-F8E5-73B33E90CF28}"/>
              </a:ext>
            </a:extLst>
          </p:cNvPr>
          <p:cNvGrpSpPr/>
          <p:nvPr/>
        </p:nvGrpSpPr>
        <p:grpSpPr>
          <a:xfrm>
            <a:off x="2064827" y="5434580"/>
            <a:ext cx="845407" cy="845407"/>
            <a:chOff x="0" y="0"/>
            <a:chExt cx="812800" cy="812800"/>
          </a:xfrm>
        </p:grpSpPr>
        <p:sp>
          <p:nvSpPr>
            <p:cNvPr id="40" name="Freeform 50">
              <a:extLst>
                <a:ext uri="{FF2B5EF4-FFF2-40B4-BE49-F238E27FC236}">
                  <a16:creationId xmlns:a16="http://schemas.microsoft.com/office/drawing/2014/main" id="{945BE83A-276B-5831-57B1-8E3D2CD30C3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41" name="TextBox 51">
              <a:extLst>
                <a:ext uri="{FF2B5EF4-FFF2-40B4-BE49-F238E27FC236}">
                  <a16:creationId xmlns:a16="http://schemas.microsoft.com/office/drawing/2014/main" id="{E6AB2EE0-937B-F194-DAA3-B2E7864EF798}"/>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42" name="TextBox 52">
            <a:extLst>
              <a:ext uri="{FF2B5EF4-FFF2-40B4-BE49-F238E27FC236}">
                <a16:creationId xmlns:a16="http://schemas.microsoft.com/office/drawing/2014/main" id="{AAA74482-1A49-0F82-AD41-14A9C5DBE333}"/>
              </a:ext>
            </a:extLst>
          </p:cNvPr>
          <p:cNvSpPr txBox="1"/>
          <p:nvPr/>
        </p:nvSpPr>
        <p:spPr>
          <a:xfrm>
            <a:off x="2210034" y="5577797"/>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4</a:t>
            </a:r>
          </a:p>
        </p:txBody>
      </p:sp>
      <p:sp>
        <p:nvSpPr>
          <p:cNvPr id="43" name="TextBox 53">
            <a:extLst>
              <a:ext uri="{FF2B5EF4-FFF2-40B4-BE49-F238E27FC236}">
                <a16:creationId xmlns:a16="http://schemas.microsoft.com/office/drawing/2014/main" id="{C9B1742E-68F2-FC8F-FE8C-A7AA9259F775}"/>
              </a:ext>
            </a:extLst>
          </p:cNvPr>
          <p:cNvSpPr txBox="1"/>
          <p:nvPr/>
        </p:nvSpPr>
        <p:spPr>
          <a:xfrm>
            <a:off x="1171882" y="6395568"/>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الممارسة المستقلة</a:t>
            </a:r>
          </a:p>
        </p:txBody>
      </p:sp>
      <p:sp>
        <p:nvSpPr>
          <p:cNvPr id="45" name="ZoneTexte 44">
            <a:extLst>
              <a:ext uri="{FF2B5EF4-FFF2-40B4-BE49-F238E27FC236}">
                <a16:creationId xmlns:a16="http://schemas.microsoft.com/office/drawing/2014/main" id="{5F430489-C541-AE13-E8D9-49EE21D0E2DC}"/>
              </a:ext>
            </a:extLst>
          </p:cNvPr>
          <p:cNvSpPr txBox="1"/>
          <p:nvPr/>
        </p:nvSpPr>
        <p:spPr>
          <a:xfrm>
            <a:off x="4790352" y="6989297"/>
            <a:ext cx="4159490" cy="2677656"/>
          </a:xfrm>
          <a:prstGeom prst="rect">
            <a:avLst/>
          </a:prstGeom>
          <a:noFill/>
        </p:spPr>
        <p:txBody>
          <a:bodyPr wrap="square" rtlCol="0">
            <a:spAutoFit/>
          </a:bodyPr>
          <a:lstStyle/>
          <a:p>
            <a:pPr algn="r" rtl="1"/>
            <a:r>
              <a:rPr lang="ar-MA" sz="2400" b="1" dirty="0">
                <a:solidFill>
                  <a:srgbClr val="2A2B39"/>
                </a:solidFill>
                <a:latin typeface="Microsoft Uighur" panose="02000000000000000000" pitchFamily="2" charset="-78"/>
                <a:cs typeface="Microsoft Uighur" panose="02000000000000000000" pitchFamily="2" charset="-78"/>
                <a:rtl/>
              </a:rPr>
              <a:t>يقدم منشط الورشة:</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طريقة العمل (ثنائيات – مجموعات صغرى – جماعة القسم...)؛</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مقترحات للعمليات والأنشطة المطلوبة؛</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الوسائل المعتمدة؛</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المنتوج المنتظر؛</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نوع أو أنواع التحفيز الممكن استخدامه(ا).</a:t>
            </a:r>
          </a:p>
        </p:txBody>
      </p:sp>
      <p:sp>
        <p:nvSpPr>
          <p:cNvPr id="38" name="TextBox 56">
            <a:extLst>
              <a:ext uri="{FF2B5EF4-FFF2-40B4-BE49-F238E27FC236}">
                <a16:creationId xmlns:a16="http://schemas.microsoft.com/office/drawing/2014/main" id="{51EDF304-4160-6A33-6F2D-A83518166F7C}"/>
              </a:ext>
            </a:extLst>
          </p:cNvPr>
          <p:cNvSpPr txBox="1"/>
          <p:nvPr/>
        </p:nvSpPr>
        <p:spPr>
          <a:xfrm>
            <a:off x="957550" y="7153876"/>
            <a:ext cx="3142575" cy="1885131"/>
          </a:xfrm>
          <a:prstGeom prst="rect">
            <a:avLst/>
          </a:prstGeom>
        </p:spPr>
        <p:txBody>
          <a:bodyPr wrap="square" lIns="0" tIns="0" rIns="0" bIns="0" rtlCol="0" anchor="t">
            <a:spAutoFit/>
          </a:bodyPr>
          <a:lstStyle/>
          <a:p>
            <a:pPr algn="r" rtl="1">
              <a:lnSpc>
                <a:spcPct val="150000"/>
              </a:lnSpc>
            </a:pPr>
            <a:r>
              <a:rPr lang="ar-MA" sz="2800" b="1" dirty="0">
                <a:solidFill>
                  <a:srgbClr val="2A2B39"/>
                </a:solidFill>
                <a:latin typeface="Microsoft Uighur" panose="02000000000000000000" pitchFamily="2" charset="-78"/>
                <a:cs typeface="Microsoft Uighur" panose="02000000000000000000" pitchFamily="2" charset="-78"/>
                <a:rtl/>
              </a:rPr>
              <a:t>يقدم منشط الورشة نوع الممارسة المستقلة المطلوبة من المتعلم في هذا النشاط.</a:t>
            </a:r>
          </a:p>
        </p:txBody>
      </p:sp>
      <p:grpSp>
        <p:nvGrpSpPr>
          <p:cNvPr id="2" name="Group 11">
            <a:extLst>
              <a:ext uri="{FF2B5EF4-FFF2-40B4-BE49-F238E27FC236}">
                <a16:creationId xmlns:a16="http://schemas.microsoft.com/office/drawing/2014/main" id="{C16EB88A-0718-A8D0-3DBA-88704902109E}"/>
              </a:ext>
            </a:extLst>
          </p:cNvPr>
          <p:cNvGrpSpPr/>
          <p:nvPr/>
        </p:nvGrpSpPr>
        <p:grpSpPr>
          <a:xfrm>
            <a:off x="5043499" y="371266"/>
            <a:ext cx="8557141" cy="1462740"/>
            <a:chOff x="1787" y="0"/>
            <a:chExt cx="4527112" cy="706045"/>
          </a:xfrm>
        </p:grpSpPr>
        <p:sp>
          <p:nvSpPr>
            <p:cNvPr id="44" name="Freeform 12">
              <a:extLst>
                <a:ext uri="{FF2B5EF4-FFF2-40B4-BE49-F238E27FC236}">
                  <a16:creationId xmlns:a16="http://schemas.microsoft.com/office/drawing/2014/main" id="{E598E916-80DA-9DE7-AC85-7F1BB47091B6}"/>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46" name="TextBox 13">
              <a:extLst>
                <a:ext uri="{FF2B5EF4-FFF2-40B4-BE49-F238E27FC236}">
                  <a16:creationId xmlns:a16="http://schemas.microsoft.com/office/drawing/2014/main" id="{F157B9B6-B755-72E1-8314-338589DD4318}"/>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103" name="TextBox 17">
            <a:extLst>
              <a:ext uri="{FF2B5EF4-FFF2-40B4-BE49-F238E27FC236}">
                <a16:creationId xmlns:a16="http://schemas.microsoft.com/office/drawing/2014/main" id="{CBEF065F-0F12-C5BF-7CCF-20DD87F18095}"/>
              </a:ext>
            </a:extLst>
          </p:cNvPr>
          <p:cNvSpPr txBox="1"/>
          <p:nvPr/>
        </p:nvSpPr>
        <p:spPr>
          <a:xfrm>
            <a:off x="5691700" y="804440"/>
            <a:ext cx="7318586" cy="646331"/>
          </a:xfrm>
          <a:prstGeom prst="rect">
            <a:avLst/>
          </a:prstGeom>
        </p:spPr>
        <p:txBody>
          <a:bodyPr wrap="square" lIns="0" tIns="0" rIns="0" bIns="0" rtlCol="0" anchor="t">
            <a:spAutoFit/>
          </a:bodyPr>
          <a:lstStyle/>
          <a:p>
            <a:pPr lvl="0" indent="0" algn="ctr" rtl="1">
              <a:lnSpc>
                <a:spcPts val="4818"/>
              </a:lnSpc>
              <a:spcBef>
                <a:spcPct val="0"/>
              </a:spcBef>
            </a:pPr>
            <a:r>
              <a:rPr lang="ar-SA" sz="4800" b="1" dirty="0">
                <a:solidFill>
                  <a:srgbClr val="000000"/>
                </a:solidFill>
                <a:latin typeface="Microsoft Uighur" panose="02000000000000000000" pitchFamily="2" charset="-78"/>
                <a:cs typeface="Microsoft Uighur" panose="02000000000000000000" pitchFamily="2" charset="-78"/>
                <a:sym typeface="IBM Plex Sans Arabic"/>
                <a:rtl/>
              </a:rPr>
              <a:t>ا</a:t>
            </a:r>
            <a:r>
              <a:rPr lang="ar-MA" sz="4800" b="1" dirty="0">
                <a:solidFill>
                  <a:srgbClr val="000000"/>
                </a:solidFill>
                <a:latin typeface="Microsoft Uighur" panose="02000000000000000000" pitchFamily="2" charset="-78"/>
                <a:cs typeface="Microsoft Uighur" panose="02000000000000000000" pitchFamily="2" charset="-78"/>
                <a:sym typeface="IBM Plex Sans Arabic"/>
                <a:rtl/>
              </a:rPr>
              <a:t>لجمع باستخدام </a:t>
            </a:r>
            <a:r>
              <a:rPr lang="ar-MA" sz="4800" b="1" dirty="0" err="1">
                <a:solidFill>
                  <a:srgbClr val="000000"/>
                </a:solidFill>
                <a:latin typeface="Microsoft Uighur" panose="02000000000000000000" pitchFamily="2" charset="-78"/>
                <a:cs typeface="Microsoft Uighur" panose="02000000000000000000" pitchFamily="2" charset="-78"/>
                <a:sym typeface="IBM Plex Sans Arabic"/>
                <a:rtl/>
              </a:rPr>
              <a:t>الخشيبات</a:t>
            </a:r>
            <a:r>
              <a:rPr lang="ar-MA" sz="4800" b="1" dirty="0">
                <a:solidFill>
                  <a:srgbClr val="000000"/>
                </a:solidFill>
                <a:latin typeface="Microsoft Uighur" panose="02000000000000000000" pitchFamily="2" charset="-78"/>
                <a:cs typeface="Microsoft Uighur" panose="02000000000000000000" pitchFamily="2" charset="-78"/>
                <a:sym typeface="IBM Plex Sans Arabic"/>
                <a:rtl/>
              </a:rPr>
              <a:t> والحزم</a:t>
            </a:r>
          </a:p>
        </p:txBody>
      </p:sp>
    </p:spTree>
    <p:extLst>
      <p:ext uri="{BB962C8B-B14F-4D97-AF65-F5344CB8AC3E}">
        <p14:creationId xmlns:p14="http://schemas.microsoft.com/office/powerpoint/2010/main" val="18120219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8AD6A-2663-DD4B-0700-5303AFEF8AC6}"/>
            </a:ext>
          </a:extLst>
        </p:cNvPr>
        <p:cNvGrpSpPr/>
        <p:nvPr/>
      </p:nvGrpSpPr>
      <p:grpSpPr>
        <a:xfrm>
          <a:off x="0" y="0"/>
          <a:ext cx="0" cy="0"/>
          <a:chOff x="0" y="0"/>
          <a:chExt cx="0" cy="0"/>
        </a:xfrm>
      </p:grpSpPr>
      <p:pic>
        <p:nvPicPr>
          <p:cNvPr id="4" name="Image 2">
            <a:extLst>
              <a:ext uri="{FF2B5EF4-FFF2-40B4-BE49-F238E27FC236}">
                <a16:creationId xmlns:a16="http://schemas.microsoft.com/office/drawing/2014/main" id="{8641C3BD-B11C-6C93-FD12-02E093A9286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a:off x="4978227" y="1614417"/>
            <a:ext cx="3819238" cy="5995449"/>
          </a:xfrm>
          <a:prstGeom prst="rect">
            <a:avLst/>
          </a:prstGeom>
        </p:spPr>
      </p:pic>
      <p:grpSp>
        <p:nvGrpSpPr>
          <p:cNvPr id="9" name="Groupe 8">
            <a:extLst>
              <a:ext uri="{FF2B5EF4-FFF2-40B4-BE49-F238E27FC236}">
                <a16:creationId xmlns:a16="http://schemas.microsoft.com/office/drawing/2014/main" id="{999E60AB-BD4E-DF09-7C6F-035ECC363E0A}"/>
              </a:ext>
            </a:extLst>
          </p:cNvPr>
          <p:cNvGrpSpPr/>
          <p:nvPr/>
        </p:nvGrpSpPr>
        <p:grpSpPr>
          <a:xfrm rot="10800000">
            <a:off x="11243283" y="939300"/>
            <a:ext cx="8958075" cy="7764850"/>
            <a:chOff x="-4692020" y="659100"/>
            <a:chExt cx="12807522" cy="9887050"/>
          </a:xfrm>
        </p:grpSpPr>
        <p:grpSp>
          <p:nvGrpSpPr>
            <p:cNvPr id="11" name="Group 6">
              <a:extLst>
                <a:ext uri="{FF2B5EF4-FFF2-40B4-BE49-F238E27FC236}">
                  <a16:creationId xmlns:a16="http://schemas.microsoft.com/office/drawing/2014/main" id="{3A152243-B1C1-888F-8825-A3D9A85FF908}"/>
                </a:ext>
              </a:extLst>
            </p:cNvPr>
            <p:cNvGrpSpPr/>
            <p:nvPr/>
          </p:nvGrpSpPr>
          <p:grpSpPr>
            <a:xfrm>
              <a:off x="-2629525" y="1632847"/>
              <a:ext cx="10745027" cy="6704152"/>
              <a:chOff x="7260" y="-66675"/>
              <a:chExt cx="1302574" cy="812716"/>
            </a:xfrm>
          </p:grpSpPr>
          <p:sp>
            <p:nvSpPr>
              <p:cNvPr id="16" name="Freeform 7">
                <a:extLst>
                  <a:ext uri="{FF2B5EF4-FFF2-40B4-BE49-F238E27FC236}">
                    <a16:creationId xmlns:a16="http://schemas.microsoft.com/office/drawing/2014/main" id="{43EDE913-5BAD-DDFB-6B12-FCB52B159586}"/>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l" defTabSz="914400" rtl="0" eaLnBrk="1" latinLnBrk="0" hangingPunct="1"/>
                <a:endParaRPr lang="fr-FR"/>
              </a:p>
            </p:txBody>
          </p:sp>
          <p:sp>
            <p:nvSpPr>
              <p:cNvPr id="17" name="TextBox 8">
                <a:extLst>
                  <a:ext uri="{FF2B5EF4-FFF2-40B4-BE49-F238E27FC236}">
                    <a16:creationId xmlns:a16="http://schemas.microsoft.com/office/drawing/2014/main" id="{B22234DC-FBD2-B8F3-15BE-CEDC69418F73}"/>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774FD99D-B2F5-2FB8-458C-91DBC27DC038}"/>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l" defTabSz="914400" rtl="0" eaLnBrk="1" latinLnBrk="0" hangingPunct="1"/>
              <a:endParaRPr lang="fr-FR" dirty="0"/>
            </a:p>
          </p:txBody>
        </p:sp>
        <p:grpSp>
          <p:nvGrpSpPr>
            <p:cNvPr id="13" name="Group 10">
              <a:extLst>
                <a:ext uri="{FF2B5EF4-FFF2-40B4-BE49-F238E27FC236}">
                  <a16:creationId xmlns:a16="http://schemas.microsoft.com/office/drawing/2014/main" id="{7269F2A3-E664-C86F-E02E-6ABB379C0929}"/>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96583913-CDFB-6299-2396-AA55B95913F8}"/>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D01BABAD-8766-C632-63D5-A5B424E8A3B4}"/>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Freeform 6">
            <a:extLst>
              <a:ext uri="{FF2B5EF4-FFF2-40B4-BE49-F238E27FC236}">
                <a16:creationId xmlns:a16="http://schemas.microsoft.com/office/drawing/2014/main" id="{586647B4-68DF-79DD-4F4D-924C10D5B243}"/>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5"/>
                </a:ext>
              </a:extLst>
            </a:blip>
            <a:stretch>
              <a:fillRect l="1" r="-352"/>
            </a:stretch>
          </a:blipFill>
          <a:ln>
            <a:solidFill>
              <a:schemeClr val="bg1"/>
            </a:solidFill>
          </a:ln>
        </p:spPr>
        <p:txBody>
          <a:bodyPr/>
          <a:lstStyle/>
          <a:p>
            <a:pPr marL="0" algn="l" defTabSz="914400" rtl="0" eaLnBrk="1" latinLnBrk="0" hangingPunct="1"/>
            <a:endParaRPr lang="fr-FR" dirty="0"/>
          </a:p>
        </p:txBody>
      </p:sp>
      <p:pic>
        <p:nvPicPr>
          <p:cNvPr id="2" name="Picture 12">
            <a:extLst>
              <a:ext uri="{FF2B5EF4-FFF2-40B4-BE49-F238E27FC236}">
                <a16:creationId xmlns:a16="http://schemas.microsoft.com/office/drawing/2014/main" id="{9E0E88E0-C21E-009D-8339-6D5DEA82A7C1}"/>
              </a:ext>
            </a:extLst>
          </p:cNvPr>
          <p:cNvPicPr>
            <a:picLocks noChangeAspect="1"/>
          </p:cNvPicPr>
          <p:nvPr/>
        </p:nvPicPr>
        <p:blipFill>
          <a:blip r:embed="rId6"/>
          <a:stretch>
            <a:fillRect/>
          </a:stretch>
        </p:blipFill>
        <p:spPr>
          <a:xfrm>
            <a:off x="927498" y="1111034"/>
            <a:ext cx="2576606" cy="3126468"/>
          </a:xfrm>
          <a:prstGeom prst="rect">
            <a:avLst/>
          </a:prstGeom>
        </p:spPr>
      </p:pic>
      <p:sp>
        <p:nvSpPr>
          <p:cNvPr id="7" name="TextBox 5">
            <a:extLst>
              <a:ext uri="{FF2B5EF4-FFF2-40B4-BE49-F238E27FC236}">
                <a16:creationId xmlns:a16="http://schemas.microsoft.com/office/drawing/2014/main" id="{711022D0-2814-0B44-BA35-8BE2A9E2D896}"/>
              </a:ext>
            </a:extLst>
          </p:cNvPr>
          <p:cNvSpPr txBox="1"/>
          <p:nvPr/>
        </p:nvSpPr>
        <p:spPr>
          <a:xfrm>
            <a:off x="12690569" y="4475843"/>
            <a:ext cx="3819675" cy="1661993"/>
          </a:xfrm>
          <a:prstGeom prst="rect">
            <a:avLst/>
          </a:prstGeom>
        </p:spPr>
        <p:txBody>
          <a:bodyPr wrap="square" lIns="0" tIns="0" rIns="0" bIns="0" rtlCol="0" anchor="t">
            <a:spAutoFit/>
          </a:bodyPr>
          <a:lstStyle/>
          <a:p>
            <a:pPr marL="0" lvl="0" indent="0" algn="ctr" rtl="1"/>
            <a:r>
              <a:rPr lang="ar-MA" sz="5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نمذجة النشاط من طرف منشط الورشة</a:t>
            </a:r>
          </a:p>
        </p:txBody>
      </p:sp>
    </p:spTree>
    <p:extLst>
      <p:ext uri="{BB962C8B-B14F-4D97-AF65-F5344CB8AC3E}">
        <p14:creationId xmlns:p14="http://schemas.microsoft.com/office/powerpoint/2010/main" val="27306883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9A340-0772-1DCB-3072-BB73485DEE79}"/>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EE099000-21BC-D707-5E25-29BA9819E48E}"/>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F8CF43CB-7B0C-E651-1540-D8CCFF9C4958}"/>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96468288-A99A-D37F-F9D9-B33ACDCC66C4}"/>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4494F5F2-1CCA-1EEC-FD14-7A41CA074EE0}"/>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3FDA3F74-2045-D914-4841-72288EC611D3}"/>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DCC1BD53-A1AF-5540-94A6-4E713166231D}"/>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E99DAB45-7C9F-018F-0A06-DF20B16711BD}"/>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EE2BD209-45D0-D956-34AB-DA33FE3EEA69}"/>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E1297228-2694-CE14-82C4-FCF5001F947B}"/>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S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محاكاة النشاط</a:t>
            </a:r>
            <a:endPar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 name="Freeform 3">
            <a:extLst>
              <a:ext uri="{FF2B5EF4-FFF2-40B4-BE49-F238E27FC236}">
                <a16:creationId xmlns:a16="http://schemas.microsoft.com/office/drawing/2014/main" id="{3DF1719D-EDF5-3A2A-DB42-3BD08BF0B113}"/>
              </a:ext>
            </a:extLst>
          </p:cNvPr>
          <p:cNvSpPr/>
          <p:nvPr/>
        </p:nvSpPr>
        <p:spPr>
          <a:xfrm>
            <a:off x="3467589" y="3265040"/>
            <a:ext cx="4496286" cy="3276669"/>
          </a:xfrm>
          <a:custGeom>
            <a:avLst/>
            <a:gdLst/>
            <a:ahLst/>
            <a:cxnLst/>
            <a:rect l="l" t="t" r="r" b="b"/>
            <a:pathLst>
              <a:path w="4496286" h="3276669">
                <a:moveTo>
                  <a:pt x="0" y="0"/>
                </a:moveTo>
                <a:lnTo>
                  <a:pt x="4496286" y="0"/>
                </a:lnTo>
                <a:lnTo>
                  <a:pt x="4496286" y="3276669"/>
                </a:lnTo>
                <a:lnTo>
                  <a:pt x="0" y="3276669"/>
                </a:lnTo>
                <a:lnTo>
                  <a:pt x="0" y="0"/>
                </a:lnTo>
                <a:close/>
              </a:path>
            </a:pathLst>
          </a:custGeom>
          <a:blipFill>
            <a:blip r:embed="rId3"/>
            <a:stretch>
              <a:fillRect/>
            </a:stretch>
          </a:blipFill>
        </p:spPr>
        <p:txBody>
          <a:bodyPr/>
          <a:lstStyle/>
          <a:p>
            <a:pPr marL="0" algn="r" defTabSz="914400" rtl="1" eaLnBrk="1" latinLnBrk="0" hangingPunct="1"/>
            <a:endParaRPr lang="fr-FR"/>
          </a:p>
        </p:txBody>
      </p:sp>
      <p:sp>
        <p:nvSpPr>
          <p:cNvPr id="2" name="Freeform 5">
            <a:extLst>
              <a:ext uri="{FF2B5EF4-FFF2-40B4-BE49-F238E27FC236}">
                <a16:creationId xmlns:a16="http://schemas.microsoft.com/office/drawing/2014/main" id="{30EF758B-C04F-D307-E279-FA6874DDBFA2}"/>
              </a:ext>
            </a:extLst>
          </p:cNvPr>
          <p:cNvSpPr/>
          <p:nvPr/>
        </p:nvSpPr>
        <p:spPr>
          <a:xfrm>
            <a:off x="8468173" y="4567173"/>
            <a:ext cx="1558136" cy="1666456"/>
          </a:xfrm>
          <a:custGeom>
            <a:avLst/>
            <a:gdLst/>
            <a:ahLst/>
            <a:cxnLst/>
            <a:rect l="l" t="t" r="r" b="b"/>
            <a:pathLst>
              <a:path w="1558136" h="1666456">
                <a:moveTo>
                  <a:pt x="0" y="0"/>
                </a:moveTo>
                <a:lnTo>
                  <a:pt x="1558136" y="0"/>
                </a:lnTo>
                <a:lnTo>
                  <a:pt x="1558136" y="1666455"/>
                </a:lnTo>
                <a:lnTo>
                  <a:pt x="0" y="166645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Tree>
    <p:extLst>
      <p:ext uri="{BB962C8B-B14F-4D97-AF65-F5344CB8AC3E}">
        <p14:creationId xmlns:p14="http://schemas.microsoft.com/office/powerpoint/2010/main" val="8935384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39560-791E-E9B1-4442-C41220685614}"/>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13BB5804-519F-0A7D-B57C-3C6D4F257EFC}"/>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387F1688-04FC-F7EA-C7C1-54BDC581830C}"/>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3B801163-BEE4-EAD7-B1D4-F76EC8E53572}"/>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13DAE9C9-F2D1-4AB0-B7DB-068C046F2B21}"/>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FB82DBDB-430C-BABC-7123-B741FAE3DA67}"/>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2329B6E7-2D2A-2AEF-23CB-CB7F9A54E0A3}"/>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09CC1CB9-0708-5208-1D91-CBE1C3F37F12}"/>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F9842716-2DA7-5948-D973-4CAD2F6C9CBB}"/>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149D9A89-CE6E-6576-758F-E496FEE10AE7}"/>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مناقشة عامة</a:t>
            </a:r>
          </a:p>
        </p:txBody>
      </p:sp>
      <p:sp>
        <p:nvSpPr>
          <p:cNvPr id="6" name="Freeform 6">
            <a:extLst>
              <a:ext uri="{FF2B5EF4-FFF2-40B4-BE49-F238E27FC236}">
                <a16:creationId xmlns:a16="http://schemas.microsoft.com/office/drawing/2014/main" id="{84A41E8D-D94F-12E9-3F2C-AF1042969363}"/>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3"/>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3" name="Image 2" descr="People Suffering from Problems, Attendin Graphic by pch.vector ...">
            <a:extLst>
              <a:ext uri="{FF2B5EF4-FFF2-40B4-BE49-F238E27FC236}">
                <a16:creationId xmlns:a16="http://schemas.microsoft.com/office/drawing/2014/main" id="{5ADE0359-3235-2BE6-CB61-5408956E6A0E}"/>
              </a:ext>
            </a:extLst>
          </p:cNvPr>
          <p:cNvPicPr>
            <a:picLocks noChangeAspect="1"/>
          </p:cNvPicPr>
          <p:nvPr/>
        </p:nvPicPr>
        <p:blipFill>
          <a:blip r:embed="rId4"/>
          <a:srcRect l="13111" r="16473"/>
          <a:stretch>
            <a:fillRect/>
          </a:stretch>
        </p:blipFill>
        <p:spPr>
          <a:xfrm>
            <a:off x="3995061" y="3276528"/>
            <a:ext cx="4334057" cy="4103275"/>
          </a:xfrm>
          <a:prstGeom prst="rect">
            <a:avLst/>
          </a:prstGeom>
        </p:spPr>
      </p:pic>
    </p:spTree>
    <p:extLst>
      <p:ext uri="{BB962C8B-B14F-4D97-AF65-F5344CB8AC3E}">
        <p14:creationId xmlns:p14="http://schemas.microsoft.com/office/powerpoint/2010/main" val="30080710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D60C7-71A3-279E-FCEA-C7DE87521129}"/>
            </a:ext>
          </a:extLst>
        </p:cNvPr>
        <p:cNvGrpSpPr/>
        <p:nvPr/>
      </p:nvGrpSpPr>
      <p:grpSpPr>
        <a:xfrm>
          <a:off x="0" y="0"/>
          <a:ext cx="0" cy="0"/>
          <a:chOff x="0" y="0"/>
          <a:chExt cx="0" cy="0"/>
        </a:xfrm>
      </p:grpSpPr>
      <p:sp>
        <p:nvSpPr>
          <p:cNvPr id="4" name="TextBox 15">
            <a:extLst>
              <a:ext uri="{FF2B5EF4-FFF2-40B4-BE49-F238E27FC236}">
                <a16:creationId xmlns:a16="http://schemas.microsoft.com/office/drawing/2014/main" id="{B78E0589-42F1-DEC3-91BE-ABA6CD8731C4}"/>
              </a:ext>
            </a:extLst>
          </p:cNvPr>
          <p:cNvSpPr txBox="1"/>
          <p:nvPr/>
        </p:nvSpPr>
        <p:spPr>
          <a:xfrm>
            <a:off x="1389370" y="4680873"/>
            <a:ext cx="10543065" cy="2005036"/>
          </a:xfrm>
          <a:prstGeom prst="rect">
            <a:avLst/>
          </a:prstGeom>
        </p:spPr>
        <p:txBody>
          <a:bodyPr wrap="square" lIns="0" tIns="0" rIns="0" bIns="0" rtlCol="0" anchor="t">
            <a:spAutoFit/>
          </a:bodyPr>
          <a:lstStyle/>
          <a:p>
            <a:pPr lvl="0" algn="ctr" rtl="1">
              <a:lnSpc>
                <a:spcPts val="7749"/>
              </a:lnSpc>
              <a:spcBef>
                <a:spcPct val="0"/>
              </a:spcBef>
            </a:pPr>
            <a:r>
              <a:rPr lang="ar-MA" sz="7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نشاط حل المسائل باستخدام استراتيجية الأسئلة الأربعة</a:t>
            </a:r>
          </a:p>
        </p:txBody>
      </p:sp>
      <p:grpSp>
        <p:nvGrpSpPr>
          <p:cNvPr id="14" name="Groupe 13">
            <a:extLst>
              <a:ext uri="{FF2B5EF4-FFF2-40B4-BE49-F238E27FC236}">
                <a16:creationId xmlns:a16="http://schemas.microsoft.com/office/drawing/2014/main" id="{3B547048-E499-3EFC-A55D-8D09A232BAFA}"/>
              </a:ext>
            </a:extLst>
          </p:cNvPr>
          <p:cNvGrpSpPr/>
          <p:nvPr/>
        </p:nvGrpSpPr>
        <p:grpSpPr>
          <a:xfrm rot="10800000">
            <a:off x="11887200" y="994625"/>
            <a:ext cx="8999958" cy="7764850"/>
            <a:chOff x="-4692020" y="659100"/>
            <a:chExt cx="12867402" cy="9887050"/>
          </a:xfrm>
        </p:grpSpPr>
        <p:grpSp>
          <p:nvGrpSpPr>
            <p:cNvPr id="7" name="Group 6">
              <a:extLst>
                <a:ext uri="{FF2B5EF4-FFF2-40B4-BE49-F238E27FC236}">
                  <a16:creationId xmlns:a16="http://schemas.microsoft.com/office/drawing/2014/main" id="{945405B7-993D-FDA3-B06C-08ADF5F04659}"/>
                </a:ext>
              </a:extLst>
            </p:cNvPr>
            <p:cNvGrpSpPr/>
            <p:nvPr/>
          </p:nvGrpSpPr>
          <p:grpSpPr>
            <a:xfrm>
              <a:off x="-2689413" y="2182854"/>
              <a:ext cx="10864795" cy="6154145"/>
              <a:chOff x="0" y="0"/>
              <a:chExt cx="1317093" cy="746041"/>
            </a:xfrm>
          </p:grpSpPr>
          <p:sp>
            <p:nvSpPr>
              <p:cNvPr id="8" name="Freeform 7">
                <a:extLst>
                  <a:ext uri="{FF2B5EF4-FFF2-40B4-BE49-F238E27FC236}">
                    <a16:creationId xmlns:a16="http://schemas.microsoft.com/office/drawing/2014/main" id="{1516F604-E3AE-1B22-7ABA-79BE6B2D5F0A}"/>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9" name="TextBox 8">
                <a:extLst>
                  <a:ext uri="{FF2B5EF4-FFF2-40B4-BE49-F238E27FC236}">
                    <a16:creationId xmlns:a16="http://schemas.microsoft.com/office/drawing/2014/main" id="{B8111BD3-9FC7-B5EC-EBAE-8BAFD71A62C5}"/>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0" name="Freeform 9">
              <a:extLst>
                <a:ext uri="{FF2B5EF4-FFF2-40B4-BE49-F238E27FC236}">
                  <a16:creationId xmlns:a16="http://schemas.microsoft.com/office/drawing/2014/main" id="{45FA6E38-3B8C-D838-C10E-6C45473B4110}"/>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11" name="Group 10">
              <a:extLst>
                <a:ext uri="{FF2B5EF4-FFF2-40B4-BE49-F238E27FC236}">
                  <a16:creationId xmlns:a16="http://schemas.microsoft.com/office/drawing/2014/main" id="{8720B5B0-B29B-9E14-18F5-17B4A2A5082B}"/>
                </a:ext>
              </a:extLst>
            </p:cNvPr>
            <p:cNvGrpSpPr/>
            <p:nvPr/>
          </p:nvGrpSpPr>
          <p:grpSpPr>
            <a:xfrm>
              <a:off x="-4692020" y="659100"/>
              <a:ext cx="11850480" cy="9201654"/>
              <a:chOff x="0" y="0"/>
              <a:chExt cx="1070766" cy="831427"/>
            </a:xfrm>
          </p:grpSpPr>
          <p:sp>
            <p:nvSpPr>
              <p:cNvPr id="12" name="Freeform 11">
                <a:extLst>
                  <a:ext uri="{FF2B5EF4-FFF2-40B4-BE49-F238E27FC236}">
                    <a16:creationId xmlns:a16="http://schemas.microsoft.com/office/drawing/2014/main" id="{A2045F9B-0BA6-EC2E-6378-3AE28052F44D}"/>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3" name="TextBox 12">
                <a:extLst>
                  <a:ext uri="{FF2B5EF4-FFF2-40B4-BE49-F238E27FC236}">
                    <a16:creationId xmlns:a16="http://schemas.microsoft.com/office/drawing/2014/main" id="{01181CAA-1F3D-67A5-710D-6C7DED8858A7}"/>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TextBox 34">
            <a:extLst>
              <a:ext uri="{FF2B5EF4-FFF2-40B4-BE49-F238E27FC236}">
                <a16:creationId xmlns:a16="http://schemas.microsoft.com/office/drawing/2014/main" id="{7492F7F0-26D1-8F8B-BDD2-F46BB4348CD9}"/>
              </a:ext>
            </a:extLst>
          </p:cNvPr>
          <p:cNvSpPr txBox="1"/>
          <p:nvPr/>
        </p:nvSpPr>
        <p:spPr>
          <a:xfrm>
            <a:off x="12915150" y="4267216"/>
            <a:ext cx="3983480"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5.1. نمذجة و محاكاة الأنشطة</a:t>
            </a:r>
          </a:p>
        </p:txBody>
      </p:sp>
      <p:sp>
        <p:nvSpPr>
          <p:cNvPr id="17" name="TextBox 15">
            <a:extLst>
              <a:ext uri="{FF2B5EF4-FFF2-40B4-BE49-F238E27FC236}">
                <a16:creationId xmlns:a16="http://schemas.microsoft.com/office/drawing/2014/main" id="{B557F9EE-5E0B-0400-60EE-C1D18A8E8485}"/>
              </a:ext>
            </a:extLst>
          </p:cNvPr>
          <p:cNvSpPr txBox="1"/>
          <p:nvPr/>
        </p:nvSpPr>
        <p:spPr>
          <a:xfrm>
            <a:off x="-241091" y="-7423123"/>
            <a:ext cx="9320496" cy="9939566"/>
          </a:xfrm>
          <a:prstGeom prst="rect">
            <a:avLst/>
          </a:prstGeom>
        </p:spPr>
        <p:txBody>
          <a:bodyPr lIns="59834" tIns="59834" rIns="59834" bIns="59834" rtlCol="0" anchor="ctr"/>
          <a:lstStyle/>
          <a:p>
            <a:pPr marL="0" algn="ctr" defTabSz="914400" rtl="1" eaLnBrk="1" latinLnBrk="0" hangingPunct="1">
              <a:lnSpc>
                <a:spcPts val="3750"/>
              </a:lnSpc>
            </a:pPr>
            <a:endParaRPr/>
          </a:p>
        </p:txBody>
      </p:sp>
      <p:grpSp>
        <p:nvGrpSpPr>
          <p:cNvPr id="18" name="Group 33">
            <a:extLst>
              <a:ext uri="{FF2B5EF4-FFF2-40B4-BE49-F238E27FC236}">
                <a16:creationId xmlns:a16="http://schemas.microsoft.com/office/drawing/2014/main" id="{E6AD01D5-F198-9EDC-3081-CD843254D395}"/>
              </a:ext>
            </a:extLst>
          </p:cNvPr>
          <p:cNvGrpSpPr/>
          <p:nvPr/>
        </p:nvGrpSpPr>
        <p:grpSpPr>
          <a:xfrm>
            <a:off x="-1590449" y="-7054167"/>
            <a:ext cx="11850480" cy="9201654"/>
            <a:chOff x="0" y="0"/>
            <a:chExt cx="1070766" cy="831427"/>
          </a:xfrm>
        </p:grpSpPr>
        <p:sp>
          <p:nvSpPr>
            <p:cNvPr id="19" name="Freeform 34">
              <a:extLst>
                <a:ext uri="{FF2B5EF4-FFF2-40B4-BE49-F238E27FC236}">
                  <a16:creationId xmlns:a16="http://schemas.microsoft.com/office/drawing/2014/main" id="{1D11CB73-9283-1869-4976-5A44E6CB53B7}"/>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20" name="TextBox 35">
              <a:extLst>
                <a:ext uri="{FF2B5EF4-FFF2-40B4-BE49-F238E27FC236}">
                  <a16:creationId xmlns:a16="http://schemas.microsoft.com/office/drawing/2014/main" id="{DCE52527-A9FD-D32F-3DBA-8AE7072527DA}"/>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sp>
        <p:nvSpPr>
          <p:cNvPr id="33" name="TextBox 17">
            <a:extLst>
              <a:ext uri="{FF2B5EF4-FFF2-40B4-BE49-F238E27FC236}">
                <a16:creationId xmlns:a16="http://schemas.microsoft.com/office/drawing/2014/main" id="{CE8C3DF2-5FA3-4DD0-1ECC-C5EBCCC2EDAA}"/>
              </a:ext>
            </a:extLst>
          </p:cNvPr>
          <p:cNvSpPr txBox="1"/>
          <p:nvPr/>
        </p:nvSpPr>
        <p:spPr>
          <a:xfrm>
            <a:off x="-2396376" y="786189"/>
            <a:ext cx="13462334" cy="1048364"/>
          </a:xfrm>
          <a:prstGeom prst="rect">
            <a:avLst/>
          </a:prstGeom>
        </p:spPr>
        <p:txBody>
          <a:bodyPr lIns="0" tIns="0" rIns="0" bIns="0" rtlCol="0" anchor="t">
            <a:spAutoFit/>
          </a:bodyPr>
          <a:lstStyle/>
          <a:p>
            <a:pPr lvl="0" algn="ctr" rtl="1">
              <a:lnSpc>
                <a:spcPts val="7749"/>
              </a:lnSpc>
              <a:spcBef>
                <a:spcPct val="0"/>
              </a:spcBef>
            </a:pPr>
            <a:r>
              <a:rPr lang="ar-MA"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النشاط6: حل المسائل</a:t>
            </a:r>
            <a:endParaRPr lang="ar-EG"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7106530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E83AB-0930-F36A-254B-BE286D6F4F3A}"/>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9498CD42-0DA9-4098-57F3-9912BF61BC3D}"/>
              </a:ext>
            </a:extLst>
          </p:cNvPr>
          <p:cNvGrpSpPr/>
          <p:nvPr/>
        </p:nvGrpSpPr>
        <p:grpSpPr>
          <a:xfrm>
            <a:off x="4572002" y="3503630"/>
            <a:ext cx="8191481" cy="1842095"/>
            <a:chOff x="0" y="0"/>
            <a:chExt cx="3172940" cy="796749"/>
          </a:xfrm>
        </p:grpSpPr>
        <p:sp>
          <p:nvSpPr>
            <p:cNvPr id="9" name="Freeform 9">
              <a:extLst>
                <a:ext uri="{FF2B5EF4-FFF2-40B4-BE49-F238E27FC236}">
                  <a16:creationId xmlns:a16="http://schemas.microsoft.com/office/drawing/2014/main" id="{A555412F-8650-8C3A-1EA3-810B5A53DE37}"/>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0" name="Freeform 10">
              <a:extLst>
                <a:ext uri="{FF2B5EF4-FFF2-40B4-BE49-F238E27FC236}">
                  <a16:creationId xmlns:a16="http://schemas.microsoft.com/office/drawing/2014/main" id="{3C64419F-9970-51A5-19D9-089A6B79DE15}"/>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1" name="Freeform 11">
              <a:extLst>
                <a:ext uri="{FF2B5EF4-FFF2-40B4-BE49-F238E27FC236}">
                  <a16:creationId xmlns:a16="http://schemas.microsoft.com/office/drawing/2014/main" id="{4024F6F9-661A-E1EB-4413-512E660217BE}"/>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54" name="TextBox 54">
            <a:extLst>
              <a:ext uri="{FF2B5EF4-FFF2-40B4-BE49-F238E27FC236}">
                <a16:creationId xmlns:a16="http://schemas.microsoft.com/office/drawing/2014/main" id="{6C069E56-8B64-B862-4138-9ECA89D4AD96}"/>
              </a:ext>
            </a:extLst>
          </p:cNvPr>
          <p:cNvSpPr txBox="1"/>
          <p:nvPr/>
        </p:nvSpPr>
        <p:spPr>
          <a:xfrm>
            <a:off x="4730820" y="3922656"/>
            <a:ext cx="7760865" cy="677108"/>
          </a:xfrm>
          <a:prstGeom prst="rect">
            <a:avLst/>
          </a:prstGeom>
        </p:spPr>
        <p:txBody>
          <a:bodyPr wrap="square" lIns="0" tIns="0" rIns="0" bIns="0" rtlCol="0" anchor="t">
            <a:spAutoFit/>
          </a:bodyPr>
          <a:lstStyle/>
          <a:p>
            <a:pPr marL="412823" lvl="1" indent="-206411" algn="r" rtl="1">
              <a:lnSpc>
                <a:spcPct val="150000"/>
              </a:lnSpc>
              <a:buFont typeface="Arial"/>
              <a:buChar char="•"/>
            </a:pPr>
            <a:r>
              <a:rPr lang="ar-EG" sz="3200" b="1" dirty="0">
                <a:solidFill>
                  <a:srgbClr val="2A2B39"/>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التدرب على استراتيجية حل المسائل البسيطة بتوظيف الأسئلة الأربعة.</a:t>
            </a:r>
          </a:p>
        </p:txBody>
      </p:sp>
      <p:grpSp>
        <p:nvGrpSpPr>
          <p:cNvPr id="57" name="Group 57">
            <a:extLst>
              <a:ext uri="{FF2B5EF4-FFF2-40B4-BE49-F238E27FC236}">
                <a16:creationId xmlns:a16="http://schemas.microsoft.com/office/drawing/2014/main" id="{51B75A03-94DC-EB98-4E6B-85DED980B627}"/>
              </a:ext>
            </a:extLst>
          </p:cNvPr>
          <p:cNvGrpSpPr/>
          <p:nvPr/>
        </p:nvGrpSpPr>
        <p:grpSpPr>
          <a:xfrm rot="5400000">
            <a:off x="12508530" y="3875777"/>
            <a:ext cx="1569555" cy="839931"/>
            <a:chOff x="0" y="0"/>
            <a:chExt cx="1223127" cy="654544"/>
          </a:xfrm>
        </p:grpSpPr>
        <p:sp>
          <p:nvSpPr>
            <p:cNvPr id="58" name="Freeform 58">
              <a:extLst>
                <a:ext uri="{FF2B5EF4-FFF2-40B4-BE49-F238E27FC236}">
                  <a16:creationId xmlns:a16="http://schemas.microsoft.com/office/drawing/2014/main" id="{46C93876-630F-0B52-92A5-34356B766B18}"/>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59" name="Freeform 59">
              <a:extLst>
                <a:ext uri="{FF2B5EF4-FFF2-40B4-BE49-F238E27FC236}">
                  <a16:creationId xmlns:a16="http://schemas.microsoft.com/office/drawing/2014/main" id="{30352477-3BB9-CA1C-8B91-023ED886FAEA}"/>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0" name="Freeform 60">
              <a:extLst>
                <a:ext uri="{FF2B5EF4-FFF2-40B4-BE49-F238E27FC236}">
                  <a16:creationId xmlns:a16="http://schemas.microsoft.com/office/drawing/2014/main" id="{C8A83276-44ED-26BC-E6D4-35614E6B13BC}"/>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61" name="TextBox 61">
            <a:extLst>
              <a:ext uri="{FF2B5EF4-FFF2-40B4-BE49-F238E27FC236}">
                <a16:creationId xmlns:a16="http://schemas.microsoft.com/office/drawing/2014/main" id="{D2FE3C3F-A2DD-847B-C7CD-4E99C112ED1A}"/>
              </a:ext>
            </a:extLst>
          </p:cNvPr>
          <p:cNvSpPr txBox="1"/>
          <p:nvPr/>
        </p:nvSpPr>
        <p:spPr>
          <a:xfrm rot="5400000">
            <a:off x="12061148" y="4066617"/>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الأهداف</a:t>
            </a:r>
          </a:p>
        </p:txBody>
      </p:sp>
      <p:grpSp>
        <p:nvGrpSpPr>
          <p:cNvPr id="62" name="Group 62">
            <a:extLst>
              <a:ext uri="{FF2B5EF4-FFF2-40B4-BE49-F238E27FC236}">
                <a16:creationId xmlns:a16="http://schemas.microsoft.com/office/drawing/2014/main" id="{E5805060-E98C-538F-5C42-75BB70014910}"/>
              </a:ext>
            </a:extLst>
          </p:cNvPr>
          <p:cNvGrpSpPr/>
          <p:nvPr/>
        </p:nvGrpSpPr>
        <p:grpSpPr>
          <a:xfrm>
            <a:off x="440282" y="1673478"/>
            <a:ext cx="4346583" cy="1946022"/>
            <a:chOff x="0" y="0"/>
            <a:chExt cx="2856354" cy="1074441"/>
          </a:xfrm>
        </p:grpSpPr>
        <p:sp>
          <p:nvSpPr>
            <p:cNvPr id="63" name="Freeform 63">
              <a:extLst>
                <a:ext uri="{FF2B5EF4-FFF2-40B4-BE49-F238E27FC236}">
                  <a16:creationId xmlns:a16="http://schemas.microsoft.com/office/drawing/2014/main" id="{6C50E9B7-B4F1-CAEF-9E3E-B1C3DEA9B87B}"/>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4" name="Freeform 64">
              <a:extLst>
                <a:ext uri="{FF2B5EF4-FFF2-40B4-BE49-F238E27FC236}">
                  <a16:creationId xmlns:a16="http://schemas.microsoft.com/office/drawing/2014/main" id="{BEBEEEB3-EDE0-E8B9-3516-6CB4F43CB959}"/>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5" name="Freeform 65">
              <a:extLst>
                <a:ext uri="{FF2B5EF4-FFF2-40B4-BE49-F238E27FC236}">
                  <a16:creationId xmlns:a16="http://schemas.microsoft.com/office/drawing/2014/main" id="{9B97B2EE-F1B6-7BFB-3BE1-3FE21BEBCD4B}"/>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66" name="Group 66">
            <a:extLst>
              <a:ext uri="{FF2B5EF4-FFF2-40B4-BE49-F238E27FC236}">
                <a16:creationId xmlns:a16="http://schemas.microsoft.com/office/drawing/2014/main" id="{CD028E29-3C3C-B6F8-999E-E53783B1DEFF}"/>
              </a:ext>
            </a:extLst>
          </p:cNvPr>
          <p:cNvGrpSpPr/>
          <p:nvPr/>
        </p:nvGrpSpPr>
        <p:grpSpPr>
          <a:xfrm>
            <a:off x="1004160" y="1390190"/>
            <a:ext cx="2671204" cy="566577"/>
            <a:chOff x="0" y="0"/>
            <a:chExt cx="1755380" cy="372326"/>
          </a:xfrm>
        </p:grpSpPr>
        <p:sp>
          <p:nvSpPr>
            <p:cNvPr id="67" name="Freeform 67">
              <a:extLst>
                <a:ext uri="{FF2B5EF4-FFF2-40B4-BE49-F238E27FC236}">
                  <a16:creationId xmlns:a16="http://schemas.microsoft.com/office/drawing/2014/main" id="{BA45288B-A24F-CC17-9544-E71E99986C92}"/>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8" name="Freeform 68">
              <a:extLst>
                <a:ext uri="{FF2B5EF4-FFF2-40B4-BE49-F238E27FC236}">
                  <a16:creationId xmlns:a16="http://schemas.microsoft.com/office/drawing/2014/main" id="{6757FB34-4886-1CA0-4220-B0C0BBA48917}"/>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9" name="Freeform 69">
              <a:extLst>
                <a:ext uri="{FF2B5EF4-FFF2-40B4-BE49-F238E27FC236}">
                  <a16:creationId xmlns:a16="http://schemas.microsoft.com/office/drawing/2014/main" id="{FAD9394A-39D2-E56D-CC74-A86A9FD96F70}"/>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70" name="TextBox 70">
            <a:extLst>
              <a:ext uri="{FF2B5EF4-FFF2-40B4-BE49-F238E27FC236}">
                <a16:creationId xmlns:a16="http://schemas.microsoft.com/office/drawing/2014/main" id="{7423DE7B-278E-1495-0B13-892A1B09546E}"/>
              </a:ext>
            </a:extLst>
          </p:cNvPr>
          <p:cNvSpPr txBox="1"/>
          <p:nvPr/>
        </p:nvSpPr>
        <p:spPr>
          <a:xfrm>
            <a:off x="1074422" y="1569820"/>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الوسائل</a:t>
            </a:r>
          </a:p>
        </p:txBody>
      </p:sp>
      <p:sp>
        <p:nvSpPr>
          <p:cNvPr id="71" name="TextBox 71">
            <a:extLst>
              <a:ext uri="{FF2B5EF4-FFF2-40B4-BE49-F238E27FC236}">
                <a16:creationId xmlns:a16="http://schemas.microsoft.com/office/drawing/2014/main" id="{52B89FD9-C34D-4A58-1E7B-2B2003E1CCC1}"/>
              </a:ext>
            </a:extLst>
          </p:cNvPr>
          <p:cNvSpPr txBox="1"/>
          <p:nvPr/>
        </p:nvSpPr>
        <p:spPr>
          <a:xfrm>
            <a:off x="605787" y="1918667"/>
            <a:ext cx="4172895" cy="1192634"/>
          </a:xfrm>
          <a:prstGeom prst="rect">
            <a:avLst/>
          </a:prstGeom>
        </p:spPr>
        <p:txBody>
          <a:bodyPr lIns="0" tIns="0" rIns="0" bIns="0" rtlCol="0" anchor="t">
            <a:spAutoFit/>
          </a:bodyPr>
          <a:lstStyle/>
          <a:p>
            <a:pPr marL="483939" lvl="1" indent="-241969" algn="r" rtl="1">
              <a:lnSpc>
                <a:spcPts val="3138"/>
              </a:lnSpc>
              <a:buFont typeface="Arial"/>
              <a:buChar char="•"/>
            </a:pPr>
            <a:r>
              <a:rPr lang="ar-MA"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a:t>
            </a:r>
            <a:r>
              <a:rPr lang="ar-EG" sz="2800" b="1" dirty="0" err="1">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خشيبات</a:t>
            </a: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لعبة النقود، قائمة المسائل البسيطة، جدول حل المسائل.</a:t>
            </a:r>
          </a:p>
          <a:p>
            <a:pPr algn="r" rtl="1">
              <a:lnSpc>
                <a:spcPts val="3138"/>
              </a:lnSpc>
            </a:pPr>
            <a:endPar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grpSp>
        <p:nvGrpSpPr>
          <p:cNvPr id="72" name="Group 72">
            <a:extLst>
              <a:ext uri="{FF2B5EF4-FFF2-40B4-BE49-F238E27FC236}">
                <a16:creationId xmlns:a16="http://schemas.microsoft.com/office/drawing/2014/main" id="{EED30078-4964-FC0A-6A21-76BBC3004519}"/>
              </a:ext>
            </a:extLst>
          </p:cNvPr>
          <p:cNvGrpSpPr/>
          <p:nvPr/>
        </p:nvGrpSpPr>
        <p:grpSpPr>
          <a:xfrm>
            <a:off x="14385960" y="1908298"/>
            <a:ext cx="3444840" cy="1635002"/>
            <a:chOff x="0" y="0"/>
            <a:chExt cx="2263775" cy="1074441"/>
          </a:xfrm>
        </p:grpSpPr>
        <p:sp>
          <p:nvSpPr>
            <p:cNvPr id="73" name="Freeform 73">
              <a:extLst>
                <a:ext uri="{FF2B5EF4-FFF2-40B4-BE49-F238E27FC236}">
                  <a16:creationId xmlns:a16="http://schemas.microsoft.com/office/drawing/2014/main" id="{0ECBAF6F-8852-42D7-A50C-6D0321907D61}"/>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74" name="Freeform 74">
              <a:extLst>
                <a:ext uri="{FF2B5EF4-FFF2-40B4-BE49-F238E27FC236}">
                  <a16:creationId xmlns:a16="http://schemas.microsoft.com/office/drawing/2014/main" id="{7FD6BF7F-ED3F-C0E3-A00D-BAD7C8EC941A}"/>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75" name="Freeform 75">
              <a:extLst>
                <a:ext uri="{FF2B5EF4-FFF2-40B4-BE49-F238E27FC236}">
                  <a16:creationId xmlns:a16="http://schemas.microsoft.com/office/drawing/2014/main" id="{312412E8-E4E5-A837-39E0-2FB4E54092FB}"/>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76" name="Group 76">
            <a:extLst>
              <a:ext uri="{FF2B5EF4-FFF2-40B4-BE49-F238E27FC236}">
                <a16:creationId xmlns:a16="http://schemas.microsoft.com/office/drawing/2014/main" id="{2199305A-D1C3-56E5-4D46-148EC1769E71}"/>
              </a:ext>
            </a:extLst>
          </p:cNvPr>
          <p:cNvGrpSpPr/>
          <p:nvPr/>
        </p:nvGrpSpPr>
        <p:grpSpPr>
          <a:xfrm>
            <a:off x="14772778" y="1637481"/>
            <a:ext cx="2671204" cy="566577"/>
            <a:chOff x="0" y="0"/>
            <a:chExt cx="1755380" cy="372326"/>
          </a:xfrm>
        </p:grpSpPr>
        <p:sp>
          <p:nvSpPr>
            <p:cNvPr id="77" name="Freeform 77">
              <a:extLst>
                <a:ext uri="{FF2B5EF4-FFF2-40B4-BE49-F238E27FC236}">
                  <a16:creationId xmlns:a16="http://schemas.microsoft.com/office/drawing/2014/main" id="{DBD2C3D8-8646-857D-C447-2037B94B1908}"/>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78" name="Freeform 78">
              <a:extLst>
                <a:ext uri="{FF2B5EF4-FFF2-40B4-BE49-F238E27FC236}">
                  <a16:creationId xmlns:a16="http://schemas.microsoft.com/office/drawing/2014/main" id="{B32B4382-DB38-3F4C-2C04-8C0AD3DC036D}"/>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79" name="Freeform 79">
              <a:extLst>
                <a:ext uri="{FF2B5EF4-FFF2-40B4-BE49-F238E27FC236}">
                  <a16:creationId xmlns:a16="http://schemas.microsoft.com/office/drawing/2014/main" id="{F7E12FCD-CBCC-772E-4EF1-F9A7AB364163}"/>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80" name="TextBox 80">
            <a:extLst>
              <a:ext uri="{FF2B5EF4-FFF2-40B4-BE49-F238E27FC236}">
                <a16:creationId xmlns:a16="http://schemas.microsoft.com/office/drawing/2014/main" id="{EE743A0D-F867-0E90-937E-A1D50BB7DBBD}"/>
              </a:ext>
            </a:extLst>
          </p:cNvPr>
          <p:cNvSpPr txBox="1"/>
          <p:nvPr/>
        </p:nvSpPr>
        <p:spPr>
          <a:xfrm>
            <a:off x="15309545" y="2521765"/>
            <a:ext cx="1597670" cy="405880"/>
          </a:xfrm>
          <a:prstGeom prst="rect">
            <a:avLst/>
          </a:prstGeom>
        </p:spPr>
        <p:txBody>
          <a:bodyPr lIns="0" tIns="0" rIns="0" bIns="0" rtlCol="0" anchor="t">
            <a:spAutoFit/>
          </a:bodyPr>
          <a:lstStyle/>
          <a:p>
            <a:pPr algn="ctr" rtl="1">
              <a:lnSpc>
                <a:spcPts val="3138"/>
              </a:lnSpc>
              <a:spcBef>
                <a:spcPct val="0"/>
              </a:spcBef>
            </a:pPr>
            <a:r>
              <a:rPr lang="ar-MA"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Pr>
              <a:t>20 دقيقة</a:t>
            </a:r>
            <a:endPar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81" name="TextBox 81">
            <a:extLst>
              <a:ext uri="{FF2B5EF4-FFF2-40B4-BE49-F238E27FC236}">
                <a16:creationId xmlns:a16="http://schemas.microsoft.com/office/drawing/2014/main" id="{8C961F17-1FA0-80F9-C2C8-0DC5175E19D3}"/>
              </a:ext>
            </a:extLst>
          </p:cNvPr>
          <p:cNvSpPr txBox="1"/>
          <p:nvPr/>
        </p:nvSpPr>
        <p:spPr>
          <a:xfrm>
            <a:off x="14954823" y="1796466"/>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المدة</a:t>
            </a:r>
          </a:p>
        </p:txBody>
      </p:sp>
      <p:sp>
        <p:nvSpPr>
          <p:cNvPr id="48" name="Freeform 4">
            <a:extLst>
              <a:ext uri="{FF2B5EF4-FFF2-40B4-BE49-F238E27FC236}">
                <a16:creationId xmlns:a16="http://schemas.microsoft.com/office/drawing/2014/main" id="{60A299F2-D619-CE2E-F93E-523F1947B922}"/>
              </a:ext>
            </a:extLst>
          </p:cNvPr>
          <p:cNvSpPr/>
          <p:nvPr/>
        </p:nvSpPr>
        <p:spPr>
          <a:xfrm rot="1984189" flipV="1">
            <a:off x="13426612" y="5253487"/>
            <a:ext cx="2272182"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2"/>
                </a:ext>
              </a:extLst>
            </a:blip>
            <a:stretch>
              <a:fillRect l="-5343" t="-58588"/>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49" name="Freeform 5">
            <a:extLst>
              <a:ext uri="{FF2B5EF4-FFF2-40B4-BE49-F238E27FC236}">
                <a16:creationId xmlns:a16="http://schemas.microsoft.com/office/drawing/2014/main" id="{B06F2A76-CDD5-FCE3-BCEF-1ABC6B36D90D}"/>
              </a:ext>
            </a:extLst>
          </p:cNvPr>
          <p:cNvSpPr/>
          <p:nvPr/>
        </p:nvSpPr>
        <p:spPr>
          <a:xfrm rot="19596277" flipH="1" flipV="1">
            <a:off x="2636624" y="5247269"/>
            <a:ext cx="2229485" cy="63716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2"/>
                </a:ext>
              </a:extLst>
            </a:blip>
            <a:stretch>
              <a:fillRect l="-5343" t="-58588"/>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50" name="Freeform 6">
            <a:extLst>
              <a:ext uri="{FF2B5EF4-FFF2-40B4-BE49-F238E27FC236}">
                <a16:creationId xmlns:a16="http://schemas.microsoft.com/office/drawing/2014/main" id="{466650DC-8C4A-229D-F04C-3A80CB4928F9}"/>
              </a:ext>
            </a:extLst>
          </p:cNvPr>
          <p:cNvSpPr/>
          <p:nvPr/>
        </p:nvSpPr>
        <p:spPr>
          <a:xfrm rot="9151063">
            <a:off x="6593405" y="5241280"/>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51" name="Freeform 7">
            <a:extLst>
              <a:ext uri="{FF2B5EF4-FFF2-40B4-BE49-F238E27FC236}">
                <a16:creationId xmlns:a16="http://schemas.microsoft.com/office/drawing/2014/main" id="{5B594DF9-7D30-DCB3-7EF3-3665D6970A71}"/>
              </a:ext>
            </a:extLst>
          </p:cNvPr>
          <p:cNvSpPr/>
          <p:nvPr/>
        </p:nvSpPr>
        <p:spPr>
          <a:xfrm rot="1419572" flipV="1">
            <a:off x="10466666" y="5431622"/>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52" name="Group 12">
            <a:extLst>
              <a:ext uri="{FF2B5EF4-FFF2-40B4-BE49-F238E27FC236}">
                <a16:creationId xmlns:a16="http://schemas.microsoft.com/office/drawing/2014/main" id="{BDC835E4-A6FC-103E-CFDD-4338B96D46D2}"/>
              </a:ext>
            </a:extLst>
          </p:cNvPr>
          <p:cNvGrpSpPr/>
          <p:nvPr/>
        </p:nvGrpSpPr>
        <p:grpSpPr>
          <a:xfrm>
            <a:off x="9535958" y="7022633"/>
            <a:ext cx="4939511" cy="1325490"/>
            <a:chOff x="0" y="0"/>
            <a:chExt cx="2541682" cy="2496304"/>
          </a:xfrm>
        </p:grpSpPr>
        <p:sp>
          <p:nvSpPr>
            <p:cNvPr id="53" name="Freeform 13">
              <a:extLst>
                <a:ext uri="{FF2B5EF4-FFF2-40B4-BE49-F238E27FC236}">
                  <a16:creationId xmlns:a16="http://schemas.microsoft.com/office/drawing/2014/main" id="{E130DBA6-8F81-4FF9-F40F-A8B03BA6A9F5}"/>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56" name="Freeform 14">
              <a:extLst>
                <a:ext uri="{FF2B5EF4-FFF2-40B4-BE49-F238E27FC236}">
                  <a16:creationId xmlns:a16="http://schemas.microsoft.com/office/drawing/2014/main" id="{3A8D74D0-E9DF-61FE-A661-66AA0BF4EF49}"/>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83" name="Freeform 15">
              <a:extLst>
                <a:ext uri="{FF2B5EF4-FFF2-40B4-BE49-F238E27FC236}">
                  <a16:creationId xmlns:a16="http://schemas.microsoft.com/office/drawing/2014/main" id="{5D97649D-D450-5967-0682-AB42B896363F}"/>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84" name="Group 16">
            <a:extLst>
              <a:ext uri="{FF2B5EF4-FFF2-40B4-BE49-F238E27FC236}">
                <a16:creationId xmlns:a16="http://schemas.microsoft.com/office/drawing/2014/main" id="{11ACAC43-863C-67A4-7B50-90F1CC59C6C6}"/>
              </a:ext>
            </a:extLst>
          </p:cNvPr>
          <p:cNvGrpSpPr/>
          <p:nvPr/>
        </p:nvGrpSpPr>
        <p:grpSpPr>
          <a:xfrm>
            <a:off x="14623600" y="7022632"/>
            <a:ext cx="3167861" cy="1779739"/>
            <a:chOff x="0" y="0"/>
            <a:chExt cx="1630059" cy="2496304"/>
          </a:xfrm>
        </p:grpSpPr>
        <p:sp>
          <p:nvSpPr>
            <p:cNvPr id="86" name="Freeform 17">
              <a:extLst>
                <a:ext uri="{FF2B5EF4-FFF2-40B4-BE49-F238E27FC236}">
                  <a16:creationId xmlns:a16="http://schemas.microsoft.com/office/drawing/2014/main" id="{D239448B-C1F4-370A-F5BC-B952B5DBFE9E}"/>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88" name="Freeform 18">
              <a:extLst>
                <a:ext uri="{FF2B5EF4-FFF2-40B4-BE49-F238E27FC236}">
                  <a16:creationId xmlns:a16="http://schemas.microsoft.com/office/drawing/2014/main" id="{2D4DDEBD-0280-AB19-CCC8-677BCAB1D18F}"/>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89" name="Freeform 19">
              <a:extLst>
                <a:ext uri="{FF2B5EF4-FFF2-40B4-BE49-F238E27FC236}">
                  <a16:creationId xmlns:a16="http://schemas.microsoft.com/office/drawing/2014/main" id="{F2EB5445-4FAE-4B85-8A60-C3D0373F6E00}"/>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90" name="Group 20">
            <a:extLst>
              <a:ext uri="{FF2B5EF4-FFF2-40B4-BE49-F238E27FC236}">
                <a16:creationId xmlns:a16="http://schemas.microsoft.com/office/drawing/2014/main" id="{867C22CA-5BFE-C65F-92A9-522C4E38D4AB}"/>
              </a:ext>
            </a:extLst>
          </p:cNvPr>
          <p:cNvGrpSpPr/>
          <p:nvPr/>
        </p:nvGrpSpPr>
        <p:grpSpPr>
          <a:xfrm>
            <a:off x="4772586" y="7016560"/>
            <a:ext cx="4546664" cy="1331938"/>
            <a:chOff x="0" y="0"/>
            <a:chExt cx="2339538" cy="2496304"/>
          </a:xfrm>
        </p:grpSpPr>
        <p:sp>
          <p:nvSpPr>
            <p:cNvPr id="91" name="Freeform 21">
              <a:extLst>
                <a:ext uri="{FF2B5EF4-FFF2-40B4-BE49-F238E27FC236}">
                  <a16:creationId xmlns:a16="http://schemas.microsoft.com/office/drawing/2014/main" id="{32ADD08B-E423-EA21-36D8-07D6F31BC014}"/>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92" name="Freeform 22">
              <a:extLst>
                <a:ext uri="{FF2B5EF4-FFF2-40B4-BE49-F238E27FC236}">
                  <a16:creationId xmlns:a16="http://schemas.microsoft.com/office/drawing/2014/main" id="{5717F901-9330-2A7E-0BD6-DC9475782CA8}"/>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93" name="Freeform 23">
              <a:extLst>
                <a:ext uri="{FF2B5EF4-FFF2-40B4-BE49-F238E27FC236}">
                  <a16:creationId xmlns:a16="http://schemas.microsoft.com/office/drawing/2014/main" id="{3C568B5E-81E6-7E33-F6BA-79B1E99FC951}"/>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98" name="Freeform 28">
            <a:extLst>
              <a:ext uri="{FF2B5EF4-FFF2-40B4-BE49-F238E27FC236}">
                <a16:creationId xmlns:a16="http://schemas.microsoft.com/office/drawing/2014/main" id="{CF0B1EB0-DE4C-0387-F191-D2776ED2025C}"/>
              </a:ext>
            </a:extLst>
          </p:cNvPr>
          <p:cNvSpPr/>
          <p:nvPr/>
        </p:nvSpPr>
        <p:spPr>
          <a:xfrm>
            <a:off x="10764538" y="800045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99" name="Group 29">
            <a:extLst>
              <a:ext uri="{FF2B5EF4-FFF2-40B4-BE49-F238E27FC236}">
                <a16:creationId xmlns:a16="http://schemas.microsoft.com/office/drawing/2014/main" id="{FB674C00-9B3B-0817-B93C-3C300BE05DB5}"/>
              </a:ext>
            </a:extLst>
          </p:cNvPr>
          <p:cNvGrpSpPr/>
          <p:nvPr/>
        </p:nvGrpSpPr>
        <p:grpSpPr>
          <a:xfrm>
            <a:off x="11307550" y="6476137"/>
            <a:ext cx="845407" cy="845407"/>
            <a:chOff x="0" y="0"/>
            <a:chExt cx="812800" cy="812800"/>
          </a:xfrm>
        </p:grpSpPr>
        <p:sp>
          <p:nvSpPr>
            <p:cNvPr id="100" name="Freeform 30">
              <a:extLst>
                <a:ext uri="{FF2B5EF4-FFF2-40B4-BE49-F238E27FC236}">
                  <a16:creationId xmlns:a16="http://schemas.microsoft.com/office/drawing/2014/main" id="{79597FD5-42CB-3DB5-1955-7B017D40D86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101" name="TextBox 31">
              <a:extLst>
                <a:ext uri="{FF2B5EF4-FFF2-40B4-BE49-F238E27FC236}">
                  <a16:creationId xmlns:a16="http://schemas.microsoft.com/office/drawing/2014/main" id="{505E270D-1F3F-9608-2B0B-DEF154EBAFE2}"/>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102" name="TextBox 32">
            <a:extLst>
              <a:ext uri="{FF2B5EF4-FFF2-40B4-BE49-F238E27FC236}">
                <a16:creationId xmlns:a16="http://schemas.microsoft.com/office/drawing/2014/main" id="{897462F5-00D6-EB3D-1E77-D69E4325D7A0}"/>
              </a:ext>
            </a:extLst>
          </p:cNvPr>
          <p:cNvSpPr txBox="1"/>
          <p:nvPr/>
        </p:nvSpPr>
        <p:spPr>
          <a:xfrm>
            <a:off x="10513364" y="7658100"/>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النمذجة</a:t>
            </a:r>
          </a:p>
        </p:txBody>
      </p:sp>
      <p:sp>
        <p:nvSpPr>
          <p:cNvPr id="103" name="Freeform 33">
            <a:extLst>
              <a:ext uri="{FF2B5EF4-FFF2-40B4-BE49-F238E27FC236}">
                <a16:creationId xmlns:a16="http://schemas.microsoft.com/office/drawing/2014/main" id="{F9967709-6955-3C29-C9D4-D29BD472D4BE}"/>
              </a:ext>
            </a:extLst>
          </p:cNvPr>
          <p:cNvSpPr/>
          <p:nvPr/>
        </p:nvSpPr>
        <p:spPr>
          <a:xfrm>
            <a:off x="15226874" y="7886700"/>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104" name="Group 34">
            <a:extLst>
              <a:ext uri="{FF2B5EF4-FFF2-40B4-BE49-F238E27FC236}">
                <a16:creationId xmlns:a16="http://schemas.microsoft.com/office/drawing/2014/main" id="{79B8DCD9-19CA-79C7-A858-3F8313274057}"/>
              </a:ext>
            </a:extLst>
          </p:cNvPr>
          <p:cNvGrpSpPr/>
          <p:nvPr/>
        </p:nvGrpSpPr>
        <p:grpSpPr>
          <a:xfrm>
            <a:off x="15726854" y="6436737"/>
            <a:ext cx="845407" cy="845407"/>
            <a:chOff x="0" y="0"/>
            <a:chExt cx="812800" cy="812800"/>
          </a:xfrm>
        </p:grpSpPr>
        <p:sp>
          <p:nvSpPr>
            <p:cNvPr id="105" name="Freeform 35">
              <a:extLst>
                <a:ext uri="{FF2B5EF4-FFF2-40B4-BE49-F238E27FC236}">
                  <a16:creationId xmlns:a16="http://schemas.microsoft.com/office/drawing/2014/main" id="{4B71FA2D-8ADB-A394-6877-F7079EC5AFE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106" name="TextBox 36">
              <a:extLst>
                <a:ext uri="{FF2B5EF4-FFF2-40B4-BE49-F238E27FC236}">
                  <a16:creationId xmlns:a16="http://schemas.microsoft.com/office/drawing/2014/main" id="{84D8F751-C5EE-DFFA-A577-DA2952E06E14}"/>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107" name="TextBox 37">
            <a:extLst>
              <a:ext uri="{FF2B5EF4-FFF2-40B4-BE49-F238E27FC236}">
                <a16:creationId xmlns:a16="http://schemas.microsoft.com/office/drawing/2014/main" id="{E2B7FF0E-B6CE-B9CF-BE45-F7104ABE7291}"/>
              </a:ext>
            </a:extLst>
          </p:cNvPr>
          <p:cNvSpPr txBox="1"/>
          <p:nvPr/>
        </p:nvSpPr>
        <p:spPr>
          <a:xfrm>
            <a:off x="14839440" y="7581900"/>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التهيئة</a:t>
            </a:r>
          </a:p>
        </p:txBody>
      </p:sp>
      <p:sp>
        <p:nvSpPr>
          <p:cNvPr id="108" name="Freeform 39">
            <a:extLst>
              <a:ext uri="{FF2B5EF4-FFF2-40B4-BE49-F238E27FC236}">
                <a16:creationId xmlns:a16="http://schemas.microsoft.com/office/drawing/2014/main" id="{1E6F20C0-611C-928A-705F-15FBCC5E370E}"/>
              </a:ext>
            </a:extLst>
          </p:cNvPr>
          <p:cNvSpPr/>
          <p:nvPr/>
        </p:nvSpPr>
        <p:spPr>
          <a:xfrm>
            <a:off x="6302202" y="796494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109" name="Group 40">
            <a:extLst>
              <a:ext uri="{FF2B5EF4-FFF2-40B4-BE49-F238E27FC236}">
                <a16:creationId xmlns:a16="http://schemas.microsoft.com/office/drawing/2014/main" id="{60E422A7-EA66-404E-048A-1B9CE3B64D33}"/>
              </a:ext>
            </a:extLst>
          </p:cNvPr>
          <p:cNvGrpSpPr/>
          <p:nvPr/>
        </p:nvGrpSpPr>
        <p:grpSpPr>
          <a:xfrm>
            <a:off x="6462965" y="6385959"/>
            <a:ext cx="845407" cy="845407"/>
            <a:chOff x="0" y="0"/>
            <a:chExt cx="812800" cy="812800"/>
          </a:xfrm>
        </p:grpSpPr>
        <p:sp>
          <p:nvSpPr>
            <p:cNvPr id="110" name="Freeform 41">
              <a:extLst>
                <a:ext uri="{FF2B5EF4-FFF2-40B4-BE49-F238E27FC236}">
                  <a16:creationId xmlns:a16="http://schemas.microsoft.com/office/drawing/2014/main" id="{59B82906-DBF2-6809-63EE-EE3801FE856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111" name="TextBox 42">
              <a:extLst>
                <a:ext uri="{FF2B5EF4-FFF2-40B4-BE49-F238E27FC236}">
                  <a16:creationId xmlns:a16="http://schemas.microsoft.com/office/drawing/2014/main" id="{939B96C3-06EC-253B-0A08-4DE621871F7F}"/>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112" name="TextBox 43">
            <a:extLst>
              <a:ext uri="{FF2B5EF4-FFF2-40B4-BE49-F238E27FC236}">
                <a16:creationId xmlns:a16="http://schemas.microsoft.com/office/drawing/2014/main" id="{447D16FC-990E-1AE5-5654-86993740C2A5}"/>
              </a:ext>
            </a:extLst>
          </p:cNvPr>
          <p:cNvSpPr txBox="1"/>
          <p:nvPr/>
        </p:nvSpPr>
        <p:spPr>
          <a:xfrm>
            <a:off x="6620929" y="6518185"/>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3</a:t>
            </a:r>
          </a:p>
        </p:txBody>
      </p:sp>
      <p:sp>
        <p:nvSpPr>
          <p:cNvPr id="113" name="TextBox 44">
            <a:extLst>
              <a:ext uri="{FF2B5EF4-FFF2-40B4-BE49-F238E27FC236}">
                <a16:creationId xmlns:a16="http://schemas.microsoft.com/office/drawing/2014/main" id="{EFAB027C-EF6A-B813-F982-9B8BD9B76EE9}"/>
              </a:ext>
            </a:extLst>
          </p:cNvPr>
          <p:cNvSpPr txBox="1"/>
          <p:nvPr/>
        </p:nvSpPr>
        <p:spPr>
          <a:xfrm>
            <a:off x="11465512" y="6550940"/>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2</a:t>
            </a:r>
          </a:p>
        </p:txBody>
      </p:sp>
      <p:sp>
        <p:nvSpPr>
          <p:cNvPr id="114" name="TextBox 45">
            <a:extLst>
              <a:ext uri="{FF2B5EF4-FFF2-40B4-BE49-F238E27FC236}">
                <a16:creationId xmlns:a16="http://schemas.microsoft.com/office/drawing/2014/main" id="{89D45A4D-3E65-31B9-4DE2-393A869282ED}"/>
              </a:ext>
            </a:extLst>
          </p:cNvPr>
          <p:cNvSpPr txBox="1"/>
          <p:nvPr/>
        </p:nvSpPr>
        <p:spPr>
          <a:xfrm>
            <a:off x="15894231" y="6591187"/>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1</a:t>
            </a:r>
          </a:p>
        </p:txBody>
      </p:sp>
      <p:sp>
        <p:nvSpPr>
          <p:cNvPr id="115" name="TextBox 46">
            <a:extLst>
              <a:ext uri="{FF2B5EF4-FFF2-40B4-BE49-F238E27FC236}">
                <a16:creationId xmlns:a16="http://schemas.microsoft.com/office/drawing/2014/main" id="{2240136C-3349-7251-0C82-CA8D06E7F2FF}"/>
              </a:ext>
            </a:extLst>
          </p:cNvPr>
          <p:cNvSpPr txBox="1"/>
          <p:nvPr/>
        </p:nvSpPr>
        <p:spPr>
          <a:xfrm>
            <a:off x="6002433" y="7581900"/>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الممارسة الموجهة</a:t>
            </a:r>
          </a:p>
        </p:txBody>
      </p:sp>
      <p:grpSp>
        <p:nvGrpSpPr>
          <p:cNvPr id="3" name="Group 24">
            <a:extLst>
              <a:ext uri="{FF2B5EF4-FFF2-40B4-BE49-F238E27FC236}">
                <a16:creationId xmlns:a16="http://schemas.microsoft.com/office/drawing/2014/main" id="{FAD907AB-2143-EC27-C3A9-EFF3EB4B832E}"/>
              </a:ext>
            </a:extLst>
          </p:cNvPr>
          <p:cNvGrpSpPr/>
          <p:nvPr/>
        </p:nvGrpSpPr>
        <p:grpSpPr>
          <a:xfrm>
            <a:off x="592218" y="7068762"/>
            <a:ext cx="3979782" cy="1299571"/>
            <a:chOff x="0" y="0"/>
            <a:chExt cx="2047842" cy="2496304"/>
          </a:xfrm>
        </p:grpSpPr>
        <p:sp>
          <p:nvSpPr>
            <p:cNvPr id="4" name="Freeform 25">
              <a:extLst>
                <a:ext uri="{FF2B5EF4-FFF2-40B4-BE49-F238E27FC236}">
                  <a16:creationId xmlns:a16="http://schemas.microsoft.com/office/drawing/2014/main" id="{A28BB3D7-2D1E-BFEE-793B-DE7EA5AD1C16}"/>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5" name="Freeform 26">
              <a:extLst>
                <a:ext uri="{FF2B5EF4-FFF2-40B4-BE49-F238E27FC236}">
                  <a16:creationId xmlns:a16="http://schemas.microsoft.com/office/drawing/2014/main" id="{2580FB07-8C54-9F5A-CD55-37553B0A2C21}"/>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 name="Freeform 27">
              <a:extLst>
                <a:ext uri="{FF2B5EF4-FFF2-40B4-BE49-F238E27FC236}">
                  <a16:creationId xmlns:a16="http://schemas.microsoft.com/office/drawing/2014/main" id="{843200D7-0555-0018-B049-77D2C2222085}"/>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7" name="Freeform 48">
            <a:extLst>
              <a:ext uri="{FF2B5EF4-FFF2-40B4-BE49-F238E27FC236}">
                <a16:creationId xmlns:a16="http://schemas.microsoft.com/office/drawing/2014/main" id="{35783B26-8E7F-EBF7-B9C1-ECB8B3FFA688}"/>
              </a:ext>
            </a:extLst>
          </p:cNvPr>
          <p:cNvSpPr/>
          <p:nvPr/>
        </p:nvSpPr>
        <p:spPr>
          <a:xfrm>
            <a:off x="1476098" y="7915145"/>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12" name="Group 49">
            <a:extLst>
              <a:ext uri="{FF2B5EF4-FFF2-40B4-BE49-F238E27FC236}">
                <a16:creationId xmlns:a16="http://schemas.microsoft.com/office/drawing/2014/main" id="{9B8E810B-CE69-CEE5-A0A3-B28839630935}"/>
              </a:ext>
            </a:extLst>
          </p:cNvPr>
          <p:cNvGrpSpPr/>
          <p:nvPr/>
        </p:nvGrpSpPr>
        <p:grpSpPr>
          <a:xfrm>
            <a:off x="2069274" y="6591300"/>
            <a:ext cx="845407" cy="845407"/>
            <a:chOff x="0" y="0"/>
            <a:chExt cx="812800" cy="812800"/>
          </a:xfrm>
        </p:grpSpPr>
        <p:sp>
          <p:nvSpPr>
            <p:cNvPr id="13" name="Freeform 50">
              <a:extLst>
                <a:ext uri="{FF2B5EF4-FFF2-40B4-BE49-F238E27FC236}">
                  <a16:creationId xmlns:a16="http://schemas.microsoft.com/office/drawing/2014/main" id="{345956E0-275C-0DD3-5BD0-2D08ED520D4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14" name="TextBox 51">
              <a:extLst>
                <a:ext uri="{FF2B5EF4-FFF2-40B4-BE49-F238E27FC236}">
                  <a16:creationId xmlns:a16="http://schemas.microsoft.com/office/drawing/2014/main" id="{4AF70565-FCF1-4726-DD92-DA5307075A6C}"/>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15" name="TextBox 52">
            <a:extLst>
              <a:ext uri="{FF2B5EF4-FFF2-40B4-BE49-F238E27FC236}">
                <a16:creationId xmlns:a16="http://schemas.microsoft.com/office/drawing/2014/main" id="{7F558096-4DD3-730F-9E8E-62E2171E31A7}"/>
              </a:ext>
            </a:extLst>
          </p:cNvPr>
          <p:cNvSpPr txBox="1"/>
          <p:nvPr/>
        </p:nvSpPr>
        <p:spPr>
          <a:xfrm>
            <a:off x="2214481" y="6734517"/>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4</a:t>
            </a:r>
          </a:p>
        </p:txBody>
      </p:sp>
      <p:sp>
        <p:nvSpPr>
          <p:cNvPr id="16" name="TextBox 53">
            <a:extLst>
              <a:ext uri="{FF2B5EF4-FFF2-40B4-BE49-F238E27FC236}">
                <a16:creationId xmlns:a16="http://schemas.microsoft.com/office/drawing/2014/main" id="{4F89894A-C3A5-1EC7-1514-2BEEEFB3B020}"/>
              </a:ext>
            </a:extLst>
          </p:cNvPr>
          <p:cNvSpPr txBox="1"/>
          <p:nvPr/>
        </p:nvSpPr>
        <p:spPr>
          <a:xfrm>
            <a:off x="1176329" y="7552288"/>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الممارسة المستقلة</a:t>
            </a:r>
          </a:p>
        </p:txBody>
      </p:sp>
      <p:grpSp>
        <p:nvGrpSpPr>
          <p:cNvPr id="2" name="Group 11">
            <a:extLst>
              <a:ext uri="{FF2B5EF4-FFF2-40B4-BE49-F238E27FC236}">
                <a16:creationId xmlns:a16="http://schemas.microsoft.com/office/drawing/2014/main" id="{AC156B46-FB4C-7812-F914-0B20375675AA}"/>
              </a:ext>
            </a:extLst>
          </p:cNvPr>
          <p:cNvGrpSpPr/>
          <p:nvPr/>
        </p:nvGrpSpPr>
        <p:grpSpPr>
          <a:xfrm>
            <a:off x="5072996" y="441898"/>
            <a:ext cx="8557141" cy="1462740"/>
            <a:chOff x="1787" y="0"/>
            <a:chExt cx="4527112" cy="706045"/>
          </a:xfrm>
        </p:grpSpPr>
        <p:sp>
          <p:nvSpPr>
            <p:cNvPr id="17" name="Freeform 12">
              <a:extLst>
                <a:ext uri="{FF2B5EF4-FFF2-40B4-BE49-F238E27FC236}">
                  <a16:creationId xmlns:a16="http://schemas.microsoft.com/office/drawing/2014/main" id="{720D36F1-23C4-4BF5-87EA-FDA48D7CCA60}"/>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18" name="TextBox 13">
              <a:extLst>
                <a:ext uri="{FF2B5EF4-FFF2-40B4-BE49-F238E27FC236}">
                  <a16:creationId xmlns:a16="http://schemas.microsoft.com/office/drawing/2014/main" id="{6E5AE195-5ED2-837D-628B-EA71ADC9B31B}"/>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47" name="TextBox 17">
            <a:extLst>
              <a:ext uri="{FF2B5EF4-FFF2-40B4-BE49-F238E27FC236}">
                <a16:creationId xmlns:a16="http://schemas.microsoft.com/office/drawing/2014/main" id="{BFE320CA-0D07-2A66-00B4-8076CF3673E3}"/>
              </a:ext>
            </a:extLst>
          </p:cNvPr>
          <p:cNvSpPr txBox="1"/>
          <p:nvPr/>
        </p:nvSpPr>
        <p:spPr>
          <a:xfrm>
            <a:off x="5725284" y="820556"/>
            <a:ext cx="7318586" cy="646331"/>
          </a:xfrm>
          <a:prstGeom prst="rect">
            <a:avLst/>
          </a:prstGeom>
        </p:spPr>
        <p:txBody>
          <a:bodyPr wrap="square" lIns="0" tIns="0" rIns="0" bIns="0" rtlCol="0" anchor="t">
            <a:spAutoFit/>
          </a:bodyPr>
          <a:lstStyle/>
          <a:p>
            <a:pPr lvl="0" indent="0" algn="ctr" rtl="1">
              <a:lnSpc>
                <a:spcPts val="4818"/>
              </a:lnSpc>
              <a:spcBef>
                <a:spcPct val="0"/>
              </a:spcBef>
            </a:pPr>
            <a:r>
              <a:rPr lang="ar-MA" sz="4800" b="1" dirty="0">
                <a:solidFill>
                  <a:srgbClr val="000000"/>
                </a:solidFill>
                <a:latin typeface="Microsoft Uighur" panose="02000000000000000000" pitchFamily="2" charset="-78"/>
                <a:cs typeface="Microsoft Uighur" panose="02000000000000000000" pitchFamily="2" charset="-78"/>
                <a:sym typeface="IBM Plex Sans Arabic"/>
                <a:rtl/>
              </a:rPr>
              <a:t>حل مسائل باستخدام استراتيجية الأسئلة الأربعة</a:t>
            </a:r>
          </a:p>
        </p:txBody>
      </p:sp>
      <p:sp>
        <p:nvSpPr>
          <p:cNvPr id="19" name="Freeform 12">
            <a:extLst>
              <a:ext uri="{FF2B5EF4-FFF2-40B4-BE49-F238E27FC236}">
                <a16:creationId xmlns:a16="http://schemas.microsoft.com/office/drawing/2014/main" id="{3AD4DE2C-71E7-B698-7496-FA595065C63C}"/>
              </a:ext>
            </a:extLst>
          </p:cNvPr>
          <p:cNvSpPr/>
          <p:nvPr/>
        </p:nvSpPr>
        <p:spPr>
          <a:xfrm>
            <a:off x="5208834" y="8882728"/>
            <a:ext cx="7554649" cy="872414"/>
          </a:xfrm>
          <a:prstGeom prst="roundRect">
            <a:avLst>
              <a:gd name="adj" fmla="val 50000"/>
            </a:avLst>
          </a:prstGeom>
          <a:solidFill>
            <a:srgbClr val="E9C709"/>
          </a:solidFill>
        </p:spPr>
        <p:txBody>
          <a:bodyPr/>
          <a:lstStyle/>
          <a:p>
            <a:pPr marL="0" algn="l" defTabSz="914400" rtl="0" eaLnBrk="1" latinLnBrk="0" hangingPunct="1"/>
            <a:endParaRPr lang="fr-FR"/>
          </a:p>
        </p:txBody>
      </p:sp>
      <p:sp>
        <p:nvSpPr>
          <p:cNvPr id="20" name="TextBox 21">
            <a:extLst>
              <a:ext uri="{FF2B5EF4-FFF2-40B4-BE49-F238E27FC236}">
                <a16:creationId xmlns:a16="http://schemas.microsoft.com/office/drawing/2014/main" id="{826A5225-8BE5-43EC-C7C9-966F695972F5}"/>
              </a:ext>
            </a:extLst>
          </p:cNvPr>
          <p:cNvSpPr txBox="1"/>
          <p:nvPr/>
        </p:nvSpPr>
        <p:spPr>
          <a:xfrm>
            <a:off x="6249838" y="8960146"/>
            <a:ext cx="5223006" cy="677108"/>
          </a:xfrm>
          <a:prstGeom prst="rect">
            <a:avLst/>
          </a:prstGeom>
        </p:spPr>
        <p:txBody>
          <a:bodyPr wrap="square" lIns="0" tIns="0" rIns="0" bIns="0" rtlCol="0" anchor="t">
            <a:spAutoFit/>
          </a:bodyPr>
          <a:lstStyle/>
          <a:p>
            <a:pPr marL="0" lvl="0" indent="0" algn="ctr" rtl="1">
              <a:lnSpc>
                <a:spcPts val="5580"/>
              </a:lnSpc>
              <a:spcBef>
                <a:spcPct val="0"/>
              </a:spcBef>
            </a:pPr>
            <a:r>
              <a:rPr lang="ar-MA" sz="3600" b="1" dirty="0">
                <a:solidFill>
                  <a:srgbClr val="000000"/>
                </a:solidFill>
                <a:latin typeface="Microsoft Uighur" panose="02000000000000000000" pitchFamily="2" charset="-78"/>
                <a:ea typeface="TS Qamus Bold"/>
                <a:cs typeface="Microsoft Uighur" panose="02000000000000000000" pitchFamily="2" charset="-78"/>
                <a:sym typeface="TS Qamus Bold"/>
                <a:rtl/>
              </a:rPr>
              <a:t>ستتم نمذجة النشاط خلال ورشة الطرح</a:t>
            </a:r>
            <a:endParaRPr lang="ar-EG" sz="3600" b="1" dirty="0">
              <a:solidFill>
                <a:srgbClr val="000000"/>
              </a:solidFill>
              <a:latin typeface="Microsoft Uighur" panose="02000000000000000000" pitchFamily="2" charset="-78"/>
              <a:ea typeface="TS Qamus Bold"/>
              <a:cs typeface="Microsoft Uighur" panose="02000000000000000000" pitchFamily="2" charset="-78"/>
              <a:sym typeface="TS Qamus Bold"/>
              <a:rtl/>
            </a:endParaRPr>
          </a:p>
        </p:txBody>
      </p:sp>
    </p:spTree>
    <p:extLst>
      <p:ext uri="{BB962C8B-B14F-4D97-AF65-F5344CB8AC3E}">
        <p14:creationId xmlns:p14="http://schemas.microsoft.com/office/powerpoint/2010/main" val="19831830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D19E5-4B7E-8BAF-F737-21E7188AEF62}"/>
            </a:ext>
          </a:extLst>
        </p:cNvPr>
        <p:cNvGrpSpPr/>
        <p:nvPr/>
      </p:nvGrpSpPr>
      <p:grpSpPr>
        <a:xfrm>
          <a:off x="0" y="0"/>
          <a:ext cx="0" cy="0"/>
          <a:chOff x="0" y="0"/>
          <a:chExt cx="0" cy="0"/>
        </a:xfrm>
      </p:grpSpPr>
      <p:sp>
        <p:nvSpPr>
          <p:cNvPr id="4" name="TextBox 15">
            <a:extLst>
              <a:ext uri="{FF2B5EF4-FFF2-40B4-BE49-F238E27FC236}">
                <a16:creationId xmlns:a16="http://schemas.microsoft.com/office/drawing/2014/main" id="{B63C3428-A5E3-EABA-824D-085877629031}"/>
              </a:ext>
            </a:extLst>
          </p:cNvPr>
          <p:cNvSpPr txBox="1"/>
          <p:nvPr/>
        </p:nvSpPr>
        <p:spPr>
          <a:xfrm>
            <a:off x="1389370" y="4680873"/>
            <a:ext cx="10543065" cy="1017586"/>
          </a:xfrm>
          <a:prstGeom prst="rect">
            <a:avLst/>
          </a:prstGeom>
        </p:spPr>
        <p:txBody>
          <a:bodyPr wrap="square" lIns="0" tIns="0" rIns="0" bIns="0" rtlCol="0" anchor="t">
            <a:spAutoFit/>
          </a:bodyPr>
          <a:lstStyle/>
          <a:p>
            <a:pPr lvl="0" algn="ctr" rtl="1">
              <a:lnSpc>
                <a:spcPts val="7749"/>
              </a:lnSpc>
              <a:spcBef>
                <a:spcPct val="0"/>
              </a:spcBef>
            </a:pPr>
            <a:r>
              <a:rPr lang="ar-MA" sz="7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لعبة الحجلة أو العنكبوت</a:t>
            </a:r>
          </a:p>
        </p:txBody>
      </p:sp>
      <p:grpSp>
        <p:nvGrpSpPr>
          <p:cNvPr id="14" name="Groupe 13">
            <a:extLst>
              <a:ext uri="{FF2B5EF4-FFF2-40B4-BE49-F238E27FC236}">
                <a16:creationId xmlns:a16="http://schemas.microsoft.com/office/drawing/2014/main" id="{8DD20F26-1240-E9DA-E483-63D92682E024}"/>
              </a:ext>
            </a:extLst>
          </p:cNvPr>
          <p:cNvGrpSpPr/>
          <p:nvPr/>
        </p:nvGrpSpPr>
        <p:grpSpPr>
          <a:xfrm rot="10800000">
            <a:off x="11887200" y="994625"/>
            <a:ext cx="8999958" cy="7764850"/>
            <a:chOff x="-4692020" y="659100"/>
            <a:chExt cx="12867402" cy="9887050"/>
          </a:xfrm>
        </p:grpSpPr>
        <p:grpSp>
          <p:nvGrpSpPr>
            <p:cNvPr id="7" name="Group 6">
              <a:extLst>
                <a:ext uri="{FF2B5EF4-FFF2-40B4-BE49-F238E27FC236}">
                  <a16:creationId xmlns:a16="http://schemas.microsoft.com/office/drawing/2014/main" id="{EF34ECD9-E640-10CA-6756-35D0EFED3684}"/>
                </a:ext>
              </a:extLst>
            </p:cNvPr>
            <p:cNvGrpSpPr/>
            <p:nvPr/>
          </p:nvGrpSpPr>
          <p:grpSpPr>
            <a:xfrm>
              <a:off x="-2689413" y="2182854"/>
              <a:ext cx="10864795" cy="6154145"/>
              <a:chOff x="0" y="0"/>
              <a:chExt cx="1317093" cy="746041"/>
            </a:xfrm>
          </p:grpSpPr>
          <p:sp>
            <p:nvSpPr>
              <p:cNvPr id="8" name="Freeform 7">
                <a:extLst>
                  <a:ext uri="{FF2B5EF4-FFF2-40B4-BE49-F238E27FC236}">
                    <a16:creationId xmlns:a16="http://schemas.microsoft.com/office/drawing/2014/main" id="{0F305D7D-B3D6-D68F-702F-A383D6C69D5E}"/>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9" name="TextBox 8">
                <a:extLst>
                  <a:ext uri="{FF2B5EF4-FFF2-40B4-BE49-F238E27FC236}">
                    <a16:creationId xmlns:a16="http://schemas.microsoft.com/office/drawing/2014/main" id="{F24734A2-D084-08DF-71C8-2430F6D65986}"/>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0" name="Freeform 9">
              <a:extLst>
                <a:ext uri="{FF2B5EF4-FFF2-40B4-BE49-F238E27FC236}">
                  <a16:creationId xmlns:a16="http://schemas.microsoft.com/office/drawing/2014/main" id="{A4D7232D-778F-B099-A475-78861D239117}"/>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11" name="Group 10">
              <a:extLst>
                <a:ext uri="{FF2B5EF4-FFF2-40B4-BE49-F238E27FC236}">
                  <a16:creationId xmlns:a16="http://schemas.microsoft.com/office/drawing/2014/main" id="{7C0AD0A7-56C7-CB5A-E556-679ACEE3D902}"/>
                </a:ext>
              </a:extLst>
            </p:cNvPr>
            <p:cNvGrpSpPr/>
            <p:nvPr/>
          </p:nvGrpSpPr>
          <p:grpSpPr>
            <a:xfrm>
              <a:off x="-4692020" y="659100"/>
              <a:ext cx="11850480" cy="9201654"/>
              <a:chOff x="0" y="0"/>
              <a:chExt cx="1070766" cy="831427"/>
            </a:xfrm>
          </p:grpSpPr>
          <p:sp>
            <p:nvSpPr>
              <p:cNvPr id="12" name="Freeform 11">
                <a:extLst>
                  <a:ext uri="{FF2B5EF4-FFF2-40B4-BE49-F238E27FC236}">
                    <a16:creationId xmlns:a16="http://schemas.microsoft.com/office/drawing/2014/main" id="{0BE2E96D-0C08-1469-D169-DE11B9945E1E}"/>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3" name="TextBox 12">
                <a:extLst>
                  <a:ext uri="{FF2B5EF4-FFF2-40B4-BE49-F238E27FC236}">
                    <a16:creationId xmlns:a16="http://schemas.microsoft.com/office/drawing/2014/main" id="{7590BF4D-67C8-1AD5-94D3-2CE7547818B4}"/>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TextBox 34">
            <a:extLst>
              <a:ext uri="{FF2B5EF4-FFF2-40B4-BE49-F238E27FC236}">
                <a16:creationId xmlns:a16="http://schemas.microsoft.com/office/drawing/2014/main" id="{C8D09912-BC40-A85D-09B8-F700201DC132}"/>
              </a:ext>
            </a:extLst>
          </p:cNvPr>
          <p:cNvSpPr txBox="1"/>
          <p:nvPr/>
        </p:nvSpPr>
        <p:spPr>
          <a:xfrm>
            <a:off x="12915150" y="4267216"/>
            <a:ext cx="3983480"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5.1. نمذجة و محاكاة الأنشطة</a:t>
            </a:r>
          </a:p>
        </p:txBody>
      </p:sp>
      <p:sp>
        <p:nvSpPr>
          <p:cNvPr id="17" name="TextBox 15">
            <a:extLst>
              <a:ext uri="{FF2B5EF4-FFF2-40B4-BE49-F238E27FC236}">
                <a16:creationId xmlns:a16="http://schemas.microsoft.com/office/drawing/2014/main" id="{E44AF869-CC91-5A28-E8E4-304FD52A8913}"/>
              </a:ext>
            </a:extLst>
          </p:cNvPr>
          <p:cNvSpPr txBox="1"/>
          <p:nvPr/>
        </p:nvSpPr>
        <p:spPr>
          <a:xfrm>
            <a:off x="-241091" y="-7423123"/>
            <a:ext cx="9320496" cy="9939566"/>
          </a:xfrm>
          <a:prstGeom prst="rect">
            <a:avLst/>
          </a:prstGeom>
        </p:spPr>
        <p:txBody>
          <a:bodyPr lIns="59834" tIns="59834" rIns="59834" bIns="59834" rtlCol="0" anchor="ctr"/>
          <a:lstStyle/>
          <a:p>
            <a:pPr marL="0" algn="ctr" defTabSz="914400" rtl="1" eaLnBrk="1" latinLnBrk="0" hangingPunct="1">
              <a:lnSpc>
                <a:spcPts val="3750"/>
              </a:lnSpc>
            </a:pPr>
            <a:endParaRPr/>
          </a:p>
        </p:txBody>
      </p:sp>
      <p:grpSp>
        <p:nvGrpSpPr>
          <p:cNvPr id="18" name="Group 33">
            <a:extLst>
              <a:ext uri="{FF2B5EF4-FFF2-40B4-BE49-F238E27FC236}">
                <a16:creationId xmlns:a16="http://schemas.microsoft.com/office/drawing/2014/main" id="{245C9F04-FB88-6C6C-864A-4F70BC507574}"/>
              </a:ext>
            </a:extLst>
          </p:cNvPr>
          <p:cNvGrpSpPr/>
          <p:nvPr/>
        </p:nvGrpSpPr>
        <p:grpSpPr>
          <a:xfrm>
            <a:off x="-1590449" y="-7054167"/>
            <a:ext cx="11850480" cy="9201654"/>
            <a:chOff x="0" y="0"/>
            <a:chExt cx="1070766" cy="831427"/>
          </a:xfrm>
        </p:grpSpPr>
        <p:sp>
          <p:nvSpPr>
            <p:cNvPr id="19" name="Freeform 34">
              <a:extLst>
                <a:ext uri="{FF2B5EF4-FFF2-40B4-BE49-F238E27FC236}">
                  <a16:creationId xmlns:a16="http://schemas.microsoft.com/office/drawing/2014/main" id="{3FE2E705-8C36-DEAE-5588-5AEA7140E2A0}"/>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20" name="TextBox 35">
              <a:extLst>
                <a:ext uri="{FF2B5EF4-FFF2-40B4-BE49-F238E27FC236}">
                  <a16:creationId xmlns:a16="http://schemas.microsoft.com/office/drawing/2014/main" id="{AC8E166D-FD61-3CD3-BFD9-A07FA58D660B}"/>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sp>
        <p:nvSpPr>
          <p:cNvPr id="33" name="TextBox 17">
            <a:extLst>
              <a:ext uri="{FF2B5EF4-FFF2-40B4-BE49-F238E27FC236}">
                <a16:creationId xmlns:a16="http://schemas.microsoft.com/office/drawing/2014/main" id="{8CF5183E-23B0-335E-71C3-810B1313413F}"/>
              </a:ext>
            </a:extLst>
          </p:cNvPr>
          <p:cNvSpPr txBox="1"/>
          <p:nvPr/>
        </p:nvSpPr>
        <p:spPr>
          <a:xfrm>
            <a:off x="-2396376" y="786189"/>
            <a:ext cx="13462334" cy="1048364"/>
          </a:xfrm>
          <a:prstGeom prst="rect">
            <a:avLst/>
          </a:prstGeom>
        </p:spPr>
        <p:txBody>
          <a:bodyPr lIns="0" tIns="0" rIns="0" bIns="0" rtlCol="0" anchor="t">
            <a:spAutoFit/>
          </a:bodyPr>
          <a:lstStyle/>
          <a:p>
            <a:pPr lvl="0" algn="ctr" rtl="1">
              <a:lnSpc>
                <a:spcPts val="7749"/>
              </a:lnSpc>
              <a:spcBef>
                <a:spcPct val="0"/>
              </a:spcBef>
            </a:pPr>
            <a:r>
              <a:rPr lang="ar-MA"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النشاط7: الألعاب</a:t>
            </a:r>
            <a:endParaRPr lang="ar-EG"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2572467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0E00B-89F5-7C59-388D-5285A42D1E8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491F9E3-39A9-B92A-4D6A-CECA3097382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5" name="Freeform 5">
            <a:extLst>
              <a:ext uri="{FF2B5EF4-FFF2-40B4-BE49-F238E27FC236}">
                <a16:creationId xmlns:a16="http://schemas.microsoft.com/office/drawing/2014/main" id="{FDEA69BE-D4DE-6273-CBA9-59673715A060}"/>
              </a:ext>
            </a:extLst>
          </p:cNvPr>
          <p:cNvSpPr/>
          <p:nvPr/>
        </p:nvSpPr>
        <p:spPr>
          <a:xfrm rot="20532753" flipH="1" flipV="1">
            <a:off x="2978151" y="3372169"/>
            <a:ext cx="2452448"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E9AA43D6-0C37-1B2A-02A6-5E6A16273682}"/>
              </a:ext>
            </a:extLst>
          </p:cNvPr>
          <p:cNvGrpSpPr/>
          <p:nvPr/>
        </p:nvGrpSpPr>
        <p:grpSpPr>
          <a:xfrm>
            <a:off x="5366257" y="1772061"/>
            <a:ext cx="7335885" cy="1594795"/>
            <a:chOff x="0" y="0"/>
            <a:chExt cx="3172940" cy="796749"/>
          </a:xfrm>
        </p:grpSpPr>
        <p:sp>
          <p:nvSpPr>
            <p:cNvPr id="9" name="Freeform 9">
              <a:extLst>
                <a:ext uri="{FF2B5EF4-FFF2-40B4-BE49-F238E27FC236}">
                  <a16:creationId xmlns:a16="http://schemas.microsoft.com/office/drawing/2014/main" id="{3E5C7E42-88FD-8F8E-891C-2C73D936BB8F}"/>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A50B9F41-B78F-FEF4-590B-494E6265257D}"/>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B6FAD45C-FB3B-5852-00CE-5D28E7E4D5CE}"/>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57" name="Group 57">
            <a:extLst>
              <a:ext uri="{FF2B5EF4-FFF2-40B4-BE49-F238E27FC236}">
                <a16:creationId xmlns:a16="http://schemas.microsoft.com/office/drawing/2014/main" id="{74ED5A31-DA21-7B49-76DD-303B2B94C77F}"/>
              </a:ext>
            </a:extLst>
          </p:cNvPr>
          <p:cNvGrpSpPr/>
          <p:nvPr/>
        </p:nvGrpSpPr>
        <p:grpSpPr>
          <a:xfrm rot="5400000">
            <a:off x="12484139" y="2030591"/>
            <a:ext cx="1609191" cy="936431"/>
            <a:chOff x="-30888" y="-75906"/>
            <a:chExt cx="1254015" cy="729745"/>
          </a:xfrm>
        </p:grpSpPr>
        <p:sp>
          <p:nvSpPr>
            <p:cNvPr id="58" name="Freeform 58">
              <a:extLst>
                <a:ext uri="{FF2B5EF4-FFF2-40B4-BE49-F238E27FC236}">
                  <a16:creationId xmlns:a16="http://schemas.microsoft.com/office/drawing/2014/main" id="{F6771605-9509-8371-DF99-CC0F03834E5E}"/>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6F3A6757-0715-5536-E448-C64CEDBE4F34}"/>
                </a:ext>
              </a:extLst>
            </p:cNvPr>
            <p:cNvSpPr/>
            <p:nvPr/>
          </p:nvSpPr>
          <p:spPr>
            <a:xfrm>
              <a:off x="-30888" y="-75906"/>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938BE0FC-BFA5-0AD8-9FB7-AA0DCCB1482B}"/>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0ED0A0CF-D57E-9302-06C0-80409C8C4801}"/>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9DA83F37-87C3-9DE7-90A1-119F2AFDF742}"/>
              </a:ext>
            </a:extLst>
          </p:cNvPr>
          <p:cNvGrpSpPr/>
          <p:nvPr/>
        </p:nvGrpSpPr>
        <p:grpSpPr>
          <a:xfrm>
            <a:off x="617342" y="1026447"/>
            <a:ext cx="3444840" cy="1953397"/>
            <a:chOff x="0" y="0"/>
            <a:chExt cx="2263775" cy="1074441"/>
          </a:xfrm>
        </p:grpSpPr>
        <p:sp>
          <p:nvSpPr>
            <p:cNvPr id="63" name="Freeform 63">
              <a:extLst>
                <a:ext uri="{FF2B5EF4-FFF2-40B4-BE49-F238E27FC236}">
                  <a16:creationId xmlns:a16="http://schemas.microsoft.com/office/drawing/2014/main" id="{7E7304D7-6FDE-E0CD-BC73-167BCB61143B}"/>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714ECADD-632C-ACB3-50A1-B033B67B52D0}"/>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FE7B15B2-DBA3-5080-0186-4DBEB6BDF339}"/>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784F59B2-F3BC-FB4C-DAE8-64088073FB43}"/>
              </a:ext>
            </a:extLst>
          </p:cNvPr>
          <p:cNvGrpSpPr/>
          <p:nvPr/>
        </p:nvGrpSpPr>
        <p:grpSpPr>
          <a:xfrm>
            <a:off x="1004160" y="755631"/>
            <a:ext cx="2671204" cy="566577"/>
            <a:chOff x="0" y="0"/>
            <a:chExt cx="1755380" cy="372326"/>
          </a:xfrm>
        </p:grpSpPr>
        <p:sp>
          <p:nvSpPr>
            <p:cNvPr id="67" name="Freeform 67">
              <a:extLst>
                <a:ext uri="{FF2B5EF4-FFF2-40B4-BE49-F238E27FC236}">
                  <a16:creationId xmlns:a16="http://schemas.microsoft.com/office/drawing/2014/main" id="{06B17F0E-7693-185A-4A87-D2B1F25BA360}"/>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57FC007C-8524-BFF2-E01F-6B55B419432B}"/>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2FF5094D-961A-88B8-5628-EEBC8AB3860F}"/>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D3A1C6DC-BDB8-A1A7-FB37-74EC912B5440}"/>
              </a:ext>
            </a:extLst>
          </p:cNvPr>
          <p:cNvSpPr txBox="1"/>
          <p:nvPr/>
        </p:nvSpPr>
        <p:spPr>
          <a:xfrm>
            <a:off x="1074422" y="93526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grpSp>
        <p:nvGrpSpPr>
          <p:cNvPr id="72" name="Group 72">
            <a:extLst>
              <a:ext uri="{FF2B5EF4-FFF2-40B4-BE49-F238E27FC236}">
                <a16:creationId xmlns:a16="http://schemas.microsoft.com/office/drawing/2014/main" id="{1C6888DD-D9B7-0D1D-505F-BCBFAF22F367}"/>
              </a:ext>
            </a:extLst>
          </p:cNvPr>
          <p:cNvGrpSpPr/>
          <p:nvPr/>
        </p:nvGrpSpPr>
        <p:grpSpPr>
          <a:xfrm>
            <a:off x="14300219" y="994717"/>
            <a:ext cx="3444840" cy="1635002"/>
            <a:chOff x="0" y="0"/>
            <a:chExt cx="2263775" cy="1074441"/>
          </a:xfrm>
        </p:grpSpPr>
        <p:sp>
          <p:nvSpPr>
            <p:cNvPr id="73" name="Freeform 73">
              <a:extLst>
                <a:ext uri="{FF2B5EF4-FFF2-40B4-BE49-F238E27FC236}">
                  <a16:creationId xmlns:a16="http://schemas.microsoft.com/office/drawing/2014/main" id="{615274D4-4961-9C17-7721-7F1DF60B05B4}"/>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AFB8541D-5AC5-AFDD-1564-70E118F4CF28}"/>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E646AA72-6124-3615-B810-9CEA11FCBC00}"/>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716C91B9-A831-A326-8972-43F02FE867BE}"/>
              </a:ext>
            </a:extLst>
          </p:cNvPr>
          <p:cNvGrpSpPr/>
          <p:nvPr/>
        </p:nvGrpSpPr>
        <p:grpSpPr>
          <a:xfrm>
            <a:off x="14687037" y="723900"/>
            <a:ext cx="2671204" cy="566577"/>
            <a:chOff x="0" y="0"/>
            <a:chExt cx="1755380" cy="372326"/>
          </a:xfrm>
        </p:grpSpPr>
        <p:sp>
          <p:nvSpPr>
            <p:cNvPr id="77" name="Freeform 77">
              <a:extLst>
                <a:ext uri="{FF2B5EF4-FFF2-40B4-BE49-F238E27FC236}">
                  <a16:creationId xmlns:a16="http://schemas.microsoft.com/office/drawing/2014/main" id="{7D4AF4FB-0017-5E60-7E17-3934C7F74486}"/>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A8A89E20-CA34-F03E-8BBF-5AE3AE9B9086}"/>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C49FC4BA-D77E-6038-4ACA-FA927C7B0001}"/>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A042DFCE-A724-CD9F-5577-9362A14B6BA1}"/>
              </a:ext>
            </a:extLst>
          </p:cNvPr>
          <p:cNvSpPr txBox="1"/>
          <p:nvPr/>
        </p:nvSpPr>
        <p:spPr>
          <a:xfrm>
            <a:off x="15289400" y="1608184"/>
            <a:ext cx="1466478" cy="781945"/>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إلى </a:t>
            </a:r>
            <a:r>
              <a:rPr lang="ar-MA" sz="2241" dirty="0">
                <a:solidFill>
                  <a:srgbClr val="000000"/>
                </a:solidFill>
                <a:latin typeface="IBM Plex Sans Arabic"/>
                <a:ea typeface="IBM Plex Sans Arabic"/>
                <a:cs typeface="IBM Plex Sans Arabic"/>
                <a:sym typeface="IBM Plex Sans Arabic"/>
              </a:rPr>
              <a:t>15</a:t>
            </a:r>
            <a:r>
              <a:rPr lang="ar-EG" sz="2241" dirty="0">
                <a:solidFill>
                  <a:srgbClr val="000000"/>
                </a:solidFill>
                <a:latin typeface="IBM Plex Sans Arabic"/>
                <a:ea typeface="IBM Plex Sans Arabic"/>
                <a:cs typeface="IBM Plex Sans Arabic"/>
                <a:sym typeface="IBM Plex Sans Arabic"/>
                <a:rtl/>
              </a:rPr>
              <a:t> دقا</a:t>
            </a:r>
            <a:r>
              <a:rPr lang="ar-MA" sz="2241" dirty="0">
                <a:solidFill>
                  <a:srgbClr val="000000"/>
                </a:solidFill>
                <a:latin typeface="IBM Plex Sans Arabic"/>
                <a:ea typeface="IBM Plex Sans Arabic"/>
                <a:cs typeface="IBM Plex Sans Arabic"/>
                <a:sym typeface="IBM Plex Sans Arabic"/>
                <a:rtl/>
              </a:rPr>
              <a:t>ئ</a:t>
            </a:r>
            <a:r>
              <a:rPr lang="ar-EG" sz="2241" dirty="0">
                <a:solidFill>
                  <a:srgbClr val="000000"/>
                </a:solidFill>
                <a:latin typeface="IBM Plex Sans Arabic"/>
                <a:ea typeface="IBM Plex Sans Arabic"/>
                <a:cs typeface="IBM Plex Sans Arabic"/>
                <a:sym typeface="IBM Plex Sans Arabic"/>
                <a:rtl/>
              </a:rPr>
              <a:t>ق</a:t>
            </a:r>
          </a:p>
        </p:txBody>
      </p:sp>
      <p:sp>
        <p:nvSpPr>
          <p:cNvPr id="81" name="TextBox 81">
            <a:extLst>
              <a:ext uri="{FF2B5EF4-FFF2-40B4-BE49-F238E27FC236}">
                <a16:creationId xmlns:a16="http://schemas.microsoft.com/office/drawing/2014/main" id="{F68297E8-AA85-2C34-DEDF-B9EAD1D3FF7B}"/>
              </a:ext>
            </a:extLst>
          </p:cNvPr>
          <p:cNvSpPr txBox="1"/>
          <p:nvPr/>
        </p:nvSpPr>
        <p:spPr>
          <a:xfrm>
            <a:off x="14869082" y="8828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6" name="TextBox 54">
            <a:extLst>
              <a:ext uri="{FF2B5EF4-FFF2-40B4-BE49-F238E27FC236}">
                <a16:creationId xmlns:a16="http://schemas.microsoft.com/office/drawing/2014/main" id="{749FD899-4FDB-3906-8C24-67C6406E2544}"/>
              </a:ext>
            </a:extLst>
          </p:cNvPr>
          <p:cNvSpPr txBox="1"/>
          <p:nvPr/>
        </p:nvSpPr>
        <p:spPr>
          <a:xfrm>
            <a:off x="5034941" y="2386486"/>
            <a:ext cx="7193864" cy="32367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تعرف وقراءة الأعداد من رقم واح</a:t>
            </a:r>
            <a:r>
              <a:rPr lang="ar-MA" sz="1912" dirty="0">
                <a:solidFill>
                  <a:srgbClr val="2A2B39"/>
                </a:solidFill>
                <a:latin typeface="IBM Plex Sans Arabic"/>
                <a:ea typeface="IBM Plex Sans Arabic"/>
                <a:cs typeface="IBM Plex Sans Arabic"/>
                <a:sym typeface="IBM Plex Sans Arabic"/>
                <a:rtl/>
              </a:rPr>
              <a:t>د.</a:t>
            </a:r>
            <a:endParaRPr lang="ar-EG" sz="1912" dirty="0">
              <a:solidFill>
                <a:srgbClr val="2A2B39"/>
              </a:solidFill>
              <a:highlight>
                <a:srgbClr val="FFFF00"/>
              </a:highlight>
              <a:latin typeface="IBM Plex Sans Arabic"/>
              <a:ea typeface="IBM Plex Sans Arabic"/>
              <a:cs typeface="IBM Plex Sans Arabic"/>
              <a:sym typeface="IBM Plex Sans Arabic"/>
              <a:rtl/>
            </a:endParaRPr>
          </a:p>
        </p:txBody>
      </p:sp>
      <p:sp>
        <p:nvSpPr>
          <p:cNvPr id="7" name="TextBox 71">
            <a:extLst>
              <a:ext uri="{FF2B5EF4-FFF2-40B4-BE49-F238E27FC236}">
                <a16:creationId xmlns:a16="http://schemas.microsoft.com/office/drawing/2014/main" id="{C43948F4-AEDB-B3F5-B636-9E5A8CA86606}"/>
              </a:ext>
            </a:extLst>
          </p:cNvPr>
          <p:cNvSpPr txBox="1"/>
          <p:nvPr/>
        </p:nvSpPr>
        <p:spPr>
          <a:xfrm>
            <a:off x="677947" y="1491797"/>
            <a:ext cx="3436853" cy="375103"/>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000" dirty="0">
                <a:solidFill>
                  <a:srgbClr val="000000"/>
                </a:solidFill>
                <a:latin typeface="IBM Plex Sans Arabic"/>
                <a:ea typeface="IBM Plex Sans Arabic"/>
                <a:cs typeface="IBM Plex Sans Arabic"/>
                <a:sym typeface="IBM Plex Sans Arabic"/>
                <a:rtl/>
              </a:rPr>
              <a:t>الطباشير أو بطاقات الاعداد. </a:t>
            </a:r>
          </a:p>
        </p:txBody>
      </p:sp>
      <p:sp>
        <p:nvSpPr>
          <p:cNvPr id="4" name="Freeform 6">
            <a:extLst>
              <a:ext uri="{FF2B5EF4-FFF2-40B4-BE49-F238E27FC236}">
                <a16:creationId xmlns:a16="http://schemas.microsoft.com/office/drawing/2014/main" id="{4DC4BDCE-2017-1FC3-300F-C2D5BFE19461}"/>
              </a:ext>
            </a:extLst>
          </p:cNvPr>
          <p:cNvSpPr/>
          <p:nvPr/>
        </p:nvSpPr>
        <p:spPr>
          <a:xfrm rot="9151063">
            <a:off x="6593405" y="3409701"/>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2" name="Freeform 7">
            <a:extLst>
              <a:ext uri="{FF2B5EF4-FFF2-40B4-BE49-F238E27FC236}">
                <a16:creationId xmlns:a16="http://schemas.microsoft.com/office/drawing/2014/main" id="{037E1579-3B3D-509D-B4BD-82DCE9F0300B}"/>
              </a:ext>
            </a:extLst>
          </p:cNvPr>
          <p:cNvSpPr/>
          <p:nvPr/>
        </p:nvSpPr>
        <p:spPr>
          <a:xfrm rot="1419572" flipV="1">
            <a:off x="10466666" y="3600043"/>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13" name="Group 12">
            <a:extLst>
              <a:ext uri="{FF2B5EF4-FFF2-40B4-BE49-F238E27FC236}">
                <a16:creationId xmlns:a16="http://schemas.microsoft.com/office/drawing/2014/main" id="{8345B849-F591-7D3E-997A-1227C7B57918}"/>
              </a:ext>
            </a:extLst>
          </p:cNvPr>
          <p:cNvGrpSpPr/>
          <p:nvPr/>
        </p:nvGrpSpPr>
        <p:grpSpPr>
          <a:xfrm>
            <a:off x="9535958" y="5191053"/>
            <a:ext cx="4939511" cy="1161991"/>
            <a:chOff x="0" y="0"/>
            <a:chExt cx="2541682" cy="2496304"/>
          </a:xfrm>
        </p:grpSpPr>
        <p:sp>
          <p:nvSpPr>
            <p:cNvPr id="14" name="Freeform 13">
              <a:extLst>
                <a:ext uri="{FF2B5EF4-FFF2-40B4-BE49-F238E27FC236}">
                  <a16:creationId xmlns:a16="http://schemas.microsoft.com/office/drawing/2014/main" id="{393BC9E2-8485-C55C-B351-320973615EB9}"/>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15" name="Freeform 14">
              <a:extLst>
                <a:ext uri="{FF2B5EF4-FFF2-40B4-BE49-F238E27FC236}">
                  <a16:creationId xmlns:a16="http://schemas.microsoft.com/office/drawing/2014/main" id="{995865FD-851A-15CA-C987-E726DAE569EE}"/>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16" name="Freeform 15">
              <a:extLst>
                <a:ext uri="{FF2B5EF4-FFF2-40B4-BE49-F238E27FC236}">
                  <a16:creationId xmlns:a16="http://schemas.microsoft.com/office/drawing/2014/main" id="{0D4D87B6-DB79-025F-4C49-EA55889C4706}"/>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grpSp>
        <p:nvGrpSpPr>
          <p:cNvPr id="17" name="Group 16">
            <a:extLst>
              <a:ext uri="{FF2B5EF4-FFF2-40B4-BE49-F238E27FC236}">
                <a16:creationId xmlns:a16="http://schemas.microsoft.com/office/drawing/2014/main" id="{F2656444-9EB8-E847-47E0-7126D118A320}"/>
              </a:ext>
            </a:extLst>
          </p:cNvPr>
          <p:cNvGrpSpPr/>
          <p:nvPr/>
        </p:nvGrpSpPr>
        <p:grpSpPr>
          <a:xfrm>
            <a:off x="14623600" y="5191054"/>
            <a:ext cx="3167861" cy="1161662"/>
            <a:chOff x="0" y="0"/>
            <a:chExt cx="1630059" cy="2496304"/>
          </a:xfrm>
        </p:grpSpPr>
        <p:sp>
          <p:nvSpPr>
            <p:cNvPr id="18" name="Freeform 17">
              <a:extLst>
                <a:ext uri="{FF2B5EF4-FFF2-40B4-BE49-F238E27FC236}">
                  <a16:creationId xmlns:a16="http://schemas.microsoft.com/office/drawing/2014/main" id="{B0E13C3E-A9EA-86B6-A155-26762B86FC56}"/>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a:p>
          </p:txBody>
        </p:sp>
        <p:sp>
          <p:nvSpPr>
            <p:cNvPr id="19" name="Freeform 18">
              <a:extLst>
                <a:ext uri="{FF2B5EF4-FFF2-40B4-BE49-F238E27FC236}">
                  <a16:creationId xmlns:a16="http://schemas.microsoft.com/office/drawing/2014/main" id="{B980267D-6F10-0A28-451F-493C5EAD8604}"/>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a:p>
          </p:txBody>
        </p:sp>
        <p:sp>
          <p:nvSpPr>
            <p:cNvPr id="28" name="Freeform 19">
              <a:extLst>
                <a:ext uri="{FF2B5EF4-FFF2-40B4-BE49-F238E27FC236}">
                  <a16:creationId xmlns:a16="http://schemas.microsoft.com/office/drawing/2014/main" id="{12F9014A-1E57-7F47-3245-CB8CF7ED6F7A}"/>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a:p>
          </p:txBody>
        </p:sp>
      </p:grpSp>
      <p:grpSp>
        <p:nvGrpSpPr>
          <p:cNvPr id="29" name="Group 20">
            <a:extLst>
              <a:ext uri="{FF2B5EF4-FFF2-40B4-BE49-F238E27FC236}">
                <a16:creationId xmlns:a16="http://schemas.microsoft.com/office/drawing/2014/main" id="{5C536AF0-7B53-4BC1-656C-1C5DA8BCFA2B}"/>
              </a:ext>
            </a:extLst>
          </p:cNvPr>
          <p:cNvGrpSpPr/>
          <p:nvPr/>
        </p:nvGrpSpPr>
        <p:grpSpPr>
          <a:xfrm>
            <a:off x="4772586" y="5184981"/>
            <a:ext cx="4546664" cy="3920919"/>
            <a:chOff x="0" y="0"/>
            <a:chExt cx="2339538" cy="2496304"/>
          </a:xfrm>
        </p:grpSpPr>
        <p:sp>
          <p:nvSpPr>
            <p:cNvPr id="30" name="Freeform 21">
              <a:extLst>
                <a:ext uri="{FF2B5EF4-FFF2-40B4-BE49-F238E27FC236}">
                  <a16:creationId xmlns:a16="http://schemas.microsoft.com/office/drawing/2014/main" id="{F22ED44D-B0DD-DC63-4A30-EC00D3679595}"/>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31" name="Freeform 22">
              <a:extLst>
                <a:ext uri="{FF2B5EF4-FFF2-40B4-BE49-F238E27FC236}">
                  <a16:creationId xmlns:a16="http://schemas.microsoft.com/office/drawing/2014/main" id="{DF6DE63F-1ABE-353C-5CCA-B938EF026043}"/>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32" name="Freeform 23">
              <a:extLst>
                <a:ext uri="{FF2B5EF4-FFF2-40B4-BE49-F238E27FC236}">
                  <a16:creationId xmlns:a16="http://schemas.microsoft.com/office/drawing/2014/main" id="{51B08900-B77E-B4EB-7FBE-9C68D749ED3C}"/>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sp>
        <p:nvSpPr>
          <p:cNvPr id="33" name="Freeform 28">
            <a:extLst>
              <a:ext uri="{FF2B5EF4-FFF2-40B4-BE49-F238E27FC236}">
                <a16:creationId xmlns:a16="http://schemas.microsoft.com/office/drawing/2014/main" id="{99F9C790-EAEF-36EA-9147-92FCBAE044D7}"/>
              </a:ext>
            </a:extLst>
          </p:cNvPr>
          <p:cNvSpPr/>
          <p:nvPr/>
        </p:nvSpPr>
        <p:spPr>
          <a:xfrm>
            <a:off x="10764538" y="603973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34" name="Group 29">
            <a:extLst>
              <a:ext uri="{FF2B5EF4-FFF2-40B4-BE49-F238E27FC236}">
                <a16:creationId xmlns:a16="http://schemas.microsoft.com/office/drawing/2014/main" id="{3800529A-C560-0C68-1F0F-CEB769ACA6A9}"/>
              </a:ext>
            </a:extLst>
          </p:cNvPr>
          <p:cNvGrpSpPr/>
          <p:nvPr/>
        </p:nvGrpSpPr>
        <p:grpSpPr>
          <a:xfrm>
            <a:off x="11307550" y="4644558"/>
            <a:ext cx="845407" cy="845407"/>
            <a:chOff x="0" y="0"/>
            <a:chExt cx="812800" cy="812800"/>
          </a:xfrm>
        </p:grpSpPr>
        <p:sp>
          <p:nvSpPr>
            <p:cNvPr id="35" name="Freeform 30">
              <a:extLst>
                <a:ext uri="{FF2B5EF4-FFF2-40B4-BE49-F238E27FC236}">
                  <a16:creationId xmlns:a16="http://schemas.microsoft.com/office/drawing/2014/main" id="{E7CEF913-F776-40B5-81CC-78AD51D2C58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6" name="TextBox 31">
              <a:extLst>
                <a:ext uri="{FF2B5EF4-FFF2-40B4-BE49-F238E27FC236}">
                  <a16:creationId xmlns:a16="http://schemas.microsoft.com/office/drawing/2014/main" id="{3AE0B275-E84F-6D4A-6EBC-5AC415B44311}"/>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2">
            <a:extLst>
              <a:ext uri="{FF2B5EF4-FFF2-40B4-BE49-F238E27FC236}">
                <a16:creationId xmlns:a16="http://schemas.microsoft.com/office/drawing/2014/main" id="{CD3C6CB4-48C9-7053-8F55-E355E6A4469C}"/>
              </a:ext>
            </a:extLst>
          </p:cNvPr>
          <p:cNvSpPr txBox="1"/>
          <p:nvPr/>
        </p:nvSpPr>
        <p:spPr>
          <a:xfrm>
            <a:off x="10513364" y="569738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38" name="Freeform 33">
            <a:extLst>
              <a:ext uri="{FF2B5EF4-FFF2-40B4-BE49-F238E27FC236}">
                <a16:creationId xmlns:a16="http://schemas.microsoft.com/office/drawing/2014/main" id="{F0386009-04C8-83B7-85BA-073242E228C1}"/>
              </a:ext>
            </a:extLst>
          </p:cNvPr>
          <p:cNvSpPr/>
          <p:nvPr/>
        </p:nvSpPr>
        <p:spPr>
          <a:xfrm>
            <a:off x="15226874" y="5943340"/>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44" name="Group 34">
            <a:extLst>
              <a:ext uri="{FF2B5EF4-FFF2-40B4-BE49-F238E27FC236}">
                <a16:creationId xmlns:a16="http://schemas.microsoft.com/office/drawing/2014/main" id="{9691B22C-96FE-6461-E273-FB589943C403}"/>
              </a:ext>
            </a:extLst>
          </p:cNvPr>
          <p:cNvGrpSpPr/>
          <p:nvPr/>
        </p:nvGrpSpPr>
        <p:grpSpPr>
          <a:xfrm>
            <a:off x="15726854" y="4605158"/>
            <a:ext cx="845407" cy="845407"/>
            <a:chOff x="0" y="0"/>
            <a:chExt cx="812800" cy="812800"/>
          </a:xfrm>
        </p:grpSpPr>
        <p:sp>
          <p:nvSpPr>
            <p:cNvPr id="45" name="Freeform 35">
              <a:extLst>
                <a:ext uri="{FF2B5EF4-FFF2-40B4-BE49-F238E27FC236}">
                  <a16:creationId xmlns:a16="http://schemas.microsoft.com/office/drawing/2014/main" id="{08E8B74B-9DEF-4CDD-38AB-AA211B0DF24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54" name="TextBox 36">
              <a:extLst>
                <a:ext uri="{FF2B5EF4-FFF2-40B4-BE49-F238E27FC236}">
                  <a16:creationId xmlns:a16="http://schemas.microsoft.com/office/drawing/2014/main" id="{5B34A54B-2999-6737-5F70-17D1F9943BE9}"/>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5" name="TextBox 37">
            <a:extLst>
              <a:ext uri="{FF2B5EF4-FFF2-40B4-BE49-F238E27FC236}">
                <a16:creationId xmlns:a16="http://schemas.microsoft.com/office/drawing/2014/main" id="{03F6F323-9DF5-5D2A-FD17-00630F9219E3}"/>
              </a:ext>
            </a:extLst>
          </p:cNvPr>
          <p:cNvSpPr txBox="1"/>
          <p:nvPr/>
        </p:nvSpPr>
        <p:spPr>
          <a:xfrm>
            <a:off x="14839440" y="562118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التهيئة</a:t>
            </a:r>
          </a:p>
        </p:txBody>
      </p:sp>
      <p:sp>
        <p:nvSpPr>
          <p:cNvPr id="71" name="Freeform 39">
            <a:extLst>
              <a:ext uri="{FF2B5EF4-FFF2-40B4-BE49-F238E27FC236}">
                <a16:creationId xmlns:a16="http://schemas.microsoft.com/office/drawing/2014/main" id="{E5EE8531-9406-1C22-B0A7-2B43A8A748CC}"/>
              </a:ext>
            </a:extLst>
          </p:cNvPr>
          <p:cNvSpPr/>
          <p:nvPr/>
        </p:nvSpPr>
        <p:spPr>
          <a:xfrm>
            <a:off x="6302202" y="600422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grpSp>
        <p:nvGrpSpPr>
          <p:cNvPr id="82" name="Group 40">
            <a:extLst>
              <a:ext uri="{FF2B5EF4-FFF2-40B4-BE49-F238E27FC236}">
                <a16:creationId xmlns:a16="http://schemas.microsoft.com/office/drawing/2014/main" id="{E2AF3F1D-2C8A-C8CE-56A5-5F616F408426}"/>
              </a:ext>
            </a:extLst>
          </p:cNvPr>
          <p:cNvGrpSpPr/>
          <p:nvPr/>
        </p:nvGrpSpPr>
        <p:grpSpPr>
          <a:xfrm>
            <a:off x="6462965" y="4554380"/>
            <a:ext cx="845407" cy="845407"/>
            <a:chOff x="0" y="0"/>
            <a:chExt cx="812800" cy="812800"/>
          </a:xfrm>
        </p:grpSpPr>
        <p:sp>
          <p:nvSpPr>
            <p:cNvPr id="83" name="Freeform 41">
              <a:extLst>
                <a:ext uri="{FF2B5EF4-FFF2-40B4-BE49-F238E27FC236}">
                  <a16:creationId xmlns:a16="http://schemas.microsoft.com/office/drawing/2014/main" id="{E66A0A8E-752D-34C0-4FE5-18C24278414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84" name="TextBox 42">
              <a:extLst>
                <a:ext uri="{FF2B5EF4-FFF2-40B4-BE49-F238E27FC236}">
                  <a16:creationId xmlns:a16="http://schemas.microsoft.com/office/drawing/2014/main" id="{E3DC50DC-B00E-67CE-67F5-9DEEA8DDB580}"/>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85" name="TextBox 43">
            <a:extLst>
              <a:ext uri="{FF2B5EF4-FFF2-40B4-BE49-F238E27FC236}">
                <a16:creationId xmlns:a16="http://schemas.microsoft.com/office/drawing/2014/main" id="{12B7A659-6905-4DB4-95AD-86FA2A18BD07}"/>
              </a:ext>
            </a:extLst>
          </p:cNvPr>
          <p:cNvSpPr txBox="1"/>
          <p:nvPr/>
        </p:nvSpPr>
        <p:spPr>
          <a:xfrm>
            <a:off x="6620929" y="4686606"/>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97" name="TextBox 44">
            <a:extLst>
              <a:ext uri="{FF2B5EF4-FFF2-40B4-BE49-F238E27FC236}">
                <a16:creationId xmlns:a16="http://schemas.microsoft.com/office/drawing/2014/main" id="{1EE42AC6-E35B-C4F3-8B0D-231067E04187}"/>
              </a:ext>
            </a:extLst>
          </p:cNvPr>
          <p:cNvSpPr txBox="1"/>
          <p:nvPr/>
        </p:nvSpPr>
        <p:spPr>
          <a:xfrm>
            <a:off x="11465512" y="4719361"/>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98" name="TextBox 45">
            <a:extLst>
              <a:ext uri="{FF2B5EF4-FFF2-40B4-BE49-F238E27FC236}">
                <a16:creationId xmlns:a16="http://schemas.microsoft.com/office/drawing/2014/main" id="{B263D6B8-55DD-17FF-82E7-597562187B81}"/>
              </a:ext>
            </a:extLst>
          </p:cNvPr>
          <p:cNvSpPr txBox="1"/>
          <p:nvPr/>
        </p:nvSpPr>
        <p:spPr>
          <a:xfrm>
            <a:off x="15894231" y="475960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99" name="TextBox 46">
            <a:extLst>
              <a:ext uri="{FF2B5EF4-FFF2-40B4-BE49-F238E27FC236}">
                <a16:creationId xmlns:a16="http://schemas.microsoft.com/office/drawing/2014/main" id="{5E99BDCB-8A74-A019-3FF5-40690FB6DF75}"/>
              </a:ext>
            </a:extLst>
          </p:cNvPr>
          <p:cNvSpPr txBox="1"/>
          <p:nvPr/>
        </p:nvSpPr>
        <p:spPr>
          <a:xfrm>
            <a:off x="6002433" y="562118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الموجهة</a:t>
            </a:r>
          </a:p>
        </p:txBody>
      </p:sp>
      <p:grpSp>
        <p:nvGrpSpPr>
          <p:cNvPr id="100" name="Group 24">
            <a:extLst>
              <a:ext uri="{FF2B5EF4-FFF2-40B4-BE49-F238E27FC236}">
                <a16:creationId xmlns:a16="http://schemas.microsoft.com/office/drawing/2014/main" id="{F6FABA19-81A2-8692-24E0-946555255D9E}"/>
              </a:ext>
            </a:extLst>
          </p:cNvPr>
          <p:cNvGrpSpPr/>
          <p:nvPr/>
        </p:nvGrpSpPr>
        <p:grpSpPr>
          <a:xfrm>
            <a:off x="592218" y="5161047"/>
            <a:ext cx="3979782" cy="3885009"/>
            <a:chOff x="0" y="0"/>
            <a:chExt cx="2047842" cy="2496304"/>
          </a:xfrm>
        </p:grpSpPr>
        <p:sp>
          <p:nvSpPr>
            <p:cNvPr id="101" name="Freeform 25">
              <a:extLst>
                <a:ext uri="{FF2B5EF4-FFF2-40B4-BE49-F238E27FC236}">
                  <a16:creationId xmlns:a16="http://schemas.microsoft.com/office/drawing/2014/main" id="{5306C1BA-0DBE-F1F7-AAD4-EB2BBC4F4505}"/>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102" name="Freeform 26">
              <a:extLst>
                <a:ext uri="{FF2B5EF4-FFF2-40B4-BE49-F238E27FC236}">
                  <a16:creationId xmlns:a16="http://schemas.microsoft.com/office/drawing/2014/main" id="{DAE40BCB-14CC-7251-88A9-AFEE9ECF15CA}"/>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103" name="Freeform 27">
              <a:extLst>
                <a:ext uri="{FF2B5EF4-FFF2-40B4-BE49-F238E27FC236}">
                  <a16:creationId xmlns:a16="http://schemas.microsoft.com/office/drawing/2014/main" id="{9D525195-FA16-0E9E-5D72-0D351B8B5CEE}"/>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104" name="Freeform 48">
            <a:extLst>
              <a:ext uri="{FF2B5EF4-FFF2-40B4-BE49-F238E27FC236}">
                <a16:creationId xmlns:a16="http://schemas.microsoft.com/office/drawing/2014/main" id="{4E93C090-9E5B-C5F6-9DEF-7FFF5D9CC4A0}"/>
              </a:ext>
            </a:extLst>
          </p:cNvPr>
          <p:cNvSpPr/>
          <p:nvPr/>
        </p:nvSpPr>
        <p:spPr>
          <a:xfrm>
            <a:off x="1476098" y="6007430"/>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grpSp>
        <p:nvGrpSpPr>
          <p:cNvPr id="105" name="Group 49">
            <a:extLst>
              <a:ext uri="{FF2B5EF4-FFF2-40B4-BE49-F238E27FC236}">
                <a16:creationId xmlns:a16="http://schemas.microsoft.com/office/drawing/2014/main" id="{159C7BC8-5B02-98DA-9841-4A24BE138E13}"/>
              </a:ext>
            </a:extLst>
          </p:cNvPr>
          <p:cNvGrpSpPr/>
          <p:nvPr/>
        </p:nvGrpSpPr>
        <p:grpSpPr>
          <a:xfrm>
            <a:off x="2069274" y="4683585"/>
            <a:ext cx="845407" cy="845407"/>
            <a:chOff x="0" y="0"/>
            <a:chExt cx="812800" cy="812800"/>
          </a:xfrm>
        </p:grpSpPr>
        <p:sp>
          <p:nvSpPr>
            <p:cNvPr id="106" name="Freeform 50">
              <a:extLst>
                <a:ext uri="{FF2B5EF4-FFF2-40B4-BE49-F238E27FC236}">
                  <a16:creationId xmlns:a16="http://schemas.microsoft.com/office/drawing/2014/main" id="{932E0DFB-5D20-DDC8-ECAE-3EC2E2DD418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107" name="TextBox 51">
              <a:extLst>
                <a:ext uri="{FF2B5EF4-FFF2-40B4-BE49-F238E27FC236}">
                  <a16:creationId xmlns:a16="http://schemas.microsoft.com/office/drawing/2014/main" id="{9D168818-C641-CC82-22E4-E1B5E150EE75}"/>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108" name="TextBox 52">
            <a:extLst>
              <a:ext uri="{FF2B5EF4-FFF2-40B4-BE49-F238E27FC236}">
                <a16:creationId xmlns:a16="http://schemas.microsoft.com/office/drawing/2014/main" id="{C9A7B52D-9F17-5C2D-47C8-C707F600B391}"/>
              </a:ext>
            </a:extLst>
          </p:cNvPr>
          <p:cNvSpPr txBox="1"/>
          <p:nvPr/>
        </p:nvSpPr>
        <p:spPr>
          <a:xfrm>
            <a:off x="2214481" y="4826802"/>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4</a:t>
            </a:r>
          </a:p>
        </p:txBody>
      </p:sp>
      <p:sp>
        <p:nvSpPr>
          <p:cNvPr id="109" name="TextBox 53">
            <a:extLst>
              <a:ext uri="{FF2B5EF4-FFF2-40B4-BE49-F238E27FC236}">
                <a16:creationId xmlns:a16="http://schemas.microsoft.com/office/drawing/2014/main" id="{5C3D7F91-E74D-9E73-42FF-E81ABADDD97B}"/>
              </a:ext>
            </a:extLst>
          </p:cNvPr>
          <p:cNvSpPr txBox="1"/>
          <p:nvPr/>
        </p:nvSpPr>
        <p:spPr>
          <a:xfrm>
            <a:off x="1176329" y="5644573"/>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110" name="Freeform 4">
            <a:extLst>
              <a:ext uri="{FF2B5EF4-FFF2-40B4-BE49-F238E27FC236}">
                <a16:creationId xmlns:a16="http://schemas.microsoft.com/office/drawing/2014/main" id="{3F380CA4-8853-0903-78A4-EE15206CB3F9}"/>
              </a:ext>
            </a:extLst>
          </p:cNvPr>
          <p:cNvSpPr/>
          <p:nvPr/>
        </p:nvSpPr>
        <p:spPr>
          <a:xfrm rot="1984189" flipV="1">
            <a:off x="13381564" y="3457692"/>
            <a:ext cx="2272182"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sp>
        <p:nvSpPr>
          <p:cNvPr id="20" name="ZoneTexte 19">
            <a:extLst>
              <a:ext uri="{FF2B5EF4-FFF2-40B4-BE49-F238E27FC236}">
                <a16:creationId xmlns:a16="http://schemas.microsoft.com/office/drawing/2014/main" id="{E2CB59C7-8ADA-64F0-2C10-83D7D992640B}"/>
              </a:ext>
            </a:extLst>
          </p:cNvPr>
          <p:cNvSpPr txBox="1"/>
          <p:nvPr/>
        </p:nvSpPr>
        <p:spPr>
          <a:xfrm>
            <a:off x="4850326" y="6366122"/>
            <a:ext cx="4159490" cy="2031325"/>
          </a:xfrm>
          <a:prstGeom prst="rect">
            <a:avLst/>
          </a:prstGeom>
          <a:noFill/>
        </p:spPr>
        <p:txBody>
          <a:bodyPr wrap="square" rtlCol="0">
            <a:spAutoFit/>
          </a:bodyPr>
          <a:lstStyle/>
          <a:p>
            <a:pPr algn="r" rtl="1"/>
            <a:r>
              <a:rPr lang="ar-MA" dirty="0">
                <a:solidFill>
                  <a:srgbClr val="2A2B39"/>
                </a:solidFill>
                <a:latin typeface="IBM Plex Sans Arabic"/>
                <a:cs typeface="IBM Plex Sans Arabic"/>
                <a:rtl/>
              </a:rPr>
              <a:t>يقدم منشط الورشة:</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طريقة العمل (ثنائيات – مجموعات صغرى – جماعة القسم...)؛</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مقترحات للعمليات والأنشطة المطلوبة؛</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الوسائل المعتمدة؛</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المنتوج المنتظر؛</a:t>
            </a:r>
          </a:p>
          <a:p>
            <a:pPr marL="342900" indent="-342900" algn="r" rtl="1">
              <a:buFont typeface="Arial" panose="020B0604020202020204" pitchFamily="34" charset="0"/>
              <a:buChar char="•"/>
            </a:pPr>
            <a:r>
              <a:rPr lang="ar-MA" dirty="0">
                <a:solidFill>
                  <a:srgbClr val="2A2B39"/>
                </a:solidFill>
                <a:latin typeface="IBM Plex Sans Arabic"/>
                <a:cs typeface="IBM Plex Sans Arabic"/>
                <a:rtl/>
              </a:rPr>
              <a:t>نوع أو أنواع التحفيز الممكن استخدامه(ا).</a:t>
            </a:r>
          </a:p>
        </p:txBody>
      </p:sp>
      <p:sp>
        <p:nvSpPr>
          <p:cNvPr id="21" name="TextBox 56">
            <a:extLst>
              <a:ext uri="{FF2B5EF4-FFF2-40B4-BE49-F238E27FC236}">
                <a16:creationId xmlns:a16="http://schemas.microsoft.com/office/drawing/2014/main" id="{66B64FD0-91B1-ADE6-7ABA-F24FCBB01891}"/>
              </a:ext>
            </a:extLst>
          </p:cNvPr>
          <p:cNvSpPr txBox="1"/>
          <p:nvPr/>
        </p:nvSpPr>
        <p:spPr>
          <a:xfrm>
            <a:off x="1052425" y="6352338"/>
            <a:ext cx="2987679" cy="1554272"/>
          </a:xfrm>
          <a:prstGeom prst="rect">
            <a:avLst/>
          </a:prstGeom>
        </p:spPr>
        <p:txBody>
          <a:bodyPr wrap="square" lIns="0" tIns="0" rIns="0" bIns="0" rtlCol="0" anchor="t">
            <a:spAutoFit/>
          </a:bodyPr>
          <a:lstStyle/>
          <a:p>
            <a:pPr algn="r" rtl="1">
              <a:lnSpc>
                <a:spcPct val="150000"/>
              </a:lnSpc>
            </a:pPr>
            <a:r>
              <a:rPr lang="ar-MA" dirty="0">
                <a:solidFill>
                  <a:srgbClr val="2A2B39"/>
                </a:solidFill>
                <a:latin typeface="IBM Plex Sans Arabic"/>
                <a:cs typeface="IBM Plex Sans Arabic"/>
                <a:rtl/>
              </a:rPr>
              <a:t>يقدم منشط الورشة نوع الممارسة المستقلة المطلوبة من المتعلم في هذا النشاط.</a:t>
            </a:r>
          </a:p>
          <a:p>
            <a:pPr marL="0" lvl="0" indent="0" algn="ctr" rtl="1">
              <a:lnSpc>
                <a:spcPts val="2430"/>
              </a:lnSpc>
            </a:pPr>
            <a:endParaRPr lang="ar-EG" dirty="0">
              <a:solidFill>
                <a:srgbClr val="2A2B39"/>
              </a:solidFill>
              <a:latin typeface="IBM Plex Sans Arabic"/>
              <a:cs typeface="IBM Plex Sans Arabic"/>
              <a:sym typeface="IBM Plex Sans Arabic"/>
              <a:rtl/>
            </a:endParaRPr>
          </a:p>
        </p:txBody>
      </p:sp>
      <p:grpSp>
        <p:nvGrpSpPr>
          <p:cNvPr id="3" name="Group 11">
            <a:extLst>
              <a:ext uri="{FF2B5EF4-FFF2-40B4-BE49-F238E27FC236}">
                <a16:creationId xmlns:a16="http://schemas.microsoft.com/office/drawing/2014/main" id="{AA3F6975-B806-984A-66CF-C578C5D9BCD0}"/>
              </a:ext>
            </a:extLst>
          </p:cNvPr>
          <p:cNvGrpSpPr/>
          <p:nvPr/>
        </p:nvGrpSpPr>
        <p:grpSpPr>
          <a:xfrm>
            <a:off x="4744481" y="114983"/>
            <a:ext cx="8557141" cy="1462740"/>
            <a:chOff x="1787" y="0"/>
            <a:chExt cx="4527112" cy="706045"/>
          </a:xfrm>
        </p:grpSpPr>
        <p:sp>
          <p:nvSpPr>
            <p:cNvPr id="42" name="Freeform 12">
              <a:extLst>
                <a:ext uri="{FF2B5EF4-FFF2-40B4-BE49-F238E27FC236}">
                  <a16:creationId xmlns:a16="http://schemas.microsoft.com/office/drawing/2014/main" id="{F855D2C3-ED11-5BB0-476B-1A875253C67C}"/>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43" name="TextBox 13">
              <a:extLst>
                <a:ext uri="{FF2B5EF4-FFF2-40B4-BE49-F238E27FC236}">
                  <a16:creationId xmlns:a16="http://schemas.microsoft.com/office/drawing/2014/main" id="{A9730009-894A-3724-FB08-AD3688340C99}"/>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41" name="TextBox 17">
            <a:extLst>
              <a:ext uri="{FF2B5EF4-FFF2-40B4-BE49-F238E27FC236}">
                <a16:creationId xmlns:a16="http://schemas.microsoft.com/office/drawing/2014/main" id="{B30C215D-3B00-0D9C-A69B-80457FA96578}"/>
              </a:ext>
            </a:extLst>
          </p:cNvPr>
          <p:cNvSpPr txBox="1"/>
          <p:nvPr/>
        </p:nvSpPr>
        <p:spPr>
          <a:xfrm>
            <a:off x="2183256" y="249746"/>
            <a:ext cx="13462334" cy="925253"/>
          </a:xfrm>
          <a:prstGeom prst="rect">
            <a:avLst/>
          </a:prstGeom>
        </p:spPr>
        <p:txBody>
          <a:bodyPr lIns="0" tIns="0" rIns="0" bIns="0" rtlCol="0" anchor="t">
            <a:spAutoFit/>
          </a:bodyPr>
          <a:lstStyle/>
          <a:p>
            <a:pPr marL="0" lvl="0" indent="0" algn="ctr" rtl="1">
              <a:lnSpc>
                <a:spcPts val="7749"/>
              </a:lnSpc>
              <a:spcBef>
                <a:spcPct val="0"/>
              </a:spcBef>
            </a:pPr>
            <a:r>
              <a:rPr lang="ar-MA" sz="48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لعبة الحجلة أو العنكبوت</a:t>
            </a:r>
          </a:p>
        </p:txBody>
      </p:sp>
    </p:spTree>
    <p:extLst>
      <p:ext uri="{BB962C8B-B14F-4D97-AF65-F5344CB8AC3E}">
        <p14:creationId xmlns:p14="http://schemas.microsoft.com/office/powerpoint/2010/main" val="29986843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2406D-C351-5123-FFD9-AE51217AC094}"/>
            </a:ext>
          </a:extLst>
        </p:cNvPr>
        <p:cNvGrpSpPr/>
        <p:nvPr/>
      </p:nvGrpSpPr>
      <p:grpSpPr>
        <a:xfrm>
          <a:off x="0" y="0"/>
          <a:ext cx="0" cy="0"/>
          <a:chOff x="0" y="0"/>
          <a:chExt cx="0" cy="0"/>
        </a:xfrm>
      </p:grpSpPr>
      <p:pic>
        <p:nvPicPr>
          <p:cNvPr id="4" name="Image 2">
            <a:extLst>
              <a:ext uri="{FF2B5EF4-FFF2-40B4-BE49-F238E27FC236}">
                <a16:creationId xmlns:a16="http://schemas.microsoft.com/office/drawing/2014/main" id="{82524E2F-20AB-D50D-77E1-8E468C0828D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a:off x="4978227" y="1614417"/>
            <a:ext cx="3819238" cy="5995449"/>
          </a:xfrm>
          <a:prstGeom prst="rect">
            <a:avLst/>
          </a:prstGeom>
        </p:spPr>
      </p:pic>
      <p:grpSp>
        <p:nvGrpSpPr>
          <p:cNvPr id="9" name="Groupe 8">
            <a:extLst>
              <a:ext uri="{FF2B5EF4-FFF2-40B4-BE49-F238E27FC236}">
                <a16:creationId xmlns:a16="http://schemas.microsoft.com/office/drawing/2014/main" id="{10B1DFCD-8ED6-96CE-06AF-FF9D7DFCB256}"/>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1F288020-022C-0661-BBEA-D302C0B72913}"/>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E15ED18E-F269-D44E-976D-796533F638E6}"/>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F102E8D9-1D64-52C4-A73D-9F4E59BBEEC8}"/>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5E671CA8-CC3D-38CE-93F9-FD6EB2E07AE7}"/>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DBC1EAD9-E57B-4619-BB6C-D176B6171358}"/>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5A5E3312-3CEB-6756-8E1D-939F52F724C3}"/>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D67C7827-55A3-46BE-6E1E-215728E50D75}"/>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Freeform 6">
            <a:extLst>
              <a:ext uri="{FF2B5EF4-FFF2-40B4-BE49-F238E27FC236}">
                <a16:creationId xmlns:a16="http://schemas.microsoft.com/office/drawing/2014/main" id="{2B242A19-54B5-E6ED-CFAB-5B986A28E9FE}"/>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5"/>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2" name="Picture 898">
            <a:extLst>
              <a:ext uri="{FF2B5EF4-FFF2-40B4-BE49-F238E27FC236}">
                <a16:creationId xmlns:a16="http://schemas.microsoft.com/office/drawing/2014/main" id="{1503DA1A-015C-AEF7-53C2-4A3AB6DB4221}"/>
              </a:ext>
            </a:extLst>
          </p:cNvPr>
          <p:cNvPicPr>
            <a:picLocks noChangeAspect="1"/>
          </p:cNvPicPr>
          <p:nvPr/>
        </p:nvPicPr>
        <p:blipFill>
          <a:blip r:embed="rId6"/>
          <a:stretch/>
        </p:blipFill>
        <p:spPr bwMode="auto">
          <a:xfrm>
            <a:off x="1458439" y="1172298"/>
            <a:ext cx="2673929" cy="300394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TextBox 5">
            <a:extLst>
              <a:ext uri="{FF2B5EF4-FFF2-40B4-BE49-F238E27FC236}">
                <a16:creationId xmlns:a16="http://schemas.microsoft.com/office/drawing/2014/main" id="{07DE6043-0B1A-EB1E-1A07-740FF8803F7F}"/>
              </a:ext>
            </a:extLst>
          </p:cNvPr>
          <p:cNvSpPr txBox="1"/>
          <p:nvPr/>
        </p:nvSpPr>
        <p:spPr>
          <a:xfrm>
            <a:off x="12690569" y="4475843"/>
            <a:ext cx="3819675" cy="1661993"/>
          </a:xfrm>
          <a:prstGeom prst="rect">
            <a:avLst/>
          </a:prstGeom>
        </p:spPr>
        <p:txBody>
          <a:bodyPr wrap="square" lIns="0" tIns="0" rIns="0" bIns="0" rtlCol="0" anchor="t">
            <a:spAutoFit/>
          </a:bodyPr>
          <a:lstStyle/>
          <a:p>
            <a:pPr marL="0" lvl="0" indent="0" algn="ctr" rtl="1"/>
            <a:r>
              <a:rPr lang="ar-MA" sz="5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نمذجة النشاط من طرف منشط الورشة</a:t>
            </a:r>
          </a:p>
        </p:txBody>
      </p:sp>
    </p:spTree>
    <p:extLst>
      <p:ext uri="{BB962C8B-B14F-4D97-AF65-F5344CB8AC3E}">
        <p14:creationId xmlns:p14="http://schemas.microsoft.com/office/powerpoint/2010/main" val="19485767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ADA2D-F3D1-1A50-AF6C-30C8F2715928}"/>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94F20FA0-7E33-CD7D-57D3-E51459602FB9}"/>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5F21C193-D4D3-E379-9CC1-A55ADCF3DA1C}"/>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E98A36E0-9856-FD7A-B5B1-1F855495D3CA}"/>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E8855A66-D041-5247-5E51-82E5CC51EEA3}"/>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06C7CDBB-C66E-F503-F312-48BD5EC43AED}"/>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F362BB4B-7701-4023-022E-59325A1D1547}"/>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55D4CB29-7234-4C73-7234-29CF9EFC5CAD}"/>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CC0FF83A-924B-8DFB-3B80-C0DD8534909B}"/>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D894E99E-095E-3098-D15C-34CDBF629D5E}"/>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S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محاكاة النشاط</a:t>
            </a:r>
            <a:endPar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 name="Freeform 3">
            <a:extLst>
              <a:ext uri="{FF2B5EF4-FFF2-40B4-BE49-F238E27FC236}">
                <a16:creationId xmlns:a16="http://schemas.microsoft.com/office/drawing/2014/main" id="{A1E0D5B9-E50E-87C1-53C4-5EA8DEE38792}"/>
              </a:ext>
            </a:extLst>
          </p:cNvPr>
          <p:cNvSpPr/>
          <p:nvPr/>
        </p:nvSpPr>
        <p:spPr>
          <a:xfrm>
            <a:off x="3467589" y="3265040"/>
            <a:ext cx="4496286" cy="3276669"/>
          </a:xfrm>
          <a:custGeom>
            <a:avLst/>
            <a:gdLst/>
            <a:ahLst/>
            <a:cxnLst/>
            <a:rect l="l" t="t" r="r" b="b"/>
            <a:pathLst>
              <a:path w="4496286" h="3276669">
                <a:moveTo>
                  <a:pt x="0" y="0"/>
                </a:moveTo>
                <a:lnTo>
                  <a:pt x="4496286" y="0"/>
                </a:lnTo>
                <a:lnTo>
                  <a:pt x="4496286" y="3276669"/>
                </a:lnTo>
                <a:lnTo>
                  <a:pt x="0" y="3276669"/>
                </a:lnTo>
                <a:lnTo>
                  <a:pt x="0" y="0"/>
                </a:lnTo>
                <a:close/>
              </a:path>
            </a:pathLst>
          </a:custGeom>
          <a:blipFill>
            <a:blip r:embed="rId3"/>
            <a:stretch>
              <a:fillRect/>
            </a:stretch>
          </a:blipFill>
        </p:spPr>
        <p:txBody>
          <a:bodyPr/>
          <a:lstStyle/>
          <a:p>
            <a:pPr marL="0" algn="r" defTabSz="914400" rtl="1" eaLnBrk="1" latinLnBrk="0" hangingPunct="1"/>
            <a:endParaRPr lang="fr-FR"/>
          </a:p>
        </p:txBody>
      </p:sp>
      <p:sp>
        <p:nvSpPr>
          <p:cNvPr id="2" name="Freeform 5">
            <a:extLst>
              <a:ext uri="{FF2B5EF4-FFF2-40B4-BE49-F238E27FC236}">
                <a16:creationId xmlns:a16="http://schemas.microsoft.com/office/drawing/2014/main" id="{75F0D8EF-8EC4-0FA6-275D-54683356C575}"/>
              </a:ext>
            </a:extLst>
          </p:cNvPr>
          <p:cNvSpPr/>
          <p:nvPr/>
        </p:nvSpPr>
        <p:spPr>
          <a:xfrm>
            <a:off x="8468173" y="4567173"/>
            <a:ext cx="1558136" cy="1666456"/>
          </a:xfrm>
          <a:custGeom>
            <a:avLst/>
            <a:gdLst/>
            <a:ahLst/>
            <a:cxnLst/>
            <a:rect l="l" t="t" r="r" b="b"/>
            <a:pathLst>
              <a:path w="1558136" h="1666456">
                <a:moveTo>
                  <a:pt x="0" y="0"/>
                </a:moveTo>
                <a:lnTo>
                  <a:pt x="1558136" y="0"/>
                </a:lnTo>
                <a:lnTo>
                  <a:pt x="1558136" y="1666455"/>
                </a:lnTo>
                <a:lnTo>
                  <a:pt x="0" y="166645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Tree>
    <p:extLst>
      <p:ext uri="{BB962C8B-B14F-4D97-AF65-F5344CB8AC3E}">
        <p14:creationId xmlns:p14="http://schemas.microsoft.com/office/powerpoint/2010/main" val="15270727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F1BD3-C566-6C59-8307-45E5EE0D2EC6}"/>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66D88AE1-8ACA-BB17-F916-17D716CA5286}"/>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B236E073-F48C-B7D8-F414-AE4AE2FD374F}"/>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BC1205E7-D9B1-2DD7-7EB6-E52CB473FB44}"/>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F8714CF9-F650-B358-12B1-51D308373ED5}"/>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3060553F-9AA3-C666-A3FD-A25A7CD2AE61}"/>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1C5A29B5-5A60-5827-F476-F1531D8CD0BE}"/>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DD129ACB-9512-5D0C-81C4-97229139FD2F}"/>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7B4421F7-CD2C-1C7A-C6A2-EC24C532D826}"/>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5FDB34B4-167C-0AB2-8FFA-526A8ED370C5}"/>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مناقشة عامة</a:t>
            </a:r>
          </a:p>
        </p:txBody>
      </p:sp>
      <p:sp>
        <p:nvSpPr>
          <p:cNvPr id="6" name="Freeform 6">
            <a:extLst>
              <a:ext uri="{FF2B5EF4-FFF2-40B4-BE49-F238E27FC236}">
                <a16:creationId xmlns:a16="http://schemas.microsoft.com/office/drawing/2014/main" id="{CF8A9E48-66DC-6F50-5B04-42FCDE316656}"/>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3"/>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3" name="Image 2" descr="People Suffering from Problems, Attendin Graphic by pch.vector ...">
            <a:extLst>
              <a:ext uri="{FF2B5EF4-FFF2-40B4-BE49-F238E27FC236}">
                <a16:creationId xmlns:a16="http://schemas.microsoft.com/office/drawing/2014/main" id="{F4195CA6-E6E7-85D4-4368-DA31FA77DB9E}"/>
              </a:ext>
            </a:extLst>
          </p:cNvPr>
          <p:cNvPicPr>
            <a:picLocks noChangeAspect="1"/>
          </p:cNvPicPr>
          <p:nvPr/>
        </p:nvPicPr>
        <p:blipFill>
          <a:blip r:embed="rId4"/>
          <a:srcRect l="13111" r="16473"/>
          <a:stretch>
            <a:fillRect/>
          </a:stretch>
        </p:blipFill>
        <p:spPr>
          <a:xfrm>
            <a:off x="3814587" y="3255202"/>
            <a:ext cx="4334057" cy="4103275"/>
          </a:xfrm>
          <a:prstGeom prst="rect">
            <a:avLst/>
          </a:prstGeom>
        </p:spPr>
      </p:pic>
    </p:spTree>
    <p:extLst>
      <p:ext uri="{BB962C8B-B14F-4D97-AF65-F5344CB8AC3E}">
        <p14:creationId xmlns:p14="http://schemas.microsoft.com/office/powerpoint/2010/main" val="21536309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0C1A4-B142-DF6C-C5E7-387EB635C72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D4510AA-A1AD-03ED-B0BB-3CA1CE4F4EE7}"/>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FC8DFD6E-2AF9-D054-95F5-7096CCD54868}"/>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C25A1AD7-5135-A757-560D-9BA64A23EFA0}"/>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D7A0F659-8D2D-5C7C-C14C-D4A9F25B16F7}"/>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6E48BCC1-269F-41EA-E602-D0E23C4A3BD3}"/>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61B16121-920A-2BFD-0A0B-52FB091D07CF}"/>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6D858649-A2C2-D9C2-5BC3-4FEA3BF8CBD3}"/>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4F052830-422C-4F41-E10E-BC43DF16AB68}"/>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EF83CBA2-9A77-84AE-11C3-A528AF33935B}"/>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ABE43786-A747-3169-312D-66AB10F35951}"/>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95A8B1EA-5671-69AA-1F91-1C4FFC231EB1}"/>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4E0B8B10-E90F-0BE7-6E90-64ED25A923B4}"/>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F20B9FA2-D406-5105-39D0-B1E1BB5977BA}"/>
              </a:ext>
            </a:extLst>
          </p:cNvPr>
          <p:cNvSpPr/>
          <p:nvPr/>
        </p:nvSpPr>
        <p:spPr>
          <a:xfrm>
            <a:off x="2561618" y="2781511"/>
            <a:ext cx="12827589" cy="6546823"/>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6D3201CF-D2A8-03C9-E5F6-EB8A4E5E8267}"/>
              </a:ext>
            </a:extLst>
          </p:cNvPr>
          <p:cNvGrpSpPr/>
          <p:nvPr/>
        </p:nvGrpSpPr>
        <p:grpSpPr>
          <a:xfrm rot="5400000">
            <a:off x="12217993" y="5716570"/>
            <a:ext cx="6546824" cy="676701"/>
            <a:chOff x="-51181" y="0"/>
            <a:chExt cx="1221521" cy="217220"/>
          </a:xfrm>
        </p:grpSpPr>
        <p:sp>
          <p:nvSpPr>
            <p:cNvPr id="14" name="Freeform 14">
              <a:extLst>
                <a:ext uri="{FF2B5EF4-FFF2-40B4-BE49-F238E27FC236}">
                  <a16:creationId xmlns:a16="http://schemas.microsoft.com/office/drawing/2014/main" id="{2A472776-4EC0-BAC6-7AAF-4C34A335500D}"/>
                </a:ext>
              </a:extLst>
            </p:cNvPr>
            <p:cNvSpPr/>
            <p:nvPr/>
          </p:nvSpPr>
          <p:spPr>
            <a:xfrm>
              <a:off x="-51181" y="0"/>
              <a:ext cx="1221521"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82B3D1AA-9AC6-B775-B5DA-AC477A7E877B}"/>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C0FA132E-2EAB-091A-1785-7A6A62C6EB9E}"/>
              </a:ext>
            </a:extLst>
          </p:cNvPr>
          <p:cNvSpPr txBox="1"/>
          <p:nvPr/>
        </p:nvSpPr>
        <p:spPr>
          <a:xfrm>
            <a:off x="3702811" y="3034048"/>
            <a:ext cx="10583675" cy="6386364"/>
          </a:xfrm>
          <a:prstGeom prst="rect">
            <a:avLst/>
          </a:prstGeom>
          <a:noFill/>
        </p:spPr>
        <p:txBody>
          <a:bodyPr wrap="square" rtlCol="0">
            <a:spAutoFit/>
          </a:bodyPr>
          <a:lstStyle/>
          <a:p>
            <a:pPr algn="r" rtl="1">
              <a:spcBef>
                <a:spcPts val="600"/>
              </a:spcBef>
              <a:spcAft>
                <a:spcPts val="600"/>
              </a:spcAft>
              <a:defRPr/>
            </a:pPr>
            <a:r>
              <a:rPr lang="ar-MA" sz="6000" b="1" dirty="0">
                <a:solidFill>
                  <a:srgbClr val="002060"/>
                </a:solidFill>
                <a:latin typeface="Microsoft Uighur" panose="02000000000000000000" pitchFamily="2" charset="-78"/>
                <a:cs typeface="Microsoft Uighur" panose="02000000000000000000" pitchFamily="2" charset="-78"/>
                <a:sym typeface="IBM Plex Sans Arabic"/>
                <a:rtl/>
              </a:rPr>
              <a:t>2</a:t>
            </a:r>
            <a:r>
              <a:rPr lang="ar-MA" sz="6600" b="1" dirty="0">
                <a:solidFill>
                  <a:srgbClr val="002060"/>
                </a:solidFill>
                <a:latin typeface="Microsoft Uighur" panose="02000000000000000000" pitchFamily="2" charset="-78"/>
                <a:cs typeface="Microsoft Uighur" panose="02000000000000000000" pitchFamily="2" charset="-78"/>
                <a:sym typeface="IBM Plex Sans Arabic"/>
                <a:rtl/>
              </a:rPr>
              <a:t>. تعرف أنشطة الدعم الخاصة بلبنة الطرح</a:t>
            </a:r>
          </a:p>
          <a:p>
            <a:pPr algn="r" rtl="1">
              <a:spcBef>
                <a:spcPts val="600"/>
              </a:spcBef>
              <a:spcAft>
                <a:spcPts val="600"/>
              </a:spcAft>
              <a:defRPr/>
            </a:pPr>
            <a:r>
              <a:rPr lang="ar-MA" sz="5400" dirty="0">
                <a:solidFill>
                  <a:srgbClr val="002060"/>
                </a:solidFill>
                <a:latin typeface="Microsoft Uighur" panose="02000000000000000000" pitchFamily="2" charset="-78"/>
                <a:cs typeface="Microsoft Uighur" panose="02000000000000000000" pitchFamily="2" charset="-78"/>
                <a:sym typeface="IBM Plex Sans Arabic"/>
              </a:rPr>
              <a:t>1.2. أهداف اللبنة (تذكير)</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2.2. هيكلة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3.2 . الاعداد المادي</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4.2. سيرورة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 5.2. نمذجة و محاكاة الأنشطة</a:t>
            </a:r>
          </a:p>
          <a:p>
            <a:pPr algn="r" defTabSz="914445" rtl="1"/>
            <a:endParaRPr lang="fr-FR" dirty="0"/>
          </a:p>
        </p:txBody>
      </p:sp>
      <p:sp>
        <p:nvSpPr>
          <p:cNvPr id="17" name="TextBox 24">
            <a:extLst>
              <a:ext uri="{FF2B5EF4-FFF2-40B4-BE49-F238E27FC236}">
                <a16:creationId xmlns:a16="http://schemas.microsoft.com/office/drawing/2014/main" id="{496A24CF-0804-2DFB-1A06-A75A2873C4DE}"/>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 أنشطة الدعم الخاصة بلبنة الطرح</a:t>
            </a:r>
          </a:p>
        </p:txBody>
      </p:sp>
    </p:spTree>
    <p:extLst>
      <p:ext uri="{BB962C8B-B14F-4D97-AF65-F5344CB8AC3E}">
        <p14:creationId xmlns:p14="http://schemas.microsoft.com/office/powerpoint/2010/main" val="36726728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B8181-65FC-9523-E40B-D7481A49DB3F}"/>
            </a:ext>
          </a:extLst>
        </p:cNvPr>
        <p:cNvGrpSpPr/>
        <p:nvPr/>
      </p:nvGrpSpPr>
      <p:grpSpPr>
        <a:xfrm>
          <a:off x="0" y="0"/>
          <a:ext cx="0" cy="0"/>
          <a:chOff x="0" y="0"/>
          <a:chExt cx="0" cy="0"/>
        </a:xfrm>
      </p:grpSpPr>
      <p:sp>
        <p:nvSpPr>
          <p:cNvPr id="27" name="Freeform 28">
            <a:extLst>
              <a:ext uri="{FF2B5EF4-FFF2-40B4-BE49-F238E27FC236}">
                <a16:creationId xmlns:a16="http://schemas.microsoft.com/office/drawing/2014/main" id="{859AC1FE-450A-9FE4-8463-FE9E3B1E0951}"/>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AutoShape 8">
            <a:extLst>
              <a:ext uri="{FF2B5EF4-FFF2-40B4-BE49-F238E27FC236}">
                <a16:creationId xmlns:a16="http://schemas.microsoft.com/office/drawing/2014/main" id="{AF0CE8BD-CCD2-6653-134C-91ABD2C4A7DB}"/>
              </a:ext>
            </a:extLst>
          </p:cNvPr>
          <p:cNvSpPr/>
          <p:nvPr/>
        </p:nvSpPr>
        <p:spPr>
          <a:xfrm>
            <a:off x="0" y="9296400"/>
            <a:ext cx="18288000" cy="0"/>
          </a:xfrm>
          <a:prstGeom prst="line">
            <a:avLst/>
          </a:prstGeom>
          <a:ln w="38100" cap="flat">
            <a:solidFill>
              <a:srgbClr val="FFFFFF"/>
            </a:solidFill>
            <a:prstDash val="solid"/>
            <a:headEnd type="none" w="sm" len="sm"/>
            <a:tailEnd type="none" w="sm" len="sm"/>
          </a:ln>
        </p:spPr>
        <p:txBody>
          <a:bodyPr/>
          <a:lstStyle/>
          <a:p>
            <a:endParaRPr lang="fr-FR"/>
          </a:p>
        </p:txBody>
      </p:sp>
      <p:sp>
        <p:nvSpPr>
          <p:cNvPr id="9" name="AutoShape 9">
            <a:extLst>
              <a:ext uri="{FF2B5EF4-FFF2-40B4-BE49-F238E27FC236}">
                <a16:creationId xmlns:a16="http://schemas.microsoft.com/office/drawing/2014/main" id="{BD82934D-2EE6-3303-DDD8-EFAAF940E176}"/>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endParaRPr lang="fr-FR"/>
          </a:p>
        </p:txBody>
      </p:sp>
      <p:sp>
        <p:nvSpPr>
          <p:cNvPr id="10" name="AutoShape 10">
            <a:extLst>
              <a:ext uri="{FF2B5EF4-FFF2-40B4-BE49-F238E27FC236}">
                <a16:creationId xmlns:a16="http://schemas.microsoft.com/office/drawing/2014/main" id="{B4E55F4D-A6D6-2998-4966-0D4E17FACDE6}"/>
              </a:ext>
            </a:extLst>
          </p:cNvPr>
          <p:cNvSpPr/>
          <p:nvPr/>
        </p:nvSpPr>
        <p:spPr>
          <a:xfrm flipH="1" flipV="1">
            <a:off x="17230725" y="0"/>
            <a:ext cx="0" cy="9277350"/>
          </a:xfrm>
          <a:prstGeom prst="line">
            <a:avLst/>
          </a:prstGeom>
          <a:ln w="38100" cap="flat">
            <a:solidFill>
              <a:srgbClr val="FFFFFF"/>
            </a:solidFill>
            <a:prstDash val="solid"/>
            <a:headEnd type="none" w="sm" len="sm"/>
            <a:tailEnd type="none" w="sm" len="sm"/>
          </a:ln>
        </p:spPr>
        <p:txBody>
          <a:bodyPr/>
          <a:lstStyle/>
          <a:p>
            <a:endParaRPr lang="fr-FR"/>
          </a:p>
        </p:txBody>
      </p:sp>
      <p:sp>
        <p:nvSpPr>
          <p:cNvPr id="15" name="Freeform 6">
            <a:extLst>
              <a:ext uri="{FF2B5EF4-FFF2-40B4-BE49-F238E27FC236}">
                <a16:creationId xmlns:a16="http://schemas.microsoft.com/office/drawing/2014/main" id="{37B00E09-6CD2-9600-D580-B70EC211756D}"/>
              </a:ext>
            </a:extLst>
          </p:cNvPr>
          <p:cNvSpPr/>
          <p:nvPr/>
        </p:nvSpPr>
        <p:spPr>
          <a:xfrm>
            <a:off x="1072514" y="3543300"/>
            <a:ext cx="15728947" cy="3627061"/>
          </a:xfrm>
          <a:prstGeom prst="roundRect">
            <a:avLst/>
          </a:prstGeom>
          <a:ln w="57150"/>
        </p:spPr>
        <p:style>
          <a:lnRef idx="2">
            <a:schemeClr val="accent3"/>
          </a:lnRef>
          <a:fillRef idx="1">
            <a:schemeClr val="lt1"/>
          </a:fillRef>
          <a:effectRef idx="0">
            <a:schemeClr val="accent3"/>
          </a:effectRef>
          <a:fontRef idx="minor">
            <a:schemeClr val="dk1"/>
          </a:fontRef>
        </p:style>
        <p:txBody>
          <a:bodyPr/>
          <a:lstStyle/>
          <a:p>
            <a:pPr marL="457200" indent="-457200" algn="r" rtl="1">
              <a:lnSpc>
                <a:spcPct val="150000"/>
              </a:lnSpc>
              <a:buClr>
                <a:srgbClr val="098661"/>
              </a:buClr>
              <a:buFont typeface="Arial" panose="020B0604020202020204" pitchFamily="34" charset="0"/>
              <a:buChar char="•"/>
            </a:pPr>
            <a:r>
              <a:rPr lang="ar-MA" sz="4800" b="1" dirty="0">
                <a:solidFill>
                  <a:srgbClr val="000000"/>
                </a:solidFill>
                <a:latin typeface="Microsoft Uighur" panose="02000000000000000000" pitchFamily="2" charset="-78"/>
                <a:cs typeface="Microsoft Uighur" panose="02000000000000000000" pitchFamily="2" charset="-78"/>
                <a:rtl/>
              </a:rPr>
              <a:t>التدرب على إنجاز عمليات طرح بالمبادلة؛</a:t>
            </a:r>
          </a:p>
          <a:p>
            <a:pPr marL="457200" indent="-457200" algn="r" rtl="1">
              <a:lnSpc>
                <a:spcPct val="150000"/>
              </a:lnSpc>
              <a:buClr>
                <a:srgbClr val="098661"/>
              </a:buClr>
              <a:buFont typeface="Arial" panose="020B0604020202020204" pitchFamily="34" charset="0"/>
              <a:buChar char="•"/>
            </a:pPr>
            <a:r>
              <a:rPr lang="ar-MA" sz="4800" b="1" dirty="0">
                <a:solidFill>
                  <a:srgbClr val="000000"/>
                </a:solidFill>
                <a:latin typeface="Microsoft Uighur" panose="02000000000000000000" pitchFamily="2" charset="-78"/>
                <a:cs typeface="Microsoft Uighur" panose="02000000000000000000" pitchFamily="2" charset="-78"/>
                <a:rtl/>
              </a:rPr>
              <a:t>قراءة وكتابة وترتيب الأعداد في نطاق الأعداد المناسب للمستوى الدراسي؛</a:t>
            </a:r>
          </a:p>
          <a:p>
            <a:pPr marL="457200" indent="-457200" algn="r" rtl="1">
              <a:lnSpc>
                <a:spcPct val="150000"/>
              </a:lnSpc>
              <a:buClr>
                <a:srgbClr val="098661"/>
              </a:buClr>
              <a:buFont typeface="Arial" panose="020B0604020202020204" pitchFamily="34" charset="0"/>
              <a:buChar char="•"/>
            </a:pPr>
            <a:r>
              <a:rPr lang="ar-MA" sz="4800" b="1" dirty="0">
                <a:solidFill>
                  <a:srgbClr val="000000"/>
                </a:solidFill>
                <a:latin typeface="Microsoft Uighur" panose="02000000000000000000" pitchFamily="2" charset="-78"/>
                <a:cs typeface="Microsoft Uighur" panose="02000000000000000000" pitchFamily="2" charset="-78"/>
                <a:rtl/>
              </a:rPr>
              <a:t>حل مسائل بسيطة مرتبطة بالجمع أو الطرح أو الضرب .</a:t>
            </a:r>
          </a:p>
        </p:txBody>
      </p:sp>
      <p:sp>
        <p:nvSpPr>
          <p:cNvPr id="7" name="Rectangle 6">
            <a:extLst>
              <a:ext uri="{FF2B5EF4-FFF2-40B4-BE49-F238E27FC236}">
                <a16:creationId xmlns:a16="http://schemas.microsoft.com/office/drawing/2014/main" id="{8B71AB3F-6259-333E-60F8-01BF966D7F2D}"/>
              </a:ext>
            </a:extLst>
          </p:cNvPr>
          <p:cNvSpPr/>
          <p:nvPr/>
        </p:nvSpPr>
        <p:spPr>
          <a:xfrm>
            <a:off x="-1" y="-23337"/>
            <a:ext cx="18338443" cy="1105502"/>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13" name="Freeform 22">
            <a:extLst>
              <a:ext uri="{FF2B5EF4-FFF2-40B4-BE49-F238E27FC236}">
                <a16:creationId xmlns:a16="http://schemas.microsoft.com/office/drawing/2014/main" id="{431F1BC4-0305-EC67-4A6B-AE20030426FF}"/>
              </a:ext>
            </a:extLst>
          </p:cNvPr>
          <p:cNvSpPr/>
          <p:nvPr/>
        </p:nvSpPr>
        <p:spPr>
          <a:xfrm rot="-10800000">
            <a:off x="11965026" y="193131"/>
            <a:ext cx="6414669"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14" name="TextBox 34">
            <a:extLst>
              <a:ext uri="{FF2B5EF4-FFF2-40B4-BE49-F238E27FC236}">
                <a16:creationId xmlns:a16="http://schemas.microsoft.com/office/drawing/2014/main" id="{339E98EE-3063-90CA-9E5A-B8C444A7D253}"/>
              </a:ext>
            </a:extLst>
          </p:cNvPr>
          <p:cNvSpPr txBox="1"/>
          <p:nvPr/>
        </p:nvSpPr>
        <p:spPr>
          <a:xfrm>
            <a:off x="12621949" y="730665"/>
            <a:ext cx="5334386" cy="677108"/>
          </a:xfrm>
          <a:prstGeom prst="rect">
            <a:avLst/>
          </a:prstGeom>
        </p:spPr>
        <p:txBody>
          <a:bodyPr wrap="square" lIns="0" tIns="0" rIns="0" bIns="0" rtlCol="0" anchor="t">
            <a:spAutoFit/>
          </a:bodyPr>
          <a:lstStyle/>
          <a:p>
            <a:pPr algn="ct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1.2. أهداف لبنة الطرح (تذكير)</a:t>
            </a:r>
          </a:p>
        </p:txBody>
      </p:sp>
    </p:spTree>
    <p:extLst>
      <p:ext uri="{BB962C8B-B14F-4D97-AF65-F5344CB8AC3E}">
        <p14:creationId xmlns:p14="http://schemas.microsoft.com/office/powerpoint/2010/main" val="24680464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CED89-DA2B-3531-357F-42732BF163A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32F4E1B-A763-96B1-5171-F73D02506FE8}"/>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A24F64B4-D924-AA05-9EB4-F9B29F9F1686}"/>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EB04BCC5-BAB0-64E5-60AD-6AE3A484F0B4}"/>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69AD592D-4B85-64F0-1E64-A224B0F1599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EDC92741-F8DE-4AE5-03DF-F54182BCAB54}"/>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B3C1C275-48E5-8796-F467-534EF5136C44}"/>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BEC54C71-28E6-AC50-BAAD-2379C4233BED}"/>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54CFF34E-9A4A-1DF2-86CE-6C25E9BFCD5D}"/>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6293B432-511C-30B4-701A-E55995E22EF2}"/>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E84C4178-CDF5-5164-6731-71B8FBEE7B96}"/>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C30E3416-DEDF-6919-2836-6452EF9C94D8}"/>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8F337669-11D8-5020-BA11-FA2682F54463}"/>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6E13D9FF-C227-6068-E22A-80ABF48D0B69}"/>
              </a:ext>
            </a:extLst>
          </p:cNvPr>
          <p:cNvSpPr/>
          <p:nvPr/>
        </p:nvSpPr>
        <p:spPr>
          <a:xfrm>
            <a:off x="2561618" y="3082422"/>
            <a:ext cx="12827589" cy="5925654"/>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75F48FF8-57B7-21AD-68FE-3A6861AC916A}"/>
              </a:ext>
            </a:extLst>
          </p:cNvPr>
          <p:cNvGrpSpPr/>
          <p:nvPr/>
        </p:nvGrpSpPr>
        <p:grpSpPr>
          <a:xfrm rot="5400000">
            <a:off x="12480534" y="5658855"/>
            <a:ext cx="6021741" cy="676701"/>
            <a:chOff x="-12964" y="0"/>
            <a:chExt cx="1123550" cy="217220"/>
          </a:xfrm>
        </p:grpSpPr>
        <p:sp>
          <p:nvSpPr>
            <p:cNvPr id="14" name="Freeform 14">
              <a:extLst>
                <a:ext uri="{FF2B5EF4-FFF2-40B4-BE49-F238E27FC236}">
                  <a16:creationId xmlns:a16="http://schemas.microsoft.com/office/drawing/2014/main" id="{721DAC24-F677-EDCB-5FB3-CDD85B79CA55}"/>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B93FCA2A-3A19-CAFE-26D8-F20A422FDA08}"/>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4CF5ACD3-1B18-A879-6CDE-BCFC901B54D6}"/>
              </a:ext>
            </a:extLst>
          </p:cNvPr>
          <p:cNvSpPr txBox="1"/>
          <p:nvPr/>
        </p:nvSpPr>
        <p:spPr>
          <a:xfrm>
            <a:off x="4230067" y="2941972"/>
            <a:ext cx="10583675" cy="6386364"/>
          </a:xfrm>
          <a:prstGeom prst="rect">
            <a:avLst/>
          </a:prstGeom>
          <a:noFill/>
        </p:spPr>
        <p:txBody>
          <a:bodyPr wrap="square" rtlCol="0">
            <a:spAutoFit/>
          </a:bodyPr>
          <a:lstStyle/>
          <a:p>
            <a:pPr algn="r" rtl="1">
              <a:spcBef>
                <a:spcPts val="600"/>
              </a:spcBef>
              <a:spcAft>
                <a:spcPts val="600"/>
              </a:spcAft>
              <a:defRPr/>
            </a:pP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2</a:t>
            </a:r>
            <a:r>
              <a:rPr lang="ar-MA" sz="66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 تعرف أنشطة الدعم الخاصة بلبنة الطرح</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1.2. أهداف اللبنة (تذكير)</a:t>
            </a:r>
          </a:p>
          <a:p>
            <a:pPr algn="r" rtl="1">
              <a:spcBef>
                <a:spcPts val="600"/>
              </a:spcBef>
              <a:spcAft>
                <a:spcPts val="600"/>
              </a:spcAft>
              <a:defRPr/>
            </a:pPr>
            <a:r>
              <a:rPr lang="ar-MA" sz="5400" dirty="0">
                <a:solidFill>
                  <a:srgbClr val="002060"/>
                </a:solidFill>
                <a:latin typeface="Microsoft Uighur" panose="02000000000000000000" pitchFamily="2" charset="-78"/>
                <a:cs typeface="Microsoft Uighur" panose="02000000000000000000" pitchFamily="2" charset="-78"/>
                <a:sym typeface="IBM Plex Sans Arabic"/>
              </a:rPr>
              <a:t>2.2. هيكلة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3.2 . الاعداد المادي</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4.2. سيرورة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 5.2. نمذجة و محاكاة الأنشطة</a:t>
            </a:r>
          </a:p>
          <a:p>
            <a:pPr algn="r" defTabSz="914445" rtl="1"/>
            <a:endParaRPr lang="fr-FR" dirty="0"/>
          </a:p>
        </p:txBody>
      </p:sp>
      <p:sp>
        <p:nvSpPr>
          <p:cNvPr id="17" name="TextBox 24">
            <a:extLst>
              <a:ext uri="{FF2B5EF4-FFF2-40B4-BE49-F238E27FC236}">
                <a16:creationId xmlns:a16="http://schemas.microsoft.com/office/drawing/2014/main" id="{9D44B535-EAB8-56BF-5852-1F1775FD0096}"/>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 أنشطة الدعم الخاصة بلبنة الطرح</a:t>
            </a:r>
          </a:p>
        </p:txBody>
      </p:sp>
    </p:spTree>
    <p:extLst>
      <p:ext uri="{BB962C8B-B14F-4D97-AF65-F5344CB8AC3E}">
        <p14:creationId xmlns:p14="http://schemas.microsoft.com/office/powerpoint/2010/main" val="19818671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A98AC-B623-392B-3F26-5AFF12650272}"/>
            </a:ext>
          </a:extLst>
        </p:cNvPr>
        <p:cNvGrpSpPr/>
        <p:nvPr/>
      </p:nvGrpSpPr>
      <p:grpSpPr>
        <a:xfrm>
          <a:off x="0" y="0"/>
          <a:ext cx="0" cy="0"/>
          <a:chOff x="0" y="0"/>
          <a:chExt cx="0" cy="0"/>
        </a:xfrm>
      </p:grpSpPr>
      <p:sp>
        <p:nvSpPr>
          <p:cNvPr id="27" name="Freeform 28">
            <a:extLst>
              <a:ext uri="{FF2B5EF4-FFF2-40B4-BE49-F238E27FC236}">
                <a16:creationId xmlns:a16="http://schemas.microsoft.com/office/drawing/2014/main" id="{31B122EF-20E3-BE54-8562-21165264C1CC}"/>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AutoShape 8">
            <a:extLst>
              <a:ext uri="{FF2B5EF4-FFF2-40B4-BE49-F238E27FC236}">
                <a16:creationId xmlns:a16="http://schemas.microsoft.com/office/drawing/2014/main" id="{1064BF58-EA87-E0BD-83E3-74AFDD6159AE}"/>
              </a:ext>
            </a:extLst>
          </p:cNvPr>
          <p:cNvSpPr/>
          <p:nvPr/>
        </p:nvSpPr>
        <p:spPr>
          <a:xfrm>
            <a:off x="0" y="9296400"/>
            <a:ext cx="18288000" cy="0"/>
          </a:xfrm>
          <a:prstGeom prst="line">
            <a:avLst/>
          </a:prstGeom>
          <a:ln w="38100" cap="flat">
            <a:solidFill>
              <a:srgbClr val="FFFFFF"/>
            </a:solidFill>
            <a:prstDash val="solid"/>
            <a:headEnd type="none" w="sm" len="sm"/>
            <a:tailEnd type="none" w="sm" len="sm"/>
          </a:ln>
        </p:spPr>
        <p:txBody>
          <a:bodyPr/>
          <a:lstStyle/>
          <a:p>
            <a:endParaRPr lang="fr-FR"/>
          </a:p>
        </p:txBody>
      </p:sp>
      <p:sp>
        <p:nvSpPr>
          <p:cNvPr id="9" name="AutoShape 9">
            <a:extLst>
              <a:ext uri="{FF2B5EF4-FFF2-40B4-BE49-F238E27FC236}">
                <a16:creationId xmlns:a16="http://schemas.microsoft.com/office/drawing/2014/main" id="{06A926BF-FD85-06B5-A03C-7BB1707E2B6E}"/>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endParaRPr lang="fr-FR"/>
          </a:p>
        </p:txBody>
      </p:sp>
      <p:sp>
        <p:nvSpPr>
          <p:cNvPr id="10" name="AutoShape 10">
            <a:extLst>
              <a:ext uri="{FF2B5EF4-FFF2-40B4-BE49-F238E27FC236}">
                <a16:creationId xmlns:a16="http://schemas.microsoft.com/office/drawing/2014/main" id="{5F6D92CD-3336-4CC4-A1B5-6CD19CCE405B}"/>
              </a:ext>
            </a:extLst>
          </p:cNvPr>
          <p:cNvSpPr/>
          <p:nvPr/>
        </p:nvSpPr>
        <p:spPr>
          <a:xfrm flipH="1" flipV="1">
            <a:off x="17230725" y="0"/>
            <a:ext cx="0" cy="9277350"/>
          </a:xfrm>
          <a:prstGeom prst="line">
            <a:avLst/>
          </a:prstGeom>
          <a:ln w="38100" cap="flat">
            <a:solidFill>
              <a:srgbClr val="FFFFFF"/>
            </a:solidFill>
            <a:prstDash val="solid"/>
            <a:headEnd type="none" w="sm" len="sm"/>
            <a:tailEnd type="none" w="sm" len="sm"/>
          </a:ln>
        </p:spPr>
        <p:txBody>
          <a:bodyPr/>
          <a:lstStyle/>
          <a:p>
            <a:endParaRPr lang="fr-FR"/>
          </a:p>
        </p:txBody>
      </p:sp>
      <p:sp>
        <p:nvSpPr>
          <p:cNvPr id="7" name="Rectangle 6">
            <a:extLst>
              <a:ext uri="{FF2B5EF4-FFF2-40B4-BE49-F238E27FC236}">
                <a16:creationId xmlns:a16="http://schemas.microsoft.com/office/drawing/2014/main" id="{2CA07EF9-B47C-DAC2-8ADA-F153498F693C}"/>
              </a:ext>
            </a:extLst>
          </p:cNvPr>
          <p:cNvSpPr/>
          <p:nvPr/>
        </p:nvSpPr>
        <p:spPr>
          <a:xfrm>
            <a:off x="-152393" y="-23338"/>
            <a:ext cx="18490836" cy="1336891"/>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13" name="Freeform 22">
            <a:extLst>
              <a:ext uri="{FF2B5EF4-FFF2-40B4-BE49-F238E27FC236}">
                <a16:creationId xmlns:a16="http://schemas.microsoft.com/office/drawing/2014/main" id="{89455EED-A884-4E7D-87C8-9FA97B9EA2D5}"/>
              </a:ext>
            </a:extLst>
          </p:cNvPr>
          <p:cNvSpPr/>
          <p:nvPr/>
        </p:nvSpPr>
        <p:spPr>
          <a:xfrm rot="-10800000">
            <a:off x="13944599" y="311783"/>
            <a:ext cx="4401461"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14" name="TextBox 34">
            <a:extLst>
              <a:ext uri="{FF2B5EF4-FFF2-40B4-BE49-F238E27FC236}">
                <a16:creationId xmlns:a16="http://schemas.microsoft.com/office/drawing/2014/main" id="{B5681B30-A93E-267F-DE7E-13D8D2D81534}"/>
              </a:ext>
            </a:extLst>
          </p:cNvPr>
          <p:cNvSpPr txBox="1"/>
          <p:nvPr/>
        </p:nvSpPr>
        <p:spPr>
          <a:xfrm>
            <a:off x="13944600" y="849318"/>
            <a:ext cx="3524055" cy="677108"/>
          </a:xfrm>
          <a:prstGeom prst="rect">
            <a:avLst/>
          </a:prstGeom>
        </p:spPr>
        <p:txBody>
          <a:bodyPr wrap="square" lIns="0" tIns="0" rIns="0" bIns="0" rtlCol="0" anchor="t">
            <a:spAutoFit/>
          </a:bodyPr>
          <a:lstStyle/>
          <a:p>
            <a:pPr algn="r" rtl="1">
              <a:defRPr/>
            </a:pPr>
            <a:r>
              <a:rPr lang="fr-FR"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.2.2</a:t>
            </a: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هيكلة الحصة  </a:t>
            </a:r>
          </a:p>
        </p:txBody>
      </p:sp>
      <p:sp>
        <p:nvSpPr>
          <p:cNvPr id="2" name="AutoShape 8">
            <a:extLst>
              <a:ext uri="{FF2B5EF4-FFF2-40B4-BE49-F238E27FC236}">
                <a16:creationId xmlns:a16="http://schemas.microsoft.com/office/drawing/2014/main" id="{2559EEE8-AC62-29E3-D914-9913DD34E96A}"/>
              </a:ext>
            </a:extLst>
          </p:cNvPr>
          <p:cNvSpPr/>
          <p:nvPr/>
        </p:nvSpPr>
        <p:spPr>
          <a:xfrm>
            <a:off x="204573" y="9992218"/>
            <a:ext cx="18288000" cy="0"/>
          </a:xfrm>
          <a:prstGeom prst="line">
            <a:avLst/>
          </a:prstGeom>
          <a:ln w="38100" cap="flat">
            <a:solidFill>
              <a:srgbClr val="FFFFFF"/>
            </a:solidFill>
            <a:prstDash val="solid"/>
            <a:headEnd type="none" w="sm" len="sm"/>
            <a:tailEnd type="none" w="sm" len="sm"/>
          </a:ln>
        </p:spPr>
        <p:txBody>
          <a:bodyPr/>
          <a:lstStyle/>
          <a:p>
            <a:endParaRPr lang="fr-FR"/>
          </a:p>
        </p:txBody>
      </p:sp>
      <p:grpSp>
        <p:nvGrpSpPr>
          <p:cNvPr id="3" name="Groupe 2">
            <a:extLst>
              <a:ext uri="{FF2B5EF4-FFF2-40B4-BE49-F238E27FC236}">
                <a16:creationId xmlns:a16="http://schemas.microsoft.com/office/drawing/2014/main" id="{28D5B666-0A63-0482-A285-6F1F3C958299}"/>
              </a:ext>
            </a:extLst>
          </p:cNvPr>
          <p:cNvGrpSpPr/>
          <p:nvPr/>
        </p:nvGrpSpPr>
        <p:grpSpPr>
          <a:xfrm>
            <a:off x="3640667" y="1466547"/>
            <a:ext cx="9947505" cy="8177763"/>
            <a:chOff x="3347657" y="1304158"/>
            <a:chExt cx="5732907" cy="4712976"/>
          </a:xfrm>
        </p:grpSpPr>
        <p:sp>
          <p:nvSpPr>
            <p:cNvPr id="4" name="Freeform 12">
              <a:extLst>
                <a:ext uri="{FF2B5EF4-FFF2-40B4-BE49-F238E27FC236}">
                  <a16:creationId xmlns:a16="http://schemas.microsoft.com/office/drawing/2014/main" id="{73DCC7AD-B05B-FC6F-C086-7107EDD8C12B}"/>
                </a:ext>
              </a:extLst>
            </p:cNvPr>
            <p:cNvSpPr/>
            <p:nvPr/>
          </p:nvSpPr>
          <p:spPr>
            <a:xfrm>
              <a:off x="4835573" y="1304158"/>
              <a:ext cx="2624279" cy="644042"/>
            </a:xfrm>
            <a:custGeom>
              <a:avLst/>
              <a:gdLst/>
              <a:ahLst/>
              <a:cxnLst/>
              <a:rect l="l" t="t" r="r" b="b"/>
              <a:pathLst>
                <a:path w="3936419" h="966063">
                  <a:moveTo>
                    <a:pt x="0" y="0"/>
                  </a:moveTo>
                  <a:lnTo>
                    <a:pt x="3936420" y="0"/>
                  </a:lnTo>
                  <a:lnTo>
                    <a:pt x="3936420" y="966063"/>
                  </a:lnTo>
                  <a:lnTo>
                    <a:pt x="0" y="96606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609630" rtl="1" eaLnBrk="1" latinLnBrk="0" hangingPunct="1"/>
              <a:endParaRPr lang="fr-FR" sz="2400" b="1">
                <a:latin typeface="Microsoft Uighur" panose="02000000000000000000" pitchFamily="2" charset="-78"/>
                <a:cs typeface="Microsoft Uighur" panose="02000000000000000000" pitchFamily="2" charset="-78"/>
              </a:endParaRPr>
            </a:p>
          </p:txBody>
        </p:sp>
        <p:sp>
          <p:nvSpPr>
            <p:cNvPr id="15" name="Freeform 14">
              <a:extLst>
                <a:ext uri="{FF2B5EF4-FFF2-40B4-BE49-F238E27FC236}">
                  <a16:creationId xmlns:a16="http://schemas.microsoft.com/office/drawing/2014/main" id="{3BA15124-9BA0-3954-0F6E-285CB9E48206}"/>
                </a:ext>
              </a:extLst>
            </p:cNvPr>
            <p:cNvSpPr/>
            <p:nvPr/>
          </p:nvSpPr>
          <p:spPr>
            <a:xfrm>
              <a:off x="4901805" y="4640898"/>
              <a:ext cx="2624279" cy="644042"/>
            </a:xfrm>
            <a:custGeom>
              <a:avLst/>
              <a:gdLst/>
              <a:ahLst/>
              <a:cxnLst/>
              <a:rect l="l" t="t" r="r" b="b"/>
              <a:pathLst>
                <a:path w="3936419" h="966063">
                  <a:moveTo>
                    <a:pt x="0" y="0"/>
                  </a:moveTo>
                  <a:lnTo>
                    <a:pt x="3936420" y="0"/>
                  </a:lnTo>
                  <a:lnTo>
                    <a:pt x="3936420" y="966063"/>
                  </a:lnTo>
                  <a:lnTo>
                    <a:pt x="0" y="96606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9" name="TextBox 17">
              <a:extLst>
                <a:ext uri="{FF2B5EF4-FFF2-40B4-BE49-F238E27FC236}">
                  <a16:creationId xmlns:a16="http://schemas.microsoft.com/office/drawing/2014/main" id="{CCAC7CEE-35E7-6AB8-1257-7F6AC722F6DA}"/>
                </a:ext>
              </a:extLst>
            </p:cNvPr>
            <p:cNvSpPr txBox="1"/>
            <p:nvPr/>
          </p:nvSpPr>
          <p:spPr>
            <a:xfrm>
              <a:off x="5402675" y="1510566"/>
              <a:ext cx="1427191" cy="227264"/>
            </a:xfrm>
            <a:prstGeom prst="rect">
              <a:avLst/>
            </a:prstGeom>
          </p:spPr>
          <p:txBody>
            <a:bodyPr lIns="0" tIns="0" rIns="0" bIns="0" rtlCol="0" anchor="t">
              <a:spAutoFit/>
            </a:bodyPr>
            <a:lstStyle/>
            <a:p>
              <a:pPr algn="ctr" rtl="1">
                <a:lnSpc>
                  <a:spcPts val="2480"/>
                </a:lnSpc>
                <a:spcBef>
                  <a:spcPct val="0"/>
                </a:spcBef>
              </a:pPr>
              <a:r>
                <a:rPr lang="ar-EG" sz="4000" b="1" dirty="0">
                  <a:solidFill>
                    <a:prstClr val="black"/>
                  </a:solidFill>
                  <a:latin typeface="Microsoft Uighur" panose="02000000000000000000" pitchFamily="2" charset="-78"/>
                  <a:cs typeface="Microsoft Uighur" panose="02000000000000000000" pitchFamily="2" charset="-78"/>
                  <a:sym typeface="TS Qamus Bold"/>
                </a:rPr>
                <a:t>افتتاح الحصة</a:t>
              </a:r>
            </a:p>
          </p:txBody>
        </p:sp>
        <p:sp>
          <p:nvSpPr>
            <p:cNvPr id="20" name="TextBox 18">
              <a:extLst>
                <a:ext uri="{FF2B5EF4-FFF2-40B4-BE49-F238E27FC236}">
                  <a16:creationId xmlns:a16="http://schemas.microsoft.com/office/drawing/2014/main" id="{3CEB3BDB-9903-5404-C175-EEEAC3AC3AAF}"/>
                </a:ext>
              </a:extLst>
            </p:cNvPr>
            <p:cNvSpPr txBox="1"/>
            <p:nvPr/>
          </p:nvSpPr>
          <p:spPr>
            <a:xfrm>
              <a:off x="4901805" y="4886162"/>
              <a:ext cx="2558047" cy="227264"/>
            </a:xfrm>
            <a:prstGeom prst="rect">
              <a:avLst/>
            </a:prstGeom>
          </p:spPr>
          <p:txBody>
            <a:bodyPr lIns="0" tIns="0" rIns="0" bIns="0" rtlCol="0" anchor="t">
              <a:spAutoFit/>
            </a:bodyPr>
            <a:lstStyle/>
            <a:p>
              <a:pPr algn="ctr" rtl="1">
                <a:lnSpc>
                  <a:spcPts val="2480"/>
                </a:lnSpc>
                <a:spcBef>
                  <a:spcPct val="0"/>
                </a:spcBef>
              </a:pPr>
              <a:r>
                <a:rPr lang="ar-EG" sz="4000" b="1" dirty="0">
                  <a:solidFill>
                    <a:prstClr val="black"/>
                  </a:solidFill>
                  <a:latin typeface="Microsoft Uighur" panose="02000000000000000000" pitchFamily="2" charset="-78"/>
                  <a:cs typeface="Microsoft Uighur" panose="02000000000000000000" pitchFamily="2" charset="-78"/>
                  <a:sym typeface="TS Qamus Bold"/>
                </a:rPr>
                <a:t>اختتام الحصة</a:t>
              </a:r>
            </a:p>
          </p:txBody>
        </p:sp>
        <p:sp>
          <p:nvSpPr>
            <p:cNvPr id="33" name="Freeform 24">
              <a:extLst>
                <a:ext uri="{FF2B5EF4-FFF2-40B4-BE49-F238E27FC236}">
                  <a16:creationId xmlns:a16="http://schemas.microsoft.com/office/drawing/2014/main" id="{2A44A690-7D6F-A740-91C4-F5CE314AC61F}"/>
                </a:ext>
              </a:extLst>
            </p:cNvPr>
            <p:cNvSpPr/>
            <p:nvPr/>
          </p:nvSpPr>
          <p:spPr>
            <a:xfrm flipH="1">
              <a:off x="3697264" y="1975306"/>
              <a:ext cx="2479467" cy="719188"/>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sz="2400" b="1">
                <a:latin typeface="Microsoft Uighur" panose="02000000000000000000" pitchFamily="2" charset="-78"/>
                <a:cs typeface="Microsoft Uighur" panose="02000000000000000000" pitchFamily="2" charset="-78"/>
              </a:endParaRPr>
            </a:p>
          </p:txBody>
        </p:sp>
        <p:sp>
          <p:nvSpPr>
            <p:cNvPr id="34" name="TextBox 25">
              <a:extLst>
                <a:ext uri="{FF2B5EF4-FFF2-40B4-BE49-F238E27FC236}">
                  <a16:creationId xmlns:a16="http://schemas.microsoft.com/office/drawing/2014/main" id="{A9AD2566-793A-DE69-8B22-BCBF81F13A82}"/>
                </a:ext>
              </a:extLst>
            </p:cNvPr>
            <p:cNvSpPr txBox="1"/>
            <p:nvPr/>
          </p:nvSpPr>
          <p:spPr>
            <a:xfrm>
              <a:off x="3691593" y="2248568"/>
              <a:ext cx="2078631" cy="167399"/>
            </a:xfrm>
            <a:prstGeom prst="rect">
              <a:avLst/>
            </a:prstGeom>
          </p:spPr>
          <p:txBody>
            <a:bodyPr wrap="square" lIns="0" tIns="0" rIns="0" bIns="0" rtlCol="0" anchor="t">
              <a:spAutoFit/>
            </a:bodyPr>
            <a:lstStyle/>
            <a:p>
              <a:pPr algn="ctr" rtl="1">
                <a:lnSpc>
                  <a:spcPts val="1860"/>
                </a:lnSpc>
                <a:spcBef>
                  <a:spcPct val="0"/>
                </a:spcBef>
              </a:pPr>
              <a:r>
                <a:rPr lang="ar-EG" sz="2800" b="1" dirty="0">
                  <a:solidFill>
                    <a:prstClr val="black"/>
                  </a:solidFill>
                  <a:latin typeface="Microsoft Uighur" panose="02000000000000000000" pitchFamily="2" charset="-78"/>
                  <a:cs typeface="Microsoft Uighur" panose="02000000000000000000" pitchFamily="2" charset="-78"/>
                  <a:sym typeface="TS Qamus Bold"/>
                </a:rPr>
                <a:t>نشاط اعتيادي</a:t>
              </a:r>
            </a:p>
          </p:txBody>
        </p:sp>
        <p:sp>
          <p:nvSpPr>
            <p:cNvPr id="35" name="Freeform 24">
              <a:extLst>
                <a:ext uri="{FF2B5EF4-FFF2-40B4-BE49-F238E27FC236}">
                  <a16:creationId xmlns:a16="http://schemas.microsoft.com/office/drawing/2014/main" id="{5A960E8A-203F-4D55-B8A6-E9A2E33A8ED5}"/>
                </a:ext>
              </a:extLst>
            </p:cNvPr>
            <p:cNvSpPr/>
            <p:nvPr/>
          </p:nvSpPr>
          <p:spPr>
            <a:xfrm>
              <a:off x="6200148" y="1990939"/>
              <a:ext cx="2624279" cy="761103"/>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36" name="TextBox 25">
              <a:extLst>
                <a:ext uri="{FF2B5EF4-FFF2-40B4-BE49-F238E27FC236}">
                  <a16:creationId xmlns:a16="http://schemas.microsoft.com/office/drawing/2014/main" id="{9728B2D2-DC16-6E99-503C-B6EA97FACA84}"/>
                </a:ext>
              </a:extLst>
            </p:cNvPr>
            <p:cNvSpPr txBox="1"/>
            <p:nvPr/>
          </p:nvSpPr>
          <p:spPr>
            <a:xfrm>
              <a:off x="6698963" y="2236852"/>
              <a:ext cx="2078631" cy="298954"/>
            </a:xfrm>
            <a:prstGeom prst="rect">
              <a:avLst/>
            </a:prstGeom>
          </p:spPr>
          <p:txBody>
            <a:bodyPr wrap="square" lIns="0" tIns="0" rIns="0" bIns="0" rtlCol="0" anchor="t">
              <a:spAutoFit/>
            </a:bodyPr>
            <a:lstStyle/>
            <a:p>
              <a:pPr algn="ctr" rtl="1">
                <a:lnSpc>
                  <a:spcPts val="1860"/>
                </a:lnSpc>
                <a:spcBef>
                  <a:spcPct val="0"/>
                </a:spcBef>
              </a:pPr>
              <a:r>
                <a:rPr lang="ar-EG" sz="2800" b="1" dirty="0">
                  <a:solidFill>
                    <a:prstClr val="black"/>
                  </a:solidFill>
                  <a:latin typeface="Microsoft Uighur" panose="02000000000000000000" pitchFamily="2" charset="-78"/>
                  <a:cs typeface="Microsoft Uighur" panose="02000000000000000000" pitchFamily="2" charset="-78"/>
                  <a:sym typeface="TS Qamus Bold"/>
                </a:rPr>
                <a:t>نشاط اعتيادي</a:t>
              </a:r>
              <a:r>
                <a:rPr lang="ar-MA" sz="2800" b="1" dirty="0">
                  <a:solidFill>
                    <a:prstClr val="black"/>
                  </a:solidFill>
                  <a:latin typeface="Microsoft Uighur" panose="02000000000000000000" pitchFamily="2" charset="-78"/>
                  <a:cs typeface="Microsoft Uighur" panose="02000000000000000000" pitchFamily="2" charset="-78"/>
                  <a:sym typeface="TS Qamus Bold"/>
                </a:rPr>
                <a:t>:</a:t>
              </a:r>
              <a:r>
                <a:rPr lang="ar-EG" sz="2800" b="1" dirty="0">
                  <a:solidFill>
                    <a:prstClr val="black"/>
                  </a:solidFill>
                  <a:latin typeface="Microsoft Uighur" panose="02000000000000000000" pitchFamily="2" charset="-78"/>
                  <a:cs typeface="Microsoft Uighur" panose="02000000000000000000" pitchFamily="2" charset="-78"/>
                  <a:sym typeface="IBM Plex Sans Arabic"/>
                </a:rPr>
                <a:t> مأسسة الس</a:t>
              </a:r>
              <a:r>
                <a:rPr lang="ar-MA" sz="2800" b="1" dirty="0">
                  <a:solidFill>
                    <a:prstClr val="black"/>
                  </a:solidFill>
                  <a:latin typeface="Microsoft Uighur" panose="02000000000000000000" pitchFamily="2" charset="-78"/>
                  <a:cs typeface="Microsoft Uighur" panose="02000000000000000000" pitchFamily="2" charset="-78"/>
                  <a:sym typeface="IBM Plex Sans Arabic"/>
                </a:rPr>
                <a:t>لوكات</a:t>
              </a:r>
              <a:endParaRPr lang="ar-EG" sz="2400" b="1" dirty="0">
                <a:solidFill>
                  <a:srgbClr val="000000"/>
                </a:solidFill>
                <a:latin typeface="Microsoft Uighur" panose="02000000000000000000" pitchFamily="2" charset="-78"/>
                <a:cs typeface="Microsoft Uighur" panose="02000000000000000000" pitchFamily="2" charset="-78"/>
                <a:sym typeface="IBM Plex Sans Arabic"/>
                <a:rtl/>
              </a:endParaRPr>
            </a:p>
            <a:p>
              <a:pPr algn="ctr" rtl="1">
                <a:lnSpc>
                  <a:spcPts val="1860"/>
                </a:lnSpc>
                <a:spcBef>
                  <a:spcPct val="0"/>
                </a:spcBef>
              </a:pPr>
              <a:endParaRPr lang="ar-EG" sz="2400" b="1" dirty="0">
                <a:solidFill>
                  <a:srgbClr val="000000"/>
                </a:solidFill>
                <a:latin typeface="Microsoft Uighur" panose="02000000000000000000" pitchFamily="2" charset="-78"/>
                <a:ea typeface="TS Qamus Bold"/>
                <a:cs typeface="Microsoft Uighur" panose="02000000000000000000" pitchFamily="2" charset="-78"/>
                <a:sym typeface="TS Qamus Bold"/>
                <a:rtl/>
              </a:endParaRPr>
            </a:p>
          </p:txBody>
        </p:sp>
        <p:sp>
          <p:nvSpPr>
            <p:cNvPr id="37" name="Freeform 24">
              <a:extLst>
                <a:ext uri="{FF2B5EF4-FFF2-40B4-BE49-F238E27FC236}">
                  <a16:creationId xmlns:a16="http://schemas.microsoft.com/office/drawing/2014/main" id="{1F20E6C0-17B0-8559-AA01-BABA49074A13}"/>
                </a:ext>
              </a:extLst>
            </p:cNvPr>
            <p:cNvSpPr/>
            <p:nvPr/>
          </p:nvSpPr>
          <p:spPr>
            <a:xfrm flipH="1">
              <a:off x="3370910" y="5262889"/>
              <a:ext cx="2719998" cy="719188"/>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algn="r" defTabSz="914400" rtl="1" eaLnBrk="1" latinLnBrk="0" hangingPunct="1"/>
              <a:endParaRPr lang="fr-FR" sz="2400" b="1">
                <a:latin typeface="Microsoft Uighur" panose="02000000000000000000" pitchFamily="2" charset="-78"/>
                <a:cs typeface="Microsoft Uighur" panose="02000000000000000000" pitchFamily="2" charset="-78"/>
              </a:endParaRPr>
            </a:p>
          </p:txBody>
        </p:sp>
        <p:sp>
          <p:nvSpPr>
            <p:cNvPr id="38" name="Freeform 24">
              <a:extLst>
                <a:ext uri="{FF2B5EF4-FFF2-40B4-BE49-F238E27FC236}">
                  <a16:creationId xmlns:a16="http://schemas.microsoft.com/office/drawing/2014/main" id="{FF3C1AF6-FCFF-815A-8FA7-9406C99AC46D}"/>
                </a:ext>
              </a:extLst>
            </p:cNvPr>
            <p:cNvSpPr/>
            <p:nvPr/>
          </p:nvSpPr>
          <p:spPr>
            <a:xfrm>
              <a:off x="6148435" y="5256031"/>
              <a:ext cx="2624279" cy="761103"/>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39" name="TextBox 23">
              <a:extLst>
                <a:ext uri="{FF2B5EF4-FFF2-40B4-BE49-F238E27FC236}">
                  <a16:creationId xmlns:a16="http://schemas.microsoft.com/office/drawing/2014/main" id="{5B643997-7CF9-8450-F450-B137E0C8193F}"/>
                </a:ext>
              </a:extLst>
            </p:cNvPr>
            <p:cNvSpPr txBox="1"/>
            <p:nvPr/>
          </p:nvSpPr>
          <p:spPr>
            <a:xfrm>
              <a:off x="6489464" y="5587743"/>
              <a:ext cx="2334963" cy="167399"/>
            </a:xfrm>
            <a:prstGeom prst="rect">
              <a:avLst/>
            </a:prstGeom>
          </p:spPr>
          <p:txBody>
            <a:bodyPr wrap="square" lIns="0" tIns="0" rIns="0" bIns="0" rtlCol="0" anchor="t">
              <a:spAutoFit/>
            </a:bodyPr>
            <a:lstStyle/>
            <a:p>
              <a:pPr algn="ctr" rtl="1">
                <a:lnSpc>
                  <a:spcPts val="1860"/>
                </a:lnSpc>
                <a:spcBef>
                  <a:spcPct val="0"/>
                </a:spcBef>
              </a:pPr>
              <a:r>
                <a:rPr lang="ar-MA" sz="2800" b="1" dirty="0">
                  <a:solidFill>
                    <a:prstClr val="black"/>
                  </a:solidFill>
                  <a:latin typeface="Microsoft Uighur" panose="02000000000000000000" pitchFamily="2" charset="-78"/>
                  <a:cs typeface="Microsoft Uighur" panose="02000000000000000000" pitchFamily="2" charset="-78"/>
                  <a:sym typeface="TS Qamus Bold"/>
                </a:rPr>
                <a:t>لعبة</a:t>
              </a:r>
              <a:endParaRPr lang="ar-EG" sz="2400" b="1" dirty="0">
                <a:solidFill>
                  <a:srgbClr val="000000"/>
                </a:solidFill>
                <a:latin typeface="Microsoft Uighur" panose="02000000000000000000" pitchFamily="2" charset="-78"/>
                <a:cs typeface="Microsoft Uighur" panose="02000000000000000000" pitchFamily="2" charset="-78"/>
                <a:sym typeface="TS Qamus Bold"/>
                <a:rtl/>
              </a:endParaRPr>
            </a:p>
          </p:txBody>
        </p:sp>
        <p:sp>
          <p:nvSpPr>
            <p:cNvPr id="40" name="TextBox 23">
              <a:extLst>
                <a:ext uri="{FF2B5EF4-FFF2-40B4-BE49-F238E27FC236}">
                  <a16:creationId xmlns:a16="http://schemas.microsoft.com/office/drawing/2014/main" id="{273D85D0-54FB-96A7-4F7A-3A5449D028F4}"/>
                </a:ext>
              </a:extLst>
            </p:cNvPr>
            <p:cNvSpPr txBox="1"/>
            <p:nvPr/>
          </p:nvSpPr>
          <p:spPr>
            <a:xfrm>
              <a:off x="3347657" y="5545960"/>
              <a:ext cx="2334963" cy="167399"/>
            </a:xfrm>
            <a:prstGeom prst="rect">
              <a:avLst/>
            </a:prstGeom>
          </p:spPr>
          <p:txBody>
            <a:bodyPr wrap="square" lIns="0" tIns="0" rIns="0" bIns="0" rtlCol="0" anchor="t">
              <a:spAutoFit/>
            </a:bodyPr>
            <a:lstStyle/>
            <a:p>
              <a:pPr algn="ctr" rtl="1">
                <a:lnSpc>
                  <a:spcPts val="1860"/>
                </a:lnSpc>
                <a:spcBef>
                  <a:spcPct val="0"/>
                </a:spcBef>
              </a:pPr>
              <a:r>
                <a:rPr lang="ar-MA" sz="2800" b="1" dirty="0">
                  <a:solidFill>
                    <a:prstClr val="black"/>
                  </a:solidFill>
                  <a:latin typeface="Microsoft Uighur" panose="02000000000000000000" pitchFamily="2" charset="-78"/>
                  <a:cs typeface="Microsoft Uighur" panose="02000000000000000000" pitchFamily="2" charset="-78"/>
                  <a:sym typeface="TS Qamus Bold"/>
                </a:rPr>
                <a:t>تبصر الحصة / الواجبات المنزلية</a:t>
              </a:r>
              <a:endParaRPr lang="ar-EG" sz="2800" b="1" dirty="0">
                <a:solidFill>
                  <a:prstClr val="black"/>
                </a:solidFill>
                <a:latin typeface="Microsoft Uighur" panose="02000000000000000000" pitchFamily="2" charset="-78"/>
                <a:cs typeface="Microsoft Uighur" panose="02000000000000000000" pitchFamily="2" charset="-78"/>
                <a:sym typeface="TS Qamus Bold"/>
              </a:endParaRPr>
            </a:p>
          </p:txBody>
        </p:sp>
        <p:grpSp>
          <p:nvGrpSpPr>
            <p:cNvPr id="41" name="Groupe 40">
              <a:extLst>
                <a:ext uri="{FF2B5EF4-FFF2-40B4-BE49-F238E27FC236}">
                  <a16:creationId xmlns:a16="http://schemas.microsoft.com/office/drawing/2014/main" id="{80A99917-0350-4A5B-724E-51FC19664D8F}"/>
                </a:ext>
              </a:extLst>
            </p:cNvPr>
            <p:cNvGrpSpPr/>
            <p:nvPr/>
          </p:nvGrpSpPr>
          <p:grpSpPr>
            <a:xfrm>
              <a:off x="3423241" y="3397698"/>
              <a:ext cx="2394541" cy="2178731"/>
              <a:chOff x="1028700" y="2772630"/>
              <a:chExt cx="4443625" cy="6177274"/>
            </a:xfrm>
          </p:grpSpPr>
          <p:grpSp>
            <p:nvGrpSpPr>
              <p:cNvPr id="53" name="Group 9">
                <a:extLst>
                  <a:ext uri="{FF2B5EF4-FFF2-40B4-BE49-F238E27FC236}">
                    <a16:creationId xmlns:a16="http://schemas.microsoft.com/office/drawing/2014/main" id="{3539F4A4-4CFC-86F6-A54B-6D229DD25FC0}"/>
                  </a:ext>
                </a:extLst>
              </p:cNvPr>
              <p:cNvGrpSpPr/>
              <p:nvPr/>
            </p:nvGrpSpPr>
            <p:grpSpPr>
              <a:xfrm>
                <a:off x="1028700" y="3312642"/>
                <a:ext cx="4443625" cy="5637262"/>
                <a:chOff x="0" y="0"/>
                <a:chExt cx="1170337" cy="1484711"/>
              </a:xfrm>
            </p:grpSpPr>
            <p:sp>
              <p:nvSpPr>
                <p:cNvPr id="57" name="Freeform 10">
                  <a:extLst>
                    <a:ext uri="{FF2B5EF4-FFF2-40B4-BE49-F238E27FC236}">
                      <a16:creationId xmlns:a16="http://schemas.microsoft.com/office/drawing/2014/main" id="{370745FC-B473-BD94-B3DB-F80D0431F1A5}"/>
                    </a:ext>
                  </a:extLst>
                </p:cNvPr>
                <p:cNvSpPr/>
                <p:nvPr/>
              </p:nvSpPr>
              <p:spPr>
                <a:xfrm>
                  <a:off x="0" y="0"/>
                  <a:ext cx="1170337" cy="737183"/>
                </a:xfrm>
                <a:custGeom>
                  <a:avLst/>
                  <a:gdLst/>
                  <a:ahLst/>
                  <a:cxnLst/>
                  <a:rect l="l" t="t" r="r" b="b"/>
                  <a:pathLst>
                    <a:path w="1170337" h="1484711">
                      <a:moveTo>
                        <a:pt x="0" y="0"/>
                      </a:moveTo>
                      <a:lnTo>
                        <a:pt x="1170337" y="0"/>
                      </a:lnTo>
                      <a:lnTo>
                        <a:pt x="1170337" y="1484711"/>
                      </a:lnTo>
                      <a:lnTo>
                        <a:pt x="0" y="1484711"/>
                      </a:lnTo>
                      <a:close/>
                    </a:path>
                  </a:pathLst>
                </a:custGeom>
                <a:solidFill>
                  <a:srgbClr val="E8A22A">
                    <a:alpha val="19608"/>
                  </a:srgbClr>
                </a:solidFill>
              </p:spPr>
              <p:txBody>
                <a:bodyPr/>
                <a:lstStyle/>
                <a:p>
                  <a:pPr marL="0" algn="r" defTabSz="914400" rtl="1" eaLnBrk="1" latinLnBrk="0" hangingPunct="1"/>
                  <a:endParaRPr lang="fr-FR" sz="2400"/>
                </a:p>
              </p:txBody>
            </p:sp>
            <p:sp>
              <p:nvSpPr>
                <p:cNvPr id="58" name="TextBox 11">
                  <a:extLst>
                    <a:ext uri="{FF2B5EF4-FFF2-40B4-BE49-F238E27FC236}">
                      <a16:creationId xmlns:a16="http://schemas.microsoft.com/office/drawing/2014/main" id="{971D18E0-7F21-D7BF-94AE-37E36AF75444}"/>
                    </a:ext>
                  </a:extLst>
                </p:cNvPr>
                <p:cNvSpPr txBox="1"/>
                <p:nvPr/>
              </p:nvSpPr>
              <p:spPr>
                <a:xfrm>
                  <a:off x="0" y="0"/>
                  <a:ext cx="1170337" cy="1484711"/>
                </a:xfrm>
                <a:prstGeom prst="rect">
                  <a:avLst/>
                </a:prstGeom>
              </p:spPr>
              <p:txBody>
                <a:bodyPr lIns="50800" tIns="50800" rIns="50800" bIns="50800" rtlCol="0" anchor="ctr"/>
                <a:lstStyle/>
                <a:p>
                  <a:pPr algn="ctr">
                    <a:lnSpc>
                      <a:spcPts val="2160"/>
                    </a:lnSpc>
                  </a:pPr>
                  <a:endParaRPr sz="2400"/>
                </a:p>
              </p:txBody>
            </p:sp>
          </p:grpSp>
          <p:grpSp>
            <p:nvGrpSpPr>
              <p:cNvPr id="54" name="Group 15">
                <a:extLst>
                  <a:ext uri="{FF2B5EF4-FFF2-40B4-BE49-F238E27FC236}">
                    <a16:creationId xmlns:a16="http://schemas.microsoft.com/office/drawing/2014/main" id="{707B5865-A9AB-F675-5A28-381F56AE2778}"/>
                  </a:ext>
                </a:extLst>
              </p:cNvPr>
              <p:cNvGrpSpPr/>
              <p:nvPr/>
            </p:nvGrpSpPr>
            <p:grpSpPr>
              <a:xfrm>
                <a:off x="1028700" y="2772630"/>
                <a:ext cx="4443625" cy="540012"/>
                <a:chOff x="0" y="0"/>
                <a:chExt cx="1170337" cy="142225"/>
              </a:xfrm>
            </p:grpSpPr>
            <p:sp>
              <p:nvSpPr>
                <p:cNvPr id="55" name="Freeform 16">
                  <a:extLst>
                    <a:ext uri="{FF2B5EF4-FFF2-40B4-BE49-F238E27FC236}">
                      <a16:creationId xmlns:a16="http://schemas.microsoft.com/office/drawing/2014/main" id="{6AA74C33-B946-E8D9-0EF2-85121DE51353}"/>
                    </a:ext>
                  </a:extLst>
                </p:cNvPr>
                <p:cNvSpPr/>
                <p:nvPr/>
              </p:nvSpPr>
              <p:spPr>
                <a:xfrm>
                  <a:off x="0" y="0"/>
                  <a:ext cx="1170337" cy="142225"/>
                </a:xfrm>
                <a:custGeom>
                  <a:avLst/>
                  <a:gdLst/>
                  <a:ahLst/>
                  <a:cxnLst/>
                  <a:rect l="l" t="t" r="r" b="b"/>
                  <a:pathLst>
                    <a:path w="1170337" h="142225">
                      <a:moveTo>
                        <a:pt x="0" y="0"/>
                      </a:moveTo>
                      <a:lnTo>
                        <a:pt x="1170337" y="0"/>
                      </a:lnTo>
                      <a:lnTo>
                        <a:pt x="1170337" y="142225"/>
                      </a:lnTo>
                      <a:lnTo>
                        <a:pt x="0" y="142225"/>
                      </a:lnTo>
                      <a:close/>
                    </a:path>
                  </a:pathLst>
                </a:custGeom>
                <a:solidFill>
                  <a:srgbClr val="E9C709"/>
                </a:solidFill>
              </p:spPr>
              <p:txBody>
                <a:bodyPr/>
                <a:lstStyle/>
                <a:p>
                  <a:endParaRPr lang="fr-FR" sz="2400" dirty="0"/>
                </a:p>
              </p:txBody>
            </p:sp>
            <p:sp>
              <p:nvSpPr>
                <p:cNvPr id="56" name="TextBox 17">
                  <a:extLst>
                    <a:ext uri="{FF2B5EF4-FFF2-40B4-BE49-F238E27FC236}">
                      <a16:creationId xmlns:a16="http://schemas.microsoft.com/office/drawing/2014/main" id="{831716EB-4177-7BBB-6E92-B1D960124D50}"/>
                    </a:ext>
                  </a:extLst>
                </p:cNvPr>
                <p:cNvSpPr txBox="1"/>
                <p:nvPr/>
              </p:nvSpPr>
              <p:spPr>
                <a:xfrm>
                  <a:off x="0" y="0"/>
                  <a:ext cx="1170337" cy="142225"/>
                </a:xfrm>
                <a:prstGeom prst="rect">
                  <a:avLst/>
                </a:prstGeom>
              </p:spPr>
              <p:txBody>
                <a:bodyPr lIns="50800" tIns="50800" rIns="50800" bIns="50800" rtlCol="0" anchor="ctr"/>
                <a:lstStyle/>
                <a:p>
                  <a:pPr marL="0" algn="ctr" defTabSz="914400" rtl="1" eaLnBrk="1" latinLnBrk="0" hangingPunct="1">
                    <a:lnSpc>
                      <a:spcPts val="2160"/>
                    </a:lnSpc>
                  </a:pPr>
                  <a:endParaRPr sz="2400"/>
                </a:p>
              </p:txBody>
            </p:sp>
          </p:grpSp>
        </p:grpSp>
        <p:grpSp>
          <p:nvGrpSpPr>
            <p:cNvPr id="42" name="Groupe 41">
              <a:extLst>
                <a:ext uri="{FF2B5EF4-FFF2-40B4-BE49-F238E27FC236}">
                  <a16:creationId xmlns:a16="http://schemas.microsoft.com/office/drawing/2014/main" id="{68E9E6C9-011B-7029-E952-E42BF983AE0E}"/>
                </a:ext>
              </a:extLst>
            </p:cNvPr>
            <p:cNvGrpSpPr/>
            <p:nvPr/>
          </p:nvGrpSpPr>
          <p:grpSpPr>
            <a:xfrm>
              <a:off x="6568718" y="3397220"/>
              <a:ext cx="2465646" cy="1562814"/>
              <a:chOff x="12815675" y="2645188"/>
              <a:chExt cx="4443625" cy="6304716"/>
            </a:xfrm>
          </p:grpSpPr>
          <p:grpSp>
            <p:nvGrpSpPr>
              <p:cNvPr id="47" name="Group 12">
                <a:extLst>
                  <a:ext uri="{FF2B5EF4-FFF2-40B4-BE49-F238E27FC236}">
                    <a16:creationId xmlns:a16="http://schemas.microsoft.com/office/drawing/2014/main" id="{DAEA11D2-052C-04D4-86C7-6AA195E1C9EB}"/>
                  </a:ext>
                </a:extLst>
              </p:cNvPr>
              <p:cNvGrpSpPr/>
              <p:nvPr/>
            </p:nvGrpSpPr>
            <p:grpSpPr>
              <a:xfrm>
                <a:off x="12815675" y="3312642"/>
                <a:ext cx="4443625" cy="5637262"/>
                <a:chOff x="0" y="0"/>
                <a:chExt cx="1170337" cy="1484711"/>
              </a:xfrm>
            </p:grpSpPr>
            <p:sp>
              <p:nvSpPr>
                <p:cNvPr id="51" name="Freeform 13">
                  <a:extLst>
                    <a:ext uri="{FF2B5EF4-FFF2-40B4-BE49-F238E27FC236}">
                      <a16:creationId xmlns:a16="http://schemas.microsoft.com/office/drawing/2014/main" id="{514F994A-09CC-F1D6-7F24-2C7EDD6A65F7}"/>
                    </a:ext>
                  </a:extLst>
                </p:cNvPr>
                <p:cNvSpPr/>
                <p:nvPr/>
              </p:nvSpPr>
              <p:spPr>
                <a:xfrm>
                  <a:off x="0" y="0"/>
                  <a:ext cx="1170337" cy="1034679"/>
                </a:xfrm>
                <a:custGeom>
                  <a:avLst/>
                  <a:gdLst/>
                  <a:ahLst/>
                  <a:cxnLst/>
                  <a:rect l="l" t="t" r="r" b="b"/>
                  <a:pathLst>
                    <a:path w="1170337" h="1484711">
                      <a:moveTo>
                        <a:pt x="0" y="0"/>
                      </a:moveTo>
                      <a:lnTo>
                        <a:pt x="1170337" y="0"/>
                      </a:lnTo>
                      <a:lnTo>
                        <a:pt x="1170337" y="1484711"/>
                      </a:lnTo>
                      <a:lnTo>
                        <a:pt x="0" y="1484711"/>
                      </a:lnTo>
                      <a:close/>
                    </a:path>
                  </a:pathLst>
                </a:custGeom>
                <a:solidFill>
                  <a:srgbClr val="116176">
                    <a:alpha val="19608"/>
                  </a:srgbClr>
                </a:solidFill>
              </p:spPr>
              <p:txBody>
                <a:bodyPr/>
                <a:lstStyle/>
                <a:p>
                  <a:pPr marL="0" algn="r" defTabSz="914400" rtl="1" eaLnBrk="1" latinLnBrk="0" hangingPunct="1"/>
                  <a:endParaRPr lang="fr-FR" sz="2400" dirty="0"/>
                </a:p>
              </p:txBody>
            </p:sp>
            <p:sp>
              <p:nvSpPr>
                <p:cNvPr id="52" name="TextBox 14">
                  <a:extLst>
                    <a:ext uri="{FF2B5EF4-FFF2-40B4-BE49-F238E27FC236}">
                      <a16:creationId xmlns:a16="http://schemas.microsoft.com/office/drawing/2014/main" id="{DB29150F-140E-300F-711C-513201B90E91}"/>
                    </a:ext>
                  </a:extLst>
                </p:cNvPr>
                <p:cNvSpPr txBox="1"/>
                <p:nvPr/>
              </p:nvSpPr>
              <p:spPr>
                <a:xfrm>
                  <a:off x="0" y="0"/>
                  <a:ext cx="1170337" cy="1484711"/>
                </a:xfrm>
                <a:prstGeom prst="rect">
                  <a:avLst/>
                </a:prstGeom>
              </p:spPr>
              <p:txBody>
                <a:bodyPr lIns="50800" tIns="50800" rIns="50800" bIns="50800" rtlCol="0" anchor="ctr"/>
                <a:lstStyle/>
                <a:p>
                  <a:pPr algn="ctr">
                    <a:lnSpc>
                      <a:spcPts val="2160"/>
                    </a:lnSpc>
                  </a:pPr>
                  <a:endParaRPr sz="2400"/>
                </a:p>
              </p:txBody>
            </p:sp>
          </p:grpSp>
          <p:grpSp>
            <p:nvGrpSpPr>
              <p:cNvPr id="48" name="Group 18">
                <a:extLst>
                  <a:ext uri="{FF2B5EF4-FFF2-40B4-BE49-F238E27FC236}">
                    <a16:creationId xmlns:a16="http://schemas.microsoft.com/office/drawing/2014/main" id="{3E1C6759-7C99-A39A-8FFC-39939BDB1F31}"/>
                  </a:ext>
                </a:extLst>
              </p:cNvPr>
              <p:cNvGrpSpPr/>
              <p:nvPr/>
            </p:nvGrpSpPr>
            <p:grpSpPr>
              <a:xfrm>
                <a:off x="12815675" y="2645188"/>
                <a:ext cx="4443625" cy="667454"/>
                <a:chOff x="0" y="-33565"/>
                <a:chExt cx="1170337" cy="175790"/>
              </a:xfrm>
            </p:grpSpPr>
            <p:sp>
              <p:nvSpPr>
                <p:cNvPr id="49" name="Freeform 19">
                  <a:extLst>
                    <a:ext uri="{FF2B5EF4-FFF2-40B4-BE49-F238E27FC236}">
                      <a16:creationId xmlns:a16="http://schemas.microsoft.com/office/drawing/2014/main" id="{918213DD-DFBC-C598-482A-20DC4542C24A}"/>
                    </a:ext>
                  </a:extLst>
                </p:cNvPr>
                <p:cNvSpPr/>
                <p:nvPr/>
              </p:nvSpPr>
              <p:spPr>
                <a:xfrm>
                  <a:off x="0" y="-33565"/>
                  <a:ext cx="1170337" cy="175790"/>
                </a:xfrm>
                <a:custGeom>
                  <a:avLst/>
                  <a:gdLst/>
                  <a:ahLst/>
                  <a:cxnLst/>
                  <a:rect l="l" t="t" r="r" b="b"/>
                  <a:pathLst>
                    <a:path w="1170337" h="142225">
                      <a:moveTo>
                        <a:pt x="0" y="0"/>
                      </a:moveTo>
                      <a:lnTo>
                        <a:pt x="1170337" y="0"/>
                      </a:lnTo>
                      <a:lnTo>
                        <a:pt x="1170337" y="142225"/>
                      </a:lnTo>
                      <a:lnTo>
                        <a:pt x="0" y="142225"/>
                      </a:lnTo>
                      <a:close/>
                    </a:path>
                  </a:pathLst>
                </a:custGeom>
                <a:solidFill>
                  <a:srgbClr val="2C3C6A"/>
                </a:solidFill>
              </p:spPr>
              <p:txBody>
                <a:bodyPr/>
                <a:lstStyle/>
                <a:p>
                  <a:endParaRPr lang="fr-FR" sz="2400" dirty="0"/>
                </a:p>
              </p:txBody>
            </p:sp>
            <p:sp>
              <p:nvSpPr>
                <p:cNvPr id="50" name="TextBox 20">
                  <a:extLst>
                    <a:ext uri="{FF2B5EF4-FFF2-40B4-BE49-F238E27FC236}">
                      <a16:creationId xmlns:a16="http://schemas.microsoft.com/office/drawing/2014/main" id="{FD774DB3-8026-3185-58F3-55C1475B19AE}"/>
                    </a:ext>
                  </a:extLst>
                </p:cNvPr>
                <p:cNvSpPr txBox="1"/>
                <p:nvPr/>
              </p:nvSpPr>
              <p:spPr>
                <a:xfrm>
                  <a:off x="0" y="0"/>
                  <a:ext cx="1170337" cy="142225"/>
                </a:xfrm>
                <a:prstGeom prst="rect">
                  <a:avLst/>
                </a:prstGeom>
              </p:spPr>
              <p:txBody>
                <a:bodyPr lIns="50800" tIns="50800" rIns="50800" bIns="50800" rtlCol="0" anchor="ctr"/>
                <a:lstStyle/>
                <a:p>
                  <a:pPr algn="ctr">
                    <a:lnSpc>
                      <a:spcPts val="2160"/>
                    </a:lnSpc>
                  </a:pPr>
                  <a:endParaRPr sz="2400"/>
                </a:p>
              </p:txBody>
            </p:sp>
          </p:grpSp>
        </p:grpSp>
        <p:sp>
          <p:nvSpPr>
            <p:cNvPr id="43" name="TextBox 20">
              <a:extLst>
                <a:ext uri="{FF2B5EF4-FFF2-40B4-BE49-F238E27FC236}">
                  <a16:creationId xmlns:a16="http://schemas.microsoft.com/office/drawing/2014/main" id="{7902143D-7B1E-4154-10DC-2D29C02A0FFF}"/>
                </a:ext>
              </a:extLst>
            </p:cNvPr>
            <p:cNvSpPr txBox="1"/>
            <p:nvPr/>
          </p:nvSpPr>
          <p:spPr>
            <a:xfrm>
              <a:off x="3347657" y="3852315"/>
              <a:ext cx="2558047" cy="227264"/>
            </a:xfrm>
            <a:prstGeom prst="rect">
              <a:avLst/>
            </a:prstGeom>
          </p:spPr>
          <p:txBody>
            <a:bodyPr lIns="0" tIns="0" rIns="0" bIns="0" rtlCol="0" anchor="t">
              <a:spAutoFit/>
            </a:bodyPr>
            <a:lstStyle/>
            <a:p>
              <a:pPr algn="ctr" rtl="1">
                <a:lnSpc>
                  <a:spcPts val="2480"/>
                </a:lnSpc>
                <a:spcBef>
                  <a:spcPct val="0"/>
                </a:spcBef>
              </a:pPr>
              <a:r>
                <a:rPr lang="ar-EG" sz="4000" b="1" dirty="0">
                  <a:solidFill>
                    <a:prstClr val="black"/>
                  </a:solidFill>
                  <a:latin typeface="Microsoft Uighur" panose="02000000000000000000" pitchFamily="2" charset="-78"/>
                  <a:cs typeface="Microsoft Uighur" panose="02000000000000000000" pitchFamily="2" charset="-78"/>
                  <a:sym typeface="TS Qamus Bold"/>
                </a:rPr>
                <a:t>مجال العمليات</a:t>
              </a:r>
              <a:r>
                <a:rPr lang="ar-MA" sz="4000" b="1" dirty="0">
                  <a:solidFill>
                    <a:prstClr val="black"/>
                  </a:solidFill>
                  <a:latin typeface="Microsoft Uighur" panose="02000000000000000000" pitchFamily="2" charset="-78"/>
                  <a:cs typeface="Microsoft Uighur" panose="02000000000000000000" pitchFamily="2" charset="-78"/>
                  <a:sym typeface="TS Qamus Bold"/>
                </a:rPr>
                <a:t> وحل المسائل</a:t>
              </a:r>
              <a:endParaRPr lang="ar-EG" sz="4000" b="1" dirty="0">
                <a:solidFill>
                  <a:prstClr val="black"/>
                </a:solidFill>
                <a:latin typeface="Microsoft Uighur" panose="02000000000000000000" pitchFamily="2" charset="-78"/>
                <a:cs typeface="Microsoft Uighur" panose="02000000000000000000" pitchFamily="2" charset="-78"/>
                <a:sym typeface="TS Qamus Bold"/>
              </a:endParaRPr>
            </a:p>
          </p:txBody>
        </p:sp>
        <p:sp>
          <p:nvSpPr>
            <p:cNvPr id="44" name="TextBox 19">
              <a:extLst>
                <a:ext uri="{FF2B5EF4-FFF2-40B4-BE49-F238E27FC236}">
                  <a16:creationId xmlns:a16="http://schemas.microsoft.com/office/drawing/2014/main" id="{EC82BD21-4647-C4D3-4C62-1DC68A12ED8D}"/>
                </a:ext>
              </a:extLst>
            </p:cNvPr>
            <p:cNvSpPr txBox="1"/>
            <p:nvPr/>
          </p:nvSpPr>
          <p:spPr>
            <a:xfrm>
              <a:off x="6522517" y="3833441"/>
              <a:ext cx="2558047" cy="227264"/>
            </a:xfrm>
            <a:prstGeom prst="rect">
              <a:avLst/>
            </a:prstGeom>
          </p:spPr>
          <p:txBody>
            <a:bodyPr lIns="0" tIns="0" rIns="0" bIns="0" rtlCol="0" anchor="t">
              <a:spAutoFit/>
            </a:bodyPr>
            <a:lstStyle/>
            <a:p>
              <a:pPr algn="ctr" rtl="1">
                <a:lnSpc>
                  <a:spcPts val="2480"/>
                </a:lnSpc>
                <a:spcBef>
                  <a:spcPct val="0"/>
                </a:spcBef>
              </a:pPr>
              <a:r>
                <a:rPr lang="ar-EG" sz="4000" b="1" dirty="0">
                  <a:solidFill>
                    <a:prstClr val="black"/>
                  </a:solidFill>
                  <a:latin typeface="Microsoft Uighur" panose="02000000000000000000" pitchFamily="2" charset="-78"/>
                  <a:cs typeface="Microsoft Uighur" panose="02000000000000000000" pitchFamily="2" charset="-78"/>
                  <a:sym typeface="TS Qamus Bold"/>
                </a:rPr>
                <a:t>مجال الأعداد</a:t>
              </a:r>
            </a:p>
          </p:txBody>
        </p:sp>
        <p:sp>
          <p:nvSpPr>
            <p:cNvPr id="45" name="Freeform 12">
              <a:extLst>
                <a:ext uri="{FF2B5EF4-FFF2-40B4-BE49-F238E27FC236}">
                  <a16:creationId xmlns:a16="http://schemas.microsoft.com/office/drawing/2014/main" id="{9E5BD61C-C3D0-4203-CE9D-473AEC92E260}"/>
                </a:ext>
              </a:extLst>
            </p:cNvPr>
            <p:cNvSpPr/>
            <p:nvPr/>
          </p:nvSpPr>
          <p:spPr>
            <a:xfrm>
              <a:off x="4876300" y="2722171"/>
              <a:ext cx="2624279" cy="644042"/>
            </a:xfrm>
            <a:custGeom>
              <a:avLst/>
              <a:gdLst/>
              <a:ahLst/>
              <a:cxnLst/>
              <a:rect l="l" t="t" r="r" b="b"/>
              <a:pathLst>
                <a:path w="3936419" h="966063">
                  <a:moveTo>
                    <a:pt x="0" y="0"/>
                  </a:moveTo>
                  <a:lnTo>
                    <a:pt x="3936420" y="0"/>
                  </a:lnTo>
                  <a:lnTo>
                    <a:pt x="3936420" y="966063"/>
                  </a:lnTo>
                  <a:lnTo>
                    <a:pt x="0" y="9660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algn="l" defTabSz="609630" rtl="0" eaLnBrk="1" latinLnBrk="0" hangingPunct="1"/>
              <a:endParaRPr lang="fr-FR" sz="2400" b="1">
                <a:latin typeface="Microsoft Uighur" panose="02000000000000000000" pitchFamily="2" charset="-78"/>
                <a:cs typeface="Microsoft Uighur" panose="02000000000000000000" pitchFamily="2" charset="-78"/>
              </a:endParaRPr>
            </a:p>
          </p:txBody>
        </p:sp>
        <p:sp>
          <p:nvSpPr>
            <p:cNvPr id="46" name="TextBox 17">
              <a:extLst>
                <a:ext uri="{FF2B5EF4-FFF2-40B4-BE49-F238E27FC236}">
                  <a16:creationId xmlns:a16="http://schemas.microsoft.com/office/drawing/2014/main" id="{B04AD4D3-342D-7C08-2630-B55FBC92DC23}"/>
                </a:ext>
              </a:extLst>
            </p:cNvPr>
            <p:cNvSpPr txBox="1"/>
            <p:nvPr/>
          </p:nvSpPr>
          <p:spPr>
            <a:xfrm>
              <a:off x="5168506" y="2940363"/>
              <a:ext cx="2016450" cy="227264"/>
            </a:xfrm>
            <a:prstGeom prst="rect">
              <a:avLst/>
            </a:prstGeom>
          </p:spPr>
          <p:txBody>
            <a:bodyPr wrap="square" lIns="0" tIns="0" rIns="0" bIns="0" rtlCol="0" anchor="t">
              <a:spAutoFit/>
            </a:bodyPr>
            <a:lstStyle/>
            <a:p>
              <a:pPr algn="ctr" rtl="1">
                <a:lnSpc>
                  <a:spcPts val="2480"/>
                </a:lnSpc>
                <a:spcBef>
                  <a:spcPct val="0"/>
                </a:spcBef>
              </a:pPr>
              <a:r>
                <a:rPr lang="ar-SA" sz="4000" b="1" dirty="0">
                  <a:solidFill>
                    <a:prstClr val="black"/>
                  </a:solidFill>
                  <a:latin typeface="Microsoft Uighur" panose="02000000000000000000" pitchFamily="2" charset="-78"/>
                  <a:cs typeface="Microsoft Uighur" panose="02000000000000000000" pitchFamily="2" charset="-78"/>
                  <a:sym typeface="TS Qamus Bold"/>
                </a:rPr>
                <a:t>النشاط الرئيسي</a:t>
              </a:r>
              <a:endParaRPr lang="ar-EG" sz="4000" b="1" dirty="0">
                <a:solidFill>
                  <a:prstClr val="black"/>
                </a:solidFill>
                <a:latin typeface="Microsoft Uighur" panose="02000000000000000000" pitchFamily="2" charset="-78"/>
                <a:cs typeface="Microsoft Uighur" panose="02000000000000000000" pitchFamily="2" charset="-78"/>
                <a:sym typeface="TS Qamus Bold"/>
              </a:endParaRPr>
            </a:p>
          </p:txBody>
        </p:sp>
      </p:grpSp>
    </p:spTree>
    <p:extLst>
      <p:ext uri="{BB962C8B-B14F-4D97-AF65-F5344CB8AC3E}">
        <p14:creationId xmlns:p14="http://schemas.microsoft.com/office/powerpoint/2010/main" val="13104241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90BA5-65D0-BBF6-7A78-A65BF8F8565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586040F-3671-348B-1855-1BD579183C66}"/>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5F886956-468C-851C-B0EF-7774C9EE49B1}"/>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3910FE19-C846-1469-A0B9-8D04661D7C21}"/>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821EC2BF-5AEB-A044-B4D2-89F52B238132}"/>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521F0609-F207-0AA7-7C47-5DB4B0B33D21}"/>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1CF77E65-C8C4-E8E7-C344-22E119302493}"/>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A6684120-2B82-F70C-7EE7-7430CF417E94}"/>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02B8F944-DC80-B7A3-9F42-FDC6D42E41B5}"/>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4CE052DA-FF11-220F-FD77-4E9D49C775CF}"/>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E2E57D32-9359-11A4-2279-CF90BF9F134D}"/>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4FF2C8FB-C5D7-F146-E6E3-09677C9D2D1E}"/>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84CBC5A1-B458-6992-08EA-08F9699AF348}"/>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B5E24F17-DCE8-E312-1F2F-950E5D9699B1}"/>
              </a:ext>
            </a:extLst>
          </p:cNvPr>
          <p:cNvSpPr/>
          <p:nvPr/>
        </p:nvSpPr>
        <p:spPr>
          <a:xfrm>
            <a:off x="2561618" y="2588315"/>
            <a:ext cx="12827589" cy="6740021"/>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986324AE-7F00-C8A7-B950-DA8AE0B9F428}"/>
              </a:ext>
            </a:extLst>
          </p:cNvPr>
          <p:cNvGrpSpPr/>
          <p:nvPr/>
        </p:nvGrpSpPr>
        <p:grpSpPr>
          <a:xfrm rot="5400000">
            <a:off x="12099213" y="5642157"/>
            <a:ext cx="6784382" cy="676701"/>
            <a:chOff x="-12964" y="0"/>
            <a:chExt cx="1123550" cy="217220"/>
          </a:xfrm>
        </p:grpSpPr>
        <p:sp>
          <p:nvSpPr>
            <p:cNvPr id="14" name="Freeform 14">
              <a:extLst>
                <a:ext uri="{FF2B5EF4-FFF2-40B4-BE49-F238E27FC236}">
                  <a16:creationId xmlns:a16="http://schemas.microsoft.com/office/drawing/2014/main" id="{1E355452-1850-CC57-3043-574D32A9477D}"/>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6FB19AC0-93F8-7A1F-7670-FBDBBE55744D}"/>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1D3A5898-8A1A-9128-E156-27ACABC6FAAF}"/>
              </a:ext>
            </a:extLst>
          </p:cNvPr>
          <p:cNvSpPr txBox="1"/>
          <p:nvPr/>
        </p:nvSpPr>
        <p:spPr>
          <a:xfrm>
            <a:off x="4230067" y="2941972"/>
            <a:ext cx="10583675" cy="6386364"/>
          </a:xfrm>
          <a:prstGeom prst="rect">
            <a:avLst/>
          </a:prstGeom>
          <a:noFill/>
        </p:spPr>
        <p:txBody>
          <a:bodyPr wrap="square" rtlCol="0">
            <a:spAutoFit/>
          </a:bodyPr>
          <a:lstStyle/>
          <a:p>
            <a:pPr algn="r" rtl="1">
              <a:spcBef>
                <a:spcPts val="600"/>
              </a:spcBef>
              <a:spcAft>
                <a:spcPts val="600"/>
              </a:spcAft>
              <a:defRPr/>
            </a:pP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2</a:t>
            </a:r>
            <a:r>
              <a:rPr lang="ar-MA" sz="66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 تعرف أنشطة الدعم الخاصة بلبنة الطرح</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1.2. أهداف اللبنة (تذكير)</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2.2. هيكلة الحصة</a:t>
            </a:r>
          </a:p>
          <a:p>
            <a:pPr algn="r" rtl="1">
              <a:spcBef>
                <a:spcPts val="600"/>
              </a:spcBef>
              <a:spcAft>
                <a:spcPts val="600"/>
              </a:spcAft>
              <a:defRPr/>
            </a:pPr>
            <a:r>
              <a:rPr lang="ar-MA" sz="5400" dirty="0">
                <a:solidFill>
                  <a:srgbClr val="002060"/>
                </a:solidFill>
                <a:latin typeface="Microsoft Uighur" panose="02000000000000000000" pitchFamily="2" charset="-78"/>
                <a:cs typeface="Microsoft Uighur" panose="02000000000000000000" pitchFamily="2" charset="-78"/>
                <a:sym typeface="IBM Plex Sans Arabic"/>
              </a:rPr>
              <a:t>3.2 . الاعداد المادي</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4.2. سيرورة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 5.2. نمذجة و محاكاة الأنشطة</a:t>
            </a:r>
          </a:p>
          <a:p>
            <a:pPr algn="r" defTabSz="914445" rtl="1"/>
            <a:endParaRPr lang="fr-FR" dirty="0"/>
          </a:p>
        </p:txBody>
      </p:sp>
      <p:sp>
        <p:nvSpPr>
          <p:cNvPr id="17" name="TextBox 24">
            <a:extLst>
              <a:ext uri="{FF2B5EF4-FFF2-40B4-BE49-F238E27FC236}">
                <a16:creationId xmlns:a16="http://schemas.microsoft.com/office/drawing/2014/main" id="{3D45829B-E782-02E6-2BD8-571868F60331}"/>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 أنشطة الدعم الخاصة بلبنة الطرح</a:t>
            </a:r>
          </a:p>
        </p:txBody>
      </p:sp>
    </p:spTree>
    <p:extLst>
      <p:ext uri="{BB962C8B-B14F-4D97-AF65-F5344CB8AC3E}">
        <p14:creationId xmlns:p14="http://schemas.microsoft.com/office/powerpoint/2010/main" val="28509898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C4B5F-30D8-D80A-4B57-0100028F150D}"/>
            </a:ext>
          </a:extLst>
        </p:cNvPr>
        <p:cNvGrpSpPr/>
        <p:nvPr/>
      </p:nvGrpSpPr>
      <p:grpSpPr>
        <a:xfrm>
          <a:off x="0" y="0"/>
          <a:ext cx="0" cy="0"/>
          <a:chOff x="0" y="0"/>
          <a:chExt cx="0" cy="0"/>
        </a:xfrm>
      </p:grpSpPr>
      <p:sp>
        <p:nvSpPr>
          <p:cNvPr id="27" name="Freeform 28">
            <a:extLst>
              <a:ext uri="{FF2B5EF4-FFF2-40B4-BE49-F238E27FC236}">
                <a16:creationId xmlns:a16="http://schemas.microsoft.com/office/drawing/2014/main" id="{DF3ABC5D-B696-1EDE-1453-F202D9C30A51}"/>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8" name="AutoShape 8">
            <a:extLst>
              <a:ext uri="{FF2B5EF4-FFF2-40B4-BE49-F238E27FC236}">
                <a16:creationId xmlns:a16="http://schemas.microsoft.com/office/drawing/2014/main" id="{F9CED712-678B-4F7B-E7C1-794869331488}"/>
              </a:ext>
            </a:extLst>
          </p:cNvPr>
          <p:cNvSpPr/>
          <p:nvPr/>
        </p:nvSpPr>
        <p:spPr>
          <a:xfrm>
            <a:off x="0" y="8915400"/>
            <a:ext cx="18288000" cy="0"/>
          </a:xfrm>
          <a:prstGeom prst="line">
            <a:avLst/>
          </a:prstGeom>
          <a:ln w="38100" cap="flat">
            <a:solidFill>
              <a:srgbClr val="FFFFFF"/>
            </a:solidFill>
            <a:prstDash val="solid"/>
            <a:headEnd type="none" w="sm" len="sm"/>
            <a:tailEnd type="none" w="sm" len="sm"/>
          </a:ln>
        </p:spPr>
        <p:txBody>
          <a:bodyPr/>
          <a:lstStyle/>
          <a:p>
            <a:endParaRPr lang="fr-FR"/>
          </a:p>
        </p:txBody>
      </p:sp>
      <p:sp>
        <p:nvSpPr>
          <p:cNvPr id="9" name="AutoShape 9">
            <a:extLst>
              <a:ext uri="{FF2B5EF4-FFF2-40B4-BE49-F238E27FC236}">
                <a16:creationId xmlns:a16="http://schemas.microsoft.com/office/drawing/2014/main" id="{2518AC12-A02E-2351-7568-1BBE8670EEAC}"/>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endParaRPr lang="fr-FR"/>
          </a:p>
        </p:txBody>
      </p:sp>
      <p:sp>
        <p:nvSpPr>
          <p:cNvPr id="10" name="AutoShape 10">
            <a:extLst>
              <a:ext uri="{FF2B5EF4-FFF2-40B4-BE49-F238E27FC236}">
                <a16:creationId xmlns:a16="http://schemas.microsoft.com/office/drawing/2014/main" id="{4E8EAFEC-A677-8DAE-E8F1-9C6DF9F5D12B}"/>
              </a:ext>
            </a:extLst>
          </p:cNvPr>
          <p:cNvSpPr/>
          <p:nvPr/>
        </p:nvSpPr>
        <p:spPr>
          <a:xfrm flipH="1" flipV="1">
            <a:off x="17230725" y="0"/>
            <a:ext cx="0" cy="9277350"/>
          </a:xfrm>
          <a:prstGeom prst="line">
            <a:avLst/>
          </a:prstGeom>
          <a:ln w="38100" cap="flat">
            <a:solidFill>
              <a:srgbClr val="FFFFFF"/>
            </a:solidFill>
            <a:prstDash val="solid"/>
            <a:headEnd type="none" w="sm" len="sm"/>
            <a:tailEnd type="none" w="sm" len="sm"/>
          </a:ln>
        </p:spPr>
        <p:txBody>
          <a:bodyPr/>
          <a:lstStyle/>
          <a:p>
            <a:endParaRPr lang="fr-FR"/>
          </a:p>
        </p:txBody>
      </p:sp>
      <p:sp>
        <p:nvSpPr>
          <p:cNvPr id="12" name="TextBox 12">
            <a:extLst>
              <a:ext uri="{FF2B5EF4-FFF2-40B4-BE49-F238E27FC236}">
                <a16:creationId xmlns:a16="http://schemas.microsoft.com/office/drawing/2014/main" id="{AC0C788C-B790-8153-ED93-23792558DFCA}"/>
              </a:ext>
            </a:extLst>
          </p:cNvPr>
          <p:cNvSpPr txBox="1"/>
          <p:nvPr/>
        </p:nvSpPr>
        <p:spPr>
          <a:xfrm>
            <a:off x="5380860" y="945147"/>
            <a:ext cx="727034" cy="405190"/>
          </a:xfrm>
          <a:prstGeom prst="rect">
            <a:avLst/>
          </a:prstGeom>
        </p:spPr>
        <p:txBody>
          <a:bodyPr lIns="0" tIns="0" rIns="0" bIns="0" rtlCol="0" anchor="t">
            <a:spAutoFit/>
          </a:bodyPr>
          <a:lstStyle/>
          <a:p>
            <a:pPr algn="ctr">
              <a:lnSpc>
                <a:spcPts val="3265"/>
              </a:lnSpc>
            </a:pPr>
            <a:r>
              <a:rPr lang="en-US" sz="2332">
                <a:solidFill>
                  <a:srgbClr val="F5F4F4"/>
                </a:solidFill>
                <a:latin typeface="TS Qamus"/>
                <a:ea typeface="TS Qamus"/>
                <a:cs typeface="TS Qamus"/>
                <a:sym typeface="TS Qamus"/>
              </a:rPr>
              <a:t>3</a:t>
            </a:r>
          </a:p>
        </p:txBody>
      </p:sp>
      <p:sp>
        <p:nvSpPr>
          <p:cNvPr id="14" name="Freeform 10">
            <a:extLst>
              <a:ext uri="{FF2B5EF4-FFF2-40B4-BE49-F238E27FC236}">
                <a16:creationId xmlns:a16="http://schemas.microsoft.com/office/drawing/2014/main" id="{7BF38CD7-B6D8-EC0B-A482-6E48E0AA2B93}"/>
              </a:ext>
            </a:extLst>
          </p:cNvPr>
          <p:cNvSpPr/>
          <p:nvPr/>
        </p:nvSpPr>
        <p:spPr>
          <a:xfrm>
            <a:off x="6553980" y="1516236"/>
            <a:ext cx="5075700"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28" name="TextBox 15">
            <a:extLst>
              <a:ext uri="{FF2B5EF4-FFF2-40B4-BE49-F238E27FC236}">
                <a16:creationId xmlns:a16="http://schemas.microsoft.com/office/drawing/2014/main" id="{3F60A29A-D7F2-C84E-CE4B-D39B6EBF1862}"/>
              </a:ext>
            </a:extLst>
          </p:cNvPr>
          <p:cNvSpPr txBox="1"/>
          <p:nvPr/>
        </p:nvSpPr>
        <p:spPr>
          <a:xfrm>
            <a:off x="6564639" y="1655583"/>
            <a:ext cx="4510638" cy="746358"/>
          </a:xfrm>
          <a:prstGeom prst="rect">
            <a:avLst/>
          </a:prstGeom>
        </p:spPr>
        <p:txBody>
          <a:bodyPr wrap="square" lIns="0" tIns="0" rIns="0" bIns="0" rtlCol="0" anchor="t">
            <a:spAutoFit/>
          </a:bodyPr>
          <a:lstStyle/>
          <a:p>
            <a:pPr marL="0" lvl="0" indent="0" algn="ctr" rtl="1">
              <a:lnSpc>
                <a:spcPts val="5580"/>
              </a:lnSpc>
              <a:spcBef>
                <a:spcPct val="0"/>
              </a:spcBef>
            </a:pPr>
            <a:r>
              <a:rPr lang="ar-MA" sz="5400" b="1" dirty="0">
                <a:solidFill>
                  <a:srgbClr val="000000"/>
                </a:solidFill>
                <a:latin typeface="Microsoft Uighur" panose="02000000000000000000" pitchFamily="2" charset="-78"/>
                <a:ea typeface="TS Qamus Bold"/>
                <a:cs typeface="Microsoft Uighur" panose="02000000000000000000" pitchFamily="2" charset="-78"/>
                <a:sym typeface="TS Qamus Bold"/>
                <a:rtl/>
              </a:rPr>
              <a:t>الإعداد المادي</a:t>
            </a:r>
            <a:endParaRPr lang="ar-EG" sz="5400" b="1" dirty="0">
              <a:solidFill>
                <a:srgbClr val="000000"/>
              </a:solidFill>
              <a:latin typeface="Microsoft Uighur" panose="02000000000000000000" pitchFamily="2" charset="-78"/>
              <a:ea typeface="TS Qamus Bold"/>
              <a:cs typeface="Microsoft Uighur" panose="02000000000000000000" pitchFamily="2" charset="-78"/>
              <a:sym typeface="TS Qamus Bold"/>
              <a:rtl/>
            </a:endParaRPr>
          </a:p>
        </p:txBody>
      </p:sp>
      <p:sp>
        <p:nvSpPr>
          <p:cNvPr id="13" name="Freeform 4">
            <a:extLst>
              <a:ext uri="{FF2B5EF4-FFF2-40B4-BE49-F238E27FC236}">
                <a16:creationId xmlns:a16="http://schemas.microsoft.com/office/drawing/2014/main" id="{4FC0ED55-8BA2-491A-E064-3A4C14C22F19}"/>
              </a:ext>
            </a:extLst>
          </p:cNvPr>
          <p:cNvSpPr/>
          <p:nvPr/>
        </p:nvSpPr>
        <p:spPr>
          <a:xfrm rot="2700000" flipV="1">
            <a:off x="12281298" y="2839153"/>
            <a:ext cx="1699927" cy="802992"/>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4"/>
                </a:ext>
              </a:extLst>
            </a:blip>
            <a:stretch>
              <a:fillRect l="-5343" t="-58588"/>
            </a:stretch>
          </a:blipFill>
        </p:spPr>
        <p:txBody>
          <a:bodyPr/>
          <a:lstStyle/>
          <a:p>
            <a:endParaRPr lang="fr-FR"/>
          </a:p>
        </p:txBody>
      </p:sp>
      <p:sp>
        <p:nvSpPr>
          <p:cNvPr id="15" name="Freeform 5">
            <a:extLst>
              <a:ext uri="{FF2B5EF4-FFF2-40B4-BE49-F238E27FC236}">
                <a16:creationId xmlns:a16="http://schemas.microsoft.com/office/drawing/2014/main" id="{95659DBA-3F37-6EFB-C9DD-9784079D87E9}"/>
              </a:ext>
            </a:extLst>
          </p:cNvPr>
          <p:cNvSpPr/>
          <p:nvPr/>
        </p:nvSpPr>
        <p:spPr>
          <a:xfrm rot="-2700000" flipH="1" flipV="1">
            <a:off x="4125941" y="2843398"/>
            <a:ext cx="1713989"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4"/>
                </a:ext>
              </a:extLst>
            </a:blip>
            <a:stretch>
              <a:fillRect l="-5343" t="-58588"/>
            </a:stretch>
          </a:blipFill>
        </p:spPr>
        <p:txBody>
          <a:bodyPr/>
          <a:lstStyle/>
          <a:p>
            <a:endParaRPr lang="fr-FR"/>
          </a:p>
        </p:txBody>
      </p:sp>
      <p:grpSp>
        <p:nvGrpSpPr>
          <p:cNvPr id="17" name="Group 16">
            <a:extLst>
              <a:ext uri="{FF2B5EF4-FFF2-40B4-BE49-F238E27FC236}">
                <a16:creationId xmlns:a16="http://schemas.microsoft.com/office/drawing/2014/main" id="{088E9492-FC98-539E-033C-355E83C72B06}"/>
              </a:ext>
            </a:extLst>
          </p:cNvPr>
          <p:cNvGrpSpPr/>
          <p:nvPr/>
        </p:nvGrpSpPr>
        <p:grpSpPr>
          <a:xfrm>
            <a:off x="2797756" y="4173596"/>
            <a:ext cx="3736418" cy="1129250"/>
            <a:chOff x="0" y="0"/>
            <a:chExt cx="1922617" cy="2496304"/>
          </a:xfrm>
        </p:grpSpPr>
        <p:sp>
          <p:nvSpPr>
            <p:cNvPr id="18" name="Freeform 17">
              <a:extLst>
                <a:ext uri="{FF2B5EF4-FFF2-40B4-BE49-F238E27FC236}">
                  <a16:creationId xmlns:a16="http://schemas.microsoft.com/office/drawing/2014/main" id="{4926D975-F2CC-41BD-92EF-8527B7E10012}"/>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9" name="Freeform 18">
              <a:extLst>
                <a:ext uri="{FF2B5EF4-FFF2-40B4-BE49-F238E27FC236}">
                  <a16:creationId xmlns:a16="http://schemas.microsoft.com/office/drawing/2014/main" id="{0E67771E-A85D-0379-3FF3-E698466C68BB}"/>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0" name="Freeform 19">
              <a:extLst>
                <a:ext uri="{FF2B5EF4-FFF2-40B4-BE49-F238E27FC236}">
                  <a16:creationId xmlns:a16="http://schemas.microsoft.com/office/drawing/2014/main" id="{B2D9CD99-619C-09A1-0CF6-D96ECD4BEA68}"/>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21" name="TextBox 37">
            <a:extLst>
              <a:ext uri="{FF2B5EF4-FFF2-40B4-BE49-F238E27FC236}">
                <a16:creationId xmlns:a16="http://schemas.microsoft.com/office/drawing/2014/main" id="{387AF436-5311-D141-D32C-52453A7AB9FD}"/>
              </a:ext>
            </a:extLst>
          </p:cNvPr>
          <p:cNvSpPr txBox="1"/>
          <p:nvPr/>
        </p:nvSpPr>
        <p:spPr>
          <a:xfrm>
            <a:off x="12499016" y="4531533"/>
            <a:ext cx="2390218" cy="280846"/>
          </a:xfrm>
          <a:prstGeom prst="rect">
            <a:avLst/>
          </a:prstGeom>
        </p:spPr>
        <p:txBody>
          <a:bodyPr lIns="0" tIns="0" rIns="0" bIns="0" rtlCol="0" anchor="t">
            <a:spAutoFit/>
          </a:bodyPr>
          <a:lstStyle/>
          <a:p>
            <a:pPr marL="0" lvl="0" indent="0" algn="ctr" rtl="1">
              <a:lnSpc>
                <a:spcPts val="1804"/>
              </a:lnSpc>
              <a:spcBef>
                <a:spcPct val="0"/>
              </a:spcBef>
            </a:pPr>
            <a:r>
              <a:rPr lang="ar-MA"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الإعداد القبلي</a:t>
            </a:r>
            <a:endPar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nvGrpSpPr>
          <p:cNvPr id="22" name="Group 16">
            <a:extLst>
              <a:ext uri="{FF2B5EF4-FFF2-40B4-BE49-F238E27FC236}">
                <a16:creationId xmlns:a16="http://schemas.microsoft.com/office/drawing/2014/main" id="{428056DA-A2FC-D5F7-DF58-68FD7CCC12E7}"/>
              </a:ext>
            </a:extLst>
          </p:cNvPr>
          <p:cNvGrpSpPr/>
          <p:nvPr/>
        </p:nvGrpSpPr>
        <p:grpSpPr>
          <a:xfrm>
            <a:off x="12014920" y="4184001"/>
            <a:ext cx="3736836" cy="1154035"/>
            <a:chOff x="-215" y="-55494"/>
            <a:chExt cx="1922832" cy="2551093"/>
          </a:xfrm>
        </p:grpSpPr>
        <p:sp>
          <p:nvSpPr>
            <p:cNvPr id="23" name="Freeform 17">
              <a:extLst>
                <a:ext uri="{FF2B5EF4-FFF2-40B4-BE49-F238E27FC236}">
                  <a16:creationId xmlns:a16="http://schemas.microsoft.com/office/drawing/2014/main" id="{E407A6BD-BB23-A608-5E40-CD5E1889E5A5}"/>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4" name="Freeform 18">
              <a:extLst>
                <a:ext uri="{FF2B5EF4-FFF2-40B4-BE49-F238E27FC236}">
                  <a16:creationId xmlns:a16="http://schemas.microsoft.com/office/drawing/2014/main" id="{F6AEDF06-2B22-85AA-ED97-7EFD6E7CDA3B}"/>
                </a:ext>
              </a:extLst>
            </p:cNvPr>
            <p:cNvSpPr/>
            <p:nvPr/>
          </p:nvSpPr>
          <p:spPr>
            <a:xfrm>
              <a:off x="11430" y="-55494"/>
              <a:ext cx="1861657" cy="2441693"/>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25" name="Freeform 19">
              <a:extLst>
                <a:ext uri="{FF2B5EF4-FFF2-40B4-BE49-F238E27FC236}">
                  <a16:creationId xmlns:a16="http://schemas.microsoft.com/office/drawing/2014/main" id="{EEBC7D13-79AD-ADA0-26DD-A22476B8AF59}"/>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26" name="TextBox 37">
            <a:extLst>
              <a:ext uri="{FF2B5EF4-FFF2-40B4-BE49-F238E27FC236}">
                <a16:creationId xmlns:a16="http://schemas.microsoft.com/office/drawing/2014/main" id="{B31AA818-5D10-6148-B123-904A9AFBF7AB}"/>
              </a:ext>
            </a:extLst>
          </p:cNvPr>
          <p:cNvSpPr txBox="1"/>
          <p:nvPr/>
        </p:nvSpPr>
        <p:spPr>
          <a:xfrm>
            <a:off x="12068375" y="4589228"/>
            <a:ext cx="3481510" cy="327013"/>
          </a:xfrm>
          <a:prstGeom prst="rect">
            <a:avLst/>
          </a:prstGeom>
        </p:spPr>
        <p:txBody>
          <a:bodyPr wrap="square" lIns="0" tIns="0" rIns="0" bIns="0" rtlCol="0" anchor="t">
            <a:spAutoFit/>
          </a:bodyPr>
          <a:lstStyle/>
          <a:p>
            <a:pPr marL="0" lvl="0" indent="0" algn="ctr" rtl="1">
              <a:lnSpc>
                <a:spcPts val="1804"/>
              </a:lnSpc>
              <a:spcBef>
                <a:spcPct val="0"/>
              </a:spcBef>
            </a:pPr>
            <a:r>
              <a:rPr lang="ar-MA" sz="40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الخطاطة الذهنية</a:t>
            </a:r>
            <a:endParaRPr lang="ar-EG" sz="40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9" name="TextBox 37">
            <a:extLst>
              <a:ext uri="{FF2B5EF4-FFF2-40B4-BE49-F238E27FC236}">
                <a16:creationId xmlns:a16="http://schemas.microsoft.com/office/drawing/2014/main" id="{570B386C-601F-556A-06D2-859F1B1A47D4}"/>
              </a:ext>
            </a:extLst>
          </p:cNvPr>
          <p:cNvSpPr txBox="1"/>
          <p:nvPr/>
        </p:nvSpPr>
        <p:spPr>
          <a:xfrm>
            <a:off x="7878966" y="4507633"/>
            <a:ext cx="2390218" cy="280846"/>
          </a:xfrm>
          <a:prstGeom prst="rect">
            <a:avLst/>
          </a:prstGeom>
        </p:spPr>
        <p:txBody>
          <a:bodyPr lIns="0" tIns="0" rIns="0" bIns="0" rtlCol="0" anchor="t">
            <a:spAutoFit/>
          </a:bodyPr>
          <a:lstStyle/>
          <a:p>
            <a:pPr marL="0" lvl="0" indent="0" algn="ctr" rtl="1">
              <a:lnSpc>
                <a:spcPts val="1804"/>
              </a:lnSpc>
              <a:spcBef>
                <a:spcPct val="0"/>
              </a:spcBef>
            </a:pPr>
            <a:r>
              <a:rPr lang="ar-MA"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الإعداد القبلي</a:t>
            </a:r>
            <a:endPar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nvGrpSpPr>
          <p:cNvPr id="30" name="Group 16">
            <a:extLst>
              <a:ext uri="{FF2B5EF4-FFF2-40B4-BE49-F238E27FC236}">
                <a16:creationId xmlns:a16="http://schemas.microsoft.com/office/drawing/2014/main" id="{477CB20B-BADA-8E84-F56D-056983CFB75B}"/>
              </a:ext>
            </a:extLst>
          </p:cNvPr>
          <p:cNvGrpSpPr/>
          <p:nvPr/>
        </p:nvGrpSpPr>
        <p:grpSpPr>
          <a:xfrm>
            <a:off x="7394870" y="4160101"/>
            <a:ext cx="3736836" cy="1154035"/>
            <a:chOff x="-215" y="-55494"/>
            <a:chExt cx="1922832" cy="2551093"/>
          </a:xfrm>
        </p:grpSpPr>
        <p:sp>
          <p:nvSpPr>
            <p:cNvPr id="31" name="Freeform 17">
              <a:extLst>
                <a:ext uri="{FF2B5EF4-FFF2-40B4-BE49-F238E27FC236}">
                  <a16:creationId xmlns:a16="http://schemas.microsoft.com/office/drawing/2014/main" id="{A16EA289-9715-9EEE-A807-1AC15D76A181}"/>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32" name="Freeform 18">
              <a:extLst>
                <a:ext uri="{FF2B5EF4-FFF2-40B4-BE49-F238E27FC236}">
                  <a16:creationId xmlns:a16="http://schemas.microsoft.com/office/drawing/2014/main" id="{F43983A6-86F0-F61D-B42E-D7E0DC481EBA}"/>
                </a:ext>
              </a:extLst>
            </p:cNvPr>
            <p:cNvSpPr/>
            <p:nvPr/>
          </p:nvSpPr>
          <p:spPr>
            <a:xfrm>
              <a:off x="11430" y="-55494"/>
              <a:ext cx="1861657" cy="2441693"/>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33" name="Freeform 19">
              <a:extLst>
                <a:ext uri="{FF2B5EF4-FFF2-40B4-BE49-F238E27FC236}">
                  <a16:creationId xmlns:a16="http://schemas.microsoft.com/office/drawing/2014/main" id="{335AF55E-1924-99EE-3E42-9FCEB5C543E1}"/>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34" name="TextBox 37">
            <a:extLst>
              <a:ext uri="{FF2B5EF4-FFF2-40B4-BE49-F238E27FC236}">
                <a16:creationId xmlns:a16="http://schemas.microsoft.com/office/drawing/2014/main" id="{F55B9647-D8A7-4E0E-34FD-C9233BF24FE9}"/>
              </a:ext>
            </a:extLst>
          </p:cNvPr>
          <p:cNvSpPr txBox="1"/>
          <p:nvPr/>
        </p:nvSpPr>
        <p:spPr>
          <a:xfrm>
            <a:off x="7448325" y="4565328"/>
            <a:ext cx="3481510" cy="327013"/>
          </a:xfrm>
          <a:prstGeom prst="rect">
            <a:avLst/>
          </a:prstGeom>
        </p:spPr>
        <p:txBody>
          <a:bodyPr wrap="square" lIns="0" tIns="0" rIns="0" bIns="0" rtlCol="0" anchor="t">
            <a:spAutoFit/>
          </a:bodyPr>
          <a:lstStyle/>
          <a:p>
            <a:pPr marL="0" lvl="0" indent="0" algn="ctr" rtl="1">
              <a:lnSpc>
                <a:spcPts val="1804"/>
              </a:lnSpc>
              <a:spcBef>
                <a:spcPct val="0"/>
              </a:spcBef>
            </a:pPr>
            <a:r>
              <a:rPr lang="ar-MA" sz="40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البطاقات التقنية للأنشطة</a:t>
            </a:r>
            <a:endParaRPr lang="ar-EG" sz="40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35" name="Freeform 6">
            <a:extLst>
              <a:ext uri="{FF2B5EF4-FFF2-40B4-BE49-F238E27FC236}">
                <a16:creationId xmlns:a16="http://schemas.microsoft.com/office/drawing/2014/main" id="{45F826AB-68DF-E2F2-6D86-A75C5F9EEE30}"/>
              </a:ext>
            </a:extLst>
          </p:cNvPr>
          <p:cNvSpPr/>
          <p:nvPr/>
        </p:nvSpPr>
        <p:spPr>
          <a:xfrm rot="7647761">
            <a:off x="8323938" y="2896939"/>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36" name="TextBox 37">
            <a:extLst>
              <a:ext uri="{FF2B5EF4-FFF2-40B4-BE49-F238E27FC236}">
                <a16:creationId xmlns:a16="http://schemas.microsoft.com/office/drawing/2014/main" id="{65B3FA51-4D84-5FCE-36F6-C83EB8CB8CB0}"/>
              </a:ext>
            </a:extLst>
          </p:cNvPr>
          <p:cNvSpPr txBox="1"/>
          <p:nvPr/>
        </p:nvSpPr>
        <p:spPr>
          <a:xfrm>
            <a:off x="2750847" y="4468076"/>
            <a:ext cx="3481510" cy="327013"/>
          </a:xfrm>
          <a:prstGeom prst="rect">
            <a:avLst/>
          </a:prstGeom>
        </p:spPr>
        <p:txBody>
          <a:bodyPr wrap="square" lIns="0" tIns="0" rIns="0" bIns="0" rtlCol="0" anchor="t">
            <a:spAutoFit/>
          </a:bodyPr>
          <a:lstStyle/>
          <a:p>
            <a:pPr marL="0" lvl="0" indent="0" algn="ctr" rtl="1">
              <a:lnSpc>
                <a:spcPts val="1804"/>
              </a:lnSpc>
              <a:spcBef>
                <a:spcPct val="0"/>
              </a:spcBef>
            </a:pPr>
            <a:r>
              <a:rPr lang="ar-MA" sz="40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الوسائل</a:t>
            </a:r>
            <a:endParaRPr lang="ar-EG" sz="40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pic>
        <p:nvPicPr>
          <p:cNvPr id="40" name="Image 39">
            <a:extLst>
              <a:ext uri="{FF2B5EF4-FFF2-40B4-BE49-F238E27FC236}">
                <a16:creationId xmlns:a16="http://schemas.microsoft.com/office/drawing/2014/main" id="{88974C55-69A7-47F6-141F-010AFF0CB35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96877" y="5390335"/>
            <a:ext cx="3282416" cy="1856367"/>
          </a:xfrm>
          <a:prstGeom prst="rect">
            <a:avLst/>
          </a:prstGeom>
        </p:spPr>
      </p:pic>
      <p:pic>
        <p:nvPicPr>
          <p:cNvPr id="42" name="Image 41">
            <a:extLst>
              <a:ext uri="{FF2B5EF4-FFF2-40B4-BE49-F238E27FC236}">
                <a16:creationId xmlns:a16="http://schemas.microsoft.com/office/drawing/2014/main" id="{5E608B15-036F-02BF-2F0F-E918D5D4F9A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68740" y="6007896"/>
            <a:ext cx="3282416" cy="1857453"/>
          </a:xfrm>
          <a:prstGeom prst="rect">
            <a:avLst/>
          </a:prstGeom>
        </p:spPr>
      </p:pic>
      <p:pic>
        <p:nvPicPr>
          <p:cNvPr id="44" name="Image 43">
            <a:extLst>
              <a:ext uri="{FF2B5EF4-FFF2-40B4-BE49-F238E27FC236}">
                <a16:creationId xmlns:a16="http://schemas.microsoft.com/office/drawing/2014/main" id="{1B593766-CE35-1843-E9E4-33BDFC653C3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94049" y="6936951"/>
            <a:ext cx="3282416" cy="1856796"/>
          </a:xfrm>
          <a:prstGeom prst="rect">
            <a:avLst/>
          </a:prstGeom>
        </p:spPr>
      </p:pic>
      <p:pic>
        <p:nvPicPr>
          <p:cNvPr id="45" name="Image 6">
            <a:extLst>
              <a:ext uri="{FF2B5EF4-FFF2-40B4-BE49-F238E27FC236}">
                <a16:creationId xmlns:a16="http://schemas.microsoft.com/office/drawing/2014/main" id="{7E5D6DBC-66CA-9614-F974-22202D5A91E9}"/>
              </a:ext>
            </a:extLst>
          </p:cNvPr>
          <p:cNvPicPr>
            <a:picLocks noChangeAspect="1"/>
          </p:cNvPicPr>
          <p:nvPr/>
        </p:nvPicPr>
        <p:blipFill rotWithShape="1">
          <a:blip r:embed="rId9">
            <a:clrChange>
              <a:clrFrom>
                <a:srgbClr val="FFFFFF"/>
              </a:clrFrom>
              <a:clrTo>
                <a:srgbClr val="FFFFFF">
                  <a:alpha val="0"/>
                </a:srgbClr>
              </a:clrTo>
            </a:clrChange>
          </a:blip>
          <a:srcRect l="2365" t="11904" r="881"/>
          <a:stretch/>
        </p:blipFill>
        <p:spPr>
          <a:xfrm>
            <a:off x="3080268" y="5344838"/>
            <a:ext cx="3160832" cy="1466634"/>
          </a:xfrm>
          <a:prstGeom prst="rect">
            <a:avLst/>
          </a:prstGeom>
        </p:spPr>
      </p:pic>
      <p:pic>
        <p:nvPicPr>
          <p:cNvPr id="47" name="Image 46">
            <a:extLst>
              <a:ext uri="{FF2B5EF4-FFF2-40B4-BE49-F238E27FC236}">
                <a16:creationId xmlns:a16="http://schemas.microsoft.com/office/drawing/2014/main" id="{3F447CF0-799D-F10B-54D9-5E901C7805A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401578" y="6850143"/>
            <a:ext cx="2342703" cy="1767014"/>
          </a:xfrm>
          <a:prstGeom prst="rect">
            <a:avLst/>
          </a:prstGeom>
        </p:spPr>
      </p:pic>
      <p:pic>
        <p:nvPicPr>
          <p:cNvPr id="48" name="Image 47">
            <a:extLst>
              <a:ext uri="{FF2B5EF4-FFF2-40B4-BE49-F238E27FC236}">
                <a16:creationId xmlns:a16="http://schemas.microsoft.com/office/drawing/2014/main" id="{4FE6ED1B-E81E-7CC7-2DAA-6850D9D6127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28481" y="6732602"/>
            <a:ext cx="1128419" cy="1222947"/>
          </a:xfrm>
          <a:prstGeom prst="rect">
            <a:avLst/>
          </a:prstGeom>
        </p:spPr>
      </p:pic>
      <p:pic>
        <p:nvPicPr>
          <p:cNvPr id="49" name="Image 48">
            <a:extLst>
              <a:ext uri="{FF2B5EF4-FFF2-40B4-BE49-F238E27FC236}">
                <a16:creationId xmlns:a16="http://schemas.microsoft.com/office/drawing/2014/main" id="{28147D38-8DCF-6284-351C-58484808B81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480009" y="7361004"/>
            <a:ext cx="1179091" cy="1207165"/>
          </a:xfrm>
          <a:prstGeom prst="rect">
            <a:avLst/>
          </a:prstGeom>
        </p:spPr>
      </p:pic>
      <p:pic>
        <p:nvPicPr>
          <p:cNvPr id="41" name="Image 40">
            <a:extLst>
              <a:ext uri="{FF2B5EF4-FFF2-40B4-BE49-F238E27FC236}">
                <a16:creationId xmlns:a16="http://schemas.microsoft.com/office/drawing/2014/main" id="{3C744425-2AAD-BDE3-D2CF-F809ED55E3C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2475156" y="5413022"/>
            <a:ext cx="2378037" cy="1615460"/>
          </a:xfrm>
          <a:prstGeom prst="rect">
            <a:avLst/>
          </a:prstGeom>
        </p:spPr>
      </p:pic>
      <p:pic>
        <p:nvPicPr>
          <p:cNvPr id="43" name="Image 42">
            <a:extLst>
              <a:ext uri="{FF2B5EF4-FFF2-40B4-BE49-F238E27FC236}">
                <a16:creationId xmlns:a16="http://schemas.microsoft.com/office/drawing/2014/main" id="{1D235D8C-A9D9-E8F3-37D4-EB959A04F665}"/>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3435289" y="6553882"/>
            <a:ext cx="2510608" cy="1614243"/>
          </a:xfrm>
          <a:prstGeom prst="rect">
            <a:avLst/>
          </a:prstGeom>
        </p:spPr>
      </p:pic>
      <p:sp>
        <p:nvSpPr>
          <p:cNvPr id="2" name="Rectangle 1">
            <a:extLst>
              <a:ext uri="{FF2B5EF4-FFF2-40B4-BE49-F238E27FC236}">
                <a16:creationId xmlns:a16="http://schemas.microsoft.com/office/drawing/2014/main" id="{2B2CEAC2-7923-6410-91C8-5595DEE47792}"/>
              </a:ext>
            </a:extLst>
          </p:cNvPr>
          <p:cNvSpPr/>
          <p:nvPr/>
        </p:nvSpPr>
        <p:spPr>
          <a:xfrm>
            <a:off x="-1" y="-23337"/>
            <a:ext cx="18338443" cy="1105502"/>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 name="Freeform 22">
            <a:extLst>
              <a:ext uri="{FF2B5EF4-FFF2-40B4-BE49-F238E27FC236}">
                <a16:creationId xmlns:a16="http://schemas.microsoft.com/office/drawing/2014/main" id="{D489742F-DF94-F843-8569-16E1A9A13348}"/>
              </a:ext>
            </a:extLst>
          </p:cNvPr>
          <p:cNvSpPr/>
          <p:nvPr/>
        </p:nvSpPr>
        <p:spPr>
          <a:xfrm rot="-10800000">
            <a:off x="13944599" y="311783"/>
            <a:ext cx="4401461"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4" name="TextBox 34">
            <a:extLst>
              <a:ext uri="{FF2B5EF4-FFF2-40B4-BE49-F238E27FC236}">
                <a16:creationId xmlns:a16="http://schemas.microsoft.com/office/drawing/2014/main" id="{7B882E93-2B3D-89BE-7F99-7A78CD8D24A4}"/>
              </a:ext>
            </a:extLst>
          </p:cNvPr>
          <p:cNvSpPr txBox="1"/>
          <p:nvPr/>
        </p:nvSpPr>
        <p:spPr>
          <a:xfrm>
            <a:off x="13944600" y="849318"/>
            <a:ext cx="3524055"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3.2 . الإعداد المادي</a:t>
            </a:r>
          </a:p>
        </p:txBody>
      </p:sp>
    </p:spTree>
    <p:extLst>
      <p:ext uri="{BB962C8B-B14F-4D97-AF65-F5344CB8AC3E}">
        <p14:creationId xmlns:p14="http://schemas.microsoft.com/office/powerpoint/2010/main" val="14723280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9CBE6-DD98-E2BC-EE68-EA0069B985A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D04F49A-36E6-AB99-3A7F-7C0275B628A3}"/>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429822ED-A969-877F-0D32-61F462BA7A4C}"/>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AFB4D1F7-8BE1-FD64-C908-10A2BC5E95D9}"/>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B67BB4AB-C06C-1DF2-298A-5DA19906E72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3AC64985-F7C2-F3E4-AD4B-139122B47111}"/>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4F7FCE8B-9FE2-B3B4-E10B-1A972F018155}"/>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EA68B45C-944A-D080-C84B-559428548134}"/>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48F087ED-080D-40A8-2320-7A8DE30BD54B}"/>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74DFEF15-A772-3092-C168-E22A144EAC3A}"/>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8427602F-45FB-7413-48D0-64F0D2EA5E25}"/>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F86041CD-7C6C-206B-F12A-202F6AB8833B}"/>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A68086FE-1697-C9E2-4431-EE4BD7357EC1}"/>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03843BF5-A8FB-2E2C-CAFF-7BE58E00837F}"/>
              </a:ext>
            </a:extLst>
          </p:cNvPr>
          <p:cNvSpPr/>
          <p:nvPr/>
        </p:nvSpPr>
        <p:spPr>
          <a:xfrm>
            <a:off x="2561618" y="2621711"/>
            <a:ext cx="12827589" cy="6386365"/>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F5181FFD-C217-DBC6-DFEB-C32B384A4C54}"/>
              </a:ext>
            </a:extLst>
          </p:cNvPr>
          <p:cNvGrpSpPr/>
          <p:nvPr/>
        </p:nvGrpSpPr>
        <p:grpSpPr>
          <a:xfrm rot="5400000">
            <a:off x="12298222" y="5476544"/>
            <a:ext cx="6386364" cy="676701"/>
            <a:chOff x="-12964" y="0"/>
            <a:chExt cx="1123550" cy="217220"/>
          </a:xfrm>
        </p:grpSpPr>
        <p:sp>
          <p:nvSpPr>
            <p:cNvPr id="14" name="Freeform 14">
              <a:extLst>
                <a:ext uri="{FF2B5EF4-FFF2-40B4-BE49-F238E27FC236}">
                  <a16:creationId xmlns:a16="http://schemas.microsoft.com/office/drawing/2014/main" id="{62B5848B-3D15-CA1E-C5DA-6E27897E9470}"/>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7FFE1AE1-C6C7-7ABD-8B54-246597991126}"/>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6E916A1D-AC3F-B98E-6C02-64AF5D7490CE}"/>
              </a:ext>
            </a:extLst>
          </p:cNvPr>
          <p:cNvSpPr txBox="1"/>
          <p:nvPr/>
        </p:nvSpPr>
        <p:spPr>
          <a:xfrm>
            <a:off x="4230067" y="2941972"/>
            <a:ext cx="10583675" cy="6386364"/>
          </a:xfrm>
          <a:prstGeom prst="rect">
            <a:avLst/>
          </a:prstGeom>
          <a:noFill/>
        </p:spPr>
        <p:txBody>
          <a:bodyPr wrap="square" rtlCol="0">
            <a:spAutoFit/>
          </a:bodyPr>
          <a:lstStyle/>
          <a:p>
            <a:pPr algn="r" rtl="1">
              <a:spcBef>
                <a:spcPts val="600"/>
              </a:spcBef>
              <a:spcAft>
                <a:spcPts val="600"/>
              </a:spcAft>
              <a:defRPr/>
            </a:pP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2</a:t>
            </a:r>
            <a:r>
              <a:rPr lang="ar-MA" sz="66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 تعرف أنشطة الدعم الخاصة بلبنة الطرح</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1.2. أهداف اللبنة (تذكير)</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2.2. هيكلة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3.2 . الاعداد المادي</a:t>
            </a:r>
          </a:p>
          <a:p>
            <a:pPr algn="r" rtl="1">
              <a:spcBef>
                <a:spcPts val="600"/>
              </a:spcBef>
              <a:spcAft>
                <a:spcPts val="600"/>
              </a:spcAft>
              <a:defRPr/>
            </a:pPr>
            <a:r>
              <a:rPr lang="ar-MA" sz="5400" dirty="0">
                <a:solidFill>
                  <a:srgbClr val="002060"/>
                </a:solidFill>
                <a:latin typeface="Microsoft Uighur" panose="02000000000000000000" pitchFamily="2" charset="-78"/>
                <a:cs typeface="Microsoft Uighur" panose="02000000000000000000" pitchFamily="2" charset="-78"/>
                <a:sym typeface="IBM Plex Sans Arabic"/>
              </a:rPr>
              <a:t>4.2. سيرورة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 5.2. نمذجة و محاكاة الأنشطة</a:t>
            </a:r>
          </a:p>
          <a:p>
            <a:pPr algn="r" defTabSz="914445" rtl="1"/>
            <a:endParaRPr lang="fr-FR" dirty="0"/>
          </a:p>
        </p:txBody>
      </p:sp>
      <p:sp>
        <p:nvSpPr>
          <p:cNvPr id="17" name="TextBox 24">
            <a:extLst>
              <a:ext uri="{FF2B5EF4-FFF2-40B4-BE49-F238E27FC236}">
                <a16:creationId xmlns:a16="http://schemas.microsoft.com/office/drawing/2014/main" id="{114AC71C-5C34-C294-2A64-E299E60770B4}"/>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 أنشطة الدعم الخاصة بلبنة الطرح</a:t>
            </a:r>
          </a:p>
        </p:txBody>
      </p:sp>
    </p:spTree>
    <p:extLst>
      <p:ext uri="{BB962C8B-B14F-4D97-AF65-F5344CB8AC3E}">
        <p14:creationId xmlns:p14="http://schemas.microsoft.com/office/powerpoint/2010/main" val="1565907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2747A-6063-7B9D-DD1E-B7456A8ABC8D}"/>
            </a:ext>
          </a:extLst>
        </p:cNvPr>
        <p:cNvGrpSpPr/>
        <p:nvPr/>
      </p:nvGrpSpPr>
      <p:grpSpPr>
        <a:xfrm>
          <a:off x="0" y="0"/>
          <a:ext cx="0" cy="0"/>
          <a:chOff x="0" y="0"/>
          <a:chExt cx="0" cy="0"/>
        </a:xfrm>
      </p:grpSpPr>
      <p:sp>
        <p:nvSpPr>
          <p:cNvPr id="35" name="Forme libre : forme 19">
            <a:extLst>
              <a:ext uri="{FF2B5EF4-FFF2-40B4-BE49-F238E27FC236}">
                <a16:creationId xmlns:a16="http://schemas.microsoft.com/office/drawing/2014/main" id="{F6BC3F1D-0479-AB33-84F6-AEF84B50FB9C}"/>
              </a:ext>
            </a:extLst>
          </p:cNvPr>
          <p:cNvSpPr/>
          <p:nvPr/>
        </p:nvSpPr>
        <p:spPr>
          <a:xfrm rot="21239963" flipH="1">
            <a:off x="9611457" y="4736803"/>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30" name="Forme libre : forme 19">
            <a:extLst>
              <a:ext uri="{FF2B5EF4-FFF2-40B4-BE49-F238E27FC236}">
                <a16:creationId xmlns:a16="http://schemas.microsoft.com/office/drawing/2014/main" id="{B475ADD7-50E9-0686-4C97-A3DD8656CF32}"/>
              </a:ext>
            </a:extLst>
          </p:cNvPr>
          <p:cNvSpPr/>
          <p:nvPr/>
        </p:nvSpPr>
        <p:spPr>
          <a:xfrm rot="21239963" flipH="1">
            <a:off x="985718" y="4535578"/>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27" name="Freeform 28">
            <a:extLst>
              <a:ext uri="{FF2B5EF4-FFF2-40B4-BE49-F238E27FC236}">
                <a16:creationId xmlns:a16="http://schemas.microsoft.com/office/drawing/2014/main" id="{E0451308-EC24-8A14-E897-E5A8EDCFE3D3}"/>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9" name="AutoShape 9">
            <a:extLst>
              <a:ext uri="{FF2B5EF4-FFF2-40B4-BE49-F238E27FC236}">
                <a16:creationId xmlns:a16="http://schemas.microsoft.com/office/drawing/2014/main" id="{C79B597B-92E9-5980-FAE9-14EEE32708B5}"/>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endParaRPr lang="fr-FR"/>
          </a:p>
        </p:txBody>
      </p:sp>
      <p:sp>
        <p:nvSpPr>
          <p:cNvPr id="5" name="TextBox 12">
            <a:extLst>
              <a:ext uri="{FF2B5EF4-FFF2-40B4-BE49-F238E27FC236}">
                <a16:creationId xmlns:a16="http://schemas.microsoft.com/office/drawing/2014/main" id="{A0D89EF5-B497-81B0-84D8-1337FB47DADC}"/>
              </a:ext>
            </a:extLst>
          </p:cNvPr>
          <p:cNvSpPr txBox="1"/>
          <p:nvPr/>
        </p:nvSpPr>
        <p:spPr>
          <a:xfrm>
            <a:off x="5214769" y="4090674"/>
            <a:ext cx="727034" cy="405190"/>
          </a:xfrm>
          <a:prstGeom prst="rect">
            <a:avLst/>
          </a:prstGeom>
        </p:spPr>
        <p:txBody>
          <a:bodyPr lIns="0" tIns="0" rIns="0" bIns="0" rtlCol="0" anchor="t">
            <a:spAutoFit/>
          </a:bodyPr>
          <a:lstStyle/>
          <a:p>
            <a:pPr algn="ctr">
              <a:lnSpc>
                <a:spcPts val="3265"/>
              </a:lnSpc>
            </a:pPr>
            <a:r>
              <a:rPr lang="en-US" sz="2332">
                <a:solidFill>
                  <a:srgbClr val="F5F4F4"/>
                </a:solidFill>
                <a:latin typeface="TS Qamus"/>
                <a:ea typeface="TS Qamus"/>
                <a:cs typeface="TS Qamus"/>
                <a:sym typeface="TS Qamus"/>
              </a:rPr>
              <a:t>3</a:t>
            </a:r>
          </a:p>
        </p:txBody>
      </p:sp>
      <p:sp>
        <p:nvSpPr>
          <p:cNvPr id="7" name="TextBox 15">
            <a:extLst>
              <a:ext uri="{FF2B5EF4-FFF2-40B4-BE49-F238E27FC236}">
                <a16:creationId xmlns:a16="http://schemas.microsoft.com/office/drawing/2014/main" id="{DEC177A8-C267-CF1B-C605-1D656E446970}"/>
              </a:ext>
            </a:extLst>
          </p:cNvPr>
          <p:cNvSpPr txBox="1"/>
          <p:nvPr/>
        </p:nvSpPr>
        <p:spPr>
          <a:xfrm>
            <a:off x="4867584" y="4293304"/>
            <a:ext cx="8494549" cy="792525"/>
          </a:xfrm>
          <a:prstGeom prst="rect">
            <a:avLst/>
          </a:prstGeom>
        </p:spPr>
        <p:txBody>
          <a:bodyPr wrap="square" lIns="0" tIns="0" rIns="0" bIns="0" rtlCol="0" anchor="t">
            <a:spAutoFit/>
          </a:bodyPr>
          <a:lstStyle/>
          <a:p>
            <a:pPr marL="0" lvl="0" indent="0" algn="ctr" rtl="1">
              <a:lnSpc>
                <a:spcPts val="5580"/>
              </a:lnSpc>
              <a:spcBef>
                <a:spcPct val="0"/>
              </a:spcBef>
            </a:pPr>
            <a:r>
              <a:rPr lang="ar-EG" sz="6600" b="1" dirty="0">
                <a:solidFill>
                  <a:schemeClr val="bg1"/>
                </a:solidFill>
                <a:latin typeface="Microsoft Uighur" panose="02000000000000000000" pitchFamily="2" charset="-78"/>
                <a:ea typeface="TS Qamus Bold"/>
                <a:cs typeface="Microsoft Uighur" panose="02000000000000000000" pitchFamily="2" charset="-78"/>
                <a:sym typeface="TS Qamus Bold"/>
                <a:rtl/>
              </a:rPr>
              <a:t>سيرورة الحصة</a:t>
            </a:r>
          </a:p>
        </p:txBody>
      </p:sp>
      <p:sp>
        <p:nvSpPr>
          <p:cNvPr id="2" name="Rectangle 1">
            <a:extLst>
              <a:ext uri="{FF2B5EF4-FFF2-40B4-BE49-F238E27FC236}">
                <a16:creationId xmlns:a16="http://schemas.microsoft.com/office/drawing/2014/main" id="{57296B42-6A10-FC6A-5AB3-899025761BA7}"/>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 name="Freeform 22">
            <a:extLst>
              <a:ext uri="{FF2B5EF4-FFF2-40B4-BE49-F238E27FC236}">
                <a16:creationId xmlns:a16="http://schemas.microsoft.com/office/drawing/2014/main" id="{AE9A0828-859D-A923-2636-B372FE6A4BB1}"/>
              </a:ext>
            </a:extLst>
          </p:cNvPr>
          <p:cNvSpPr/>
          <p:nvPr/>
        </p:nvSpPr>
        <p:spPr>
          <a:xfrm rot="-10800000">
            <a:off x="13936981" y="190922"/>
            <a:ext cx="4401461"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4" name="TextBox 34">
            <a:extLst>
              <a:ext uri="{FF2B5EF4-FFF2-40B4-BE49-F238E27FC236}">
                <a16:creationId xmlns:a16="http://schemas.microsoft.com/office/drawing/2014/main" id="{847EBFAF-DBDD-159C-B48D-D17106199D84}"/>
              </a:ext>
            </a:extLst>
          </p:cNvPr>
          <p:cNvSpPr txBox="1"/>
          <p:nvPr/>
        </p:nvSpPr>
        <p:spPr>
          <a:xfrm>
            <a:off x="13936982" y="728457"/>
            <a:ext cx="3524055"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a:t>
            </a:r>
            <a:r>
              <a:rPr lang="fr-FR"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.4.2</a:t>
            </a: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سيرورة الحصة</a:t>
            </a:r>
          </a:p>
        </p:txBody>
      </p:sp>
      <p:grpSp>
        <p:nvGrpSpPr>
          <p:cNvPr id="12" name="Groupe 13">
            <a:extLst>
              <a:ext uri="{FF2B5EF4-FFF2-40B4-BE49-F238E27FC236}">
                <a16:creationId xmlns:a16="http://schemas.microsoft.com/office/drawing/2014/main" id="{4EB6E971-1540-20FE-ECE8-92E41C9A5157}"/>
              </a:ext>
            </a:extLst>
          </p:cNvPr>
          <p:cNvGrpSpPr/>
          <p:nvPr/>
        </p:nvGrpSpPr>
        <p:grpSpPr>
          <a:xfrm>
            <a:off x="289560" y="1968676"/>
            <a:ext cx="17983200" cy="965024"/>
            <a:chOff x="312517" y="-3809"/>
            <a:chExt cx="8468888" cy="380320"/>
          </a:xfrm>
          <a:noFill/>
        </p:grpSpPr>
        <p:sp>
          <p:nvSpPr>
            <p:cNvPr id="13" name="Rectangle : coins arrondis 14">
              <a:extLst>
                <a:ext uri="{FF2B5EF4-FFF2-40B4-BE49-F238E27FC236}">
                  <a16:creationId xmlns:a16="http://schemas.microsoft.com/office/drawing/2014/main" id="{1C5D9551-E5D4-F0F3-10FF-F717C8E16290}"/>
                </a:ext>
              </a:extLst>
            </p:cNvPr>
            <p:cNvSpPr/>
            <p:nvPr/>
          </p:nvSpPr>
          <p:spPr>
            <a:xfrm>
              <a:off x="312517" y="-3809"/>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4.اختتام الحصة</a:t>
              </a:r>
            </a:p>
          </p:txBody>
        </p:sp>
        <p:sp>
          <p:nvSpPr>
            <p:cNvPr id="14" name="Rectangle : coins arrondis 15">
              <a:extLst>
                <a:ext uri="{FF2B5EF4-FFF2-40B4-BE49-F238E27FC236}">
                  <a16:creationId xmlns:a16="http://schemas.microsoft.com/office/drawing/2014/main" id="{5EE99F40-5C18-1050-0A84-43A2624E2ABB}"/>
                </a:ext>
              </a:extLst>
            </p:cNvPr>
            <p:cNvSpPr/>
            <p:nvPr/>
          </p:nvSpPr>
          <p:spPr>
            <a:xfrm>
              <a:off x="2319642" y="2016"/>
              <a:ext cx="1886621"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3. العمليات وحل المسائل</a:t>
              </a:r>
            </a:p>
          </p:txBody>
        </p:sp>
        <p:sp>
          <p:nvSpPr>
            <p:cNvPr id="15" name="Rectangle : coins arrondis 16">
              <a:extLst>
                <a:ext uri="{FF2B5EF4-FFF2-40B4-BE49-F238E27FC236}">
                  <a16:creationId xmlns:a16="http://schemas.microsoft.com/office/drawing/2014/main" id="{6A0751E8-C311-B92F-9103-446D74041076}"/>
                </a:ext>
              </a:extLst>
            </p:cNvPr>
            <p:cNvSpPr/>
            <p:nvPr/>
          </p:nvSpPr>
          <p:spPr>
            <a:xfrm>
              <a:off x="4329209" y="16511"/>
              <a:ext cx="1886622"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 الأعداد</a:t>
              </a:r>
            </a:p>
          </p:txBody>
        </p:sp>
        <p:sp>
          <p:nvSpPr>
            <p:cNvPr id="16" name="Rectangle : coins arrondis 18">
              <a:extLst>
                <a:ext uri="{FF2B5EF4-FFF2-40B4-BE49-F238E27FC236}">
                  <a16:creationId xmlns:a16="http://schemas.microsoft.com/office/drawing/2014/main" id="{522C9487-DAEE-B98B-CADF-1FEF5C6AD85D}"/>
                </a:ext>
              </a:extLst>
            </p:cNvPr>
            <p:cNvSpPr/>
            <p:nvPr/>
          </p:nvSpPr>
          <p:spPr>
            <a:xfrm>
              <a:off x="6338777" y="-3809"/>
              <a:ext cx="2442628"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106585"/>
                  </a:solidFill>
                  <a:latin typeface="Calibri" panose="020F0502020204030204" pitchFamily="34" charset="0"/>
                  <a:ea typeface="Calibri" panose="020F0502020204030204" pitchFamily="34" charset="0"/>
                  <a:cs typeface="Calibri" panose="020F0502020204030204" pitchFamily="34" charset="0"/>
                </a:rPr>
                <a:t>1. افتتــــــــاح  الحــــصة</a:t>
              </a:r>
            </a:p>
          </p:txBody>
        </p:sp>
      </p:grpSp>
      <p:sp>
        <p:nvSpPr>
          <p:cNvPr id="29" name="TextBox 21">
            <a:extLst>
              <a:ext uri="{FF2B5EF4-FFF2-40B4-BE49-F238E27FC236}">
                <a16:creationId xmlns:a16="http://schemas.microsoft.com/office/drawing/2014/main" id="{52ABC40D-B87D-5327-DAD4-62067CB236BE}"/>
              </a:ext>
            </a:extLst>
          </p:cNvPr>
          <p:cNvSpPr txBox="1"/>
          <p:nvPr/>
        </p:nvSpPr>
        <p:spPr>
          <a:xfrm>
            <a:off x="10847243" y="5994429"/>
            <a:ext cx="5262980" cy="3693319"/>
          </a:xfrm>
          <a:prstGeom prst="rect">
            <a:avLst/>
          </a:prstGeom>
        </p:spPr>
        <p:txBody>
          <a:bodyPr wrap="square" lIns="0" tIns="0" rIns="0" bIns="0" rtlCol="0" anchor="t">
            <a:spAutoFit/>
          </a:bodyPr>
          <a:lstStyle/>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إرساء</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البيئة الآمنة: تعزيز الثقة بالنفس والتحفيز على التعلم</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a:t>
            </a:r>
          </a:p>
          <a:p>
            <a:pPr marL="518173" lvl="1" indent="-259086" algn="r" rtl="1">
              <a:buFont typeface="Arial"/>
              <a:buChar char="•"/>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مأسسة السلوكات</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المنتظرة من المتعلمين.</a:t>
            </a:r>
            <a:endPar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marL="259087" lvl="1" algn="r" rtl="1"/>
            <a:endPar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4" name="TextBox 22">
            <a:extLst>
              <a:ext uri="{FF2B5EF4-FFF2-40B4-BE49-F238E27FC236}">
                <a16:creationId xmlns:a16="http://schemas.microsoft.com/office/drawing/2014/main" id="{B025D9B7-6CC6-A6A0-9041-C6502DD8C65A}"/>
              </a:ext>
            </a:extLst>
          </p:cNvPr>
          <p:cNvSpPr txBox="1"/>
          <p:nvPr/>
        </p:nvSpPr>
        <p:spPr>
          <a:xfrm>
            <a:off x="1690780" y="5501778"/>
            <a:ext cx="5782352" cy="4431983"/>
          </a:xfrm>
          <a:prstGeom prst="rect">
            <a:avLst/>
          </a:prstGeom>
        </p:spPr>
        <p:txBody>
          <a:bodyPr wrap="square" lIns="0" tIns="0" rIns="0" bIns="0" rtlCol="0" anchor="t">
            <a:spAutoFit/>
          </a:bodyPr>
          <a:lstStyle/>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شد انتباه المتعلمين</a:t>
            </a:r>
          </a:p>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إزالة المشوشات،</a:t>
            </a:r>
          </a:p>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إعداد أدوات ووسائل التعلم؛</a:t>
            </a:r>
          </a:p>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نشاط مأسسة السلوك ؛ </a:t>
            </a:r>
          </a:p>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مراقبة/تصحيح</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الأنشطة المنزلية</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a:t>
            </a:r>
            <a:endPar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algn="r" rtl="1"/>
            <a:endPar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8" name="Freeform 16">
            <a:extLst>
              <a:ext uri="{FF2B5EF4-FFF2-40B4-BE49-F238E27FC236}">
                <a16:creationId xmlns:a16="http://schemas.microsoft.com/office/drawing/2014/main" id="{2389AE36-27D0-4860-9160-D51D8A0BB62F}"/>
              </a:ext>
            </a:extLst>
          </p:cNvPr>
          <p:cNvSpPr/>
          <p:nvPr/>
        </p:nvSpPr>
        <p:spPr>
          <a:xfrm>
            <a:off x="4669969" y="4445398"/>
            <a:ext cx="2956451" cy="991643"/>
          </a:xfrm>
          <a:custGeom>
            <a:avLst/>
            <a:gdLst/>
            <a:ahLst/>
            <a:cxnLst/>
            <a:rect l="l" t="t" r="r" b="b"/>
            <a:pathLst>
              <a:path w="2956451" h="991643">
                <a:moveTo>
                  <a:pt x="0" y="0"/>
                </a:moveTo>
                <a:lnTo>
                  <a:pt x="2956450" y="0"/>
                </a:lnTo>
                <a:lnTo>
                  <a:pt x="2956450" y="991643"/>
                </a:lnTo>
                <a:lnTo>
                  <a:pt x="0" y="99164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33" name="TextBox 19">
            <a:extLst>
              <a:ext uri="{FF2B5EF4-FFF2-40B4-BE49-F238E27FC236}">
                <a16:creationId xmlns:a16="http://schemas.microsoft.com/office/drawing/2014/main" id="{3C8B93C6-D39D-5D91-BEF2-10F98CF91957}"/>
              </a:ext>
            </a:extLst>
          </p:cNvPr>
          <p:cNvSpPr txBox="1"/>
          <p:nvPr/>
        </p:nvSpPr>
        <p:spPr>
          <a:xfrm>
            <a:off x="4109335" y="4524987"/>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الأنشطة</a:t>
            </a:r>
            <a:endPar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1" name="Freeform 17">
            <a:extLst>
              <a:ext uri="{FF2B5EF4-FFF2-40B4-BE49-F238E27FC236}">
                <a16:creationId xmlns:a16="http://schemas.microsoft.com/office/drawing/2014/main" id="{9AD07DC9-786D-4188-A936-5949D1F6C394}"/>
              </a:ext>
            </a:extLst>
          </p:cNvPr>
          <p:cNvSpPr/>
          <p:nvPr/>
        </p:nvSpPr>
        <p:spPr>
          <a:xfrm>
            <a:off x="13019290" y="4682008"/>
            <a:ext cx="2956451" cy="991643"/>
          </a:xfrm>
          <a:custGeom>
            <a:avLst/>
            <a:gdLst/>
            <a:ahLst/>
            <a:cxnLst/>
            <a:rect l="l" t="t" r="r" b="b"/>
            <a:pathLst>
              <a:path w="2956451" h="991643">
                <a:moveTo>
                  <a:pt x="0" y="0"/>
                </a:moveTo>
                <a:lnTo>
                  <a:pt x="2956451" y="0"/>
                </a:lnTo>
                <a:lnTo>
                  <a:pt x="2956451" y="991643"/>
                </a:lnTo>
                <a:lnTo>
                  <a:pt x="0" y="99164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32" name="TextBox 18">
            <a:extLst>
              <a:ext uri="{FF2B5EF4-FFF2-40B4-BE49-F238E27FC236}">
                <a16:creationId xmlns:a16="http://schemas.microsoft.com/office/drawing/2014/main" id="{D2E03603-1681-0009-16D2-7DE6E2250941}"/>
              </a:ext>
            </a:extLst>
          </p:cNvPr>
          <p:cNvSpPr txBox="1"/>
          <p:nvPr/>
        </p:nvSpPr>
        <p:spPr>
          <a:xfrm>
            <a:off x="12583514" y="4782762"/>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الأهداف</a:t>
            </a:r>
          </a:p>
        </p:txBody>
      </p:sp>
      <p:sp>
        <p:nvSpPr>
          <p:cNvPr id="6" name="Freeform 10">
            <a:extLst>
              <a:ext uri="{FF2B5EF4-FFF2-40B4-BE49-F238E27FC236}">
                <a16:creationId xmlns:a16="http://schemas.microsoft.com/office/drawing/2014/main" id="{6D0BCB39-5BDC-D74B-1C22-1A09FC6048CB}"/>
              </a:ext>
            </a:extLst>
          </p:cNvPr>
          <p:cNvSpPr/>
          <p:nvPr/>
        </p:nvSpPr>
        <p:spPr>
          <a:xfrm>
            <a:off x="6725415" y="3252297"/>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25" name="TextBox 15">
            <a:extLst>
              <a:ext uri="{FF2B5EF4-FFF2-40B4-BE49-F238E27FC236}">
                <a16:creationId xmlns:a16="http://schemas.microsoft.com/office/drawing/2014/main" id="{2E50927E-C71E-B0E8-E6B1-C8D55AB5AAE6}"/>
              </a:ext>
            </a:extLst>
          </p:cNvPr>
          <p:cNvSpPr txBox="1"/>
          <p:nvPr/>
        </p:nvSpPr>
        <p:spPr>
          <a:xfrm>
            <a:off x="7787353" y="3162300"/>
            <a:ext cx="3658651" cy="987450"/>
          </a:xfrm>
          <a:prstGeom prst="rect">
            <a:avLst/>
          </a:prstGeom>
        </p:spPr>
        <p:txBody>
          <a:bodyPr wrap="square" lIns="0" tIns="0" rIns="0" bIns="0" rtlCol="0" anchor="t">
            <a:spAutoFit/>
          </a:bodyPr>
          <a:lstStyle/>
          <a:p>
            <a:pPr marL="0" lvl="0" indent="0" algn="ctr" rtl="1">
              <a:lnSpc>
                <a:spcPts val="7749"/>
              </a:lnSpc>
              <a:spcBef>
                <a:spcPct val="0"/>
              </a:spcBef>
            </a:pPr>
            <a:r>
              <a:rPr lang="ar-EG" sz="6000" b="1" dirty="0">
                <a:solidFill>
                  <a:srgbClr val="000000"/>
                </a:solidFill>
                <a:latin typeface="Microsoft Uighur" panose="02000000000000000000" pitchFamily="2" charset="-78"/>
                <a:ea typeface="TS Qamus Bold"/>
                <a:cs typeface="Microsoft Uighur" panose="02000000000000000000" pitchFamily="2" charset="-78"/>
                <a:sym typeface="TS Qamus Bold"/>
                <a:rtl/>
              </a:rPr>
              <a:t>افتتاح الحصة</a:t>
            </a:r>
          </a:p>
        </p:txBody>
      </p:sp>
    </p:spTree>
    <p:extLst>
      <p:ext uri="{BB962C8B-B14F-4D97-AF65-F5344CB8AC3E}">
        <p14:creationId xmlns:p14="http://schemas.microsoft.com/office/powerpoint/2010/main" val="27447576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AC5E2-938B-EF81-B0C5-7456EF17AC86}"/>
            </a:ext>
          </a:extLst>
        </p:cNvPr>
        <p:cNvGrpSpPr/>
        <p:nvPr/>
      </p:nvGrpSpPr>
      <p:grpSpPr>
        <a:xfrm>
          <a:off x="0" y="0"/>
          <a:ext cx="0" cy="0"/>
          <a:chOff x="0" y="0"/>
          <a:chExt cx="0" cy="0"/>
        </a:xfrm>
      </p:grpSpPr>
      <p:sp>
        <p:nvSpPr>
          <p:cNvPr id="10" name="Forme libre : forme 19">
            <a:extLst>
              <a:ext uri="{FF2B5EF4-FFF2-40B4-BE49-F238E27FC236}">
                <a16:creationId xmlns:a16="http://schemas.microsoft.com/office/drawing/2014/main" id="{05DE3006-0B49-1E11-90AB-DFD844B1AF31}"/>
              </a:ext>
            </a:extLst>
          </p:cNvPr>
          <p:cNvSpPr/>
          <p:nvPr/>
        </p:nvSpPr>
        <p:spPr>
          <a:xfrm rot="21239963" flipH="1">
            <a:off x="9627478" y="3945198"/>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11" name="Forme libre : forme 19">
            <a:extLst>
              <a:ext uri="{FF2B5EF4-FFF2-40B4-BE49-F238E27FC236}">
                <a16:creationId xmlns:a16="http://schemas.microsoft.com/office/drawing/2014/main" id="{22AFC267-4580-13E6-38C6-0BADAD1FA364}"/>
              </a:ext>
            </a:extLst>
          </p:cNvPr>
          <p:cNvSpPr/>
          <p:nvPr/>
        </p:nvSpPr>
        <p:spPr>
          <a:xfrm rot="21239963" flipH="1">
            <a:off x="1001739" y="3743973"/>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21" name="TextBox 21">
            <a:extLst>
              <a:ext uri="{FF2B5EF4-FFF2-40B4-BE49-F238E27FC236}">
                <a16:creationId xmlns:a16="http://schemas.microsoft.com/office/drawing/2014/main" id="{FC16F836-CA8A-6A28-7FEE-F5810843DB6E}"/>
              </a:ext>
            </a:extLst>
          </p:cNvPr>
          <p:cNvSpPr txBox="1"/>
          <p:nvPr/>
        </p:nvSpPr>
        <p:spPr>
          <a:xfrm>
            <a:off x="10054057" y="4781087"/>
            <a:ext cx="7001762" cy="3693319"/>
          </a:xfrm>
          <a:prstGeom prst="rect">
            <a:avLst/>
          </a:prstGeom>
        </p:spPr>
        <p:txBody>
          <a:bodyPr wrap="square" lIns="0" tIns="0" rIns="0" bIns="0" rtlCol="0" anchor="t">
            <a:spAutoFit/>
          </a:bodyPr>
          <a:lstStyle/>
          <a:p>
            <a:pPr marL="518173" lvl="1" indent="-259086" algn="just" rtl="1">
              <a:buFont typeface="Arial"/>
              <a:buChar char="•"/>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تستهدف الأنشطة الاعتيادية تنمية الطلاقة الحسابية وتحسين القدرة على تذكر الأعداد والعمليات وزيادة التركيز والانتباه وتعزيز ثقة المتعلمين في أنفسهم والرفع من أدائهم في مجالي الحساب وحل المسائل.</a:t>
            </a:r>
          </a:p>
        </p:txBody>
      </p:sp>
      <p:sp>
        <p:nvSpPr>
          <p:cNvPr id="17" name="Freeform 17">
            <a:extLst>
              <a:ext uri="{FF2B5EF4-FFF2-40B4-BE49-F238E27FC236}">
                <a16:creationId xmlns:a16="http://schemas.microsoft.com/office/drawing/2014/main" id="{C5057E9B-0019-B194-6EAF-86B0DF9265F9}"/>
              </a:ext>
            </a:extLst>
          </p:cNvPr>
          <p:cNvSpPr/>
          <p:nvPr/>
        </p:nvSpPr>
        <p:spPr>
          <a:xfrm>
            <a:off x="13611224" y="3712346"/>
            <a:ext cx="2956451" cy="991643"/>
          </a:xfrm>
          <a:custGeom>
            <a:avLst/>
            <a:gdLst/>
            <a:ahLst/>
            <a:cxnLst/>
            <a:rect l="l" t="t" r="r" b="b"/>
            <a:pathLst>
              <a:path w="2956451" h="991643">
                <a:moveTo>
                  <a:pt x="0" y="0"/>
                </a:moveTo>
                <a:lnTo>
                  <a:pt x="2956451" y="0"/>
                </a:lnTo>
                <a:lnTo>
                  <a:pt x="2956451"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a:p>
        </p:txBody>
      </p:sp>
      <p:sp>
        <p:nvSpPr>
          <p:cNvPr id="18" name="TextBox 18">
            <a:extLst>
              <a:ext uri="{FF2B5EF4-FFF2-40B4-BE49-F238E27FC236}">
                <a16:creationId xmlns:a16="http://schemas.microsoft.com/office/drawing/2014/main" id="{25D15B54-5B19-F33A-9149-949C6CA1796C}"/>
              </a:ext>
            </a:extLst>
          </p:cNvPr>
          <p:cNvSpPr txBox="1"/>
          <p:nvPr/>
        </p:nvSpPr>
        <p:spPr>
          <a:xfrm>
            <a:off x="13074354" y="3878152"/>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0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الأهداف</a:t>
            </a:r>
          </a:p>
        </p:txBody>
      </p:sp>
      <p:sp>
        <p:nvSpPr>
          <p:cNvPr id="22" name="TextBox 22">
            <a:extLst>
              <a:ext uri="{FF2B5EF4-FFF2-40B4-BE49-F238E27FC236}">
                <a16:creationId xmlns:a16="http://schemas.microsoft.com/office/drawing/2014/main" id="{4CA6BF7C-132A-DF22-8635-4C4285F9121C}"/>
              </a:ext>
            </a:extLst>
          </p:cNvPr>
          <p:cNvSpPr txBox="1"/>
          <p:nvPr/>
        </p:nvSpPr>
        <p:spPr>
          <a:xfrm>
            <a:off x="2341789" y="5295900"/>
            <a:ext cx="4249109" cy="1908215"/>
          </a:xfrm>
          <a:prstGeom prst="rect">
            <a:avLst/>
          </a:prstGeom>
        </p:spPr>
        <p:txBody>
          <a:bodyPr wrap="square" lIns="0" tIns="0" rIns="0" bIns="0" rtlCol="0" anchor="t">
            <a:spAutoFit/>
          </a:bodyPr>
          <a:lstStyle/>
          <a:p>
            <a:pPr marL="518173" lvl="1" indent="-259086" algn="r" rtl="1">
              <a:buFont typeface="Arial"/>
              <a:buChar char="•"/>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مج</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وع أنشطة الحساب الذهني المتعلقة </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بالجمع</a:t>
            </a:r>
            <a:endPar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algn="r" rtl="1"/>
            <a:endParaRPr lang="ar-EG" sz="2800" b="1"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16" name="Freeform 16">
            <a:extLst>
              <a:ext uri="{FF2B5EF4-FFF2-40B4-BE49-F238E27FC236}">
                <a16:creationId xmlns:a16="http://schemas.microsoft.com/office/drawing/2014/main" id="{4CC6C075-BA34-BFA7-C028-EDCCB6885847}"/>
              </a:ext>
            </a:extLst>
          </p:cNvPr>
          <p:cNvSpPr/>
          <p:nvPr/>
        </p:nvSpPr>
        <p:spPr>
          <a:xfrm>
            <a:off x="4966811" y="3719193"/>
            <a:ext cx="2956451" cy="991643"/>
          </a:xfrm>
          <a:custGeom>
            <a:avLst/>
            <a:gdLst/>
            <a:ahLst/>
            <a:cxnLst/>
            <a:rect l="l" t="t" r="r" b="b"/>
            <a:pathLst>
              <a:path w="2956451" h="991643">
                <a:moveTo>
                  <a:pt x="0" y="0"/>
                </a:moveTo>
                <a:lnTo>
                  <a:pt x="2956450" y="0"/>
                </a:lnTo>
                <a:lnTo>
                  <a:pt x="2956450"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a:p>
        </p:txBody>
      </p:sp>
      <p:sp>
        <p:nvSpPr>
          <p:cNvPr id="19" name="TextBox 19">
            <a:extLst>
              <a:ext uri="{FF2B5EF4-FFF2-40B4-BE49-F238E27FC236}">
                <a16:creationId xmlns:a16="http://schemas.microsoft.com/office/drawing/2014/main" id="{CA042F46-F0EF-04F1-1089-7E29F37FFB22}"/>
              </a:ext>
            </a:extLst>
          </p:cNvPr>
          <p:cNvSpPr txBox="1"/>
          <p:nvPr/>
        </p:nvSpPr>
        <p:spPr>
          <a:xfrm>
            <a:off x="4471239" y="3898264"/>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0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الأنشطة</a:t>
            </a:r>
          </a:p>
        </p:txBody>
      </p:sp>
      <p:grpSp>
        <p:nvGrpSpPr>
          <p:cNvPr id="2" name="Groupe 13">
            <a:extLst>
              <a:ext uri="{FF2B5EF4-FFF2-40B4-BE49-F238E27FC236}">
                <a16:creationId xmlns:a16="http://schemas.microsoft.com/office/drawing/2014/main" id="{0512326A-3A42-3CA9-5AE9-6E7FDA3EF785}"/>
              </a:ext>
            </a:extLst>
          </p:cNvPr>
          <p:cNvGrpSpPr/>
          <p:nvPr/>
        </p:nvGrpSpPr>
        <p:grpSpPr>
          <a:xfrm>
            <a:off x="152400" y="69293"/>
            <a:ext cx="17983200" cy="965024"/>
            <a:chOff x="312517" y="-3809"/>
            <a:chExt cx="8468888" cy="380320"/>
          </a:xfrm>
          <a:noFill/>
        </p:grpSpPr>
        <p:sp>
          <p:nvSpPr>
            <p:cNvPr id="3" name="Rectangle : coins arrondis 14">
              <a:extLst>
                <a:ext uri="{FF2B5EF4-FFF2-40B4-BE49-F238E27FC236}">
                  <a16:creationId xmlns:a16="http://schemas.microsoft.com/office/drawing/2014/main" id="{C5739450-F1BC-78ED-61FE-D6F1D221851C}"/>
                </a:ext>
              </a:extLst>
            </p:cNvPr>
            <p:cNvSpPr/>
            <p:nvPr/>
          </p:nvSpPr>
          <p:spPr>
            <a:xfrm>
              <a:off x="312517" y="-3809"/>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4.اختتام الحصة</a:t>
              </a:r>
            </a:p>
          </p:txBody>
        </p:sp>
        <p:sp>
          <p:nvSpPr>
            <p:cNvPr id="4" name="Rectangle : coins arrondis 15">
              <a:extLst>
                <a:ext uri="{FF2B5EF4-FFF2-40B4-BE49-F238E27FC236}">
                  <a16:creationId xmlns:a16="http://schemas.microsoft.com/office/drawing/2014/main" id="{B90AD107-7ADD-DB83-8253-AAC57CD82740}"/>
                </a:ext>
              </a:extLst>
            </p:cNvPr>
            <p:cNvSpPr/>
            <p:nvPr/>
          </p:nvSpPr>
          <p:spPr>
            <a:xfrm>
              <a:off x="2319642" y="2016"/>
              <a:ext cx="1886621"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3. العمليات وحل المسائل</a:t>
              </a:r>
            </a:p>
          </p:txBody>
        </p:sp>
        <p:sp>
          <p:nvSpPr>
            <p:cNvPr id="5" name="Rectangle : coins arrondis 16">
              <a:extLst>
                <a:ext uri="{FF2B5EF4-FFF2-40B4-BE49-F238E27FC236}">
                  <a16:creationId xmlns:a16="http://schemas.microsoft.com/office/drawing/2014/main" id="{D3CE0E64-F93C-366C-F30E-68C9B2D532DA}"/>
                </a:ext>
              </a:extLst>
            </p:cNvPr>
            <p:cNvSpPr/>
            <p:nvPr/>
          </p:nvSpPr>
          <p:spPr>
            <a:xfrm>
              <a:off x="4329209" y="16511"/>
              <a:ext cx="1886622"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 الأعداد</a:t>
              </a:r>
            </a:p>
          </p:txBody>
        </p:sp>
        <p:sp>
          <p:nvSpPr>
            <p:cNvPr id="6" name="Rectangle : coins arrondis 18">
              <a:extLst>
                <a:ext uri="{FF2B5EF4-FFF2-40B4-BE49-F238E27FC236}">
                  <a16:creationId xmlns:a16="http://schemas.microsoft.com/office/drawing/2014/main" id="{E5BBE6ED-5785-8966-0D8C-C2E7BD01114B}"/>
                </a:ext>
              </a:extLst>
            </p:cNvPr>
            <p:cNvSpPr/>
            <p:nvPr/>
          </p:nvSpPr>
          <p:spPr>
            <a:xfrm>
              <a:off x="6338777" y="-3809"/>
              <a:ext cx="2442628"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106585"/>
                  </a:solidFill>
                  <a:latin typeface="Calibri" panose="020F0502020204030204" pitchFamily="34" charset="0"/>
                  <a:ea typeface="Calibri" panose="020F0502020204030204" pitchFamily="34" charset="0"/>
                  <a:cs typeface="Calibri" panose="020F0502020204030204" pitchFamily="34" charset="0"/>
                </a:rPr>
                <a:t>1. افتتــــــــاح  الحــــصة</a:t>
              </a:r>
            </a:p>
          </p:txBody>
        </p:sp>
      </p:grpSp>
      <p:sp>
        <p:nvSpPr>
          <p:cNvPr id="7" name="Freeform 10">
            <a:extLst>
              <a:ext uri="{FF2B5EF4-FFF2-40B4-BE49-F238E27FC236}">
                <a16:creationId xmlns:a16="http://schemas.microsoft.com/office/drawing/2014/main" id="{B5BB984B-C500-9DB2-CBB8-6379B7BBF6BB}"/>
              </a:ext>
            </a:extLst>
          </p:cNvPr>
          <p:cNvSpPr/>
          <p:nvPr/>
        </p:nvSpPr>
        <p:spPr>
          <a:xfrm>
            <a:off x="5931978" y="1690347"/>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40" name="TextBox 15">
            <a:extLst>
              <a:ext uri="{FF2B5EF4-FFF2-40B4-BE49-F238E27FC236}">
                <a16:creationId xmlns:a16="http://schemas.microsoft.com/office/drawing/2014/main" id="{DC70FE4C-4719-BC28-5134-952267F803AC}"/>
              </a:ext>
            </a:extLst>
          </p:cNvPr>
          <p:cNvSpPr txBox="1"/>
          <p:nvPr/>
        </p:nvSpPr>
        <p:spPr>
          <a:xfrm>
            <a:off x="6417481" y="1659867"/>
            <a:ext cx="4432433" cy="987450"/>
          </a:xfrm>
          <a:prstGeom prst="rect">
            <a:avLst/>
          </a:prstGeom>
        </p:spPr>
        <p:txBody>
          <a:bodyPr wrap="square" lIns="0" tIns="0" rIns="0" bIns="0" rtlCol="0" anchor="t">
            <a:spAutoFit/>
          </a:bodyPr>
          <a:lstStyle/>
          <a:p>
            <a:pPr marL="0" lvl="0" indent="0" algn="ctr" rtl="1">
              <a:lnSpc>
                <a:spcPts val="7749"/>
              </a:lnSpc>
              <a:spcBef>
                <a:spcPct val="0"/>
              </a:spcBef>
            </a:pPr>
            <a:r>
              <a:rPr lang="ar-EG" sz="6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الأنشطة الاعتيادية</a:t>
            </a:r>
          </a:p>
        </p:txBody>
      </p:sp>
    </p:spTree>
    <p:extLst>
      <p:ext uri="{BB962C8B-B14F-4D97-AF65-F5344CB8AC3E}">
        <p14:creationId xmlns:p14="http://schemas.microsoft.com/office/powerpoint/2010/main" val="36583171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5920A-0C93-7359-95B9-921AEFBB499F}"/>
            </a:ext>
          </a:extLst>
        </p:cNvPr>
        <p:cNvGrpSpPr/>
        <p:nvPr/>
      </p:nvGrpSpPr>
      <p:grpSpPr>
        <a:xfrm>
          <a:off x="0" y="0"/>
          <a:ext cx="0" cy="0"/>
          <a:chOff x="0" y="0"/>
          <a:chExt cx="0" cy="0"/>
        </a:xfrm>
      </p:grpSpPr>
      <p:sp>
        <p:nvSpPr>
          <p:cNvPr id="10" name="Forme libre : forme 19">
            <a:extLst>
              <a:ext uri="{FF2B5EF4-FFF2-40B4-BE49-F238E27FC236}">
                <a16:creationId xmlns:a16="http://schemas.microsoft.com/office/drawing/2014/main" id="{491D0676-F1B3-205C-CB95-C633DFAEBF0E}"/>
              </a:ext>
            </a:extLst>
          </p:cNvPr>
          <p:cNvSpPr/>
          <p:nvPr/>
        </p:nvSpPr>
        <p:spPr>
          <a:xfrm rot="21239963" flipH="1">
            <a:off x="9779877" y="4002177"/>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11" name="Forme libre : forme 19">
            <a:extLst>
              <a:ext uri="{FF2B5EF4-FFF2-40B4-BE49-F238E27FC236}">
                <a16:creationId xmlns:a16="http://schemas.microsoft.com/office/drawing/2014/main" id="{45465C8A-5B47-41AB-6417-11B439D2FD5E}"/>
              </a:ext>
            </a:extLst>
          </p:cNvPr>
          <p:cNvSpPr/>
          <p:nvPr/>
        </p:nvSpPr>
        <p:spPr>
          <a:xfrm rot="21239963" flipH="1">
            <a:off x="1154138" y="3800952"/>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22" name="TextBox 22">
            <a:extLst>
              <a:ext uri="{FF2B5EF4-FFF2-40B4-BE49-F238E27FC236}">
                <a16:creationId xmlns:a16="http://schemas.microsoft.com/office/drawing/2014/main" id="{0C88EF63-B158-BAA3-0BC7-4B21CA841E00}"/>
              </a:ext>
            </a:extLst>
          </p:cNvPr>
          <p:cNvSpPr txBox="1"/>
          <p:nvPr/>
        </p:nvSpPr>
        <p:spPr>
          <a:xfrm>
            <a:off x="2971800" y="6015194"/>
            <a:ext cx="4549532" cy="1427955"/>
          </a:xfrm>
          <a:prstGeom prst="rect">
            <a:avLst/>
          </a:prstGeom>
        </p:spPr>
        <p:txBody>
          <a:bodyPr wrap="square" lIns="0" tIns="0" rIns="0" bIns="0" rtlCol="0" anchor="t">
            <a:spAutoFit/>
          </a:bodyPr>
          <a:lstStyle/>
          <a:p>
            <a:pPr marL="518173" lvl="1" indent="-259086" algn="r" rtl="1">
              <a:lnSpc>
                <a:spcPts val="3720"/>
              </a:lnSpc>
              <a:buFont typeface="Arial"/>
              <a:buChar char="•"/>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مج</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وع أنشطة بناء مفهوم</a:t>
            </a:r>
            <a:endParaRPr lang="fr-FR"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marL="259087" lvl="1" algn="r" rtl="1">
              <a:lnSpc>
                <a:spcPts val="3720"/>
              </a:lnSpc>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العدد والقيم المكانية</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a:t>
            </a:r>
            <a:endPar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algn="r" rtl="1">
              <a:lnSpc>
                <a:spcPts val="3720"/>
              </a:lnSpc>
            </a:pPr>
            <a:endParaRPr lang="ar-EG" sz="3200" b="1"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21" name="TextBox 21">
            <a:extLst>
              <a:ext uri="{FF2B5EF4-FFF2-40B4-BE49-F238E27FC236}">
                <a16:creationId xmlns:a16="http://schemas.microsoft.com/office/drawing/2014/main" id="{474B7496-1C65-8687-9652-B727C88B733A}"/>
              </a:ext>
            </a:extLst>
          </p:cNvPr>
          <p:cNvSpPr txBox="1"/>
          <p:nvPr/>
        </p:nvSpPr>
        <p:spPr>
          <a:xfrm>
            <a:off x="10473661" y="5403254"/>
            <a:ext cx="5408108" cy="3385542"/>
          </a:xfrm>
          <a:prstGeom prst="rect">
            <a:avLst/>
          </a:prstGeom>
        </p:spPr>
        <p:txBody>
          <a:bodyPr wrap="square" lIns="0" tIns="0" rIns="0" bIns="0" rtlCol="0" anchor="t">
            <a:spAutoFit/>
          </a:bodyPr>
          <a:lstStyle/>
          <a:p>
            <a:pPr marL="342900" lvl="1" indent="-342900" algn="r" rtl="1">
              <a:buFont typeface="Arial" panose="020B0604020202020204" pitchFamily="34" charset="0"/>
              <a:buChar char="•"/>
              <a:defRP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rtl/>
              </a:rPr>
              <a:t>يتم خلال هذه المرحلة الاشتغال على الأعداد تمثيلا وتوظيفا للقيمة المكانية لأرقامها، تفكيكا وتركيبا وكتابة وقراءة ومقارنة وترتيبا.</a:t>
            </a:r>
          </a:p>
          <a:p>
            <a:pPr algn="r" rtl="1"/>
            <a:endPar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grpSp>
        <p:nvGrpSpPr>
          <p:cNvPr id="2" name="Groupe 13">
            <a:extLst>
              <a:ext uri="{FF2B5EF4-FFF2-40B4-BE49-F238E27FC236}">
                <a16:creationId xmlns:a16="http://schemas.microsoft.com/office/drawing/2014/main" id="{329F606A-B633-7F9B-CDBB-49DA0F84A4B7}"/>
              </a:ext>
            </a:extLst>
          </p:cNvPr>
          <p:cNvGrpSpPr/>
          <p:nvPr/>
        </p:nvGrpSpPr>
        <p:grpSpPr>
          <a:xfrm>
            <a:off x="152400" y="69293"/>
            <a:ext cx="17891384" cy="928244"/>
            <a:chOff x="312517" y="-3809"/>
            <a:chExt cx="8425649" cy="365825"/>
          </a:xfrm>
          <a:noFill/>
        </p:grpSpPr>
        <p:sp>
          <p:nvSpPr>
            <p:cNvPr id="3" name="Rectangle : coins arrondis 14">
              <a:extLst>
                <a:ext uri="{FF2B5EF4-FFF2-40B4-BE49-F238E27FC236}">
                  <a16:creationId xmlns:a16="http://schemas.microsoft.com/office/drawing/2014/main" id="{7BA8AC4D-8C01-55A8-BF6E-00D0C9DD126E}"/>
                </a:ext>
              </a:extLst>
            </p:cNvPr>
            <p:cNvSpPr/>
            <p:nvPr/>
          </p:nvSpPr>
          <p:spPr>
            <a:xfrm>
              <a:off x="312517" y="-3809"/>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4.اختتام الحصة</a:t>
              </a:r>
            </a:p>
          </p:txBody>
        </p:sp>
        <p:sp>
          <p:nvSpPr>
            <p:cNvPr id="4" name="Rectangle : coins arrondis 15">
              <a:extLst>
                <a:ext uri="{FF2B5EF4-FFF2-40B4-BE49-F238E27FC236}">
                  <a16:creationId xmlns:a16="http://schemas.microsoft.com/office/drawing/2014/main" id="{2FB89686-22EE-E649-980B-6B9D043CAA6C}"/>
                </a:ext>
              </a:extLst>
            </p:cNvPr>
            <p:cNvSpPr/>
            <p:nvPr/>
          </p:nvSpPr>
          <p:spPr>
            <a:xfrm>
              <a:off x="2319642" y="2016"/>
              <a:ext cx="1886621"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3. العمليات وحل المسائل</a:t>
              </a:r>
            </a:p>
          </p:txBody>
        </p:sp>
        <p:sp>
          <p:nvSpPr>
            <p:cNvPr id="5" name="Rectangle : coins arrondis 16">
              <a:extLst>
                <a:ext uri="{FF2B5EF4-FFF2-40B4-BE49-F238E27FC236}">
                  <a16:creationId xmlns:a16="http://schemas.microsoft.com/office/drawing/2014/main" id="{5B7D4A78-62E7-5402-114C-204FCB4CD7BA}"/>
                </a:ext>
              </a:extLst>
            </p:cNvPr>
            <p:cNvSpPr/>
            <p:nvPr/>
          </p:nvSpPr>
          <p:spPr>
            <a:xfrm>
              <a:off x="6851544" y="1376"/>
              <a:ext cx="1886622"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1. افتتــــــــاح  الحــــصة</a:t>
              </a:r>
            </a:p>
          </p:txBody>
        </p:sp>
        <p:sp>
          <p:nvSpPr>
            <p:cNvPr id="6" name="Rectangle : coins arrondis 18">
              <a:extLst>
                <a:ext uri="{FF2B5EF4-FFF2-40B4-BE49-F238E27FC236}">
                  <a16:creationId xmlns:a16="http://schemas.microsoft.com/office/drawing/2014/main" id="{BC3E5F30-9A30-49B7-BE4E-F88AD37329B7}"/>
                </a:ext>
              </a:extLst>
            </p:cNvPr>
            <p:cNvSpPr/>
            <p:nvPr/>
          </p:nvSpPr>
          <p:spPr>
            <a:xfrm>
              <a:off x="4323421" y="1376"/>
              <a:ext cx="2442628"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106585"/>
                  </a:solidFill>
                  <a:latin typeface="Calibri" panose="020F0502020204030204" pitchFamily="34" charset="0"/>
                  <a:ea typeface="Calibri" panose="020F0502020204030204" pitchFamily="34" charset="0"/>
                  <a:cs typeface="Calibri" panose="020F0502020204030204" pitchFamily="34" charset="0"/>
                </a:rPr>
                <a:t>2. الأعداد</a:t>
              </a:r>
            </a:p>
          </p:txBody>
        </p:sp>
      </p:grpSp>
      <p:sp>
        <p:nvSpPr>
          <p:cNvPr id="7" name="Freeform 10">
            <a:extLst>
              <a:ext uri="{FF2B5EF4-FFF2-40B4-BE49-F238E27FC236}">
                <a16:creationId xmlns:a16="http://schemas.microsoft.com/office/drawing/2014/main" id="{E32DE023-BCF6-BED5-CFC4-4BE6FFB5DEBD}"/>
              </a:ext>
            </a:extLst>
          </p:cNvPr>
          <p:cNvSpPr/>
          <p:nvPr/>
        </p:nvSpPr>
        <p:spPr>
          <a:xfrm>
            <a:off x="5919687" y="1685448"/>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15" name="TextBox 15">
            <a:extLst>
              <a:ext uri="{FF2B5EF4-FFF2-40B4-BE49-F238E27FC236}">
                <a16:creationId xmlns:a16="http://schemas.microsoft.com/office/drawing/2014/main" id="{7675F058-5CAA-E7B5-5D42-43C1B085BFF2}"/>
              </a:ext>
            </a:extLst>
          </p:cNvPr>
          <p:cNvSpPr txBox="1"/>
          <p:nvPr/>
        </p:nvSpPr>
        <p:spPr>
          <a:xfrm>
            <a:off x="3990737" y="1631040"/>
            <a:ext cx="9069496" cy="987450"/>
          </a:xfrm>
          <a:prstGeom prst="rect">
            <a:avLst/>
          </a:prstGeom>
        </p:spPr>
        <p:txBody>
          <a:bodyPr lIns="0" tIns="0" rIns="0" bIns="0" rtlCol="0" anchor="t">
            <a:spAutoFit/>
          </a:bodyPr>
          <a:lstStyle/>
          <a:p>
            <a:pPr marL="0" lvl="0" indent="0" algn="ctr" rtl="1">
              <a:lnSpc>
                <a:spcPts val="7749"/>
              </a:lnSpc>
              <a:spcBef>
                <a:spcPct val="0"/>
              </a:spcBef>
            </a:pPr>
            <a:r>
              <a:rPr lang="ar-EG"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مجال الأعداد</a:t>
            </a:r>
          </a:p>
        </p:txBody>
      </p:sp>
      <p:sp>
        <p:nvSpPr>
          <p:cNvPr id="17" name="Freeform 17">
            <a:extLst>
              <a:ext uri="{FF2B5EF4-FFF2-40B4-BE49-F238E27FC236}">
                <a16:creationId xmlns:a16="http://schemas.microsoft.com/office/drawing/2014/main" id="{8DF57316-685F-A80B-6DA7-9926DB7BC201}"/>
              </a:ext>
            </a:extLst>
          </p:cNvPr>
          <p:cNvSpPr/>
          <p:nvPr/>
        </p:nvSpPr>
        <p:spPr>
          <a:xfrm>
            <a:off x="13856106" y="4288860"/>
            <a:ext cx="2956451" cy="991643"/>
          </a:xfrm>
          <a:custGeom>
            <a:avLst/>
            <a:gdLst/>
            <a:ahLst/>
            <a:cxnLst/>
            <a:rect l="l" t="t" r="r" b="b"/>
            <a:pathLst>
              <a:path w="2956451" h="991643">
                <a:moveTo>
                  <a:pt x="0" y="0"/>
                </a:moveTo>
                <a:lnTo>
                  <a:pt x="2956451" y="0"/>
                </a:lnTo>
                <a:lnTo>
                  <a:pt x="2956451"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a:p>
        </p:txBody>
      </p:sp>
      <p:sp>
        <p:nvSpPr>
          <p:cNvPr id="18" name="TextBox 18">
            <a:extLst>
              <a:ext uri="{FF2B5EF4-FFF2-40B4-BE49-F238E27FC236}">
                <a16:creationId xmlns:a16="http://schemas.microsoft.com/office/drawing/2014/main" id="{1035EB53-B31F-AC36-E92A-D4F415FE9663}"/>
              </a:ext>
            </a:extLst>
          </p:cNvPr>
          <p:cNvSpPr txBox="1"/>
          <p:nvPr/>
        </p:nvSpPr>
        <p:spPr>
          <a:xfrm>
            <a:off x="13334979" y="4397385"/>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الأهداف</a:t>
            </a:r>
          </a:p>
        </p:txBody>
      </p:sp>
      <p:sp>
        <p:nvSpPr>
          <p:cNvPr id="16" name="Freeform 16">
            <a:extLst>
              <a:ext uri="{FF2B5EF4-FFF2-40B4-BE49-F238E27FC236}">
                <a16:creationId xmlns:a16="http://schemas.microsoft.com/office/drawing/2014/main" id="{CD7C15C4-DE91-4B94-1B26-28B724D397B5}"/>
              </a:ext>
            </a:extLst>
          </p:cNvPr>
          <p:cNvSpPr/>
          <p:nvPr/>
        </p:nvSpPr>
        <p:spPr>
          <a:xfrm>
            <a:off x="5439486" y="3871118"/>
            <a:ext cx="2956451" cy="991643"/>
          </a:xfrm>
          <a:custGeom>
            <a:avLst/>
            <a:gdLst/>
            <a:ahLst/>
            <a:cxnLst/>
            <a:rect l="l" t="t" r="r" b="b"/>
            <a:pathLst>
              <a:path w="2956451" h="991643">
                <a:moveTo>
                  <a:pt x="0" y="0"/>
                </a:moveTo>
                <a:lnTo>
                  <a:pt x="2956450" y="0"/>
                </a:lnTo>
                <a:lnTo>
                  <a:pt x="2956450"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a:p>
        </p:txBody>
      </p:sp>
      <p:sp>
        <p:nvSpPr>
          <p:cNvPr id="19" name="TextBox 19">
            <a:extLst>
              <a:ext uri="{FF2B5EF4-FFF2-40B4-BE49-F238E27FC236}">
                <a16:creationId xmlns:a16="http://schemas.microsoft.com/office/drawing/2014/main" id="{E784C49A-9C5C-50C8-8CBD-5D744705599A}"/>
              </a:ext>
            </a:extLst>
          </p:cNvPr>
          <p:cNvSpPr txBox="1"/>
          <p:nvPr/>
        </p:nvSpPr>
        <p:spPr>
          <a:xfrm>
            <a:off x="4824517" y="4007868"/>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الأنشطة</a:t>
            </a:r>
          </a:p>
        </p:txBody>
      </p:sp>
    </p:spTree>
    <p:extLst>
      <p:ext uri="{BB962C8B-B14F-4D97-AF65-F5344CB8AC3E}">
        <p14:creationId xmlns:p14="http://schemas.microsoft.com/office/powerpoint/2010/main" val="16595792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90BC6-6414-D7E6-9180-5285C36F55B1}"/>
            </a:ext>
          </a:extLst>
        </p:cNvPr>
        <p:cNvGrpSpPr/>
        <p:nvPr/>
      </p:nvGrpSpPr>
      <p:grpSpPr>
        <a:xfrm>
          <a:off x="0" y="0"/>
          <a:ext cx="0" cy="0"/>
          <a:chOff x="0" y="0"/>
          <a:chExt cx="0" cy="0"/>
        </a:xfrm>
      </p:grpSpPr>
      <p:sp>
        <p:nvSpPr>
          <p:cNvPr id="12" name="Forme libre : forme 19">
            <a:extLst>
              <a:ext uri="{FF2B5EF4-FFF2-40B4-BE49-F238E27FC236}">
                <a16:creationId xmlns:a16="http://schemas.microsoft.com/office/drawing/2014/main" id="{B0E723F9-2169-DEA0-60F2-F3D6C5EE387F}"/>
              </a:ext>
            </a:extLst>
          </p:cNvPr>
          <p:cNvSpPr/>
          <p:nvPr/>
        </p:nvSpPr>
        <p:spPr>
          <a:xfrm rot="21239963" flipH="1">
            <a:off x="9674155" y="3848262"/>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13" name="Forme libre : forme 19">
            <a:extLst>
              <a:ext uri="{FF2B5EF4-FFF2-40B4-BE49-F238E27FC236}">
                <a16:creationId xmlns:a16="http://schemas.microsoft.com/office/drawing/2014/main" id="{79F9E4C3-1E5C-BA8D-CEE9-A9E4FC7CF632}"/>
              </a:ext>
            </a:extLst>
          </p:cNvPr>
          <p:cNvSpPr/>
          <p:nvPr/>
        </p:nvSpPr>
        <p:spPr>
          <a:xfrm rot="21239963" flipH="1">
            <a:off x="1048416" y="3647037"/>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16" name="Freeform 16">
            <a:extLst>
              <a:ext uri="{FF2B5EF4-FFF2-40B4-BE49-F238E27FC236}">
                <a16:creationId xmlns:a16="http://schemas.microsoft.com/office/drawing/2014/main" id="{189E205E-0FA4-EA93-81AC-5D158ABC196E}"/>
              </a:ext>
            </a:extLst>
          </p:cNvPr>
          <p:cNvSpPr/>
          <p:nvPr/>
        </p:nvSpPr>
        <p:spPr>
          <a:xfrm>
            <a:off x="4990675" y="3598680"/>
            <a:ext cx="2956451" cy="991643"/>
          </a:xfrm>
          <a:custGeom>
            <a:avLst/>
            <a:gdLst/>
            <a:ahLst/>
            <a:cxnLst/>
            <a:rect l="l" t="t" r="r" b="b"/>
            <a:pathLst>
              <a:path w="2956451" h="991643">
                <a:moveTo>
                  <a:pt x="0" y="0"/>
                </a:moveTo>
                <a:lnTo>
                  <a:pt x="2956450" y="0"/>
                </a:lnTo>
                <a:lnTo>
                  <a:pt x="2956450"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7" name="Freeform 17">
            <a:extLst>
              <a:ext uri="{FF2B5EF4-FFF2-40B4-BE49-F238E27FC236}">
                <a16:creationId xmlns:a16="http://schemas.microsoft.com/office/drawing/2014/main" id="{4752EF0C-D970-2CFC-CC2F-D03E09851CDC}"/>
              </a:ext>
            </a:extLst>
          </p:cNvPr>
          <p:cNvSpPr/>
          <p:nvPr/>
        </p:nvSpPr>
        <p:spPr>
          <a:xfrm>
            <a:off x="14091512" y="3674833"/>
            <a:ext cx="2956451" cy="991643"/>
          </a:xfrm>
          <a:custGeom>
            <a:avLst/>
            <a:gdLst/>
            <a:ahLst/>
            <a:cxnLst/>
            <a:rect l="l" t="t" r="r" b="b"/>
            <a:pathLst>
              <a:path w="2956451" h="991643">
                <a:moveTo>
                  <a:pt x="0" y="0"/>
                </a:moveTo>
                <a:lnTo>
                  <a:pt x="2956451" y="0"/>
                </a:lnTo>
                <a:lnTo>
                  <a:pt x="2956451"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8" name="TextBox 18">
            <a:extLst>
              <a:ext uri="{FF2B5EF4-FFF2-40B4-BE49-F238E27FC236}">
                <a16:creationId xmlns:a16="http://schemas.microsoft.com/office/drawing/2014/main" id="{C1485775-F042-6ED6-107C-6FE7BB593C1B}"/>
              </a:ext>
            </a:extLst>
          </p:cNvPr>
          <p:cNvSpPr txBox="1"/>
          <p:nvPr/>
        </p:nvSpPr>
        <p:spPr>
          <a:xfrm>
            <a:off x="13472997" y="3793351"/>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الأهداف</a:t>
            </a:r>
          </a:p>
        </p:txBody>
      </p:sp>
      <p:sp>
        <p:nvSpPr>
          <p:cNvPr id="19" name="TextBox 19">
            <a:extLst>
              <a:ext uri="{FF2B5EF4-FFF2-40B4-BE49-F238E27FC236}">
                <a16:creationId xmlns:a16="http://schemas.microsoft.com/office/drawing/2014/main" id="{78C79FD3-0266-D02E-0143-33E30A0AA525}"/>
              </a:ext>
            </a:extLst>
          </p:cNvPr>
          <p:cNvSpPr txBox="1"/>
          <p:nvPr/>
        </p:nvSpPr>
        <p:spPr>
          <a:xfrm>
            <a:off x="4513723" y="3717198"/>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الأنشطة</a:t>
            </a:r>
          </a:p>
        </p:txBody>
      </p:sp>
      <p:sp>
        <p:nvSpPr>
          <p:cNvPr id="22" name="TextBox 22">
            <a:extLst>
              <a:ext uri="{FF2B5EF4-FFF2-40B4-BE49-F238E27FC236}">
                <a16:creationId xmlns:a16="http://schemas.microsoft.com/office/drawing/2014/main" id="{514CB2EA-4BAC-1F71-0061-E79C1E59AC09}"/>
              </a:ext>
            </a:extLst>
          </p:cNvPr>
          <p:cNvSpPr txBox="1"/>
          <p:nvPr/>
        </p:nvSpPr>
        <p:spPr>
          <a:xfrm>
            <a:off x="1691157" y="4864284"/>
            <a:ext cx="5852644" cy="3802964"/>
          </a:xfrm>
          <a:prstGeom prst="rect">
            <a:avLst/>
          </a:prstGeom>
        </p:spPr>
        <p:txBody>
          <a:bodyPr wrap="square" lIns="0" tIns="0" rIns="0" bIns="0" rtlCol="0" anchor="t">
            <a:spAutoFit/>
          </a:bodyPr>
          <a:lstStyle/>
          <a:p>
            <a:pPr marL="518173" lvl="1" indent="-259086" algn="r" rtl="1">
              <a:lnSpc>
                <a:spcPct val="150000"/>
              </a:lnSpc>
              <a:buFont typeface="Arial"/>
              <a:buChar char="•"/>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مجموع أنشطة بناء مفهوم </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الجمع</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والتدرب على </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وضع وإنجاز عملية الجمع</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a:t>
            </a:r>
          </a:p>
          <a:p>
            <a:pPr algn="r" rtl="1">
              <a:lnSpc>
                <a:spcPts val="3720"/>
              </a:lnSpc>
            </a:pPr>
            <a:endParaRPr lang="ar-EG" sz="32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1" name="TextBox 21">
            <a:extLst>
              <a:ext uri="{FF2B5EF4-FFF2-40B4-BE49-F238E27FC236}">
                <a16:creationId xmlns:a16="http://schemas.microsoft.com/office/drawing/2014/main" id="{3A739D8F-EE4B-D539-D652-AA612D029DCD}"/>
              </a:ext>
            </a:extLst>
          </p:cNvPr>
          <p:cNvSpPr txBox="1"/>
          <p:nvPr/>
        </p:nvSpPr>
        <p:spPr>
          <a:xfrm>
            <a:off x="11322048" y="5226224"/>
            <a:ext cx="4969568" cy="2725746"/>
          </a:xfrm>
          <a:prstGeom prst="rect">
            <a:avLst/>
          </a:prstGeom>
        </p:spPr>
        <p:txBody>
          <a:bodyPr wrap="square" lIns="0" tIns="0" rIns="0" bIns="0" rtlCol="0" anchor="t">
            <a:spAutoFit/>
          </a:bodyPr>
          <a:lstStyle/>
          <a:p>
            <a:pPr marL="342900" lvl="0" indent="-342900" algn="r" rtl="1">
              <a:lnSpc>
                <a:spcPct val="150000"/>
              </a:lnSpc>
              <a:buFont typeface="Arial" panose="020B0604020202020204" pitchFamily="34" charset="0"/>
              <a:buChar char="•"/>
              <a:defRP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rtl/>
              </a:rPr>
              <a:t>يتم خلال هذه المرحلة الاشتغال على عملية الجمع  مفهوما وتقنية.</a:t>
            </a:r>
          </a:p>
          <a:p>
            <a:pPr algn="r" rtl="1">
              <a:lnSpc>
                <a:spcPts val="3720"/>
              </a:lnSpc>
            </a:pPr>
            <a:endParaRPr lang="ar-EG"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grpSp>
        <p:nvGrpSpPr>
          <p:cNvPr id="5" name="Groupe 13">
            <a:extLst>
              <a:ext uri="{FF2B5EF4-FFF2-40B4-BE49-F238E27FC236}">
                <a16:creationId xmlns:a16="http://schemas.microsoft.com/office/drawing/2014/main" id="{A15118F7-5C97-562E-A989-E957745B6510}"/>
              </a:ext>
            </a:extLst>
          </p:cNvPr>
          <p:cNvGrpSpPr/>
          <p:nvPr/>
        </p:nvGrpSpPr>
        <p:grpSpPr>
          <a:xfrm>
            <a:off x="152400" y="53363"/>
            <a:ext cx="17891384" cy="942550"/>
            <a:chOff x="312517" y="-10087"/>
            <a:chExt cx="8425649" cy="371463"/>
          </a:xfrm>
          <a:noFill/>
        </p:grpSpPr>
        <p:sp>
          <p:nvSpPr>
            <p:cNvPr id="6" name="Rectangle : coins arrondis 14">
              <a:extLst>
                <a:ext uri="{FF2B5EF4-FFF2-40B4-BE49-F238E27FC236}">
                  <a16:creationId xmlns:a16="http://schemas.microsoft.com/office/drawing/2014/main" id="{45A9BCD4-1720-5778-35C8-12E0DE296994}"/>
                </a:ext>
              </a:extLst>
            </p:cNvPr>
            <p:cNvSpPr/>
            <p:nvPr/>
          </p:nvSpPr>
          <p:spPr>
            <a:xfrm>
              <a:off x="312517" y="-3809"/>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4.اختتام الحصة</a:t>
              </a:r>
            </a:p>
          </p:txBody>
        </p:sp>
        <p:sp>
          <p:nvSpPr>
            <p:cNvPr id="7" name="Rectangle : coins arrondis 15">
              <a:extLst>
                <a:ext uri="{FF2B5EF4-FFF2-40B4-BE49-F238E27FC236}">
                  <a16:creationId xmlns:a16="http://schemas.microsoft.com/office/drawing/2014/main" id="{71A307CA-1CE6-5C0B-CFD5-1A6BC7305A81}"/>
                </a:ext>
              </a:extLst>
            </p:cNvPr>
            <p:cNvSpPr/>
            <p:nvPr/>
          </p:nvSpPr>
          <p:spPr>
            <a:xfrm>
              <a:off x="4856223" y="-3809"/>
              <a:ext cx="1886621"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 الأعداد</a:t>
              </a:r>
            </a:p>
          </p:txBody>
        </p:sp>
        <p:sp>
          <p:nvSpPr>
            <p:cNvPr id="8" name="Rectangle : coins arrondis 16">
              <a:extLst>
                <a:ext uri="{FF2B5EF4-FFF2-40B4-BE49-F238E27FC236}">
                  <a16:creationId xmlns:a16="http://schemas.microsoft.com/office/drawing/2014/main" id="{8FA01F7D-6586-1CA2-00E8-615C489E10BF}"/>
                </a:ext>
              </a:extLst>
            </p:cNvPr>
            <p:cNvSpPr/>
            <p:nvPr/>
          </p:nvSpPr>
          <p:spPr>
            <a:xfrm>
              <a:off x="6851544" y="1376"/>
              <a:ext cx="1886622"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1. افتتــــــــاح  الحــــصة</a:t>
              </a:r>
            </a:p>
          </p:txBody>
        </p:sp>
        <p:sp>
          <p:nvSpPr>
            <p:cNvPr id="9" name="Rectangle : coins arrondis 18">
              <a:extLst>
                <a:ext uri="{FF2B5EF4-FFF2-40B4-BE49-F238E27FC236}">
                  <a16:creationId xmlns:a16="http://schemas.microsoft.com/office/drawing/2014/main" id="{F05CA9D0-88E5-AF30-2583-8A9175114935}"/>
                </a:ext>
              </a:extLst>
            </p:cNvPr>
            <p:cNvSpPr/>
            <p:nvPr/>
          </p:nvSpPr>
          <p:spPr>
            <a:xfrm>
              <a:off x="2304895" y="-10087"/>
              <a:ext cx="2442628"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106585"/>
                  </a:solidFill>
                  <a:latin typeface="Calibri" panose="020F0502020204030204" pitchFamily="34" charset="0"/>
                  <a:ea typeface="Calibri" panose="020F0502020204030204" pitchFamily="34" charset="0"/>
                  <a:cs typeface="Calibri" panose="020F0502020204030204" pitchFamily="34" charset="0"/>
                </a:rPr>
                <a:t>3. العمليات وحل المسائل</a:t>
              </a:r>
            </a:p>
          </p:txBody>
        </p:sp>
      </p:grpSp>
      <p:sp>
        <p:nvSpPr>
          <p:cNvPr id="11" name="Freeform 10">
            <a:extLst>
              <a:ext uri="{FF2B5EF4-FFF2-40B4-BE49-F238E27FC236}">
                <a16:creationId xmlns:a16="http://schemas.microsoft.com/office/drawing/2014/main" id="{B0D6F1F7-2A99-6AD1-499F-BE5E224A3A7E}"/>
              </a:ext>
            </a:extLst>
          </p:cNvPr>
          <p:cNvSpPr/>
          <p:nvPr/>
        </p:nvSpPr>
        <p:spPr>
          <a:xfrm>
            <a:off x="5856639" y="1728889"/>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15" name="TextBox 15">
            <a:extLst>
              <a:ext uri="{FF2B5EF4-FFF2-40B4-BE49-F238E27FC236}">
                <a16:creationId xmlns:a16="http://schemas.microsoft.com/office/drawing/2014/main" id="{3DC67470-A27A-25F4-4548-AF12E93F95A5}"/>
              </a:ext>
            </a:extLst>
          </p:cNvPr>
          <p:cNvSpPr txBox="1"/>
          <p:nvPr/>
        </p:nvSpPr>
        <p:spPr>
          <a:xfrm>
            <a:off x="3961240" y="1619752"/>
            <a:ext cx="9069496" cy="987450"/>
          </a:xfrm>
          <a:prstGeom prst="rect">
            <a:avLst/>
          </a:prstGeom>
        </p:spPr>
        <p:txBody>
          <a:bodyPr lIns="0" tIns="0" rIns="0" bIns="0" rtlCol="0" anchor="t">
            <a:spAutoFit/>
          </a:bodyPr>
          <a:lstStyle/>
          <a:p>
            <a:pPr marL="0" lvl="0" indent="0" algn="ctr" rtl="1">
              <a:lnSpc>
                <a:spcPts val="7749"/>
              </a:lnSpc>
              <a:spcBef>
                <a:spcPct val="0"/>
              </a:spcBef>
            </a:pPr>
            <a:r>
              <a:rPr lang="ar-EG" sz="6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مجال العمليات</a:t>
            </a:r>
          </a:p>
        </p:txBody>
      </p:sp>
    </p:spTree>
    <p:extLst>
      <p:ext uri="{BB962C8B-B14F-4D97-AF65-F5344CB8AC3E}">
        <p14:creationId xmlns:p14="http://schemas.microsoft.com/office/powerpoint/2010/main" val="3538809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AD56D-3B8C-8E63-44B4-830F11941B3A}"/>
            </a:ext>
          </a:extLst>
        </p:cNvPr>
        <p:cNvGrpSpPr/>
        <p:nvPr/>
      </p:nvGrpSpPr>
      <p:grpSpPr>
        <a:xfrm>
          <a:off x="0" y="0"/>
          <a:ext cx="0" cy="0"/>
          <a:chOff x="0" y="0"/>
          <a:chExt cx="0" cy="0"/>
        </a:xfrm>
      </p:grpSpPr>
      <p:sp>
        <p:nvSpPr>
          <p:cNvPr id="20" name="Forme libre : forme 19">
            <a:extLst>
              <a:ext uri="{FF2B5EF4-FFF2-40B4-BE49-F238E27FC236}">
                <a16:creationId xmlns:a16="http://schemas.microsoft.com/office/drawing/2014/main" id="{920BD7C5-3CC1-0D9F-9E7C-AFF756808531}"/>
              </a:ext>
            </a:extLst>
          </p:cNvPr>
          <p:cNvSpPr/>
          <p:nvPr/>
        </p:nvSpPr>
        <p:spPr>
          <a:xfrm rot="21239963" flipH="1">
            <a:off x="9629029" y="3365710"/>
            <a:ext cx="7597682" cy="5822898"/>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23" name="Forme libre : forme 19">
            <a:extLst>
              <a:ext uri="{FF2B5EF4-FFF2-40B4-BE49-F238E27FC236}">
                <a16:creationId xmlns:a16="http://schemas.microsoft.com/office/drawing/2014/main" id="{02BBE799-9A9C-050F-1BC0-CF74823952BB}"/>
              </a:ext>
            </a:extLst>
          </p:cNvPr>
          <p:cNvSpPr/>
          <p:nvPr/>
        </p:nvSpPr>
        <p:spPr>
          <a:xfrm rot="21239963" flipH="1">
            <a:off x="1112924" y="3160028"/>
            <a:ext cx="7597682" cy="5654132"/>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22" name="TextBox 22">
            <a:extLst>
              <a:ext uri="{FF2B5EF4-FFF2-40B4-BE49-F238E27FC236}">
                <a16:creationId xmlns:a16="http://schemas.microsoft.com/office/drawing/2014/main" id="{74C781E7-6DF7-B807-84C9-48C990C7A5C9}"/>
              </a:ext>
            </a:extLst>
          </p:cNvPr>
          <p:cNvSpPr txBox="1"/>
          <p:nvPr/>
        </p:nvSpPr>
        <p:spPr>
          <a:xfrm>
            <a:off x="2530005" y="4804784"/>
            <a:ext cx="4042046" cy="3323987"/>
          </a:xfrm>
          <a:prstGeom prst="rect">
            <a:avLst/>
          </a:prstGeom>
        </p:spPr>
        <p:txBody>
          <a:bodyPr wrap="square" lIns="0" tIns="0" rIns="0" bIns="0" rtlCol="0" anchor="t">
            <a:spAutoFit/>
          </a:bodyPr>
          <a:lstStyle/>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Montserrat"/>
                <a:rtl/>
              </a:rPr>
              <a:t>مسائل مرتبطة بمحيط المتعلم المباشر وبتجاربه اليومية ومروجة لعملية الجمع.</a:t>
            </a:r>
          </a:p>
          <a:p>
            <a:pPr marL="518173" lvl="1" indent="-259086" algn="r" rtl="1">
              <a:buFont typeface="Arial"/>
              <a:buChar char="•"/>
            </a:pPr>
            <a:endParaRPr lang="ar-EG" sz="24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1" name="TextBox 21">
            <a:extLst>
              <a:ext uri="{FF2B5EF4-FFF2-40B4-BE49-F238E27FC236}">
                <a16:creationId xmlns:a16="http://schemas.microsoft.com/office/drawing/2014/main" id="{1C046B64-B25D-E148-FF0F-77E7B9F15976}"/>
              </a:ext>
            </a:extLst>
          </p:cNvPr>
          <p:cNvSpPr txBox="1"/>
          <p:nvPr/>
        </p:nvSpPr>
        <p:spPr>
          <a:xfrm>
            <a:off x="10388436" y="4210312"/>
            <a:ext cx="6596949" cy="4801314"/>
          </a:xfrm>
          <a:prstGeom prst="rect">
            <a:avLst/>
          </a:prstGeom>
        </p:spPr>
        <p:txBody>
          <a:bodyPr wrap="square" lIns="0" tIns="0" rIns="0" bIns="0" rtlCol="0" anchor="t">
            <a:spAutoFit/>
          </a:bodyPr>
          <a:lstStyle/>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Montserrat"/>
                <a:rtl/>
              </a:rPr>
              <a:t>تدريس عملية الجمع اعتمادا على مسائل مرتبطة بمحيط المتعلم المباشر وبتجاربه اليومية. </a:t>
            </a:r>
          </a:p>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Montserrat"/>
                <a:rtl/>
              </a:rPr>
              <a:t>تمكين المتعلم من الربط بسهولة  بين السياق الوارد في المسألة المقدمة له وخبراته الحياتية.</a:t>
            </a:r>
          </a:p>
          <a:p>
            <a:pPr algn="r" rtl="1"/>
            <a:endParaRPr lang="ar-EG" sz="24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grpSp>
        <p:nvGrpSpPr>
          <p:cNvPr id="2" name="Groupe 13">
            <a:extLst>
              <a:ext uri="{FF2B5EF4-FFF2-40B4-BE49-F238E27FC236}">
                <a16:creationId xmlns:a16="http://schemas.microsoft.com/office/drawing/2014/main" id="{72777466-660D-B4E2-0011-D5DD05BBB860}"/>
              </a:ext>
            </a:extLst>
          </p:cNvPr>
          <p:cNvGrpSpPr/>
          <p:nvPr/>
        </p:nvGrpSpPr>
        <p:grpSpPr>
          <a:xfrm>
            <a:off x="152400" y="53363"/>
            <a:ext cx="17891384" cy="942550"/>
            <a:chOff x="312517" y="-10087"/>
            <a:chExt cx="8425649" cy="371463"/>
          </a:xfrm>
          <a:noFill/>
        </p:grpSpPr>
        <p:sp>
          <p:nvSpPr>
            <p:cNvPr id="3" name="Rectangle : coins arrondis 14">
              <a:extLst>
                <a:ext uri="{FF2B5EF4-FFF2-40B4-BE49-F238E27FC236}">
                  <a16:creationId xmlns:a16="http://schemas.microsoft.com/office/drawing/2014/main" id="{63A550A7-2889-7BAE-BC4C-906C2EF7BB86}"/>
                </a:ext>
              </a:extLst>
            </p:cNvPr>
            <p:cNvSpPr/>
            <p:nvPr/>
          </p:nvSpPr>
          <p:spPr>
            <a:xfrm>
              <a:off x="312517" y="-3809"/>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4.اختتام الحصة</a:t>
              </a:r>
            </a:p>
          </p:txBody>
        </p:sp>
        <p:sp>
          <p:nvSpPr>
            <p:cNvPr id="4" name="Rectangle : coins arrondis 15">
              <a:extLst>
                <a:ext uri="{FF2B5EF4-FFF2-40B4-BE49-F238E27FC236}">
                  <a16:creationId xmlns:a16="http://schemas.microsoft.com/office/drawing/2014/main" id="{AC04B21B-F848-9E7E-C2B2-D7EFE8B009F6}"/>
                </a:ext>
              </a:extLst>
            </p:cNvPr>
            <p:cNvSpPr/>
            <p:nvPr/>
          </p:nvSpPr>
          <p:spPr>
            <a:xfrm>
              <a:off x="4856223" y="-3809"/>
              <a:ext cx="1886621"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 الأعداد</a:t>
              </a:r>
            </a:p>
          </p:txBody>
        </p:sp>
        <p:sp>
          <p:nvSpPr>
            <p:cNvPr id="15" name="Rectangle : coins arrondis 16">
              <a:extLst>
                <a:ext uri="{FF2B5EF4-FFF2-40B4-BE49-F238E27FC236}">
                  <a16:creationId xmlns:a16="http://schemas.microsoft.com/office/drawing/2014/main" id="{0604ED0F-2619-41BB-1BBF-37A84D6809BD}"/>
                </a:ext>
              </a:extLst>
            </p:cNvPr>
            <p:cNvSpPr/>
            <p:nvPr/>
          </p:nvSpPr>
          <p:spPr>
            <a:xfrm>
              <a:off x="6851544" y="1376"/>
              <a:ext cx="1886622"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1. افتتــــــــاح  الحــــصة</a:t>
              </a:r>
            </a:p>
          </p:txBody>
        </p:sp>
        <p:sp>
          <p:nvSpPr>
            <p:cNvPr id="24" name="Rectangle : coins arrondis 18">
              <a:extLst>
                <a:ext uri="{FF2B5EF4-FFF2-40B4-BE49-F238E27FC236}">
                  <a16:creationId xmlns:a16="http://schemas.microsoft.com/office/drawing/2014/main" id="{9E3594F6-2524-DEC7-16E2-0534B0DC20F5}"/>
                </a:ext>
              </a:extLst>
            </p:cNvPr>
            <p:cNvSpPr/>
            <p:nvPr/>
          </p:nvSpPr>
          <p:spPr>
            <a:xfrm>
              <a:off x="2304895" y="-10087"/>
              <a:ext cx="2442628"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106585"/>
                  </a:solidFill>
                  <a:latin typeface="Calibri" panose="020F0502020204030204" pitchFamily="34" charset="0"/>
                  <a:ea typeface="Calibri" panose="020F0502020204030204" pitchFamily="34" charset="0"/>
                  <a:cs typeface="Calibri" panose="020F0502020204030204" pitchFamily="34" charset="0"/>
                </a:rPr>
                <a:t>3. العمليات وحل المسائل</a:t>
              </a:r>
            </a:p>
          </p:txBody>
        </p:sp>
      </p:grpSp>
      <p:sp>
        <p:nvSpPr>
          <p:cNvPr id="16" name="Freeform 16">
            <a:extLst>
              <a:ext uri="{FF2B5EF4-FFF2-40B4-BE49-F238E27FC236}">
                <a16:creationId xmlns:a16="http://schemas.microsoft.com/office/drawing/2014/main" id="{D2AB9E60-EA63-4F61-3ECB-8C810FF899D8}"/>
              </a:ext>
            </a:extLst>
          </p:cNvPr>
          <p:cNvSpPr/>
          <p:nvPr/>
        </p:nvSpPr>
        <p:spPr>
          <a:xfrm>
            <a:off x="4187965" y="3301284"/>
            <a:ext cx="2956451" cy="991643"/>
          </a:xfrm>
          <a:custGeom>
            <a:avLst/>
            <a:gdLst/>
            <a:ahLst/>
            <a:cxnLst/>
            <a:rect l="l" t="t" r="r" b="b"/>
            <a:pathLst>
              <a:path w="2956451" h="991643">
                <a:moveTo>
                  <a:pt x="0" y="0"/>
                </a:moveTo>
                <a:lnTo>
                  <a:pt x="2956450" y="0"/>
                </a:lnTo>
                <a:lnTo>
                  <a:pt x="2956450"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9" name="TextBox 19">
            <a:extLst>
              <a:ext uri="{FF2B5EF4-FFF2-40B4-BE49-F238E27FC236}">
                <a16:creationId xmlns:a16="http://schemas.microsoft.com/office/drawing/2014/main" id="{4992906A-703A-3925-88F2-BE22E5A5A060}"/>
              </a:ext>
            </a:extLst>
          </p:cNvPr>
          <p:cNvSpPr txBox="1"/>
          <p:nvPr/>
        </p:nvSpPr>
        <p:spPr>
          <a:xfrm>
            <a:off x="3711013" y="3419802"/>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الأنشطة</a:t>
            </a:r>
          </a:p>
        </p:txBody>
      </p:sp>
      <p:sp>
        <p:nvSpPr>
          <p:cNvPr id="17" name="Freeform 17">
            <a:extLst>
              <a:ext uri="{FF2B5EF4-FFF2-40B4-BE49-F238E27FC236}">
                <a16:creationId xmlns:a16="http://schemas.microsoft.com/office/drawing/2014/main" id="{E8B1ACFD-685C-FCBF-31E4-99814C9EFD4C}"/>
              </a:ext>
            </a:extLst>
          </p:cNvPr>
          <p:cNvSpPr/>
          <p:nvPr/>
        </p:nvSpPr>
        <p:spPr>
          <a:xfrm>
            <a:off x="13058005" y="3238529"/>
            <a:ext cx="2956451" cy="991643"/>
          </a:xfrm>
          <a:custGeom>
            <a:avLst/>
            <a:gdLst/>
            <a:ahLst/>
            <a:cxnLst/>
            <a:rect l="l" t="t" r="r" b="b"/>
            <a:pathLst>
              <a:path w="2956451" h="991643">
                <a:moveTo>
                  <a:pt x="0" y="0"/>
                </a:moveTo>
                <a:lnTo>
                  <a:pt x="2956451" y="0"/>
                </a:lnTo>
                <a:lnTo>
                  <a:pt x="2956451"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8" name="TextBox 18">
            <a:extLst>
              <a:ext uri="{FF2B5EF4-FFF2-40B4-BE49-F238E27FC236}">
                <a16:creationId xmlns:a16="http://schemas.microsoft.com/office/drawing/2014/main" id="{1788261B-3CE4-9298-01C6-34441E95F28B}"/>
              </a:ext>
            </a:extLst>
          </p:cNvPr>
          <p:cNvSpPr txBox="1"/>
          <p:nvPr/>
        </p:nvSpPr>
        <p:spPr>
          <a:xfrm>
            <a:off x="12439490" y="3357047"/>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الأهداف</a:t>
            </a:r>
          </a:p>
        </p:txBody>
      </p:sp>
      <p:sp>
        <p:nvSpPr>
          <p:cNvPr id="14" name="Freeform 10">
            <a:extLst>
              <a:ext uri="{FF2B5EF4-FFF2-40B4-BE49-F238E27FC236}">
                <a16:creationId xmlns:a16="http://schemas.microsoft.com/office/drawing/2014/main" id="{7B53D2D4-C06C-ED20-3AD7-359467A8A330}"/>
              </a:ext>
            </a:extLst>
          </p:cNvPr>
          <p:cNvSpPr/>
          <p:nvPr/>
        </p:nvSpPr>
        <p:spPr>
          <a:xfrm>
            <a:off x="5943600" y="1600786"/>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39" name="TextBox 15">
            <a:extLst>
              <a:ext uri="{FF2B5EF4-FFF2-40B4-BE49-F238E27FC236}">
                <a16:creationId xmlns:a16="http://schemas.microsoft.com/office/drawing/2014/main" id="{734980B9-960C-77DE-0045-F1A074483446}"/>
              </a:ext>
            </a:extLst>
          </p:cNvPr>
          <p:cNvSpPr txBox="1"/>
          <p:nvPr/>
        </p:nvSpPr>
        <p:spPr>
          <a:xfrm>
            <a:off x="3986727" y="1504375"/>
            <a:ext cx="9069496" cy="987450"/>
          </a:xfrm>
          <a:prstGeom prst="rect">
            <a:avLst/>
          </a:prstGeom>
        </p:spPr>
        <p:txBody>
          <a:bodyPr lIns="0" tIns="0" rIns="0" bIns="0" rtlCol="0" anchor="t">
            <a:spAutoFit/>
          </a:bodyPr>
          <a:lstStyle/>
          <a:p>
            <a:pPr marL="0" lvl="0" indent="0" algn="ctr" rtl="1">
              <a:lnSpc>
                <a:spcPts val="7749"/>
              </a:lnSpc>
              <a:spcBef>
                <a:spcPct val="0"/>
              </a:spcBef>
            </a:pPr>
            <a:r>
              <a:rPr lang="ar-EG" sz="6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مجال </a:t>
            </a:r>
            <a:r>
              <a:rPr lang="ar-MA" sz="6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حل المسائل</a:t>
            </a:r>
            <a:endParaRPr lang="ar-EG" sz="6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11096362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FBEAD-CD01-88DE-6C25-63A185EFCB1D}"/>
            </a:ext>
          </a:extLst>
        </p:cNvPr>
        <p:cNvGrpSpPr/>
        <p:nvPr/>
      </p:nvGrpSpPr>
      <p:grpSpPr>
        <a:xfrm>
          <a:off x="0" y="0"/>
          <a:ext cx="0" cy="0"/>
          <a:chOff x="0" y="0"/>
          <a:chExt cx="0" cy="0"/>
        </a:xfrm>
      </p:grpSpPr>
      <p:sp>
        <p:nvSpPr>
          <p:cNvPr id="8" name="Forme libre : forme 19">
            <a:extLst>
              <a:ext uri="{FF2B5EF4-FFF2-40B4-BE49-F238E27FC236}">
                <a16:creationId xmlns:a16="http://schemas.microsoft.com/office/drawing/2014/main" id="{D05FEF42-992E-DBDE-9E4B-5FCFFEE73755}"/>
              </a:ext>
            </a:extLst>
          </p:cNvPr>
          <p:cNvSpPr/>
          <p:nvPr/>
        </p:nvSpPr>
        <p:spPr>
          <a:xfrm rot="21239963" flipH="1">
            <a:off x="9921128" y="3415340"/>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9" name="Forme libre : forme 19">
            <a:extLst>
              <a:ext uri="{FF2B5EF4-FFF2-40B4-BE49-F238E27FC236}">
                <a16:creationId xmlns:a16="http://schemas.microsoft.com/office/drawing/2014/main" id="{0588A84B-BEDC-931F-FB8E-59A4660F2C49}"/>
              </a:ext>
            </a:extLst>
          </p:cNvPr>
          <p:cNvSpPr/>
          <p:nvPr/>
        </p:nvSpPr>
        <p:spPr>
          <a:xfrm rot="21239963" flipH="1">
            <a:off x="1295389" y="3214115"/>
            <a:ext cx="7597682" cy="5274434"/>
          </a:xfrm>
          <a:custGeom>
            <a:avLst/>
            <a:gdLst>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1164"/>
              <a:gd name="connsiteX1" fmla="*/ 2706255 w 2969491"/>
              <a:gd name="connsiteY1" fmla="*/ 0 h 651164"/>
              <a:gd name="connsiteX2" fmla="*/ 2890982 w 2969491"/>
              <a:gd name="connsiteY2" fmla="*/ 78509 h 651164"/>
              <a:gd name="connsiteX3" fmla="*/ 2969491 w 2969491"/>
              <a:gd name="connsiteY3" fmla="*/ 258618 h 651164"/>
              <a:gd name="connsiteX4" fmla="*/ 2872509 w 2969491"/>
              <a:gd name="connsiteY4" fmla="*/ 378691 h 651164"/>
              <a:gd name="connsiteX5" fmla="*/ 170873 w 2969491"/>
              <a:gd name="connsiteY5" fmla="*/ 651164 h 651164"/>
              <a:gd name="connsiteX6" fmla="*/ 9236 w 2969491"/>
              <a:gd name="connsiteY6" fmla="*/ 531091 h 651164"/>
              <a:gd name="connsiteX7" fmla="*/ 0 w 2969491"/>
              <a:gd name="connsiteY7" fmla="*/ 207818 h 651164"/>
              <a:gd name="connsiteX8" fmla="*/ 138545 w 2969491"/>
              <a:gd name="connsiteY8" fmla="*/ 124691 h 651164"/>
              <a:gd name="connsiteX0" fmla="*/ 138545 w 2969491"/>
              <a:gd name="connsiteY0" fmla="*/ 124691 h 656902"/>
              <a:gd name="connsiteX1" fmla="*/ 2706255 w 2969491"/>
              <a:gd name="connsiteY1" fmla="*/ 0 h 656902"/>
              <a:gd name="connsiteX2" fmla="*/ 2890982 w 2969491"/>
              <a:gd name="connsiteY2" fmla="*/ 78509 h 656902"/>
              <a:gd name="connsiteX3" fmla="*/ 2969491 w 2969491"/>
              <a:gd name="connsiteY3" fmla="*/ 258618 h 656902"/>
              <a:gd name="connsiteX4" fmla="*/ 2872509 w 2969491"/>
              <a:gd name="connsiteY4" fmla="*/ 378691 h 656902"/>
              <a:gd name="connsiteX5" fmla="*/ 170873 w 2969491"/>
              <a:gd name="connsiteY5" fmla="*/ 651164 h 656902"/>
              <a:gd name="connsiteX6" fmla="*/ 9236 w 2969491"/>
              <a:gd name="connsiteY6" fmla="*/ 531091 h 656902"/>
              <a:gd name="connsiteX7" fmla="*/ 0 w 2969491"/>
              <a:gd name="connsiteY7" fmla="*/ 207818 h 656902"/>
              <a:gd name="connsiteX8" fmla="*/ 138545 w 2969491"/>
              <a:gd name="connsiteY8" fmla="*/ 124691 h 656902"/>
              <a:gd name="connsiteX0" fmla="*/ 138545 w 2969491"/>
              <a:gd name="connsiteY0" fmla="*/ 124890 h 657101"/>
              <a:gd name="connsiteX1" fmla="*/ 2706255 w 2969491"/>
              <a:gd name="connsiteY1" fmla="*/ 199 h 657101"/>
              <a:gd name="connsiteX2" fmla="*/ 2890982 w 2969491"/>
              <a:gd name="connsiteY2" fmla="*/ 78708 h 657101"/>
              <a:gd name="connsiteX3" fmla="*/ 2969491 w 2969491"/>
              <a:gd name="connsiteY3" fmla="*/ 258817 h 657101"/>
              <a:gd name="connsiteX4" fmla="*/ 2872509 w 2969491"/>
              <a:gd name="connsiteY4" fmla="*/ 378890 h 657101"/>
              <a:gd name="connsiteX5" fmla="*/ 170873 w 2969491"/>
              <a:gd name="connsiteY5" fmla="*/ 651363 h 657101"/>
              <a:gd name="connsiteX6" fmla="*/ 9236 w 2969491"/>
              <a:gd name="connsiteY6" fmla="*/ 531290 h 657101"/>
              <a:gd name="connsiteX7" fmla="*/ 0 w 2969491"/>
              <a:gd name="connsiteY7" fmla="*/ 208017 h 657101"/>
              <a:gd name="connsiteX8" fmla="*/ 138545 w 2969491"/>
              <a:gd name="connsiteY8" fmla="*/ 124890 h 657101"/>
              <a:gd name="connsiteX0" fmla="*/ 138545 w 2969491"/>
              <a:gd name="connsiteY0" fmla="*/ 125008 h 657219"/>
              <a:gd name="connsiteX1" fmla="*/ 2706255 w 2969491"/>
              <a:gd name="connsiteY1" fmla="*/ 317 h 657219"/>
              <a:gd name="connsiteX2" fmla="*/ 2890982 w 2969491"/>
              <a:gd name="connsiteY2" fmla="*/ 78826 h 657219"/>
              <a:gd name="connsiteX3" fmla="*/ 2969491 w 2969491"/>
              <a:gd name="connsiteY3" fmla="*/ 258935 h 657219"/>
              <a:gd name="connsiteX4" fmla="*/ 2872509 w 2969491"/>
              <a:gd name="connsiteY4" fmla="*/ 379008 h 657219"/>
              <a:gd name="connsiteX5" fmla="*/ 170873 w 2969491"/>
              <a:gd name="connsiteY5" fmla="*/ 651481 h 657219"/>
              <a:gd name="connsiteX6" fmla="*/ 9236 w 2969491"/>
              <a:gd name="connsiteY6" fmla="*/ 531408 h 657219"/>
              <a:gd name="connsiteX7" fmla="*/ 0 w 2969491"/>
              <a:gd name="connsiteY7" fmla="*/ 208135 h 657219"/>
              <a:gd name="connsiteX8" fmla="*/ 138545 w 2969491"/>
              <a:gd name="connsiteY8" fmla="*/ 125008 h 657219"/>
              <a:gd name="connsiteX0" fmla="*/ 138545 w 2972005"/>
              <a:gd name="connsiteY0" fmla="*/ 125008 h 657219"/>
              <a:gd name="connsiteX1" fmla="*/ 2706255 w 2972005"/>
              <a:gd name="connsiteY1" fmla="*/ 317 h 657219"/>
              <a:gd name="connsiteX2" fmla="*/ 2890982 w 2972005"/>
              <a:gd name="connsiteY2" fmla="*/ 78826 h 657219"/>
              <a:gd name="connsiteX3" fmla="*/ 2969491 w 2972005"/>
              <a:gd name="connsiteY3" fmla="*/ 258935 h 657219"/>
              <a:gd name="connsiteX4" fmla="*/ 2872509 w 2972005"/>
              <a:gd name="connsiteY4" fmla="*/ 379008 h 657219"/>
              <a:gd name="connsiteX5" fmla="*/ 170873 w 2972005"/>
              <a:gd name="connsiteY5" fmla="*/ 651481 h 657219"/>
              <a:gd name="connsiteX6" fmla="*/ 9236 w 2972005"/>
              <a:gd name="connsiteY6" fmla="*/ 531408 h 657219"/>
              <a:gd name="connsiteX7" fmla="*/ 0 w 2972005"/>
              <a:gd name="connsiteY7" fmla="*/ 208135 h 657219"/>
              <a:gd name="connsiteX8" fmla="*/ 138545 w 2972005"/>
              <a:gd name="connsiteY8" fmla="*/ 125008 h 657219"/>
              <a:gd name="connsiteX0" fmla="*/ 138545 w 2973912"/>
              <a:gd name="connsiteY0" fmla="*/ 125008 h 657219"/>
              <a:gd name="connsiteX1" fmla="*/ 2706255 w 2973912"/>
              <a:gd name="connsiteY1" fmla="*/ 317 h 657219"/>
              <a:gd name="connsiteX2" fmla="*/ 2890982 w 2973912"/>
              <a:gd name="connsiteY2" fmla="*/ 78826 h 657219"/>
              <a:gd name="connsiteX3" fmla="*/ 2969491 w 2973912"/>
              <a:gd name="connsiteY3" fmla="*/ 258935 h 657219"/>
              <a:gd name="connsiteX4" fmla="*/ 2872509 w 2973912"/>
              <a:gd name="connsiteY4" fmla="*/ 379008 h 657219"/>
              <a:gd name="connsiteX5" fmla="*/ 170873 w 2973912"/>
              <a:gd name="connsiteY5" fmla="*/ 651481 h 657219"/>
              <a:gd name="connsiteX6" fmla="*/ 9236 w 2973912"/>
              <a:gd name="connsiteY6" fmla="*/ 531408 h 657219"/>
              <a:gd name="connsiteX7" fmla="*/ 0 w 2973912"/>
              <a:gd name="connsiteY7" fmla="*/ 208135 h 657219"/>
              <a:gd name="connsiteX8" fmla="*/ 138545 w 2973912"/>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7219"/>
              <a:gd name="connsiteX1" fmla="*/ 2706255 w 2978405"/>
              <a:gd name="connsiteY1" fmla="*/ 317 h 657219"/>
              <a:gd name="connsiteX2" fmla="*/ 2890982 w 2978405"/>
              <a:gd name="connsiteY2" fmla="*/ 78826 h 657219"/>
              <a:gd name="connsiteX3" fmla="*/ 2969491 w 2978405"/>
              <a:gd name="connsiteY3" fmla="*/ 258935 h 657219"/>
              <a:gd name="connsiteX4" fmla="*/ 2906327 w 2978405"/>
              <a:gd name="connsiteY4" fmla="*/ 524415 h 657219"/>
              <a:gd name="connsiteX5" fmla="*/ 170873 w 2978405"/>
              <a:gd name="connsiteY5" fmla="*/ 651481 h 657219"/>
              <a:gd name="connsiteX6" fmla="*/ 9236 w 2978405"/>
              <a:gd name="connsiteY6" fmla="*/ 531408 h 657219"/>
              <a:gd name="connsiteX7" fmla="*/ 0 w 2978405"/>
              <a:gd name="connsiteY7" fmla="*/ 208135 h 657219"/>
              <a:gd name="connsiteX8" fmla="*/ 138545 w 2978405"/>
              <a:gd name="connsiteY8" fmla="*/ 125008 h 657219"/>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1532"/>
              <a:gd name="connsiteX1" fmla="*/ 2706255 w 2978405"/>
              <a:gd name="connsiteY1" fmla="*/ 317 h 651532"/>
              <a:gd name="connsiteX2" fmla="*/ 2890982 w 2978405"/>
              <a:gd name="connsiteY2" fmla="*/ 78826 h 651532"/>
              <a:gd name="connsiteX3" fmla="*/ 2969491 w 2978405"/>
              <a:gd name="connsiteY3" fmla="*/ 258935 h 651532"/>
              <a:gd name="connsiteX4" fmla="*/ 2906327 w 2978405"/>
              <a:gd name="connsiteY4" fmla="*/ 524415 h 651532"/>
              <a:gd name="connsiteX5" fmla="*/ 170873 w 2978405"/>
              <a:gd name="connsiteY5" fmla="*/ 651481 h 651532"/>
              <a:gd name="connsiteX6" fmla="*/ 9236 w 2978405"/>
              <a:gd name="connsiteY6" fmla="*/ 531408 h 651532"/>
              <a:gd name="connsiteX7" fmla="*/ 0 w 2978405"/>
              <a:gd name="connsiteY7" fmla="*/ 208135 h 651532"/>
              <a:gd name="connsiteX8" fmla="*/ 138545 w 2978405"/>
              <a:gd name="connsiteY8" fmla="*/ 125008 h 651532"/>
              <a:gd name="connsiteX0" fmla="*/ 138545 w 2978405"/>
              <a:gd name="connsiteY0" fmla="*/ 125008 h 651481"/>
              <a:gd name="connsiteX1" fmla="*/ 2706255 w 2978405"/>
              <a:gd name="connsiteY1" fmla="*/ 317 h 651481"/>
              <a:gd name="connsiteX2" fmla="*/ 2890982 w 2978405"/>
              <a:gd name="connsiteY2" fmla="*/ 78826 h 651481"/>
              <a:gd name="connsiteX3" fmla="*/ 2969491 w 2978405"/>
              <a:gd name="connsiteY3" fmla="*/ 258935 h 651481"/>
              <a:gd name="connsiteX4" fmla="*/ 2906327 w 2978405"/>
              <a:gd name="connsiteY4" fmla="*/ 524415 h 651481"/>
              <a:gd name="connsiteX5" fmla="*/ 170873 w 2978405"/>
              <a:gd name="connsiteY5" fmla="*/ 651481 h 651481"/>
              <a:gd name="connsiteX6" fmla="*/ 9236 w 2978405"/>
              <a:gd name="connsiteY6" fmla="*/ 531408 h 651481"/>
              <a:gd name="connsiteX7" fmla="*/ 0 w 2978405"/>
              <a:gd name="connsiteY7" fmla="*/ 208135 h 651481"/>
              <a:gd name="connsiteX8" fmla="*/ 138545 w 2978405"/>
              <a:gd name="connsiteY8" fmla="*/ 125008 h 651481"/>
              <a:gd name="connsiteX0" fmla="*/ 138545 w 2978405"/>
              <a:gd name="connsiteY0" fmla="*/ 125008 h 652149"/>
              <a:gd name="connsiteX1" fmla="*/ 2706255 w 2978405"/>
              <a:gd name="connsiteY1" fmla="*/ 317 h 652149"/>
              <a:gd name="connsiteX2" fmla="*/ 2890982 w 2978405"/>
              <a:gd name="connsiteY2" fmla="*/ 78826 h 652149"/>
              <a:gd name="connsiteX3" fmla="*/ 2969491 w 2978405"/>
              <a:gd name="connsiteY3" fmla="*/ 258935 h 652149"/>
              <a:gd name="connsiteX4" fmla="*/ 2906327 w 2978405"/>
              <a:gd name="connsiteY4" fmla="*/ 524415 h 652149"/>
              <a:gd name="connsiteX5" fmla="*/ 170873 w 2978405"/>
              <a:gd name="connsiteY5" fmla="*/ 651481 h 652149"/>
              <a:gd name="connsiteX6" fmla="*/ 9236 w 2978405"/>
              <a:gd name="connsiteY6" fmla="*/ 531408 h 652149"/>
              <a:gd name="connsiteX7" fmla="*/ 0 w 2978405"/>
              <a:gd name="connsiteY7" fmla="*/ 208135 h 652149"/>
              <a:gd name="connsiteX8" fmla="*/ 138545 w 2978405"/>
              <a:gd name="connsiteY8" fmla="*/ 125008 h 652149"/>
              <a:gd name="connsiteX0" fmla="*/ 138545 w 2985636"/>
              <a:gd name="connsiteY0" fmla="*/ 125008 h 652149"/>
              <a:gd name="connsiteX1" fmla="*/ 2706255 w 2985636"/>
              <a:gd name="connsiteY1" fmla="*/ 317 h 652149"/>
              <a:gd name="connsiteX2" fmla="*/ 2890982 w 2985636"/>
              <a:gd name="connsiteY2" fmla="*/ 78826 h 652149"/>
              <a:gd name="connsiteX3" fmla="*/ 2969491 w 2985636"/>
              <a:gd name="connsiteY3" fmla="*/ 258935 h 652149"/>
              <a:gd name="connsiteX4" fmla="*/ 2906327 w 2985636"/>
              <a:gd name="connsiteY4" fmla="*/ 524415 h 652149"/>
              <a:gd name="connsiteX5" fmla="*/ 170873 w 2985636"/>
              <a:gd name="connsiteY5" fmla="*/ 651481 h 652149"/>
              <a:gd name="connsiteX6" fmla="*/ 9236 w 2985636"/>
              <a:gd name="connsiteY6" fmla="*/ 531408 h 652149"/>
              <a:gd name="connsiteX7" fmla="*/ 0 w 2985636"/>
              <a:gd name="connsiteY7" fmla="*/ 208135 h 652149"/>
              <a:gd name="connsiteX8" fmla="*/ 138545 w 2985636"/>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2995501"/>
              <a:gd name="connsiteY0" fmla="*/ 125008 h 652149"/>
              <a:gd name="connsiteX1" fmla="*/ 2706255 w 2995501"/>
              <a:gd name="connsiteY1" fmla="*/ 317 h 652149"/>
              <a:gd name="connsiteX2" fmla="*/ 2890982 w 2995501"/>
              <a:gd name="connsiteY2" fmla="*/ 78826 h 652149"/>
              <a:gd name="connsiteX3" fmla="*/ 2969491 w 2995501"/>
              <a:gd name="connsiteY3" fmla="*/ 258935 h 652149"/>
              <a:gd name="connsiteX4" fmla="*/ 2906327 w 2995501"/>
              <a:gd name="connsiteY4" fmla="*/ 524415 h 652149"/>
              <a:gd name="connsiteX5" fmla="*/ 170873 w 2995501"/>
              <a:gd name="connsiteY5" fmla="*/ 651481 h 652149"/>
              <a:gd name="connsiteX6" fmla="*/ 9236 w 2995501"/>
              <a:gd name="connsiteY6" fmla="*/ 531408 h 652149"/>
              <a:gd name="connsiteX7" fmla="*/ 0 w 2995501"/>
              <a:gd name="connsiteY7" fmla="*/ 208135 h 652149"/>
              <a:gd name="connsiteX8" fmla="*/ 138545 w 2995501"/>
              <a:gd name="connsiteY8" fmla="*/ 125008 h 652149"/>
              <a:gd name="connsiteX0" fmla="*/ 138545 w 3017251"/>
              <a:gd name="connsiteY0" fmla="*/ 125008 h 652149"/>
              <a:gd name="connsiteX1" fmla="*/ 2706255 w 3017251"/>
              <a:gd name="connsiteY1" fmla="*/ 317 h 652149"/>
              <a:gd name="connsiteX2" fmla="*/ 2890982 w 3017251"/>
              <a:gd name="connsiteY2" fmla="*/ 78826 h 652149"/>
              <a:gd name="connsiteX3" fmla="*/ 3000601 w 3017251"/>
              <a:gd name="connsiteY3" fmla="*/ 397241 h 652149"/>
              <a:gd name="connsiteX4" fmla="*/ 2906327 w 3017251"/>
              <a:gd name="connsiteY4" fmla="*/ 524415 h 652149"/>
              <a:gd name="connsiteX5" fmla="*/ 170873 w 3017251"/>
              <a:gd name="connsiteY5" fmla="*/ 651481 h 652149"/>
              <a:gd name="connsiteX6" fmla="*/ 9236 w 3017251"/>
              <a:gd name="connsiteY6" fmla="*/ 531408 h 652149"/>
              <a:gd name="connsiteX7" fmla="*/ 0 w 3017251"/>
              <a:gd name="connsiteY7" fmla="*/ 208135 h 652149"/>
              <a:gd name="connsiteX8" fmla="*/ 138545 w 3017251"/>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 name="connsiteX0" fmla="*/ 138545 w 3022183"/>
              <a:gd name="connsiteY0" fmla="*/ 125008 h 652149"/>
              <a:gd name="connsiteX1" fmla="*/ 2706255 w 3022183"/>
              <a:gd name="connsiteY1" fmla="*/ 317 h 652149"/>
              <a:gd name="connsiteX2" fmla="*/ 2890982 w 3022183"/>
              <a:gd name="connsiteY2" fmla="*/ 78826 h 652149"/>
              <a:gd name="connsiteX3" fmla="*/ 3000601 w 3022183"/>
              <a:gd name="connsiteY3" fmla="*/ 397241 h 652149"/>
              <a:gd name="connsiteX4" fmla="*/ 2906327 w 3022183"/>
              <a:gd name="connsiteY4" fmla="*/ 524415 h 652149"/>
              <a:gd name="connsiteX5" fmla="*/ 170873 w 3022183"/>
              <a:gd name="connsiteY5" fmla="*/ 651481 h 652149"/>
              <a:gd name="connsiteX6" fmla="*/ 9236 w 3022183"/>
              <a:gd name="connsiteY6" fmla="*/ 531408 h 652149"/>
              <a:gd name="connsiteX7" fmla="*/ 0 w 3022183"/>
              <a:gd name="connsiteY7" fmla="*/ 208135 h 652149"/>
              <a:gd name="connsiteX8" fmla="*/ 138545 w 3022183"/>
              <a:gd name="connsiteY8" fmla="*/ 125008 h 65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83" h="652149">
                <a:moveTo>
                  <a:pt x="138545" y="125008"/>
                </a:moveTo>
                <a:lnTo>
                  <a:pt x="2706255" y="317"/>
                </a:lnTo>
                <a:cubicBezTo>
                  <a:pt x="2828121" y="-3658"/>
                  <a:pt x="2867087" y="30047"/>
                  <a:pt x="2890982" y="78826"/>
                </a:cubicBezTo>
                <a:lnTo>
                  <a:pt x="3000601" y="397241"/>
                </a:lnTo>
                <a:cubicBezTo>
                  <a:pt x="3034851" y="478257"/>
                  <a:pt x="3044117" y="504626"/>
                  <a:pt x="2906327" y="524415"/>
                </a:cubicBezTo>
                <a:cubicBezTo>
                  <a:pt x="1976335" y="578044"/>
                  <a:pt x="1085112" y="624910"/>
                  <a:pt x="170873" y="651481"/>
                </a:cubicBezTo>
                <a:cubicBezTo>
                  <a:pt x="85499" y="654681"/>
                  <a:pt x="21371" y="651062"/>
                  <a:pt x="9236" y="531408"/>
                </a:cubicBezTo>
                <a:lnTo>
                  <a:pt x="0" y="208135"/>
                </a:lnTo>
                <a:cubicBezTo>
                  <a:pt x="26085" y="152793"/>
                  <a:pt x="37097" y="137645"/>
                  <a:pt x="138545" y="125008"/>
                </a:cubicBezTo>
                <a:close/>
              </a:path>
            </a:pathLst>
          </a:custGeom>
          <a:solidFill>
            <a:srgbClr val="E9C709"/>
          </a:solidFill>
          <a:ln>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025" dirty="0"/>
          </a:p>
        </p:txBody>
      </p:sp>
      <p:sp>
        <p:nvSpPr>
          <p:cNvPr id="16" name="Freeform 16">
            <a:extLst>
              <a:ext uri="{FF2B5EF4-FFF2-40B4-BE49-F238E27FC236}">
                <a16:creationId xmlns:a16="http://schemas.microsoft.com/office/drawing/2014/main" id="{A2A25EAC-C5C8-B8F1-555C-18CF704EF195}"/>
              </a:ext>
            </a:extLst>
          </p:cNvPr>
          <p:cNvSpPr/>
          <p:nvPr/>
        </p:nvSpPr>
        <p:spPr>
          <a:xfrm>
            <a:off x="5753589" y="3268563"/>
            <a:ext cx="2956451" cy="991643"/>
          </a:xfrm>
          <a:custGeom>
            <a:avLst/>
            <a:gdLst/>
            <a:ahLst/>
            <a:cxnLst/>
            <a:rect l="l" t="t" r="r" b="b"/>
            <a:pathLst>
              <a:path w="2956451" h="991643">
                <a:moveTo>
                  <a:pt x="0" y="0"/>
                </a:moveTo>
                <a:lnTo>
                  <a:pt x="2956450" y="0"/>
                </a:lnTo>
                <a:lnTo>
                  <a:pt x="2956450"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sz="2800" b="1">
              <a:latin typeface="Microsoft Uighur" panose="02000000000000000000" pitchFamily="2" charset="-78"/>
              <a:cs typeface="Microsoft Uighur" panose="02000000000000000000" pitchFamily="2" charset="-78"/>
            </a:endParaRPr>
          </a:p>
        </p:txBody>
      </p:sp>
      <p:sp>
        <p:nvSpPr>
          <p:cNvPr id="19" name="TextBox 19">
            <a:extLst>
              <a:ext uri="{FF2B5EF4-FFF2-40B4-BE49-F238E27FC236}">
                <a16:creationId xmlns:a16="http://schemas.microsoft.com/office/drawing/2014/main" id="{AA8A0DAA-CC76-1899-5DE5-4F2936DA5A72}"/>
              </a:ext>
            </a:extLst>
          </p:cNvPr>
          <p:cNvSpPr txBox="1"/>
          <p:nvPr/>
        </p:nvSpPr>
        <p:spPr>
          <a:xfrm>
            <a:off x="5276637" y="3387081"/>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الأنشطة</a:t>
            </a:r>
          </a:p>
        </p:txBody>
      </p:sp>
      <p:sp>
        <p:nvSpPr>
          <p:cNvPr id="22" name="TextBox 22">
            <a:extLst>
              <a:ext uri="{FF2B5EF4-FFF2-40B4-BE49-F238E27FC236}">
                <a16:creationId xmlns:a16="http://schemas.microsoft.com/office/drawing/2014/main" id="{4E977F55-5FF3-1C12-5646-BB28BC891924}"/>
              </a:ext>
            </a:extLst>
          </p:cNvPr>
          <p:cNvSpPr txBox="1"/>
          <p:nvPr/>
        </p:nvSpPr>
        <p:spPr>
          <a:xfrm>
            <a:off x="2012039" y="4904868"/>
            <a:ext cx="5912761" cy="1477328"/>
          </a:xfrm>
          <a:prstGeom prst="rect">
            <a:avLst/>
          </a:prstGeom>
        </p:spPr>
        <p:txBody>
          <a:bodyPr wrap="square" lIns="0" tIns="0" rIns="0" bIns="0" rtlCol="0" anchor="t">
            <a:spAutoFit/>
          </a:bodyPr>
          <a:lstStyle/>
          <a:p>
            <a:pPr marL="518173" lvl="1" indent="-259086" algn="r" rtl="1">
              <a:buFont typeface="Arial"/>
              <a:buChar char="•"/>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مجموعة من الألعاب المروجة للمفهوم </a:t>
            </a:r>
            <a:r>
              <a:rPr lang="ar-EG" sz="4800" dirty="0" err="1">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الرياضياتي</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أو المهارة موضوع الدراسة.</a:t>
            </a:r>
          </a:p>
        </p:txBody>
      </p:sp>
      <p:sp>
        <p:nvSpPr>
          <p:cNvPr id="21" name="TextBox 21">
            <a:extLst>
              <a:ext uri="{FF2B5EF4-FFF2-40B4-BE49-F238E27FC236}">
                <a16:creationId xmlns:a16="http://schemas.microsoft.com/office/drawing/2014/main" id="{096E560E-0257-D85A-5471-75668971D912}"/>
              </a:ext>
            </a:extLst>
          </p:cNvPr>
          <p:cNvSpPr txBox="1"/>
          <p:nvPr/>
        </p:nvSpPr>
        <p:spPr>
          <a:xfrm>
            <a:off x="10519728" y="4873063"/>
            <a:ext cx="6400482" cy="2690480"/>
          </a:xfrm>
          <a:prstGeom prst="rect">
            <a:avLst/>
          </a:prstGeom>
        </p:spPr>
        <p:txBody>
          <a:bodyPr wrap="square" lIns="0" tIns="0" rIns="0" bIns="0" rtlCol="0" anchor="t">
            <a:spAutoFit/>
          </a:bodyPr>
          <a:lstStyle/>
          <a:p>
            <a:pPr marL="342900" lvl="0" indent="-342900" algn="r" rtl="1">
              <a:buFont typeface="Arial" panose="020B0604020202020204" pitchFamily="34" charset="0"/>
              <a:buChar char="•"/>
              <a:defRP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rtl/>
              </a:rPr>
              <a:t>يتم خلال هذه المرحلة الترويج للمفاهيم الرياضياتية موضوع الدراسة وتعزيزها في قالب من اللعب والمرح. </a:t>
            </a:r>
          </a:p>
          <a:p>
            <a:pPr algn="r" rtl="1">
              <a:lnSpc>
                <a:spcPts val="3720"/>
              </a:lnSpc>
            </a:pPr>
            <a:endParaRPr lang="ar-EG" sz="2800" b="1"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17" name="Freeform 17">
            <a:extLst>
              <a:ext uri="{FF2B5EF4-FFF2-40B4-BE49-F238E27FC236}">
                <a16:creationId xmlns:a16="http://schemas.microsoft.com/office/drawing/2014/main" id="{A4E2932C-04D9-EFCB-78FE-C053B3A247E2}"/>
              </a:ext>
            </a:extLst>
          </p:cNvPr>
          <p:cNvSpPr/>
          <p:nvPr/>
        </p:nvSpPr>
        <p:spPr>
          <a:xfrm>
            <a:off x="14585921" y="3397782"/>
            <a:ext cx="2956451" cy="991643"/>
          </a:xfrm>
          <a:custGeom>
            <a:avLst/>
            <a:gdLst/>
            <a:ahLst/>
            <a:cxnLst/>
            <a:rect l="l" t="t" r="r" b="b"/>
            <a:pathLst>
              <a:path w="2956451" h="991643">
                <a:moveTo>
                  <a:pt x="0" y="0"/>
                </a:moveTo>
                <a:lnTo>
                  <a:pt x="2956451" y="0"/>
                </a:lnTo>
                <a:lnTo>
                  <a:pt x="2956451" y="991643"/>
                </a:lnTo>
                <a:lnTo>
                  <a:pt x="0" y="991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sz="2800" b="1">
              <a:latin typeface="Microsoft Uighur" panose="02000000000000000000" pitchFamily="2" charset="-78"/>
              <a:cs typeface="Microsoft Uighur" panose="02000000000000000000" pitchFamily="2" charset="-78"/>
            </a:endParaRPr>
          </a:p>
        </p:txBody>
      </p:sp>
      <p:sp>
        <p:nvSpPr>
          <p:cNvPr id="18" name="TextBox 18">
            <a:extLst>
              <a:ext uri="{FF2B5EF4-FFF2-40B4-BE49-F238E27FC236}">
                <a16:creationId xmlns:a16="http://schemas.microsoft.com/office/drawing/2014/main" id="{EEC31A3E-7F03-F66E-3686-3DEF834CF5BC}"/>
              </a:ext>
            </a:extLst>
          </p:cNvPr>
          <p:cNvSpPr txBox="1"/>
          <p:nvPr/>
        </p:nvSpPr>
        <p:spPr>
          <a:xfrm>
            <a:off x="13967406" y="3516300"/>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الأهداف</a:t>
            </a:r>
          </a:p>
        </p:txBody>
      </p:sp>
      <p:grpSp>
        <p:nvGrpSpPr>
          <p:cNvPr id="2" name="Groupe 13">
            <a:extLst>
              <a:ext uri="{FF2B5EF4-FFF2-40B4-BE49-F238E27FC236}">
                <a16:creationId xmlns:a16="http://schemas.microsoft.com/office/drawing/2014/main" id="{5AAFC90E-3641-3DD6-A147-E30A3544EE32}"/>
              </a:ext>
            </a:extLst>
          </p:cNvPr>
          <p:cNvGrpSpPr/>
          <p:nvPr/>
        </p:nvGrpSpPr>
        <p:grpSpPr>
          <a:xfrm>
            <a:off x="266210" y="54695"/>
            <a:ext cx="17855436" cy="942131"/>
            <a:chOff x="329446" y="-9922"/>
            <a:chExt cx="8408720" cy="371298"/>
          </a:xfrm>
          <a:noFill/>
        </p:grpSpPr>
        <p:sp>
          <p:nvSpPr>
            <p:cNvPr id="3" name="Rectangle : coins arrondis 14">
              <a:extLst>
                <a:ext uri="{FF2B5EF4-FFF2-40B4-BE49-F238E27FC236}">
                  <a16:creationId xmlns:a16="http://schemas.microsoft.com/office/drawing/2014/main" id="{413C7365-43E2-34A6-CBCD-276E6F539D55}"/>
                </a:ext>
              </a:extLst>
            </p:cNvPr>
            <p:cNvSpPr/>
            <p:nvPr/>
          </p:nvSpPr>
          <p:spPr>
            <a:xfrm>
              <a:off x="2872059" y="-3809"/>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3. العمليات وحل المسائل</a:t>
              </a:r>
            </a:p>
          </p:txBody>
        </p:sp>
        <p:sp>
          <p:nvSpPr>
            <p:cNvPr id="4" name="Rectangle : coins arrondis 15">
              <a:extLst>
                <a:ext uri="{FF2B5EF4-FFF2-40B4-BE49-F238E27FC236}">
                  <a16:creationId xmlns:a16="http://schemas.microsoft.com/office/drawing/2014/main" id="{F48E64C2-0C94-A638-C331-FCADB3F2B041}"/>
                </a:ext>
              </a:extLst>
            </p:cNvPr>
            <p:cNvSpPr/>
            <p:nvPr/>
          </p:nvSpPr>
          <p:spPr>
            <a:xfrm>
              <a:off x="4856223" y="-3809"/>
              <a:ext cx="1886621"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 الأعداد</a:t>
              </a:r>
            </a:p>
          </p:txBody>
        </p:sp>
        <p:sp>
          <p:nvSpPr>
            <p:cNvPr id="5" name="Rectangle : coins arrondis 16">
              <a:extLst>
                <a:ext uri="{FF2B5EF4-FFF2-40B4-BE49-F238E27FC236}">
                  <a16:creationId xmlns:a16="http://schemas.microsoft.com/office/drawing/2014/main" id="{DF56F4EC-614E-B319-A6B3-BDCBA7920625}"/>
                </a:ext>
              </a:extLst>
            </p:cNvPr>
            <p:cNvSpPr/>
            <p:nvPr/>
          </p:nvSpPr>
          <p:spPr>
            <a:xfrm>
              <a:off x="6851544" y="1376"/>
              <a:ext cx="1886622"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1. افتتــــــــاح  الحــــصة</a:t>
              </a:r>
            </a:p>
          </p:txBody>
        </p:sp>
        <p:sp>
          <p:nvSpPr>
            <p:cNvPr id="6" name="Rectangle : coins arrondis 18">
              <a:extLst>
                <a:ext uri="{FF2B5EF4-FFF2-40B4-BE49-F238E27FC236}">
                  <a16:creationId xmlns:a16="http://schemas.microsoft.com/office/drawing/2014/main" id="{2EE00D9E-23C9-42A8-7AC3-ABCECD6164B9}"/>
                </a:ext>
              </a:extLst>
            </p:cNvPr>
            <p:cNvSpPr/>
            <p:nvPr/>
          </p:nvSpPr>
          <p:spPr>
            <a:xfrm>
              <a:off x="329446" y="-9922"/>
              <a:ext cx="2442628"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106585"/>
                  </a:solidFill>
                  <a:latin typeface="Calibri" panose="020F0502020204030204" pitchFamily="34" charset="0"/>
                  <a:ea typeface="Calibri" panose="020F0502020204030204" pitchFamily="34" charset="0"/>
                  <a:cs typeface="Calibri" panose="020F0502020204030204" pitchFamily="34" charset="0"/>
                </a:rPr>
                <a:t>4. اختتام الحصة</a:t>
              </a:r>
            </a:p>
          </p:txBody>
        </p:sp>
      </p:grpSp>
      <p:sp>
        <p:nvSpPr>
          <p:cNvPr id="7" name="Freeform 10">
            <a:extLst>
              <a:ext uri="{FF2B5EF4-FFF2-40B4-BE49-F238E27FC236}">
                <a16:creationId xmlns:a16="http://schemas.microsoft.com/office/drawing/2014/main" id="{DE872FB0-0913-0B9A-AA92-E30DAF76D468}"/>
              </a:ext>
            </a:extLst>
          </p:cNvPr>
          <p:cNvSpPr/>
          <p:nvPr/>
        </p:nvSpPr>
        <p:spPr>
          <a:xfrm>
            <a:off x="6838947" y="1908981"/>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15" name="TextBox 15">
            <a:extLst>
              <a:ext uri="{FF2B5EF4-FFF2-40B4-BE49-F238E27FC236}">
                <a16:creationId xmlns:a16="http://schemas.microsoft.com/office/drawing/2014/main" id="{E899016D-1B91-21A7-0540-FCDF453DDEDD}"/>
              </a:ext>
            </a:extLst>
          </p:cNvPr>
          <p:cNvSpPr txBox="1"/>
          <p:nvPr/>
        </p:nvSpPr>
        <p:spPr>
          <a:xfrm>
            <a:off x="4929222" y="1909280"/>
            <a:ext cx="9069496" cy="932948"/>
          </a:xfrm>
          <a:prstGeom prst="rect">
            <a:avLst/>
          </a:prstGeom>
        </p:spPr>
        <p:txBody>
          <a:bodyPr lIns="0" tIns="0" rIns="0" bIns="0" rtlCol="0" anchor="t">
            <a:spAutoFit/>
          </a:bodyPr>
          <a:lstStyle/>
          <a:p>
            <a:pPr marL="0" lvl="0" indent="0" algn="ctr" rtl="1">
              <a:lnSpc>
                <a:spcPts val="7749"/>
              </a:lnSpc>
              <a:spcBef>
                <a:spcPct val="0"/>
              </a:spcBef>
            </a:pPr>
            <a:r>
              <a:rPr lang="ar-EG" sz="4999"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الألعاب</a:t>
            </a:r>
          </a:p>
        </p:txBody>
      </p:sp>
    </p:spTree>
    <p:extLst>
      <p:ext uri="{BB962C8B-B14F-4D97-AF65-F5344CB8AC3E}">
        <p14:creationId xmlns:p14="http://schemas.microsoft.com/office/powerpoint/2010/main" val="4457743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1A70A-81E6-B622-2737-2D56F68ACE9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C40B938-E173-0F22-B085-8475C8BDD020}"/>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3521701A-AA01-F499-8D5B-1925824BBFD6}"/>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291DD7C0-03B1-0570-D7A9-39AB2E23F438}"/>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56788C5D-1C77-BE78-9D9C-5C2351B54F51}"/>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4E68AE16-792B-F131-0580-3FB48AF1E2DC}"/>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772BAE95-F7E0-0499-DD51-15D3740BD888}"/>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5644D5E1-F9DB-432D-7929-79DA566226C6}"/>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7D7A4FB4-EB52-FFA2-D93D-088042260F85}"/>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39C74ED4-EFC3-9933-049E-3808D35274A1}"/>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005D2B4D-7BA8-AF0D-7D33-90E810B32C69}"/>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6841676A-4635-CBFC-62CE-55CBD463E412}"/>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6DACA7B7-FC36-E58D-2013-DE02D308B707}"/>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C218E154-A658-BE0D-0C94-A7BF0EAD9E09}"/>
              </a:ext>
            </a:extLst>
          </p:cNvPr>
          <p:cNvSpPr/>
          <p:nvPr/>
        </p:nvSpPr>
        <p:spPr>
          <a:xfrm>
            <a:off x="2561618" y="2781511"/>
            <a:ext cx="12827589" cy="6386364"/>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3C9E8F59-F506-2F52-62DA-9DB874DD4E2E}"/>
              </a:ext>
            </a:extLst>
          </p:cNvPr>
          <p:cNvGrpSpPr/>
          <p:nvPr/>
        </p:nvGrpSpPr>
        <p:grpSpPr>
          <a:xfrm rot="5400000">
            <a:off x="12138091" y="5636674"/>
            <a:ext cx="6706625" cy="676701"/>
            <a:chOff x="-12964" y="0"/>
            <a:chExt cx="1123550" cy="217220"/>
          </a:xfrm>
        </p:grpSpPr>
        <p:sp>
          <p:nvSpPr>
            <p:cNvPr id="14" name="Freeform 14">
              <a:extLst>
                <a:ext uri="{FF2B5EF4-FFF2-40B4-BE49-F238E27FC236}">
                  <a16:creationId xmlns:a16="http://schemas.microsoft.com/office/drawing/2014/main" id="{6C94C40E-2208-0C24-7A4D-2E4689984A21}"/>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35FE34BB-ED1F-F039-E7A8-859EE1F4CE94}"/>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2251B5CD-F9F7-E0C2-6074-BEAA4CFF281B}"/>
              </a:ext>
            </a:extLst>
          </p:cNvPr>
          <p:cNvSpPr txBox="1"/>
          <p:nvPr/>
        </p:nvSpPr>
        <p:spPr>
          <a:xfrm>
            <a:off x="4230067" y="2941972"/>
            <a:ext cx="10583675" cy="6386364"/>
          </a:xfrm>
          <a:prstGeom prst="rect">
            <a:avLst/>
          </a:prstGeom>
          <a:noFill/>
        </p:spPr>
        <p:txBody>
          <a:bodyPr wrap="square" rtlCol="0">
            <a:spAutoFit/>
          </a:bodyPr>
          <a:lstStyle/>
          <a:p>
            <a:pPr algn="r" rtl="1">
              <a:spcBef>
                <a:spcPts val="600"/>
              </a:spcBef>
              <a:spcAft>
                <a:spcPts val="600"/>
              </a:spcAft>
              <a:defRPr/>
            </a:pP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2</a:t>
            </a:r>
            <a:r>
              <a:rPr lang="ar-MA" sz="66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 تعرف أنشطة الدعم الخاصة بلبنة الطرح</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1.2. أهداف اللبنة (تذكير)</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2.2. هيكلة الحصة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3.2 . الاعداد المادي</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4.2. سيرورة الحصة</a:t>
            </a:r>
          </a:p>
          <a:p>
            <a:pPr algn="r" rtl="1">
              <a:spcBef>
                <a:spcPts val="600"/>
              </a:spcBef>
              <a:spcAft>
                <a:spcPts val="600"/>
              </a:spcAft>
              <a:defRPr/>
            </a:pPr>
            <a:r>
              <a:rPr lang="ar-MA" sz="5400" dirty="0">
                <a:solidFill>
                  <a:srgbClr val="002060"/>
                </a:solidFill>
                <a:latin typeface="Microsoft Uighur" panose="02000000000000000000" pitchFamily="2" charset="-78"/>
                <a:cs typeface="Microsoft Uighur" panose="02000000000000000000" pitchFamily="2" charset="-78"/>
                <a:sym typeface="IBM Plex Sans Arabic"/>
              </a:rPr>
              <a:t> 5.2. نمذجة و محاكاة الأنشطة</a:t>
            </a:r>
          </a:p>
          <a:p>
            <a:pPr algn="r" defTabSz="914445" rtl="1"/>
            <a:endParaRPr lang="fr-FR" dirty="0"/>
          </a:p>
        </p:txBody>
      </p:sp>
      <p:sp>
        <p:nvSpPr>
          <p:cNvPr id="17" name="TextBox 24">
            <a:extLst>
              <a:ext uri="{FF2B5EF4-FFF2-40B4-BE49-F238E27FC236}">
                <a16:creationId xmlns:a16="http://schemas.microsoft.com/office/drawing/2014/main" id="{B892938A-8FC0-0C34-7D66-84B413129290}"/>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 أنشطة الدعم الخاصة بلبنة الطرح</a:t>
            </a:r>
          </a:p>
        </p:txBody>
      </p:sp>
    </p:spTree>
    <p:extLst>
      <p:ext uri="{BB962C8B-B14F-4D97-AF65-F5344CB8AC3E}">
        <p14:creationId xmlns:p14="http://schemas.microsoft.com/office/powerpoint/2010/main" val="589211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85055-7C23-58FD-8958-A0B833BAB34E}"/>
            </a:ext>
          </a:extLst>
        </p:cNvPr>
        <p:cNvGrpSpPr/>
        <p:nvPr/>
      </p:nvGrpSpPr>
      <p:grpSpPr>
        <a:xfrm>
          <a:off x="0" y="0"/>
          <a:ext cx="0" cy="0"/>
          <a:chOff x="0" y="0"/>
          <a:chExt cx="0" cy="0"/>
        </a:xfrm>
      </p:grpSpPr>
      <p:sp>
        <p:nvSpPr>
          <p:cNvPr id="4" name="TextBox 15">
            <a:extLst>
              <a:ext uri="{FF2B5EF4-FFF2-40B4-BE49-F238E27FC236}">
                <a16:creationId xmlns:a16="http://schemas.microsoft.com/office/drawing/2014/main" id="{4E8054E5-FE7C-1FED-5016-19D0C813DD60}"/>
              </a:ext>
            </a:extLst>
          </p:cNvPr>
          <p:cNvSpPr txBox="1"/>
          <p:nvPr/>
        </p:nvSpPr>
        <p:spPr>
          <a:xfrm>
            <a:off x="1389370" y="4680873"/>
            <a:ext cx="10543065" cy="1017586"/>
          </a:xfrm>
          <a:prstGeom prst="rect">
            <a:avLst/>
          </a:prstGeom>
        </p:spPr>
        <p:txBody>
          <a:bodyPr wrap="square" lIns="0" tIns="0" rIns="0" bIns="0" rtlCol="0" anchor="t">
            <a:spAutoFit/>
          </a:bodyPr>
          <a:lstStyle/>
          <a:p>
            <a:pPr lvl="0" algn="ctr" rtl="1">
              <a:lnSpc>
                <a:spcPts val="7749"/>
              </a:lnSpc>
              <a:spcBef>
                <a:spcPct val="0"/>
              </a:spcBef>
            </a:pPr>
            <a:r>
              <a:rPr lang="ar-MA" sz="7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نشاط الجمع والطرح شفهيا</a:t>
            </a:r>
            <a:endParaRPr lang="ar-EG" sz="7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nvGrpSpPr>
          <p:cNvPr id="14" name="Groupe 13">
            <a:extLst>
              <a:ext uri="{FF2B5EF4-FFF2-40B4-BE49-F238E27FC236}">
                <a16:creationId xmlns:a16="http://schemas.microsoft.com/office/drawing/2014/main" id="{C73D1EC1-7066-FF51-27A2-1EECD2B022BC}"/>
              </a:ext>
            </a:extLst>
          </p:cNvPr>
          <p:cNvGrpSpPr/>
          <p:nvPr/>
        </p:nvGrpSpPr>
        <p:grpSpPr>
          <a:xfrm rot="10800000">
            <a:off x="11887200" y="994625"/>
            <a:ext cx="8999958" cy="7764850"/>
            <a:chOff x="-4692020" y="659100"/>
            <a:chExt cx="12867402" cy="9887050"/>
          </a:xfrm>
        </p:grpSpPr>
        <p:grpSp>
          <p:nvGrpSpPr>
            <p:cNvPr id="7" name="Group 6">
              <a:extLst>
                <a:ext uri="{FF2B5EF4-FFF2-40B4-BE49-F238E27FC236}">
                  <a16:creationId xmlns:a16="http://schemas.microsoft.com/office/drawing/2014/main" id="{BE7ECD4E-6DE6-EF43-0EAA-11D7ECAC9E69}"/>
                </a:ext>
              </a:extLst>
            </p:cNvPr>
            <p:cNvGrpSpPr/>
            <p:nvPr/>
          </p:nvGrpSpPr>
          <p:grpSpPr>
            <a:xfrm>
              <a:off x="-2689413" y="2182854"/>
              <a:ext cx="10864795" cy="6154145"/>
              <a:chOff x="0" y="0"/>
              <a:chExt cx="1317093" cy="746041"/>
            </a:xfrm>
          </p:grpSpPr>
          <p:sp>
            <p:nvSpPr>
              <p:cNvPr id="8" name="Freeform 7">
                <a:extLst>
                  <a:ext uri="{FF2B5EF4-FFF2-40B4-BE49-F238E27FC236}">
                    <a16:creationId xmlns:a16="http://schemas.microsoft.com/office/drawing/2014/main" id="{83B6BD0B-A118-09A5-0F63-918C13A72DA5}"/>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9" name="TextBox 8">
                <a:extLst>
                  <a:ext uri="{FF2B5EF4-FFF2-40B4-BE49-F238E27FC236}">
                    <a16:creationId xmlns:a16="http://schemas.microsoft.com/office/drawing/2014/main" id="{CBA45677-67FF-DA85-A981-2602B23D9785}"/>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0" name="Freeform 9">
              <a:extLst>
                <a:ext uri="{FF2B5EF4-FFF2-40B4-BE49-F238E27FC236}">
                  <a16:creationId xmlns:a16="http://schemas.microsoft.com/office/drawing/2014/main" id="{CD825E22-720B-7479-6C40-105AFFC7DCDC}"/>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11" name="Group 10">
              <a:extLst>
                <a:ext uri="{FF2B5EF4-FFF2-40B4-BE49-F238E27FC236}">
                  <a16:creationId xmlns:a16="http://schemas.microsoft.com/office/drawing/2014/main" id="{24CEADAA-D062-4870-3C44-E4D6CFCE1E1A}"/>
                </a:ext>
              </a:extLst>
            </p:cNvPr>
            <p:cNvGrpSpPr/>
            <p:nvPr/>
          </p:nvGrpSpPr>
          <p:grpSpPr>
            <a:xfrm>
              <a:off x="-4692020" y="659100"/>
              <a:ext cx="11850480" cy="9201654"/>
              <a:chOff x="0" y="0"/>
              <a:chExt cx="1070766" cy="831427"/>
            </a:xfrm>
          </p:grpSpPr>
          <p:sp>
            <p:nvSpPr>
              <p:cNvPr id="12" name="Freeform 11">
                <a:extLst>
                  <a:ext uri="{FF2B5EF4-FFF2-40B4-BE49-F238E27FC236}">
                    <a16:creationId xmlns:a16="http://schemas.microsoft.com/office/drawing/2014/main" id="{BC579BC0-A570-70E0-3672-E5A1C76038D3}"/>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3" name="TextBox 12">
                <a:extLst>
                  <a:ext uri="{FF2B5EF4-FFF2-40B4-BE49-F238E27FC236}">
                    <a16:creationId xmlns:a16="http://schemas.microsoft.com/office/drawing/2014/main" id="{29E295D9-8A17-5A55-A418-143253DAAA11}"/>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7" name="TextBox 15">
            <a:extLst>
              <a:ext uri="{FF2B5EF4-FFF2-40B4-BE49-F238E27FC236}">
                <a16:creationId xmlns:a16="http://schemas.microsoft.com/office/drawing/2014/main" id="{50FBECBE-CA50-ACCF-AEE2-88B8016E5002}"/>
              </a:ext>
            </a:extLst>
          </p:cNvPr>
          <p:cNvSpPr txBox="1"/>
          <p:nvPr/>
        </p:nvSpPr>
        <p:spPr>
          <a:xfrm>
            <a:off x="-241091" y="-7423123"/>
            <a:ext cx="9320496" cy="9939566"/>
          </a:xfrm>
          <a:prstGeom prst="rect">
            <a:avLst/>
          </a:prstGeom>
        </p:spPr>
        <p:txBody>
          <a:bodyPr lIns="59834" tIns="59834" rIns="59834" bIns="59834" rtlCol="0" anchor="ctr"/>
          <a:lstStyle/>
          <a:p>
            <a:pPr marL="0" algn="ctr" defTabSz="914400" rtl="1" eaLnBrk="1" latinLnBrk="0" hangingPunct="1">
              <a:lnSpc>
                <a:spcPts val="3750"/>
              </a:lnSpc>
            </a:pPr>
            <a:endParaRPr/>
          </a:p>
        </p:txBody>
      </p:sp>
      <p:grpSp>
        <p:nvGrpSpPr>
          <p:cNvPr id="18" name="Group 33">
            <a:extLst>
              <a:ext uri="{FF2B5EF4-FFF2-40B4-BE49-F238E27FC236}">
                <a16:creationId xmlns:a16="http://schemas.microsoft.com/office/drawing/2014/main" id="{02F138BD-47DE-7833-62A1-C3DE9CF0E24B}"/>
              </a:ext>
            </a:extLst>
          </p:cNvPr>
          <p:cNvGrpSpPr/>
          <p:nvPr/>
        </p:nvGrpSpPr>
        <p:grpSpPr>
          <a:xfrm>
            <a:off x="-1590449" y="-7054167"/>
            <a:ext cx="11850480" cy="9201654"/>
            <a:chOff x="0" y="0"/>
            <a:chExt cx="1070766" cy="831427"/>
          </a:xfrm>
        </p:grpSpPr>
        <p:sp>
          <p:nvSpPr>
            <p:cNvPr id="19" name="Freeform 34">
              <a:extLst>
                <a:ext uri="{FF2B5EF4-FFF2-40B4-BE49-F238E27FC236}">
                  <a16:creationId xmlns:a16="http://schemas.microsoft.com/office/drawing/2014/main" id="{430A9BD3-1D31-62FC-C54A-33BF1CCE715A}"/>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20" name="TextBox 35">
              <a:extLst>
                <a:ext uri="{FF2B5EF4-FFF2-40B4-BE49-F238E27FC236}">
                  <a16:creationId xmlns:a16="http://schemas.microsoft.com/office/drawing/2014/main" id="{91EFB856-15F9-0FF4-DFEB-FB74C8512250}"/>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sp>
        <p:nvSpPr>
          <p:cNvPr id="33" name="TextBox 17">
            <a:extLst>
              <a:ext uri="{FF2B5EF4-FFF2-40B4-BE49-F238E27FC236}">
                <a16:creationId xmlns:a16="http://schemas.microsoft.com/office/drawing/2014/main" id="{F27E994D-01DC-7432-789F-7A6AD1320382}"/>
              </a:ext>
            </a:extLst>
          </p:cNvPr>
          <p:cNvSpPr txBox="1"/>
          <p:nvPr/>
        </p:nvSpPr>
        <p:spPr>
          <a:xfrm>
            <a:off x="-2396376" y="786189"/>
            <a:ext cx="13462334" cy="1048364"/>
          </a:xfrm>
          <a:prstGeom prst="rect">
            <a:avLst/>
          </a:prstGeom>
        </p:spPr>
        <p:txBody>
          <a:bodyPr lIns="0" tIns="0" rIns="0" bIns="0" rtlCol="0" anchor="t">
            <a:spAutoFit/>
          </a:bodyPr>
          <a:lstStyle/>
          <a:p>
            <a:pPr lvl="0" algn="ctr" rtl="1">
              <a:lnSpc>
                <a:spcPts val="7749"/>
              </a:lnSpc>
              <a:spcBef>
                <a:spcPct val="0"/>
              </a:spcBef>
            </a:pPr>
            <a:r>
              <a:rPr lang="ar-MA"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النشاط1: النشاط الاعتيادي</a:t>
            </a:r>
            <a:endParaRPr lang="ar-EG"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 name="TextBox 34">
            <a:extLst>
              <a:ext uri="{FF2B5EF4-FFF2-40B4-BE49-F238E27FC236}">
                <a16:creationId xmlns:a16="http://schemas.microsoft.com/office/drawing/2014/main" id="{A707DDB5-F042-7C5A-2664-F531A9E0E165}"/>
              </a:ext>
            </a:extLst>
          </p:cNvPr>
          <p:cNvSpPr txBox="1"/>
          <p:nvPr/>
        </p:nvSpPr>
        <p:spPr>
          <a:xfrm>
            <a:off x="12915150" y="4267216"/>
            <a:ext cx="3983480"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5.2. نمذجة </a:t>
            </a:r>
          </a:p>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و محاكاة الأنشطة</a:t>
            </a:r>
          </a:p>
        </p:txBody>
      </p:sp>
    </p:spTree>
    <p:extLst>
      <p:ext uri="{BB962C8B-B14F-4D97-AF65-F5344CB8AC3E}">
        <p14:creationId xmlns:p14="http://schemas.microsoft.com/office/powerpoint/2010/main" val="3077450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205FD-5555-4D1D-E2BA-C6BD6FBBDC2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1234C2A-81D8-BC92-E7CD-FB8CC8750163}"/>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4" name="Freeform 4">
            <a:extLst>
              <a:ext uri="{FF2B5EF4-FFF2-40B4-BE49-F238E27FC236}">
                <a16:creationId xmlns:a16="http://schemas.microsoft.com/office/drawing/2014/main" id="{79267AE5-ADF3-085B-E2A3-3F4E0D7C30E5}"/>
              </a:ext>
            </a:extLst>
          </p:cNvPr>
          <p:cNvSpPr/>
          <p:nvPr/>
        </p:nvSpPr>
        <p:spPr>
          <a:xfrm rot="2700000" flipV="1">
            <a:off x="14163595" y="4285093"/>
            <a:ext cx="1705408"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5" name="Freeform 5">
            <a:extLst>
              <a:ext uri="{FF2B5EF4-FFF2-40B4-BE49-F238E27FC236}">
                <a16:creationId xmlns:a16="http://schemas.microsoft.com/office/drawing/2014/main" id="{58E1F2DD-2C3F-BDC4-DFB0-CCFC9B33EE29}"/>
              </a:ext>
            </a:extLst>
          </p:cNvPr>
          <p:cNvSpPr/>
          <p:nvPr/>
        </p:nvSpPr>
        <p:spPr>
          <a:xfrm rot="-2700000" flipH="1" flipV="1">
            <a:off x="2547202" y="4258445"/>
            <a:ext cx="1713989"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4"/>
                </a:ext>
              </a:extLst>
            </a:blip>
            <a:stretch>
              <a:fillRect l="-5343" t="-58588"/>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 name="Freeform 6">
            <a:extLst>
              <a:ext uri="{FF2B5EF4-FFF2-40B4-BE49-F238E27FC236}">
                <a16:creationId xmlns:a16="http://schemas.microsoft.com/office/drawing/2014/main" id="{1827C5BC-BCC4-1035-B780-A2C8EE20F94E}"/>
              </a:ext>
            </a:extLst>
          </p:cNvPr>
          <p:cNvSpPr/>
          <p:nvPr/>
        </p:nvSpPr>
        <p:spPr>
          <a:xfrm rot="9151063">
            <a:off x="6543863" y="4062279"/>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7" name="Freeform 7">
            <a:extLst>
              <a:ext uri="{FF2B5EF4-FFF2-40B4-BE49-F238E27FC236}">
                <a16:creationId xmlns:a16="http://schemas.microsoft.com/office/drawing/2014/main" id="{CFED9B0A-58B9-BF7A-8506-5C791AC6C389}"/>
              </a:ext>
            </a:extLst>
          </p:cNvPr>
          <p:cNvSpPr/>
          <p:nvPr/>
        </p:nvSpPr>
        <p:spPr>
          <a:xfrm rot="1419572" flipV="1">
            <a:off x="10203078" y="4025877"/>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8" name="Group 8">
            <a:extLst>
              <a:ext uri="{FF2B5EF4-FFF2-40B4-BE49-F238E27FC236}">
                <a16:creationId xmlns:a16="http://schemas.microsoft.com/office/drawing/2014/main" id="{82A4D41C-1942-24CD-2AA0-B67C0795C48A}"/>
              </a:ext>
            </a:extLst>
          </p:cNvPr>
          <p:cNvGrpSpPr/>
          <p:nvPr/>
        </p:nvGrpSpPr>
        <p:grpSpPr>
          <a:xfrm>
            <a:off x="5181600" y="2304967"/>
            <a:ext cx="7335885" cy="1842095"/>
            <a:chOff x="0" y="0"/>
            <a:chExt cx="3172940" cy="796749"/>
          </a:xfrm>
        </p:grpSpPr>
        <p:sp>
          <p:nvSpPr>
            <p:cNvPr id="9" name="Freeform 9">
              <a:extLst>
                <a:ext uri="{FF2B5EF4-FFF2-40B4-BE49-F238E27FC236}">
                  <a16:creationId xmlns:a16="http://schemas.microsoft.com/office/drawing/2014/main" id="{85012A6A-6E7A-2DE5-0D71-FF1849C3D338}"/>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0" name="Freeform 10">
              <a:extLst>
                <a:ext uri="{FF2B5EF4-FFF2-40B4-BE49-F238E27FC236}">
                  <a16:creationId xmlns:a16="http://schemas.microsoft.com/office/drawing/2014/main" id="{CB03A92E-D380-273A-D6ED-18F719C2929C}"/>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1" name="Freeform 11">
              <a:extLst>
                <a:ext uri="{FF2B5EF4-FFF2-40B4-BE49-F238E27FC236}">
                  <a16:creationId xmlns:a16="http://schemas.microsoft.com/office/drawing/2014/main" id="{DBB4685F-F0D7-27AB-ED90-4FD54F59A8F2}"/>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12" name="Group 12">
            <a:extLst>
              <a:ext uri="{FF2B5EF4-FFF2-40B4-BE49-F238E27FC236}">
                <a16:creationId xmlns:a16="http://schemas.microsoft.com/office/drawing/2014/main" id="{E85EB576-0041-FFB1-0C3F-66327D0D26CA}"/>
              </a:ext>
            </a:extLst>
          </p:cNvPr>
          <p:cNvGrpSpPr/>
          <p:nvPr/>
        </p:nvGrpSpPr>
        <p:grpSpPr>
          <a:xfrm>
            <a:off x="9360708" y="5752827"/>
            <a:ext cx="4411367" cy="1128931"/>
            <a:chOff x="0" y="0"/>
            <a:chExt cx="2269920" cy="2496304"/>
          </a:xfrm>
        </p:grpSpPr>
        <p:sp>
          <p:nvSpPr>
            <p:cNvPr id="13" name="Freeform 13">
              <a:extLst>
                <a:ext uri="{FF2B5EF4-FFF2-40B4-BE49-F238E27FC236}">
                  <a16:creationId xmlns:a16="http://schemas.microsoft.com/office/drawing/2014/main" id="{5DACBB1A-8863-62CC-2792-519395A48F0B}"/>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4" name="Freeform 14">
              <a:extLst>
                <a:ext uri="{FF2B5EF4-FFF2-40B4-BE49-F238E27FC236}">
                  <a16:creationId xmlns:a16="http://schemas.microsoft.com/office/drawing/2014/main" id="{112B3F9C-0740-C1D1-BD65-C202B0D99192}"/>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5" name="Freeform 15">
              <a:extLst>
                <a:ext uri="{FF2B5EF4-FFF2-40B4-BE49-F238E27FC236}">
                  <a16:creationId xmlns:a16="http://schemas.microsoft.com/office/drawing/2014/main" id="{3BF1D559-3F40-BF65-C55F-57F5F23C3904}"/>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16" name="Group 16">
            <a:extLst>
              <a:ext uri="{FF2B5EF4-FFF2-40B4-BE49-F238E27FC236}">
                <a16:creationId xmlns:a16="http://schemas.microsoft.com/office/drawing/2014/main" id="{BD149DBD-B7A3-5098-3090-4B28CAC34A33}"/>
              </a:ext>
            </a:extLst>
          </p:cNvPr>
          <p:cNvGrpSpPr/>
          <p:nvPr/>
        </p:nvGrpSpPr>
        <p:grpSpPr>
          <a:xfrm>
            <a:off x="14091548" y="5752827"/>
            <a:ext cx="3736418" cy="1129250"/>
            <a:chOff x="0" y="0"/>
            <a:chExt cx="1922617" cy="2496304"/>
          </a:xfrm>
        </p:grpSpPr>
        <p:sp>
          <p:nvSpPr>
            <p:cNvPr id="17" name="Freeform 17">
              <a:extLst>
                <a:ext uri="{FF2B5EF4-FFF2-40B4-BE49-F238E27FC236}">
                  <a16:creationId xmlns:a16="http://schemas.microsoft.com/office/drawing/2014/main" id="{BCF3799B-C934-616A-DD1C-7B7121F1C895}"/>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8" name="Freeform 18">
              <a:extLst>
                <a:ext uri="{FF2B5EF4-FFF2-40B4-BE49-F238E27FC236}">
                  <a16:creationId xmlns:a16="http://schemas.microsoft.com/office/drawing/2014/main" id="{57EA18E2-84C0-9274-8947-F12C9DDB9C3F}"/>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9" name="Freeform 19">
              <a:extLst>
                <a:ext uri="{FF2B5EF4-FFF2-40B4-BE49-F238E27FC236}">
                  <a16:creationId xmlns:a16="http://schemas.microsoft.com/office/drawing/2014/main" id="{A6AB9E73-2886-50A3-86F9-0D621E141A65}"/>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20" name="Group 20">
            <a:extLst>
              <a:ext uri="{FF2B5EF4-FFF2-40B4-BE49-F238E27FC236}">
                <a16:creationId xmlns:a16="http://schemas.microsoft.com/office/drawing/2014/main" id="{24D0C2A1-1CED-FD92-8F72-458733A58F22}"/>
              </a:ext>
            </a:extLst>
          </p:cNvPr>
          <p:cNvGrpSpPr/>
          <p:nvPr/>
        </p:nvGrpSpPr>
        <p:grpSpPr>
          <a:xfrm>
            <a:off x="4597336" y="5746754"/>
            <a:ext cx="4546664" cy="3944520"/>
            <a:chOff x="0" y="0"/>
            <a:chExt cx="2339538" cy="2496304"/>
          </a:xfrm>
        </p:grpSpPr>
        <p:sp>
          <p:nvSpPr>
            <p:cNvPr id="21" name="Freeform 21">
              <a:extLst>
                <a:ext uri="{FF2B5EF4-FFF2-40B4-BE49-F238E27FC236}">
                  <a16:creationId xmlns:a16="http://schemas.microsoft.com/office/drawing/2014/main" id="{CEE05933-DB53-04E3-4A98-3C8B053AD1A7}"/>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2" name="Freeform 22">
              <a:extLst>
                <a:ext uri="{FF2B5EF4-FFF2-40B4-BE49-F238E27FC236}">
                  <a16:creationId xmlns:a16="http://schemas.microsoft.com/office/drawing/2014/main" id="{B87DE54C-F2BB-1EFE-3B18-8278055383D7}"/>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3" name="Freeform 23">
              <a:extLst>
                <a:ext uri="{FF2B5EF4-FFF2-40B4-BE49-F238E27FC236}">
                  <a16:creationId xmlns:a16="http://schemas.microsoft.com/office/drawing/2014/main" id="{C56448E6-4FE3-914C-DBAD-F11C447818DF}"/>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24" name="Group 24">
            <a:extLst>
              <a:ext uri="{FF2B5EF4-FFF2-40B4-BE49-F238E27FC236}">
                <a16:creationId xmlns:a16="http://schemas.microsoft.com/office/drawing/2014/main" id="{4517C318-032C-4E39-A90B-DE63678C7B0C}"/>
              </a:ext>
            </a:extLst>
          </p:cNvPr>
          <p:cNvGrpSpPr/>
          <p:nvPr/>
        </p:nvGrpSpPr>
        <p:grpSpPr>
          <a:xfrm>
            <a:off x="366282" y="5752827"/>
            <a:ext cx="3979782" cy="3970657"/>
            <a:chOff x="0" y="0"/>
            <a:chExt cx="2047842" cy="2496304"/>
          </a:xfrm>
        </p:grpSpPr>
        <p:sp>
          <p:nvSpPr>
            <p:cNvPr id="25" name="Freeform 25">
              <a:extLst>
                <a:ext uri="{FF2B5EF4-FFF2-40B4-BE49-F238E27FC236}">
                  <a16:creationId xmlns:a16="http://schemas.microsoft.com/office/drawing/2014/main" id="{18016ACA-BD6E-4D57-1A54-D78CC027C041}"/>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6" name="Freeform 26">
              <a:extLst>
                <a:ext uri="{FF2B5EF4-FFF2-40B4-BE49-F238E27FC236}">
                  <a16:creationId xmlns:a16="http://schemas.microsoft.com/office/drawing/2014/main" id="{53350A5E-1326-5334-A546-D836703A35D8}"/>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7" name="Freeform 27">
              <a:extLst>
                <a:ext uri="{FF2B5EF4-FFF2-40B4-BE49-F238E27FC236}">
                  <a16:creationId xmlns:a16="http://schemas.microsoft.com/office/drawing/2014/main" id="{A218369B-7238-FAB5-BD61-266987DCC7AE}"/>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28" name="Freeform 28">
            <a:extLst>
              <a:ext uri="{FF2B5EF4-FFF2-40B4-BE49-F238E27FC236}">
                <a16:creationId xmlns:a16="http://schemas.microsoft.com/office/drawing/2014/main" id="{9879CD93-3699-2440-FCBE-B6786FDFF272}"/>
              </a:ext>
            </a:extLst>
          </p:cNvPr>
          <p:cNvSpPr/>
          <p:nvPr/>
        </p:nvSpPr>
        <p:spPr>
          <a:xfrm>
            <a:off x="10589288" y="6558513"/>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29" name="Group 29">
            <a:extLst>
              <a:ext uri="{FF2B5EF4-FFF2-40B4-BE49-F238E27FC236}">
                <a16:creationId xmlns:a16="http://schemas.microsoft.com/office/drawing/2014/main" id="{665864B1-BB34-6FA4-627C-58867245B972}"/>
              </a:ext>
            </a:extLst>
          </p:cNvPr>
          <p:cNvGrpSpPr/>
          <p:nvPr/>
        </p:nvGrpSpPr>
        <p:grpSpPr>
          <a:xfrm>
            <a:off x="11110519" y="5157402"/>
            <a:ext cx="845407" cy="845407"/>
            <a:chOff x="0" y="0"/>
            <a:chExt cx="812800" cy="812800"/>
          </a:xfrm>
        </p:grpSpPr>
        <p:sp>
          <p:nvSpPr>
            <p:cNvPr id="30" name="Freeform 30">
              <a:extLst>
                <a:ext uri="{FF2B5EF4-FFF2-40B4-BE49-F238E27FC236}">
                  <a16:creationId xmlns:a16="http://schemas.microsoft.com/office/drawing/2014/main" id="{DFD1FC21-58F8-E82D-24B0-B0D67E848FD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31" name="TextBox 31">
              <a:extLst>
                <a:ext uri="{FF2B5EF4-FFF2-40B4-BE49-F238E27FC236}">
                  <a16:creationId xmlns:a16="http://schemas.microsoft.com/office/drawing/2014/main" id="{51CB22EA-23A5-5ACD-D075-1277519B8568}"/>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32" name="TextBox 32">
            <a:extLst>
              <a:ext uri="{FF2B5EF4-FFF2-40B4-BE49-F238E27FC236}">
                <a16:creationId xmlns:a16="http://schemas.microsoft.com/office/drawing/2014/main" id="{6CD5B575-5821-3B37-F527-3FF7C2270FFE}"/>
              </a:ext>
            </a:extLst>
          </p:cNvPr>
          <p:cNvSpPr txBox="1"/>
          <p:nvPr/>
        </p:nvSpPr>
        <p:spPr>
          <a:xfrm>
            <a:off x="10338114" y="6216162"/>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النمذجة</a:t>
            </a:r>
          </a:p>
        </p:txBody>
      </p:sp>
      <p:sp>
        <p:nvSpPr>
          <p:cNvPr id="33" name="Freeform 33">
            <a:extLst>
              <a:ext uri="{FF2B5EF4-FFF2-40B4-BE49-F238E27FC236}">
                <a16:creationId xmlns:a16="http://schemas.microsoft.com/office/drawing/2014/main" id="{EF83CB20-DA24-EC77-A9D1-3290B7E8529A}"/>
              </a:ext>
            </a:extLst>
          </p:cNvPr>
          <p:cNvSpPr/>
          <p:nvPr/>
        </p:nvSpPr>
        <p:spPr>
          <a:xfrm>
            <a:off x="15051624" y="6558513"/>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34" name="Group 34">
            <a:extLst>
              <a:ext uri="{FF2B5EF4-FFF2-40B4-BE49-F238E27FC236}">
                <a16:creationId xmlns:a16="http://schemas.microsoft.com/office/drawing/2014/main" id="{591DEF38-EB52-015C-63BA-096C6019E292}"/>
              </a:ext>
            </a:extLst>
          </p:cNvPr>
          <p:cNvGrpSpPr/>
          <p:nvPr/>
        </p:nvGrpSpPr>
        <p:grpSpPr>
          <a:xfrm>
            <a:off x="15529823" y="5157402"/>
            <a:ext cx="845407" cy="845407"/>
            <a:chOff x="0" y="0"/>
            <a:chExt cx="812800" cy="812800"/>
          </a:xfrm>
        </p:grpSpPr>
        <p:sp>
          <p:nvSpPr>
            <p:cNvPr id="35" name="Freeform 35">
              <a:extLst>
                <a:ext uri="{FF2B5EF4-FFF2-40B4-BE49-F238E27FC236}">
                  <a16:creationId xmlns:a16="http://schemas.microsoft.com/office/drawing/2014/main" id="{8FF58018-3FBA-2613-104B-F43E8C69394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36" name="TextBox 36">
              <a:extLst>
                <a:ext uri="{FF2B5EF4-FFF2-40B4-BE49-F238E27FC236}">
                  <a16:creationId xmlns:a16="http://schemas.microsoft.com/office/drawing/2014/main" id="{7A859507-0384-953C-6862-0937C1D9D724}"/>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37" name="TextBox 37">
            <a:extLst>
              <a:ext uri="{FF2B5EF4-FFF2-40B4-BE49-F238E27FC236}">
                <a16:creationId xmlns:a16="http://schemas.microsoft.com/office/drawing/2014/main" id="{3BC19485-2C27-9EEB-8964-B90DAFA59E5D}"/>
              </a:ext>
            </a:extLst>
          </p:cNvPr>
          <p:cNvSpPr txBox="1"/>
          <p:nvPr/>
        </p:nvSpPr>
        <p:spPr>
          <a:xfrm>
            <a:off x="14664190" y="6236353"/>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التهيئة</a:t>
            </a:r>
          </a:p>
        </p:txBody>
      </p:sp>
      <p:sp>
        <p:nvSpPr>
          <p:cNvPr id="39" name="Freeform 39">
            <a:extLst>
              <a:ext uri="{FF2B5EF4-FFF2-40B4-BE49-F238E27FC236}">
                <a16:creationId xmlns:a16="http://schemas.microsoft.com/office/drawing/2014/main" id="{3CED7B8D-17AF-A77B-3DE7-1FF9D0BD1FE8}"/>
              </a:ext>
            </a:extLst>
          </p:cNvPr>
          <p:cNvSpPr/>
          <p:nvPr/>
        </p:nvSpPr>
        <p:spPr>
          <a:xfrm>
            <a:off x="6126952" y="6599210"/>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40" name="Group 40">
            <a:extLst>
              <a:ext uri="{FF2B5EF4-FFF2-40B4-BE49-F238E27FC236}">
                <a16:creationId xmlns:a16="http://schemas.microsoft.com/office/drawing/2014/main" id="{946E6720-4FB8-5023-73A0-CA448CFF783D}"/>
              </a:ext>
            </a:extLst>
          </p:cNvPr>
          <p:cNvGrpSpPr/>
          <p:nvPr/>
        </p:nvGrpSpPr>
        <p:grpSpPr>
          <a:xfrm>
            <a:off x="6393593" y="5194180"/>
            <a:ext cx="845407" cy="845407"/>
            <a:chOff x="0" y="0"/>
            <a:chExt cx="812800" cy="812800"/>
          </a:xfrm>
        </p:grpSpPr>
        <p:sp>
          <p:nvSpPr>
            <p:cNvPr id="41" name="Freeform 41">
              <a:extLst>
                <a:ext uri="{FF2B5EF4-FFF2-40B4-BE49-F238E27FC236}">
                  <a16:creationId xmlns:a16="http://schemas.microsoft.com/office/drawing/2014/main" id="{28D16F89-33AD-ECFE-7D59-880580ADE77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42" name="TextBox 42">
              <a:extLst>
                <a:ext uri="{FF2B5EF4-FFF2-40B4-BE49-F238E27FC236}">
                  <a16:creationId xmlns:a16="http://schemas.microsoft.com/office/drawing/2014/main" id="{57B4E2AD-FDA2-F3C3-52C0-163F67983E84}"/>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43" name="TextBox 43">
            <a:extLst>
              <a:ext uri="{FF2B5EF4-FFF2-40B4-BE49-F238E27FC236}">
                <a16:creationId xmlns:a16="http://schemas.microsoft.com/office/drawing/2014/main" id="{69B01232-1A75-54D8-952B-5E0C48D262C3}"/>
              </a:ext>
            </a:extLst>
          </p:cNvPr>
          <p:cNvSpPr txBox="1"/>
          <p:nvPr/>
        </p:nvSpPr>
        <p:spPr>
          <a:xfrm>
            <a:off x="6565461" y="5369837"/>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3</a:t>
            </a:r>
          </a:p>
        </p:txBody>
      </p:sp>
      <p:sp>
        <p:nvSpPr>
          <p:cNvPr id="44" name="TextBox 44">
            <a:extLst>
              <a:ext uri="{FF2B5EF4-FFF2-40B4-BE49-F238E27FC236}">
                <a16:creationId xmlns:a16="http://schemas.microsoft.com/office/drawing/2014/main" id="{07A0461A-4E18-2720-EBF7-B4760D4E43CD}"/>
              </a:ext>
            </a:extLst>
          </p:cNvPr>
          <p:cNvSpPr txBox="1"/>
          <p:nvPr/>
        </p:nvSpPr>
        <p:spPr>
          <a:xfrm>
            <a:off x="11277600" y="5317009"/>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2</a:t>
            </a:r>
          </a:p>
        </p:txBody>
      </p:sp>
      <p:sp>
        <p:nvSpPr>
          <p:cNvPr id="45" name="TextBox 45">
            <a:extLst>
              <a:ext uri="{FF2B5EF4-FFF2-40B4-BE49-F238E27FC236}">
                <a16:creationId xmlns:a16="http://schemas.microsoft.com/office/drawing/2014/main" id="{09E04446-F61C-7A71-C308-931DE9C7AD5A}"/>
              </a:ext>
            </a:extLst>
          </p:cNvPr>
          <p:cNvSpPr txBox="1"/>
          <p:nvPr/>
        </p:nvSpPr>
        <p:spPr>
          <a:xfrm>
            <a:off x="15696576" y="5317009"/>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1</a:t>
            </a:r>
          </a:p>
        </p:txBody>
      </p:sp>
      <p:sp>
        <p:nvSpPr>
          <p:cNvPr id="46" name="TextBox 46">
            <a:extLst>
              <a:ext uri="{FF2B5EF4-FFF2-40B4-BE49-F238E27FC236}">
                <a16:creationId xmlns:a16="http://schemas.microsoft.com/office/drawing/2014/main" id="{4E31D7C5-DD3C-CF6F-81F9-098388871B2A}"/>
              </a:ext>
            </a:extLst>
          </p:cNvPr>
          <p:cNvSpPr txBox="1"/>
          <p:nvPr/>
        </p:nvSpPr>
        <p:spPr>
          <a:xfrm>
            <a:off x="5827183" y="6216162"/>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الممارسة الموجهة</a:t>
            </a:r>
          </a:p>
        </p:txBody>
      </p:sp>
      <p:sp>
        <p:nvSpPr>
          <p:cNvPr id="48" name="Freeform 48">
            <a:extLst>
              <a:ext uri="{FF2B5EF4-FFF2-40B4-BE49-F238E27FC236}">
                <a16:creationId xmlns:a16="http://schemas.microsoft.com/office/drawing/2014/main" id="{98FD117E-1C2D-08C0-BCCE-5F8F2C1BC029}"/>
              </a:ext>
            </a:extLst>
          </p:cNvPr>
          <p:cNvSpPr/>
          <p:nvPr/>
        </p:nvSpPr>
        <p:spPr>
          <a:xfrm>
            <a:off x="1250162" y="6599210"/>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49" name="Group 49">
            <a:extLst>
              <a:ext uri="{FF2B5EF4-FFF2-40B4-BE49-F238E27FC236}">
                <a16:creationId xmlns:a16="http://schemas.microsoft.com/office/drawing/2014/main" id="{6EA91239-D6E7-EA3E-8635-02E3737CE88D}"/>
              </a:ext>
            </a:extLst>
          </p:cNvPr>
          <p:cNvGrpSpPr/>
          <p:nvPr/>
        </p:nvGrpSpPr>
        <p:grpSpPr>
          <a:xfrm>
            <a:off x="1844003" y="5253819"/>
            <a:ext cx="845407" cy="845407"/>
            <a:chOff x="0" y="0"/>
            <a:chExt cx="812800" cy="812800"/>
          </a:xfrm>
        </p:grpSpPr>
        <p:sp>
          <p:nvSpPr>
            <p:cNvPr id="50" name="Freeform 50">
              <a:extLst>
                <a:ext uri="{FF2B5EF4-FFF2-40B4-BE49-F238E27FC236}">
                  <a16:creationId xmlns:a16="http://schemas.microsoft.com/office/drawing/2014/main" id="{40C1C908-3E52-07F6-59BB-08E23ECD8E2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51" name="TextBox 51">
              <a:extLst>
                <a:ext uri="{FF2B5EF4-FFF2-40B4-BE49-F238E27FC236}">
                  <a16:creationId xmlns:a16="http://schemas.microsoft.com/office/drawing/2014/main" id="{3BEAEF44-BD49-C346-5D17-0E35D914B5DB}"/>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52" name="TextBox 52">
            <a:extLst>
              <a:ext uri="{FF2B5EF4-FFF2-40B4-BE49-F238E27FC236}">
                <a16:creationId xmlns:a16="http://schemas.microsoft.com/office/drawing/2014/main" id="{1F68BFAC-E1F6-E7A3-809C-650677FBA9C4}"/>
              </a:ext>
            </a:extLst>
          </p:cNvPr>
          <p:cNvSpPr txBox="1"/>
          <p:nvPr/>
        </p:nvSpPr>
        <p:spPr>
          <a:xfrm>
            <a:off x="1988545" y="5418582"/>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4</a:t>
            </a:r>
          </a:p>
        </p:txBody>
      </p:sp>
      <p:sp>
        <p:nvSpPr>
          <p:cNvPr id="53" name="TextBox 53">
            <a:extLst>
              <a:ext uri="{FF2B5EF4-FFF2-40B4-BE49-F238E27FC236}">
                <a16:creationId xmlns:a16="http://schemas.microsoft.com/office/drawing/2014/main" id="{13F8C083-6878-ED07-5776-791412246E79}"/>
              </a:ext>
            </a:extLst>
          </p:cNvPr>
          <p:cNvSpPr txBox="1"/>
          <p:nvPr/>
        </p:nvSpPr>
        <p:spPr>
          <a:xfrm>
            <a:off x="950393" y="6236353"/>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الممارسة المستقلة</a:t>
            </a:r>
          </a:p>
        </p:txBody>
      </p:sp>
      <p:grpSp>
        <p:nvGrpSpPr>
          <p:cNvPr id="57" name="Group 57">
            <a:extLst>
              <a:ext uri="{FF2B5EF4-FFF2-40B4-BE49-F238E27FC236}">
                <a16:creationId xmlns:a16="http://schemas.microsoft.com/office/drawing/2014/main" id="{44997168-86E4-06B0-948E-96DFBA8FB5D1}"/>
              </a:ext>
            </a:extLst>
          </p:cNvPr>
          <p:cNvGrpSpPr/>
          <p:nvPr/>
        </p:nvGrpSpPr>
        <p:grpSpPr>
          <a:xfrm rot="5400000">
            <a:off x="12214793" y="2781090"/>
            <a:ext cx="1569555" cy="839931"/>
            <a:chOff x="0" y="0"/>
            <a:chExt cx="1223127" cy="654544"/>
          </a:xfrm>
        </p:grpSpPr>
        <p:sp>
          <p:nvSpPr>
            <p:cNvPr id="58" name="Freeform 58">
              <a:extLst>
                <a:ext uri="{FF2B5EF4-FFF2-40B4-BE49-F238E27FC236}">
                  <a16:creationId xmlns:a16="http://schemas.microsoft.com/office/drawing/2014/main" id="{AF1E0990-C05C-2EFF-BC4C-06D88724D93B}"/>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59" name="Freeform 59">
              <a:extLst>
                <a:ext uri="{FF2B5EF4-FFF2-40B4-BE49-F238E27FC236}">
                  <a16:creationId xmlns:a16="http://schemas.microsoft.com/office/drawing/2014/main" id="{E40B5719-3CD9-8C85-3314-A2DB67AE0411}"/>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0" name="Freeform 60">
              <a:extLst>
                <a:ext uri="{FF2B5EF4-FFF2-40B4-BE49-F238E27FC236}">
                  <a16:creationId xmlns:a16="http://schemas.microsoft.com/office/drawing/2014/main" id="{58881A4E-BBF1-0FFA-C8A5-3203FD0888BF}"/>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61" name="TextBox 61">
            <a:extLst>
              <a:ext uri="{FF2B5EF4-FFF2-40B4-BE49-F238E27FC236}">
                <a16:creationId xmlns:a16="http://schemas.microsoft.com/office/drawing/2014/main" id="{985AFBCF-4592-F413-C72B-8B3409CE2AF7}"/>
              </a:ext>
            </a:extLst>
          </p:cNvPr>
          <p:cNvSpPr txBox="1"/>
          <p:nvPr/>
        </p:nvSpPr>
        <p:spPr>
          <a:xfrm rot="5400000">
            <a:off x="11747453" y="2921587"/>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الأهداف</a:t>
            </a:r>
          </a:p>
        </p:txBody>
      </p:sp>
      <p:grpSp>
        <p:nvGrpSpPr>
          <p:cNvPr id="82" name="Group 72">
            <a:extLst>
              <a:ext uri="{FF2B5EF4-FFF2-40B4-BE49-F238E27FC236}">
                <a16:creationId xmlns:a16="http://schemas.microsoft.com/office/drawing/2014/main" id="{99007501-D656-451C-6EFF-5E44A8ACE38A}"/>
              </a:ext>
            </a:extLst>
          </p:cNvPr>
          <p:cNvGrpSpPr/>
          <p:nvPr/>
        </p:nvGrpSpPr>
        <p:grpSpPr>
          <a:xfrm>
            <a:off x="313058" y="2670056"/>
            <a:ext cx="3115942" cy="1348048"/>
            <a:chOff x="0" y="0"/>
            <a:chExt cx="2263775" cy="1074441"/>
          </a:xfrm>
        </p:grpSpPr>
        <p:sp>
          <p:nvSpPr>
            <p:cNvPr id="83" name="Freeform 73">
              <a:extLst>
                <a:ext uri="{FF2B5EF4-FFF2-40B4-BE49-F238E27FC236}">
                  <a16:creationId xmlns:a16="http://schemas.microsoft.com/office/drawing/2014/main" id="{932E08B3-02D5-9245-E544-08928F62026A}"/>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84" name="Freeform 74">
              <a:extLst>
                <a:ext uri="{FF2B5EF4-FFF2-40B4-BE49-F238E27FC236}">
                  <a16:creationId xmlns:a16="http://schemas.microsoft.com/office/drawing/2014/main" id="{FC882029-FB45-C87A-7E72-FFF2B5C0019F}"/>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85" name="Freeform 75">
              <a:extLst>
                <a:ext uri="{FF2B5EF4-FFF2-40B4-BE49-F238E27FC236}">
                  <a16:creationId xmlns:a16="http://schemas.microsoft.com/office/drawing/2014/main" id="{96CFEDC5-0A76-80DC-7D3F-825F2F92598C}"/>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86" name="Group 76">
            <a:extLst>
              <a:ext uri="{FF2B5EF4-FFF2-40B4-BE49-F238E27FC236}">
                <a16:creationId xmlns:a16="http://schemas.microsoft.com/office/drawing/2014/main" id="{3655A96C-822F-0F0C-9E1F-1E87B8B252BB}"/>
              </a:ext>
            </a:extLst>
          </p:cNvPr>
          <p:cNvGrpSpPr/>
          <p:nvPr/>
        </p:nvGrpSpPr>
        <p:grpSpPr>
          <a:xfrm>
            <a:off x="682538" y="2400300"/>
            <a:ext cx="2327143" cy="484918"/>
            <a:chOff x="0" y="0"/>
            <a:chExt cx="1755380" cy="372326"/>
          </a:xfrm>
        </p:grpSpPr>
        <p:sp>
          <p:nvSpPr>
            <p:cNvPr id="87" name="Freeform 77">
              <a:extLst>
                <a:ext uri="{FF2B5EF4-FFF2-40B4-BE49-F238E27FC236}">
                  <a16:creationId xmlns:a16="http://schemas.microsoft.com/office/drawing/2014/main" id="{172F0803-E104-B6FB-9536-FDED267B5783}"/>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88" name="Freeform 78">
              <a:extLst>
                <a:ext uri="{FF2B5EF4-FFF2-40B4-BE49-F238E27FC236}">
                  <a16:creationId xmlns:a16="http://schemas.microsoft.com/office/drawing/2014/main" id="{D81CE37C-371D-2AD7-C58B-970AC6E8453A}"/>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89" name="Freeform 79">
              <a:extLst>
                <a:ext uri="{FF2B5EF4-FFF2-40B4-BE49-F238E27FC236}">
                  <a16:creationId xmlns:a16="http://schemas.microsoft.com/office/drawing/2014/main" id="{4C78D7F7-0FED-703B-E7E4-F45F5E780E32}"/>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91" name="TextBox 70">
            <a:extLst>
              <a:ext uri="{FF2B5EF4-FFF2-40B4-BE49-F238E27FC236}">
                <a16:creationId xmlns:a16="http://schemas.microsoft.com/office/drawing/2014/main" id="{7184A60C-8570-F687-6DBB-AD3265195ECD}"/>
              </a:ext>
            </a:extLst>
          </p:cNvPr>
          <p:cNvSpPr txBox="1"/>
          <p:nvPr/>
        </p:nvSpPr>
        <p:spPr>
          <a:xfrm>
            <a:off x="552436" y="2517959"/>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المدة</a:t>
            </a:r>
          </a:p>
        </p:txBody>
      </p:sp>
      <p:grpSp>
        <p:nvGrpSpPr>
          <p:cNvPr id="38" name="Groupe 54">
            <a:extLst>
              <a:ext uri="{FF2B5EF4-FFF2-40B4-BE49-F238E27FC236}">
                <a16:creationId xmlns:a16="http://schemas.microsoft.com/office/drawing/2014/main" id="{604D68D0-FB3C-F936-F862-161D07786D1A}"/>
              </a:ext>
            </a:extLst>
          </p:cNvPr>
          <p:cNvGrpSpPr/>
          <p:nvPr/>
        </p:nvGrpSpPr>
        <p:grpSpPr>
          <a:xfrm>
            <a:off x="3885825" y="56678"/>
            <a:ext cx="10373197" cy="1948980"/>
            <a:chOff x="4447120" y="284446"/>
            <a:chExt cx="9925956" cy="1701530"/>
          </a:xfrm>
        </p:grpSpPr>
        <p:grpSp>
          <p:nvGrpSpPr>
            <p:cNvPr id="47" name="Group 11">
              <a:extLst>
                <a:ext uri="{FF2B5EF4-FFF2-40B4-BE49-F238E27FC236}">
                  <a16:creationId xmlns:a16="http://schemas.microsoft.com/office/drawing/2014/main" id="{68765154-FE39-BEA9-2D69-E58F67E0BA6D}"/>
                </a:ext>
              </a:extLst>
            </p:cNvPr>
            <p:cNvGrpSpPr/>
            <p:nvPr/>
          </p:nvGrpSpPr>
          <p:grpSpPr>
            <a:xfrm>
              <a:off x="5049900" y="590830"/>
              <a:ext cx="8188199" cy="1277025"/>
              <a:chOff x="1787" y="0"/>
              <a:chExt cx="4527112" cy="706045"/>
            </a:xfrm>
          </p:grpSpPr>
          <p:sp>
            <p:nvSpPr>
              <p:cNvPr id="74" name="Freeform 12">
                <a:extLst>
                  <a:ext uri="{FF2B5EF4-FFF2-40B4-BE49-F238E27FC236}">
                    <a16:creationId xmlns:a16="http://schemas.microsoft.com/office/drawing/2014/main" id="{1386619F-E1D8-58E4-8A41-ED244E3B5558}"/>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chemeClr val="accent1">
                  <a:lumMod val="20000"/>
                  <a:lumOff val="80000"/>
                </a:schemeClr>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75" name="TextBox 13">
                <a:extLst>
                  <a:ext uri="{FF2B5EF4-FFF2-40B4-BE49-F238E27FC236}">
                    <a16:creationId xmlns:a16="http://schemas.microsoft.com/office/drawing/2014/main" id="{923EBE0E-584B-83A5-4013-3B5EF382A653}"/>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55" name="Freeform 22">
              <a:extLst>
                <a:ext uri="{FF2B5EF4-FFF2-40B4-BE49-F238E27FC236}">
                  <a16:creationId xmlns:a16="http://schemas.microsoft.com/office/drawing/2014/main" id="{257AA48A-661F-6530-A3C3-1B65F9008934}"/>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56" name="Freeform 22">
              <a:extLst>
                <a:ext uri="{FF2B5EF4-FFF2-40B4-BE49-F238E27FC236}">
                  <a16:creationId xmlns:a16="http://schemas.microsoft.com/office/drawing/2014/main" id="{5ABCAFCD-54C5-7A42-DA07-7B52C4987CB4}"/>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72" name="Freeform 22">
              <a:extLst>
                <a:ext uri="{FF2B5EF4-FFF2-40B4-BE49-F238E27FC236}">
                  <a16:creationId xmlns:a16="http://schemas.microsoft.com/office/drawing/2014/main" id="{2CB05E78-F37B-8015-CDE6-E7328BA89DCE}"/>
                </a:ext>
              </a:extLst>
            </p:cNvPr>
            <p:cNvSpPr/>
            <p:nvPr/>
          </p:nvSpPr>
          <p:spPr>
            <a:xfrm>
              <a:off x="4447120" y="755054"/>
              <a:ext cx="850946"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73" name="Freeform 22">
              <a:extLst>
                <a:ext uri="{FF2B5EF4-FFF2-40B4-BE49-F238E27FC236}">
                  <a16:creationId xmlns:a16="http://schemas.microsoft.com/office/drawing/2014/main" id="{E126D029-822B-38BA-9651-0036BA55556E}"/>
                </a:ext>
              </a:extLst>
            </p:cNvPr>
            <p:cNvSpPr/>
            <p:nvPr/>
          </p:nvSpPr>
          <p:spPr>
            <a:xfrm>
              <a:off x="5284226" y="284446"/>
              <a:ext cx="850946"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77" name="TextBox 76">
            <a:extLst>
              <a:ext uri="{FF2B5EF4-FFF2-40B4-BE49-F238E27FC236}">
                <a16:creationId xmlns:a16="http://schemas.microsoft.com/office/drawing/2014/main" id="{FFEECF15-E8AF-599C-832A-486EB14F4728}"/>
              </a:ext>
            </a:extLst>
          </p:cNvPr>
          <p:cNvSpPr txBox="1"/>
          <p:nvPr/>
        </p:nvSpPr>
        <p:spPr>
          <a:xfrm>
            <a:off x="4151100" y="838752"/>
            <a:ext cx="9144000" cy="784830"/>
          </a:xfrm>
          <a:prstGeom prst="rect">
            <a:avLst/>
          </a:prstGeom>
          <a:noFill/>
        </p:spPr>
        <p:txBody>
          <a:bodyPr wrap="square">
            <a:spAutoFit/>
          </a:bodyPr>
          <a:lstStyle/>
          <a:p>
            <a:pPr marL="0" lvl="0" indent="0" algn="ctr" rtl="1">
              <a:lnSpc>
                <a:spcPts val="4818"/>
              </a:lnSpc>
              <a:spcBef>
                <a:spcPct val="0"/>
              </a:spcBef>
            </a:pPr>
            <a:r>
              <a:rPr lang="ar-MA" sz="6000" b="1" dirty="0">
                <a:solidFill>
                  <a:srgbClr val="000000"/>
                </a:solidFill>
                <a:latin typeface="Microsoft Uighur" panose="02000000000000000000" pitchFamily="2" charset="-78"/>
                <a:cs typeface="Microsoft Uighur" panose="02000000000000000000" pitchFamily="2" charset="-78"/>
                <a:sym typeface="IBM Plex Sans Arabic"/>
                <a:rtl/>
              </a:rPr>
              <a:t>الجمع والطرح شفهيا</a:t>
            </a:r>
            <a:endParaRPr lang="ar-EG" sz="6000" b="1" dirty="0">
              <a:solidFill>
                <a:srgbClr val="000000"/>
              </a:solidFill>
              <a:latin typeface="Microsoft Uighur" panose="02000000000000000000" pitchFamily="2" charset="-78"/>
              <a:cs typeface="Microsoft Uighur" panose="02000000000000000000" pitchFamily="2" charset="-78"/>
              <a:sym typeface="IBM Plex Sans Arabic"/>
              <a:rtl/>
            </a:endParaRPr>
          </a:p>
        </p:txBody>
      </p:sp>
      <p:pic>
        <p:nvPicPr>
          <p:cNvPr id="78" name="Image 1">
            <a:extLst>
              <a:ext uri="{FF2B5EF4-FFF2-40B4-BE49-F238E27FC236}">
                <a16:creationId xmlns:a16="http://schemas.microsoft.com/office/drawing/2014/main" id="{314832E2-275F-FD50-B2EE-47AE5E45FE1D}"/>
              </a:ext>
            </a:extLst>
          </p:cNvPr>
          <p:cNvPicPr>
            <a:picLocks noChangeAspect="1"/>
          </p:cNvPicPr>
          <p:nvPr/>
        </p:nvPicPr>
        <p:blipFill>
          <a:blip r:embed="rId11"/>
          <a:stretch>
            <a:fillRect/>
          </a:stretch>
        </p:blipFill>
        <p:spPr>
          <a:xfrm>
            <a:off x="15906168" y="1165844"/>
            <a:ext cx="2220150" cy="3121734"/>
          </a:xfrm>
          <a:prstGeom prst="rect">
            <a:avLst/>
          </a:prstGeom>
        </p:spPr>
      </p:pic>
      <p:pic>
        <p:nvPicPr>
          <p:cNvPr id="79" name="Image 2">
            <a:extLst>
              <a:ext uri="{FF2B5EF4-FFF2-40B4-BE49-F238E27FC236}">
                <a16:creationId xmlns:a16="http://schemas.microsoft.com/office/drawing/2014/main" id="{7495AD18-A0FA-A1D8-CA14-3BB91E976260}"/>
              </a:ext>
            </a:extLst>
          </p:cNvPr>
          <p:cNvPicPr>
            <a:picLocks noChangeAspect="1"/>
          </p:cNvPicPr>
          <p:nvPr/>
        </p:nvPicPr>
        <p:blipFill>
          <a:blip r:embed="rId12"/>
          <a:stretch>
            <a:fillRect/>
          </a:stretch>
        </p:blipFill>
        <p:spPr>
          <a:xfrm>
            <a:off x="14450170" y="147446"/>
            <a:ext cx="2222761" cy="3178663"/>
          </a:xfrm>
          <a:prstGeom prst="rect">
            <a:avLst/>
          </a:prstGeom>
        </p:spPr>
      </p:pic>
      <p:grpSp>
        <p:nvGrpSpPr>
          <p:cNvPr id="80" name="Group 62">
            <a:extLst>
              <a:ext uri="{FF2B5EF4-FFF2-40B4-BE49-F238E27FC236}">
                <a16:creationId xmlns:a16="http://schemas.microsoft.com/office/drawing/2014/main" id="{84C0889E-A969-5F23-0551-815A6A164B60}"/>
              </a:ext>
            </a:extLst>
          </p:cNvPr>
          <p:cNvGrpSpPr/>
          <p:nvPr/>
        </p:nvGrpSpPr>
        <p:grpSpPr>
          <a:xfrm>
            <a:off x="207656" y="834332"/>
            <a:ext cx="3444840" cy="1432879"/>
            <a:chOff x="0" y="0"/>
            <a:chExt cx="2263775" cy="1074441"/>
          </a:xfrm>
        </p:grpSpPr>
        <p:sp>
          <p:nvSpPr>
            <p:cNvPr id="81" name="Freeform 63">
              <a:extLst>
                <a:ext uri="{FF2B5EF4-FFF2-40B4-BE49-F238E27FC236}">
                  <a16:creationId xmlns:a16="http://schemas.microsoft.com/office/drawing/2014/main" id="{93641F9F-9E38-4E95-6A79-F7B0439D6BAB}"/>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93" name="Freeform 64">
              <a:extLst>
                <a:ext uri="{FF2B5EF4-FFF2-40B4-BE49-F238E27FC236}">
                  <a16:creationId xmlns:a16="http://schemas.microsoft.com/office/drawing/2014/main" id="{186B866C-8388-CA93-A4C3-63E6A1921A7A}"/>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94" name="Freeform 65">
              <a:extLst>
                <a:ext uri="{FF2B5EF4-FFF2-40B4-BE49-F238E27FC236}">
                  <a16:creationId xmlns:a16="http://schemas.microsoft.com/office/drawing/2014/main" id="{BC2C4D28-35CF-C65D-9AC5-CFF576BA8EF2}"/>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95" name="Group 66">
            <a:extLst>
              <a:ext uri="{FF2B5EF4-FFF2-40B4-BE49-F238E27FC236}">
                <a16:creationId xmlns:a16="http://schemas.microsoft.com/office/drawing/2014/main" id="{E4FE0F1B-31C5-7FB9-75B3-E8D195E311A6}"/>
              </a:ext>
            </a:extLst>
          </p:cNvPr>
          <p:cNvGrpSpPr/>
          <p:nvPr/>
        </p:nvGrpSpPr>
        <p:grpSpPr>
          <a:xfrm>
            <a:off x="594474" y="563516"/>
            <a:ext cx="2671204" cy="566577"/>
            <a:chOff x="0" y="0"/>
            <a:chExt cx="1755380" cy="372326"/>
          </a:xfrm>
        </p:grpSpPr>
        <p:sp>
          <p:nvSpPr>
            <p:cNvPr id="96" name="Freeform 67">
              <a:extLst>
                <a:ext uri="{FF2B5EF4-FFF2-40B4-BE49-F238E27FC236}">
                  <a16:creationId xmlns:a16="http://schemas.microsoft.com/office/drawing/2014/main" id="{2A96BF6C-2CB2-B872-2936-CDD832389E9E}"/>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97" name="Freeform 68">
              <a:extLst>
                <a:ext uri="{FF2B5EF4-FFF2-40B4-BE49-F238E27FC236}">
                  <a16:creationId xmlns:a16="http://schemas.microsoft.com/office/drawing/2014/main" id="{6CA676FA-9222-8539-DA95-C7569324A40C}"/>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98" name="Freeform 69">
              <a:extLst>
                <a:ext uri="{FF2B5EF4-FFF2-40B4-BE49-F238E27FC236}">
                  <a16:creationId xmlns:a16="http://schemas.microsoft.com/office/drawing/2014/main" id="{3ED800F7-E63A-582D-5C2B-6CDB4A337133}"/>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99" name="TextBox 70">
            <a:extLst>
              <a:ext uri="{FF2B5EF4-FFF2-40B4-BE49-F238E27FC236}">
                <a16:creationId xmlns:a16="http://schemas.microsoft.com/office/drawing/2014/main" id="{61CA69C3-1F59-9D6F-AEA8-2D54A9A7FEAC}"/>
              </a:ext>
            </a:extLst>
          </p:cNvPr>
          <p:cNvSpPr txBox="1"/>
          <p:nvPr/>
        </p:nvSpPr>
        <p:spPr>
          <a:xfrm>
            <a:off x="664736" y="743146"/>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الوسائل</a:t>
            </a:r>
          </a:p>
        </p:txBody>
      </p:sp>
      <p:sp>
        <p:nvSpPr>
          <p:cNvPr id="100" name="TextBox 71">
            <a:extLst>
              <a:ext uri="{FF2B5EF4-FFF2-40B4-BE49-F238E27FC236}">
                <a16:creationId xmlns:a16="http://schemas.microsoft.com/office/drawing/2014/main" id="{DE4C2173-6C3F-F9CE-8D54-756FE5ABAAB4}"/>
              </a:ext>
            </a:extLst>
          </p:cNvPr>
          <p:cNvSpPr txBox="1"/>
          <p:nvPr/>
        </p:nvSpPr>
        <p:spPr>
          <a:xfrm>
            <a:off x="504149" y="1197640"/>
            <a:ext cx="2719611" cy="405880"/>
          </a:xfrm>
          <a:prstGeom prst="rect">
            <a:avLst/>
          </a:prstGeom>
        </p:spPr>
        <p:txBody>
          <a:bodyPr lIns="0" tIns="0" rIns="0" bIns="0" rtlCol="0" anchor="t">
            <a:spAutoFit/>
          </a:bodyPr>
          <a:lstStyle/>
          <a:p>
            <a:pPr marL="483939" lvl="1" indent="-241969" algn="r" rtl="1">
              <a:lnSpc>
                <a:spcPts val="3138"/>
              </a:lnSpc>
              <a:buFont typeface="Arial"/>
              <a:buChar char="•"/>
            </a:pP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جداول الجمع والطرح</a:t>
            </a:r>
          </a:p>
        </p:txBody>
      </p:sp>
      <p:sp>
        <p:nvSpPr>
          <p:cNvPr id="101" name="TextBox 54">
            <a:extLst>
              <a:ext uri="{FF2B5EF4-FFF2-40B4-BE49-F238E27FC236}">
                <a16:creationId xmlns:a16="http://schemas.microsoft.com/office/drawing/2014/main" id="{EEAB4E1E-743A-C766-D6E9-41D02FA32AA6}"/>
              </a:ext>
            </a:extLst>
          </p:cNvPr>
          <p:cNvSpPr txBox="1"/>
          <p:nvPr/>
        </p:nvSpPr>
        <p:spPr>
          <a:xfrm>
            <a:off x="5668864" y="2639578"/>
            <a:ext cx="6313815" cy="1000274"/>
          </a:xfrm>
          <a:prstGeom prst="rect">
            <a:avLst/>
          </a:prstGeom>
        </p:spPr>
        <p:txBody>
          <a:bodyPr lIns="0" tIns="0" rIns="0" bIns="0" rtlCol="0" anchor="t">
            <a:spAutoFit/>
          </a:bodyPr>
          <a:lstStyle/>
          <a:p>
            <a:pPr marL="412823" lvl="1" indent="-206411" algn="r" rtl="1">
              <a:lnSpc>
                <a:spcPts val="2581"/>
              </a:lnSpc>
              <a:buFont typeface="Arial"/>
              <a:buChar char="•"/>
            </a:pPr>
            <a:r>
              <a:rPr lang="ar-EG" sz="24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اكساب القدرة على الجمع شفويا لعددين من رقم واحد؛</a:t>
            </a:r>
          </a:p>
          <a:p>
            <a:pPr marL="412823" lvl="1" indent="-206411" algn="r" rtl="1">
              <a:lnSpc>
                <a:spcPts val="2581"/>
              </a:lnSpc>
              <a:buFont typeface="Arial"/>
              <a:buChar char="•"/>
            </a:pPr>
            <a:r>
              <a:rPr lang="ar-EG" sz="24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اكساب القدرة على الطرح شفويا لعدد مكون من رقمين أو رقم واحد، يكون الفرق محصورا بين 0 و18</a:t>
            </a:r>
            <a:r>
              <a:rPr lang="ar-MA" sz="24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a:t>
            </a:r>
            <a:endParaRPr lang="ar-EG" sz="24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102" name="TextBox 80">
            <a:extLst>
              <a:ext uri="{FF2B5EF4-FFF2-40B4-BE49-F238E27FC236}">
                <a16:creationId xmlns:a16="http://schemas.microsoft.com/office/drawing/2014/main" id="{570E2319-B896-9405-F34A-85387BE578F6}"/>
              </a:ext>
            </a:extLst>
          </p:cNvPr>
          <p:cNvSpPr txBox="1"/>
          <p:nvPr/>
        </p:nvSpPr>
        <p:spPr>
          <a:xfrm>
            <a:off x="816284" y="3153179"/>
            <a:ext cx="1931992" cy="405880"/>
          </a:xfrm>
          <a:prstGeom prst="rect">
            <a:avLst/>
          </a:prstGeom>
        </p:spPr>
        <p:txBody>
          <a:bodyPr wrap="square" lIns="0" tIns="0" rIns="0" bIns="0" rtlCol="0" anchor="t">
            <a:spAutoFit/>
          </a:bodyPr>
          <a:lstStyle/>
          <a:p>
            <a:pPr algn="ctr" rtl="1">
              <a:lnSpc>
                <a:spcPts val="3138"/>
              </a:lnSpc>
              <a:spcBef>
                <a:spcPct val="0"/>
              </a:spcBef>
            </a:pPr>
            <a:r>
              <a:rPr lang="en-US"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Pr>
              <a:t>5</a:t>
            </a: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إلى </a:t>
            </a:r>
            <a:r>
              <a:rPr lang="en-US"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Pr>
              <a:t>7</a:t>
            </a: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دقا</a:t>
            </a:r>
            <a:r>
              <a:rPr lang="ar-MA"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ئ</a:t>
            </a: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ق</a:t>
            </a:r>
          </a:p>
        </p:txBody>
      </p:sp>
      <p:sp>
        <p:nvSpPr>
          <p:cNvPr id="3" name="ZoneTexte 2">
            <a:extLst>
              <a:ext uri="{FF2B5EF4-FFF2-40B4-BE49-F238E27FC236}">
                <a16:creationId xmlns:a16="http://schemas.microsoft.com/office/drawing/2014/main" id="{8804ED2E-47D3-0362-BC32-167BF69DFCC6}"/>
              </a:ext>
            </a:extLst>
          </p:cNvPr>
          <p:cNvSpPr txBox="1"/>
          <p:nvPr/>
        </p:nvSpPr>
        <p:spPr>
          <a:xfrm>
            <a:off x="4760649" y="7008972"/>
            <a:ext cx="4159490" cy="2677656"/>
          </a:xfrm>
          <a:prstGeom prst="rect">
            <a:avLst/>
          </a:prstGeom>
          <a:noFill/>
        </p:spPr>
        <p:txBody>
          <a:bodyPr wrap="square" rtlCol="0">
            <a:spAutoFit/>
          </a:bodyPr>
          <a:lstStyle/>
          <a:p>
            <a:pPr algn="r" rtl="1"/>
            <a:r>
              <a:rPr lang="ar-MA" sz="2400" b="1" dirty="0">
                <a:solidFill>
                  <a:srgbClr val="2A2B39"/>
                </a:solidFill>
                <a:latin typeface="Microsoft Uighur" panose="02000000000000000000" pitchFamily="2" charset="-78"/>
                <a:cs typeface="Microsoft Uighur" panose="02000000000000000000" pitchFamily="2" charset="-78"/>
                <a:rtl/>
              </a:rPr>
              <a:t>يقدم منشط الورشة:</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طريقة العمل (ثنائيات – مجموعات صغرى – جماعة القسم...)؛</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مقترحات للعمليات والأنشطة المطلوبة؛</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الوسائل المعتمدة؛</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المنتوج المنتظر؛</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نوع أو أنواع التحفيز الممكن استخدامه(ا).</a:t>
            </a:r>
          </a:p>
        </p:txBody>
      </p:sp>
      <p:sp>
        <p:nvSpPr>
          <p:cNvPr id="54" name="TextBox 56">
            <a:extLst>
              <a:ext uri="{FF2B5EF4-FFF2-40B4-BE49-F238E27FC236}">
                <a16:creationId xmlns:a16="http://schemas.microsoft.com/office/drawing/2014/main" id="{9CFD28EA-4C19-6F95-9BDD-A0BC78000B3E}"/>
              </a:ext>
            </a:extLst>
          </p:cNvPr>
          <p:cNvSpPr txBox="1"/>
          <p:nvPr/>
        </p:nvSpPr>
        <p:spPr>
          <a:xfrm>
            <a:off x="735548" y="7017753"/>
            <a:ext cx="2987679" cy="1969770"/>
          </a:xfrm>
          <a:prstGeom prst="rect">
            <a:avLst/>
          </a:prstGeom>
        </p:spPr>
        <p:txBody>
          <a:bodyPr wrap="square" lIns="0" tIns="0" rIns="0" bIns="0" rtlCol="0" anchor="t">
            <a:spAutoFit/>
          </a:bodyPr>
          <a:lstStyle/>
          <a:p>
            <a:pPr algn="r" rtl="1">
              <a:lnSpc>
                <a:spcPct val="150000"/>
              </a:lnSpc>
            </a:pPr>
            <a:r>
              <a:rPr lang="ar-MA" sz="2400" b="1" dirty="0">
                <a:solidFill>
                  <a:srgbClr val="2A2B39"/>
                </a:solidFill>
                <a:latin typeface="Microsoft Uighur" panose="02000000000000000000" pitchFamily="2" charset="-78"/>
                <a:cs typeface="Microsoft Uighur" panose="02000000000000000000" pitchFamily="2" charset="-78"/>
                <a:rtl/>
              </a:rPr>
              <a:t>يقدم منشط الورشة نوع الممارسة المستقلة المطلوبة من المتعلم في هذا النشاط.</a:t>
            </a:r>
          </a:p>
          <a:p>
            <a:pPr marL="0" lvl="0" indent="0" algn="ctr" rtl="1">
              <a:lnSpc>
                <a:spcPts val="2430"/>
              </a:lnSpc>
            </a:pPr>
            <a:endParaRPr lang="ar-EG" sz="2000" b="1" spc="42" dirty="0">
              <a:solidFill>
                <a:srgbClr val="242424"/>
              </a:solidFill>
              <a:latin typeface="Microsoft Uighur" panose="02000000000000000000" pitchFamily="2" charset="-78"/>
              <a:ea typeface="IBM Plex Sans Arabic"/>
              <a:cs typeface="Microsoft Uighur" panose="02000000000000000000" pitchFamily="2" charset="-78"/>
              <a:sym typeface="IBM Plex Sans Arabic"/>
              <a:rtl/>
            </a:endParaRPr>
          </a:p>
        </p:txBody>
      </p:sp>
    </p:spTree>
    <p:extLst>
      <p:ext uri="{BB962C8B-B14F-4D97-AF65-F5344CB8AC3E}">
        <p14:creationId xmlns:p14="http://schemas.microsoft.com/office/powerpoint/2010/main" val="4882523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9E20F-BCFF-91DF-7461-5CE8FFFFA450}"/>
            </a:ext>
          </a:extLst>
        </p:cNvPr>
        <p:cNvGrpSpPr/>
        <p:nvPr/>
      </p:nvGrpSpPr>
      <p:grpSpPr>
        <a:xfrm>
          <a:off x="0" y="0"/>
          <a:ext cx="0" cy="0"/>
          <a:chOff x="0" y="0"/>
          <a:chExt cx="0" cy="0"/>
        </a:xfrm>
      </p:grpSpPr>
      <p:pic>
        <p:nvPicPr>
          <p:cNvPr id="4" name="Image 2">
            <a:extLst>
              <a:ext uri="{FF2B5EF4-FFF2-40B4-BE49-F238E27FC236}">
                <a16:creationId xmlns:a16="http://schemas.microsoft.com/office/drawing/2014/main" id="{9DD99372-970B-CD3B-9710-65272D184D2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a:off x="4978227" y="1614417"/>
            <a:ext cx="3819238" cy="5995449"/>
          </a:xfrm>
          <a:prstGeom prst="rect">
            <a:avLst/>
          </a:prstGeom>
        </p:spPr>
      </p:pic>
      <p:grpSp>
        <p:nvGrpSpPr>
          <p:cNvPr id="9" name="Groupe 8">
            <a:extLst>
              <a:ext uri="{FF2B5EF4-FFF2-40B4-BE49-F238E27FC236}">
                <a16:creationId xmlns:a16="http://schemas.microsoft.com/office/drawing/2014/main" id="{FEF3176F-BB26-EB68-1F5D-54082DEAA3F4}"/>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8C252103-389B-A347-98C0-AF1A0A77CB2F}"/>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39A1A058-2813-0637-A39A-88BFC9E6CC23}"/>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998ECB6F-A55D-9B68-7498-D20810EDB119}"/>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76A4F43D-3969-2E03-1C55-F97A38095619}"/>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C48130BA-6896-232F-FCF8-E412AE4EC6DE}"/>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3AD0A388-1CBE-A491-6C0D-7BCA0D54A6CC}"/>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A1C3B94F-008D-24BD-46A1-F3F6CFE3F399}"/>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Freeform 6">
            <a:extLst>
              <a:ext uri="{FF2B5EF4-FFF2-40B4-BE49-F238E27FC236}">
                <a16:creationId xmlns:a16="http://schemas.microsoft.com/office/drawing/2014/main" id="{55E5D6A8-D826-FDD0-6A74-079BFF5D424E}"/>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5"/>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3" name="Image 2">
            <a:extLst>
              <a:ext uri="{FF2B5EF4-FFF2-40B4-BE49-F238E27FC236}">
                <a16:creationId xmlns:a16="http://schemas.microsoft.com/office/drawing/2014/main" id="{FD71EA01-E370-A766-ED77-5968B61EADC5}"/>
              </a:ext>
            </a:extLst>
          </p:cNvPr>
          <p:cNvPicPr>
            <a:picLocks noChangeAspect="1"/>
          </p:cNvPicPr>
          <p:nvPr/>
        </p:nvPicPr>
        <p:blipFill>
          <a:blip r:embed="rId6"/>
          <a:stretch>
            <a:fillRect/>
          </a:stretch>
        </p:blipFill>
        <p:spPr>
          <a:xfrm>
            <a:off x="1225091" y="932865"/>
            <a:ext cx="2222761" cy="3178663"/>
          </a:xfrm>
          <a:prstGeom prst="rect">
            <a:avLst/>
          </a:prstGeom>
        </p:spPr>
      </p:pic>
      <p:sp>
        <p:nvSpPr>
          <p:cNvPr id="7" name="TextBox 5">
            <a:extLst>
              <a:ext uri="{FF2B5EF4-FFF2-40B4-BE49-F238E27FC236}">
                <a16:creationId xmlns:a16="http://schemas.microsoft.com/office/drawing/2014/main" id="{18E1622F-C62B-170E-EB21-4FE445104987}"/>
              </a:ext>
            </a:extLst>
          </p:cNvPr>
          <p:cNvSpPr txBox="1"/>
          <p:nvPr/>
        </p:nvSpPr>
        <p:spPr>
          <a:xfrm>
            <a:off x="12690569" y="4475843"/>
            <a:ext cx="3819675" cy="1661993"/>
          </a:xfrm>
          <a:prstGeom prst="rect">
            <a:avLst/>
          </a:prstGeom>
        </p:spPr>
        <p:txBody>
          <a:bodyPr wrap="square" lIns="0" tIns="0" rIns="0" bIns="0" rtlCol="0" anchor="t">
            <a:spAutoFit/>
          </a:bodyPr>
          <a:lstStyle/>
          <a:p>
            <a:pPr marL="0" lvl="0" indent="0" algn="ctr" rtl="1"/>
            <a:r>
              <a:rPr lang="ar-MA" sz="5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نمذجة النشاط من طرف منشط الورشة</a:t>
            </a:r>
          </a:p>
        </p:txBody>
      </p:sp>
    </p:spTree>
    <p:extLst>
      <p:ext uri="{BB962C8B-B14F-4D97-AF65-F5344CB8AC3E}">
        <p14:creationId xmlns:p14="http://schemas.microsoft.com/office/powerpoint/2010/main" val="35708547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927C7-E0FF-F274-EC81-E7515B3F03DD}"/>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CE895A32-1C41-B76D-0F44-A2BE55D19248}"/>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00E89E15-D180-21A1-CAD4-9F52C7C9262C}"/>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251CF590-5F3E-70B2-2C39-6044B98E0876}"/>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5979D40F-C607-8350-95E4-753A72F6E224}"/>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94D0B838-7710-E981-2791-03D77396046C}"/>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28DDB874-DDB0-235C-589E-72AED67D51A7}"/>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25EF9BF0-1A1F-9D0F-9B94-F4EB60B594AC}"/>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65BF9643-343D-2F6D-2512-460E10E2F09E}"/>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D2C06C59-4ABC-59B6-7865-D5063EECA10C}"/>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S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محاكاة النشاط</a:t>
            </a:r>
            <a:endPar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 name="Freeform 3">
            <a:extLst>
              <a:ext uri="{FF2B5EF4-FFF2-40B4-BE49-F238E27FC236}">
                <a16:creationId xmlns:a16="http://schemas.microsoft.com/office/drawing/2014/main" id="{32F41C99-9EF4-0429-F56D-133F46870628}"/>
              </a:ext>
            </a:extLst>
          </p:cNvPr>
          <p:cNvSpPr/>
          <p:nvPr/>
        </p:nvSpPr>
        <p:spPr>
          <a:xfrm>
            <a:off x="3467589" y="3265040"/>
            <a:ext cx="4496286" cy="3276669"/>
          </a:xfrm>
          <a:custGeom>
            <a:avLst/>
            <a:gdLst/>
            <a:ahLst/>
            <a:cxnLst/>
            <a:rect l="l" t="t" r="r" b="b"/>
            <a:pathLst>
              <a:path w="4496286" h="3276669">
                <a:moveTo>
                  <a:pt x="0" y="0"/>
                </a:moveTo>
                <a:lnTo>
                  <a:pt x="4496286" y="0"/>
                </a:lnTo>
                <a:lnTo>
                  <a:pt x="4496286" y="3276669"/>
                </a:lnTo>
                <a:lnTo>
                  <a:pt x="0" y="3276669"/>
                </a:lnTo>
                <a:lnTo>
                  <a:pt x="0" y="0"/>
                </a:lnTo>
                <a:close/>
              </a:path>
            </a:pathLst>
          </a:custGeom>
          <a:blipFill>
            <a:blip r:embed="rId3"/>
            <a:stretch>
              <a:fillRect/>
            </a:stretch>
          </a:blipFill>
        </p:spPr>
        <p:txBody>
          <a:bodyPr/>
          <a:lstStyle/>
          <a:p>
            <a:pPr marL="0" algn="r" defTabSz="914400" rtl="1" eaLnBrk="1" latinLnBrk="0" hangingPunct="1"/>
            <a:endParaRPr lang="fr-FR"/>
          </a:p>
        </p:txBody>
      </p:sp>
      <p:sp>
        <p:nvSpPr>
          <p:cNvPr id="2" name="Freeform 5">
            <a:extLst>
              <a:ext uri="{FF2B5EF4-FFF2-40B4-BE49-F238E27FC236}">
                <a16:creationId xmlns:a16="http://schemas.microsoft.com/office/drawing/2014/main" id="{DC465B2F-17F1-C29E-C904-365A2D3066F2}"/>
              </a:ext>
            </a:extLst>
          </p:cNvPr>
          <p:cNvSpPr/>
          <p:nvPr/>
        </p:nvSpPr>
        <p:spPr>
          <a:xfrm>
            <a:off x="8468173" y="4567173"/>
            <a:ext cx="1558136" cy="1666456"/>
          </a:xfrm>
          <a:custGeom>
            <a:avLst/>
            <a:gdLst/>
            <a:ahLst/>
            <a:cxnLst/>
            <a:rect l="l" t="t" r="r" b="b"/>
            <a:pathLst>
              <a:path w="1558136" h="1666456">
                <a:moveTo>
                  <a:pt x="0" y="0"/>
                </a:moveTo>
                <a:lnTo>
                  <a:pt x="1558136" y="0"/>
                </a:lnTo>
                <a:lnTo>
                  <a:pt x="1558136" y="1666455"/>
                </a:lnTo>
                <a:lnTo>
                  <a:pt x="0" y="166645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Tree>
    <p:extLst>
      <p:ext uri="{BB962C8B-B14F-4D97-AF65-F5344CB8AC3E}">
        <p14:creationId xmlns:p14="http://schemas.microsoft.com/office/powerpoint/2010/main" val="15074307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C79A7-C2D2-0A42-2659-6D414E494EEA}"/>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52BF03A0-D0B7-A3F5-42DD-06CF2B7CC59A}"/>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53538E9F-60EC-2040-568E-51FE27956BCC}"/>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75658B2F-F509-04DE-FE39-0F18CEF609CF}"/>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DAD79FDF-9BC1-193D-230B-AE6E4515C174}"/>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4E91D014-11CD-19AC-5718-2B252A100997}"/>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004D7196-0CA5-1247-CC45-C5DD98B4A993}"/>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F5C31980-0EAC-7AE2-44E9-68E0AC06DB01}"/>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D80F7EB0-7F37-05A9-A0A1-2F6D2962B10E}"/>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0C6F0392-8372-48ED-C53E-75468DBA32E1}"/>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مناقشة عامة</a:t>
            </a:r>
          </a:p>
        </p:txBody>
      </p:sp>
      <p:sp>
        <p:nvSpPr>
          <p:cNvPr id="6" name="Freeform 6">
            <a:extLst>
              <a:ext uri="{FF2B5EF4-FFF2-40B4-BE49-F238E27FC236}">
                <a16:creationId xmlns:a16="http://schemas.microsoft.com/office/drawing/2014/main" id="{0D88C4B0-838C-70BC-F0BF-0E715D5323BC}"/>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3"/>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3" name="Image 2" descr="People Suffering from Problems, Attendin Graphic by pch.vector ...">
            <a:extLst>
              <a:ext uri="{FF2B5EF4-FFF2-40B4-BE49-F238E27FC236}">
                <a16:creationId xmlns:a16="http://schemas.microsoft.com/office/drawing/2014/main" id="{9A71DAF7-49DC-6664-46B7-AC4D56633569}"/>
              </a:ext>
            </a:extLst>
          </p:cNvPr>
          <p:cNvPicPr>
            <a:picLocks noChangeAspect="1"/>
          </p:cNvPicPr>
          <p:nvPr/>
        </p:nvPicPr>
        <p:blipFill>
          <a:blip r:embed="rId4"/>
          <a:srcRect l="13111" r="16473"/>
          <a:stretch>
            <a:fillRect/>
          </a:stretch>
        </p:blipFill>
        <p:spPr>
          <a:xfrm>
            <a:off x="3814587" y="3255202"/>
            <a:ext cx="4334057" cy="4103275"/>
          </a:xfrm>
          <a:prstGeom prst="rect">
            <a:avLst/>
          </a:prstGeom>
        </p:spPr>
      </p:pic>
    </p:spTree>
    <p:extLst>
      <p:ext uri="{BB962C8B-B14F-4D97-AF65-F5344CB8AC3E}">
        <p14:creationId xmlns:p14="http://schemas.microsoft.com/office/powerpoint/2010/main" val="5898879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116BF-35CD-2AC6-5952-FBCE9B3DE0EA}"/>
            </a:ext>
          </a:extLst>
        </p:cNvPr>
        <p:cNvGrpSpPr/>
        <p:nvPr/>
      </p:nvGrpSpPr>
      <p:grpSpPr>
        <a:xfrm>
          <a:off x="0" y="0"/>
          <a:ext cx="0" cy="0"/>
          <a:chOff x="0" y="0"/>
          <a:chExt cx="0" cy="0"/>
        </a:xfrm>
      </p:grpSpPr>
      <p:sp>
        <p:nvSpPr>
          <p:cNvPr id="4" name="TextBox 15">
            <a:extLst>
              <a:ext uri="{FF2B5EF4-FFF2-40B4-BE49-F238E27FC236}">
                <a16:creationId xmlns:a16="http://schemas.microsoft.com/office/drawing/2014/main" id="{071567FC-A0A6-F872-36A9-A276B517388F}"/>
              </a:ext>
            </a:extLst>
          </p:cNvPr>
          <p:cNvSpPr txBox="1"/>
          <p:nvPr/>
        </p:nvSpPr>
        <p:spPr>
          <a:xfrm>
            <a:off x="1389370" y="4680873"/>
            <a:ext cx="10543065" cy="1017586"/>
          </a:xfrm>
          <a:prstGeom prst="rect">
            <a:avLst/>
          </a:prstGeom>
        </p:spPr>
        <p:txBody>
          <a:bodyPr wrap="square" lIns="0" tIns="0" rIns="0" bIns="0" rtlCol="0" anchor="t">
            <a:spAutoFit/>
          </a:bodyPr>
          <a:lstStyle/>
          <a:p>
            <a:pPr lvl="0" algn="ctr" rtl="1">
              <a:lnSpc>
                <a:spcPts val="7749"/>
              </a:lnSpc>
              <a:spcBef>
                <a:spcPct val="0"/>
              </a:spcBef>
            </a:pPr>
            <a:r>
              <a:rPr lang="ar-MA" sz="7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نشاط عجلة الأعداد</a:t>
            </a:r>
            <a:endParaRPr lang="ar-EG" sz="7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nvGrpSpPr>
          <p:cNvPr id="14" name="Groupe 13">
            <a:extLst>
              <a:ext uri="{FF2B5EF4-FFF2-40B4-BE49-F238E27FC236}">
                <a16:creationId xmlns:a16="http://schemas.microsoft.com/office/drawing/2014/main" id="{BB52CFDC-B75F-6B86-2EAD-1F51B946CA83}"/>
              </a:ext>
            </a:extLst>
          </p:cNvPr>
          <p:cNvGrpSpPr/>
          <p:nvPr/>
        </p:nvGrpSpPr>
        <p:grpSpPr>
          <a:xfrm rot="10800000">
            <a:off x="11887200" y="994625"/>
            <a:ext cx="8999958" cy="7764850"/>
            <a:chOff x="-4692020" y="659100"/>
            <a:chExt cx="12867402" cy="9887050"/>
          </a:xfrm>
        </p:grpSpPr>
        <p:grpSp>
          <p:nvGrpSpPr>
            <p:cNvPr id="7" name="Group 6">
              <a:extLst>
                <a:ext uri="{FF2B5EF4-FFF2-40B4-BE49-F238E27FC236}">
                  <a16:creationId xmlns:a16="http://schemas.microsoft.com/office/drawing/2014/main" id="{E80D3EBF-A6F7-1B80-CFB3-DC04593295D2}"/>
                </a:ext>
              </a:extLst>
            </p:cNvPr>
            <p:cNvGrpSpPr/>
            <p:nvPr/>
          </p:nvGrpSpPr>
          <p:grpSpPr>
            <a:xfrm>
              <a:off x="-2689413" y="2182854"/>
              <a:ext cx="10864795" cy="6154145"/>
              <a:chOff x="0" y="0"/>
              <a:chExt cx="1317093" cy="746041"/>
            </a:xfrm>
          </p:grpSpPr>
          <p:sp>
            <p:nvSpPr>
              <p:cNvPr id="8" name="Freeform 7">
                <a:extLst>
                  <a:ext uri="{FF2B5EF4-FFF2-40B4-BE49-F238E27FC236}">
                    <a16:creationId xmlns:a16="http://schemas.microsoft.com/office/drawing/2014/main" id="{34439908-C469-12B3-99F4-B61EA06CB9FA}"/>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9" name="TextBox 8">
                <a:extLst>
                  <a:ext uri="{FF2B5EF4-FFF2-40B4-BE49-F238E27FC236}">
                    <a16:creationId xmlns:a16="http://schemas.microsoft.com/office/drawing/2014/main" id="{C43B1F33-D965-1500-52E1-88522F1A4E8C}"/>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0" name="Freeform 9">
              <a:extLst>
                <a:ext uri="{FF2B5EF4-FFF2-40B4-BE49-F238E27FC236}">
                  <a16:creationId xmlns:a16="http://schemas.microsoft.com/office/drawing/2014/main" id="{C5EE702B-4B60-607A-A7E9-D76DE55E4206}"/>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11" name="Group 10">
              <a:extLst>
                <a:ext uri="{FF2B5EF4-FFF2-40B4-BE49-F238E27FC236}">
                  <a16:creationId xmlns:a16="http://schemas.microsoft.com/office/drawing/2014/main" id="{0F3CFB54-54A3-EDD7-C243-E53250BDB551}"/>
                </a:ext>
              </a:extLst>
            </p:cNvPr>
            <p:cNvGrpSpPr/>
            <p:nvPr/>
          </p:nvGrpSpPr>
          <p:grpSpPr>
            <a:xfrm>
              <a:off x="-4692020" y="659100"/>
              <a:ext cx="11850480" cy="9201654"/>
              <a:chOff x="0" y="0"/>
              <a:chExt cx="1070766" cy="831427"/>
            </a:xfrm>
          </p:grpSpPr>
          <p:sp>
            <p:nvSpPr>
              <p:cNvPr id="12" name="Freeform 11">
                <a:extLst>
                  <a:ext uri="{FF2B5EF4-FFF2-40B4-BE49-F238E27FC236}">
                    <a16:creationId xmlns:a16="http://schemas.microsoft.com/office/drawing/2014/main" id="{91ED4571-9CFA-ECCE-7E29-1FC5E5AEF212}"/>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3" name="TextBox 12">
                <a:extLst>
                  <a:ext uri="{FF2B5EF4-FFF2-40B4-BE49-F238E27FC236}">
                    <a16:creationId xmlns:a16="http://schemas.microsoft.com/office/drawing/2014/main" id="{7E593F68-1C00-6C38-3017-0FE5B18F6744}"/>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7" name="TextBox 15">
            <a:extLst>
              <a:ext uri="{FF2B5EF4-FFF2-40B4-BE49-F238E27FC236}">
                <a16:creationId xmlns:a16="http://schemas.microsoft.com/office/drawing/2014/main" id="{CB3B92DF-4EA8-D726-CA97-2B5EBACCA9BF}"/>
              </a:ext>
            </a:extLst>
          </p:cNvPr>
          <p:cNvSpPr txBox="1"/>
          <p:nvPr/>
        </p:nvSpPr>
        <p:spPr>
          <a:xfrm>
            <a:off x="-241091" y="-7423123"/>
            <a:ext cx="9320496" cy="9939566"/>
          </a:xfrm>
          <a:prstGeom prst="rect">
            <a:avLst/>
          </a:prstGeom>
        </p:spPr>
        <p:txBody>
          <a:bodyPr lIns="59834" tIns="59834" rIns="59834" bIns="59834" rtlCol="0" anchor="ctr"/>
          <a:lstStyle/>
          <a:p>
            <a:pPr marL="0" algn="ctr" defTabSz="914400" rtl="1" eaLnBrk="1" latinLnBrk="0" hangingPunct="1">
              <a:lnSpc>
                <a:spcPts val="3750"/>
              </a:lnSpc>
            </a:pPr>
            <a:endParaRPr/>
          </a:p>
        </p:txBody>
      </p:sp>
      <p:grpSp>
        <p:nvGrpSpPr>
          <p:cNvPr id="18" name="Group 33">
            <a:extLst>
              <a:ext uri="{FF2B5EF4-FFF2-40B4-BE49-F238E27FC236}">
                <a16:creationId xmlns:a16="http://schemas.microsoft.com/office/drawing/2014/main" id="{AD93F4A6-CE06-2235-45F1-401A4F51D582}"/>
              </a:ext>
            </a:extLst>
          </p:cNvPr>
          <p:cNvGrpSpPr/>
          <p:nvPr/>
        </p:nvGrpSpPr>
        <p:grpSpPr>
          <a:xfrm>
            <a:off x="-1590449" y="-7054167"/>
            <a:ext cx="11850480" cy="9201654"/>
            <a:chOff x="0" y="0"/>
            <a:chExt cx="1070766" cy="831427"/>
          </a:xfrm>
        </p:grpSpPr>
        <p:sp>
          <p:nvSpPr>
            <p:cNvPr id="19" name="Freeform 34">
              <a:extLst>
                <a:ext uri="{FF2B5EF4-FFF2-40B4-BE49-F238E27FC236}">
                  <a16:creationId xmlns:a16="http://schemas.microsoft.com/office/drawing/2014/main" id="{7BD0877D-BE1F-A86D-D1C3-ECB2EB7A59A0}"/>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20" name="TextBox 35">
              <a:extLst>
                <a:ext uri="{FF2B5EF4-FFF2-40B4-BE49-F238E27FC236}">
                  <a16:creationId xmlns:a16="http://schemas.microsoft.com/office/drawing/2014/main" id="{D88C1A11-C718-1B6A-44C6-45A3D4805494}"/>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sp>
        <p:nvSpPr>
          <p:cNvPr id="33" name="TextBox 17">
            <a:extLst>
              <a:ext uri="{FF2B5EF4-FFF2-40B4-BE49-F238E27FC236}">
                <a16:creationId xmlns:a16="http://schemas.microsoft.com/office/drawing/2014/main" id="{60BAF944-F9C1-FB94-0A28-DC8AAFC51416}"/>
              </a:ext>
            </a:extLst>
          </p:cNvPr>
          <p:cNvSpPr txBox="1"/>
          <p:nvPr/>
        </p:nvSpPr>
        <p:spPr>
          <a:xfrm>
            <a:off x="-2396376" y="786189"/>
            <a:ext cx="13462334" cy="1048364"/>
          </a:xfrm>
          <a:prstGeom prst="rect">
            <a:avLst/>
          </a:prstGeom>
        </p:spPr>
        <p:txBody>
          <a:bodyPr lIns="0" tIns="0" rIns="0" bIns="0" rtlCol="0" anchor="t">
            <a:spAutoFit/>
          </a:bodyPr>
          <a:lstStyle/>
          <a:p>
            <a:pPr lvl="0" algn="ctr" rtl="1">
              <a:lnSpc>
                <a:spcPts val="7749"/>
              </a:lnSpc>
              <a:spcBef>
                <a:spcPct val="0"/>
              </a:spcBef>
            </a:pPr>
            <a:r>
              <a:rPr lang="ar-MA"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النشاط2: مجال الأعداد</a:t>
            </a:r>
            <a:endParaRPr lang="ar-EG"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 name="TextBox 34">
            <a:extLst>
              <a:ext uri="{FF2B5EF4-FFF2-40B4-BE49-F238E27FC236}">
                <a16:creationId xmlns:a16="http://schemas.microsoft.com/office/drawing/2014/main" id="{12592402-3BB9-58DF-1650-63EDCEB712CC}"/>
              </a:ext>
            </a:extLst>
          </p:cNvPr>
          <p:cNvSpPr txBox="1"/>
          <p:nvPr/>
        </p:nvSpPr>
        <p:spPr>
          <a:xfrm>
            <a:off x="12915150" y="4267216"/>
            <a:ext cx="3983480"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5.2. نمذجة </a:t>
            </a:r>
          </a:p>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و محاكاة الأنشطة</a:t>
            </a:r>
          </a:p>
        </p:txBody>
      </p:sp>
    </p:spTree>
    <p:extLst>
      <p:ext uri="{BB962C8B-B14F-4D97-AF65-F5344CB8AC3E}">
        <p14:creationId xmlns:p14="http://schemas.microsoft.com/office/powerpoint/2010/main" val="10246427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CD5C3-9C14-C769-EB20-79B56BAE32F9}"/>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890EC588-1C1D-A443-B9CA-86FA5913942D}"/>
              </a:ext>
            </a:extLst>
          </p:cNvPr>
          <p:cNvGrpSpPr/>
          <p:nvPr/>
        </p:nvGrpSpPr>
        <p:grpSpPr>
          <a:xfrm>
            <a:off x="5173468" y="2907109"/>
            <a:ext cx="7335885" cy="1842095"/>
            <a:chOff x="0" y="0"/>
            <a:chExt cx="3172940" cy="796749"/>
          </a:xfrm>
        </p:grpSpPr>
        <p:sp>
          <p:nvSpPr>
            <p:cNvPr id="9" name="Freeform 9">
              <a:extLst>
                <a:ext uri="{FF2B5EF4-FFF2-40B4-BE49-F238E27FC236}">
                  <a16:creationId xmlns:a16="http://schemas.microsoft.com/office/drawing/2014/main" id="{2F904AE1-9EE1-1F87-B1FB-EF95CD8EA90C}"/>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0" name="Freeform 10">
              <a:extLst>
                <a:ext uri="{FF2B5EF4-FFF2-40B4-BE49-F238E27FC236}">
                  <a16:creationId xmlns:a16="http://schemas.microsoft.com/office/drawing/2014/main" id="{AD5FD546-5C46-A285-B1E3-131D2A4AE1C6}"/>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1" name="Freeform 11">
              <a:extLst>
                <a:ext uri="{FF2B5EF4-FFF2-40B4-BE49-F238E27FC236}">
                  <a16:creationId xmlns:a16="http://schemas.microsoft.com/office/drawing/2014/main" id="{DCA89792-4C6D-651A-AAD4-4E504658B4D2}"/>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57" name="Group 57">
            <a:extLst>
              <a:ext uri="{FF2B5EF4-FFF2-40B4-BE49-F238E27FC236}">
                <a16:creationId xmlns:a16="http://schemas.microsoft.com/office/drawing/2014/main" id="{E8A96417-DBBB-18DB-7EF8-6744182F325F}"/>
              </a:ext>
            </a:extLst>
          </p:cNvPr>
          <p:cNvGrpSpPr/>
          <p:nvPr/>
        </p:nvGrpSpPr>
        <p:grpSpPr>
          <a:xfrm rot="5400000">
            <a:off x="12132303" y="3392375"/>
            <a:ext cx="1569831" cy="839026"/>
            <a:chOff x="-215" y="0"/>
            <a:chExt cx="1223342" cy="653839"/>
          </a:xfrm>
        </p:grpSpPr>
        <p:sp>
          <p:nvSpPr>
            <p:cNvPr id="58" name="Freeform 58">
              <a:extLst>
                <a:ext uri="{FF2B5EF4-FFF2-40B4-BE49-F238E27FC236}">
                  <a16:creationId xmlns:a16="http://schemas.microsoft.com/office/drawing/2014/main" id="{970AF433-C305-AFF6-E1F9-AC4BF1DA5219}"/>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59" name="Freeform 59">
              <a:extLst>
                <a:ext uri="{FF2B5EF4-FFF2-40B4-BE49-F238E27FC236}">
                  <a16:creationId xmlns:a16="http://schemas.microsoft.com/office/drawing/2014/main" id="{DA43D98A-7324-945C-3417-9DFE06ED35A1}"/>
                </a:ext>
              </a:extLst>
            </p:cNvPr>
            <p:cNvSpPr/>
            <p:nvPr/>
          </p:nvSpPr>
          <p:spPr>
            <a:xfrm>
              <a:off x="1579" y="16511"/>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0" name="Freeform 60">
              <a:extLst>
                <a:ext uri="{FF2B5EF4-FFF2-40B4-BE49-F238E27FC236}">
                  <a16:creationId xmlns:a16="http://schemas.microsoft.com/office/drawing/2014/main" id="{FCAC0300-A8CA-AB21-3118-A12752F08283}"/>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61" name="TextBox 61">
            <a:extLst>
              <a:ext uri="{FF2B5EF4-FFF2-40B4-BE49-F238E27FC236}">
                <a16:creationId xmlns:a16="http://schemas.microsoft.com/office/drawing/2014/main" id="{36B17D22-00A6-5644-4030-426AB6AE5996}"/>
              </a:ext>
            </a:extLst>
          </p:cNvPr>
          <p:cNvSpPr txBox="1"/>
          <p:nvPr/>
        </p:nvSpPr>
        <p:spPr>
          <a:xfrm rot="5400000">
            <a:off x="11684606" y="3594091"/>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الأهداف</a:t>
            </a:r>
          </a:p>
        </p:txBody>
      </p:sp>
      <p:grpSp>
        <p:nvGrpSpPr>
          <p:cNvPr id="62" name="Group 62">
            <a:extLst>
              <a:ext uri="{FF2B5EF4-FFF2-40B4-BE49-F238E27FC236}">
                <a16:creationId xmlns:a16="http://schemas.microsoft.com/office/drawing/2014/main" id="{8D2B9378-6FE9-8B59-D622-686C2583A3A6}"/>
              </a:ext>
            </a:extLst>
          </p:cNvPr>
          <p:cNvGrpSpPr/>
          <p:nvPr/>
        </p:nvGrpSpPr>
        <p:grpSpPr>
          <a:xfrm>
            <a:off x="333944" y="778588"/>
            <a:ext cx="3908625" cy="1946022"/>
            <a:chOff x="0" y="0"/>
            <a:chExt cx="2856354" cy="1074441"/>
          </a:xfrm>
        </p:grpSpPr>
        <p:sp>
          <p:nvSpPr>
            <p:cNvPr id="63" name="Freeform 63">
              <a:extLst>
                <a:ext uri="{FF2B5EF4-FFF2-40B4-BE49-F238E27FC236}">
                  <a16:creationId xmlns:a16="http://schemas.microsoft.com/office/drawing/2014/main" id="{0D83EA08-CE04-2251-1CAD-3AC478CECC7B}"/>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4" name="Freeform 64">
              <a:extLst>
                <a:ext uri="{FF2B5EF4-FFF2-40B4-BE49-F238E27FC236}">
                  <a16:creationId xmlns:a16="http://schemas.microsoft.com/office/drawing/2014/main" id="{EEDF51AB-C364-2840-8560-A37BE5D1754A}"/>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5" name="Freeform 65">
              <a:extLst>
                <a:ext uri="{FF2B5EF4-FFF2-40B4-BE49-F238E27FC236}">
                  <a16:creationId xmlns:a16="http://schemas.microsoft.com/office/drawing/2014/main" id="{9AF23A16-ADB8-B213-CB2F-FCA1359438EE}"/>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66" name="Group 66">
            <a:extLst>
              <a:ext uri="{FF2B5EF4-FFF2-40B4-BE49-F238E27FC236}">
                <a16:creationId xmlns:a16="http://schemas.microsoft.com/office/drawing/2014/main" id="{4E540DA5-6E29-B287-62E3-6B2BD865DC4B}"/>
              </a:ext>
            </a:extLst>
          </p:cNvPr>
          <p:cNvGrpSpPr/>
          <p:nvPr/>
        </p:nvGrpSpPr>
        <p:grpSpPr>
          <a:xfrm>
            <a:off x="897822" y="495300"/>
            <a:ext cx="2671204" cy="566577"/>
            <a:chOff x="0" y="0"/>
            <a:chExt cx="1755380" cy="372326"/>
          </a:xfrm>
        </p:grpSpPr>
        <p:sp>
          <p:nvSpPr>
            <p:cNvPr id="67" name="Freeform 67">
              <a:extLst>
                <a:ext uri="{FF2B5EF4-FFF2-40B4-BE49-F238E27FC236}">
                  <a16:creationId xmlns:a16="http://schemas.microsoft.com/office/drawing/2014/main" id="{300C981A-144B-0BC0-FDC4-B213C49ECBB0}"/>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8" name="Freeform 68">
              <a:extLst>
                <a:ext uri="{FF2B5EF4-FFF2-40B4-BE49-F238E27FC236}">
                  <a16:creationId xmlns:a16="http://schemas.microsoft.com/office/drawing/2014/main" id="{98A151AC-34AF-C92C-2E58-72CB7F8DB30A}"/>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9" name="Freeform 69">
              <a:extLst>
                <a:ext uri="{FF2B5EF4-FFF2-40B4-BE49-F238E27FC236}">
                  <a16:creationId xmlns:a16="http://schemas.microsoft.com/office/drawing/2014/main" id="{E729479E-145D-6490-A989-BED2B8628106}"/>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70" name="TextBox 70">
            <a:extLst>
              <a:ext uri="{FF2B5EF4-FFF2-40B4-BE49-F238E27FC236}">
                <a16:creationId xmlns:a16="http://schemas.microsoft.com/office/drawing/2014/main" id="{979FF6E9-51EC-D39F-EDB7-5B3ADA604C48}"/>
              </a:ext>
            </a:extLst>
          </p:cNvPr>
          <p:cNvSpPr txBox="1"/>
          <p:nvPr/>
        </p:nvSpPr>
        <p:spPr>
          <a:xfrm>
            <a:off x="968084" y="674930"/>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الوسائل</a:t>
            </a:r>
          </a:p>
        </p:txBody>
      </p:sp>
      <p:grpSp>
        <p:nvGrpSpPr>
          <p:cNvPr id="72" name="Group 72">
            <a:extLst>
              <a:ext uri="{FF2B5EF4-FFF2-40B4-BE49-F238E27FC236}">
                <a16:creationId xmlns:a16="http://schemas.microsoft.com/office/drawing/2014/main" id="{040D6765-0537-DA59-0DE3-A088102B2262}"/>
              </a:ext>
            </a:extLst>
          </p:cNvPr>
          <p:cNvGrpSpPr/>
          <p:nvPr/>
        </p:nvGrpSpPr>
        <p:grpSpPr>
          <a:xfrm>
            <a:off x="549496" y="3053592"/>
            <a:ext cx="3416139" cy="1423924"/>
            <a:chOff x="0" y="0"/>
            <a:chExt cx="2263775" cy="1074441"/>
          </a:xfrm>
        </p:grpSpPr>
        <p:sp>
          <p:nvSpPr>
            <p:cNvPr id="73" name="Freeform 73">
              <a:extLst>
                <a:ext uri="{FF2B5EF4-FFF2-40B4-BE49-F238E27FC236}">
                  <a16:creationId xmlns:a16="http://schemas.microsoft.com/office/drawing/2014/main" id="{D8B1FC1B-2297-BE49-9109-F7F0A24D296C}"/>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74" name="Freeform 74">
              <a:extLst>
                <a:ext uri="{FF2B5EF4-FFF2-40B4-BE49-F238E27FC236}">
                  <a16:creationId xmlns:a16="http://schemas.microsoft.com/office/drawing/2014/main" id="{7EF5E387-D8C3-F29A-9348-0D6B56BF4533}"/>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75" name="Freeform 75">
              <a:extLst>
                <a:ext uri="{FF2B5EF4-FFF2-40B4-BE49-F238E27FC236}">
                  <a16:creationId xmlns:a16="http://schemas.microsoft.com/office/drawing/2014/main" id="{A3222C81-630E-D5A4-DAC0-3AA960A1F694}"/>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76" name="Group 76">
            <a:extLst>
              <a:ext uri="{FF2B5EF4-FFF2-40B4-BE49-F238E27FC236}">
                <a16:creationId xmlns:a16="http://schemas.microsoft.com/office/drawing/2014/main" id="{95C5AD49-59C6-4422-5873-635D6A5EA976}"/>
              </a:ext>
            </a:extLst>
          </p:cNvPr>
          <p:cNvGrpSpPr/>
          <p:nvPr/>
        </p:nvGrpSpPr>
        <p:grpSpPr>
          <a:xfrm>
            <a:off x="835267" y="2782774"/>
            <a:ext cx="2804021" cy="566577"/>
            <a:chOff x="0" y="0"/>
            <a:chExt cx="1755380" cy="372326"/>
          </a:xfrm>
        </p:grpSpPr>
        <p:sp>
          <p:nvSpPr>
            <p:cNvPr id="77" name="Freeform 77">
              <a:extLst>
                <a:ext uri="{FF2B5EF4-FFF2-40B4-BE49-F238E27FC236}">
                  <a16:creationId xmlns:a16="http://schemas.microsoft.com/office/drawing/2014/main" id="{6302731B-1768-F320-1B35-ADC92D63D2BF}"/>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78" name="Freeform 78">
              <a:extLst>
                <a:ext uri="{FF2B5EF4-FFF2-40B4-BE49-F238E27FC236}">
                  <a16:creationId xmlns:a16="http://schemas.microsoft.com/office/drawing/2014/main" id="{1DBA068B-A7EE-8AFB-284F-D642670BE102}"/>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79" name="Freeform 79">
              <a:extLst>
                <a:ext uri="{FF2B5EF4-FFF2-40B4-BE49-F238E27FC236}">
                  <a16:creationId xmlns:a16="http://schemas.microsoft.com/office/drawing/2014/main" id="{555DAA8C-767F-A07C-F92F-1A3F446D0A8C}"/>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80" name="TextBox 80">
            <a:extLst>
              <a:ext uri="{FF2B5EF4-FFF2-40B4-BE49-F238E27FC236}">
                <a16:creationId xmlns:a16="http://schemas.microsoft.com/office/drawing/2014/main" id="{19FC8CF2-C06C-8A61-CE76-28C0607B9299}"/>
              </a:ext>
            </a:extLst>
          </p:cNvPr>
          <p:cNvSpPr txBox="1"/>
          <p:nvPr/>
        </p:nvSpPr>
        <p:spPr>
          <a:xfrm>
            <a:off x="1031284" y="3545593"/>
            <a:ext cx="2071238" cy="436658"/>
          </a:xfrm>
          <a:prstGeom prst="rect">
            <a:avLst/>
          </a:prstGeom>
        </p:spPr>
        <p:txBody>
          <a:bodyPr wrap="square" lIns="0" tIns="0" rIns="0" bIns="0" rtlCol="0" anchor="t">
            <a:spAutoFit/>
          </a:bodyPr>
          <a:lstStyle/>
          <a:p>
            <a:pPr algn="ctr" rtl="1">
              <a:lnSpc>
                <a:spcPts val="3138"/>
              </a:lnSpc>
              <a:spcBef>
                <a:spcPct val="0"/>
              </a:spcBef>
            </a:pPr>
            <a:r>
              <a:rPr lang="ar-MA" sz="36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Pr>
              <a:t>10</a:t>
            </a:r>
            <a:r>
              <a:rPr lang="ar-EG" sz="36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إلى </a:t>
            </a:r>
            <a:r>
              <a:rPr lang="ar-MA" sz="36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Pr>
              <a:t>15</a:t>
            </a:r>
            <a:r>
              <a:rPr lang="ar-EG" sz="36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دقائق</a:t>
            </a:r>
          </a:p>
        </p:txBody>
      </p:sp>
      <p:sp>
        <p:nvSpPr>
          <p:cNvPr id="81" name="TextBox 81">
            <a:extLst>
              <a:ext uri="{FF2B5EF4-FFF2-40B4-BE49-F238E27FC236}">
                <a16:creationId xmlns:a16="http://schemas.microsoft.com/office/drawing/2014/main" id="{F90B9D2C-6A94-BB4C-5809-A154C1270ABF}"/>
              </a:ext>
            </a:extLst>
          </p:cNvPr>
          <p:cNvSpPr txBox="1"/>
          <p:nvPr/>
        </p:nvSpPr>
        <p:spPr>
          <a:xfrm>
            <a:off x="1031283" y="2941759"/>
            <a:ext cx="2509064" cy="280846"/>
          </a:xfrm>
          <a:prstGeom prst="rect">
            <a:avLst/>
          </a:prstGeom>
        </p:spPr>
        <p:txBody>
          <a:bodyPr wrap="square"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المدة</a:t>
            </a:r>
          </a:p>
        </p:txBody>
      </p:sp>
      <p:grpSp>
        <p:nvGrpSpPr>
          <p:cNvPr id="17" name="Groupe 54">
            <a:extLst>
              <a:ext uri="{FF2B5EF4-FFF2-40B4-BE49-F238E27FC236}">
                <a16:creationId xmlns:a16="http://schemas.microsoft.com/office/drawing/2014/main" id="{87BFB868-2C6B-F365-04F0-8B8F78A16F01}"/>
              </a:ext>
            </a:extLst>
          </p:cNvPr>
          <p:cNvGrpSpPr/>
          <p:nvPr/>
        </p:nvGrpSpPr>
        <p:grpSpPr>
          <a:xfrm>
            <a:off x="4394097" y="56954"/>
            <a:ext cx="10373197" cy="1948980"/>
            <a:chOff x="4447120" y="284446"/>
            <a:chExt cx="9925956" cy="1701530"/>
          </a:xfrm>
        </p:grpSpPr>
        <p:grpSp>
          <p:nvGrpSpPr>
            <p:cNvPr id="18" name="Group 11">
              <a:extLst>
                <a:ext uri="{FF2B5EF4-FFF2-40B4-BE49-F238E27FC236}">
                  <a16:creationId xmlns:a16="http://schemas.microsoft.com/office/drawing/2014/main" id="{89F27274-A91C-9DF3-1B18-3FD49C1ED642}"/>
                </a:ext>
              </a:extLst>
            </p:cNvPr>
            <p:cNvGrpSpPr/>
            <p:nvPr/>
          </p:nvGrpSpPr>
          <p:grpSpPr>
            <a:xfrm>
              <a:off x="5049900" y="590830"/>
              <a:ext cx="8188199" cy="1277025"/>
              <a:chOff x="1787" y="0"/>
              <a:chExt cx="4527112" cy="706045"/>
            </a:xfrm>
          </p:grpSpPr>
          <p:sp>
            <p:nvSpPr>
              <p:cNvPr id="27" name="Freeform 12">
                <a:extLst>
                  <a:ext uri="{FF2B5EF4-FFF2-40B4-BE49-F238E27FC236}">
                    <a16:creationId xmlns:a16="http://schemas.microsoft.com/office/drawing/2014/main" id="{D2D9ED45-33E9-1D5D-4555-19329C6A08D7}"/>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76B2B3"/>
              </a:solidFill>
            </p:spPr>
            <p:txBody>
              <a:bodyPr/>
              <a:lstStyle/>
              <a:p>
                <a:pPr marL="0" algn="r" defTabSz="914400" rtl="1" eaLnBrk="1" latinLnBrk="0" hangingPunct="1"/>
                <a:endParaRPr lang="fr-FR" sz="2400" b="1" dirty="0">
                  <a:latin typeface="Microsoft Uighur" panose="02000000000000000000" pitchFamily="2" charset="-78"/>
                  <a:cs typeface="Microsoft Uighur" panose="02000000000000000000" pitchFamily="2" charset="-78"/>
                </a:endParaRPr>
              </a:p>
            </p:txBody>
          </p:sp>
          <p:sp>
            <p:nvSpPr>
              <p:cNvPr id="28" name="TextBox 13">
                <a:extLst>
                  <a:ext uri="{FF2B5EF4-FFF2-40B4-BE49-F238E27FC236}">
                    <a16:creationId xmlns:a16="http://schemas.microsoft.com/office/drawing/2014/main" id="{3A77E71A-E868-8F6C-0D54-5824FC649588}"/>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19" name="Freeform 22">
              <a:extLst>
                <a:ext uri="{FF2B5EF4-FFF2-40B4-BE49-F238E27FC236}">
                  <a16:creationId xmlns:a16="http://schemas.microsoft.com/office/drawing/2014/main" id="{89242692-AD74-78EC-672A-3A15F710FF24}"/>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24" name="Freeform 22">
              <a:extLst>
                <a:ext uri="{FF2B5EF4-FFF2-40B4-BE49-F238E27FC236}">
                  <a16:creationId xmlns:a16="http://schemas.microsoft.com/office/drawing/2014/main" id="{A4038AB7-4D4F-56B8-6CE0-28DC231C797B}"/>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25" name="Freeform 22">
              <a:extLst>
                <a:ext uri="{FF2B5EF4-FFF2-40B4-BE49-F238E27FC236}">
                  <a16:creationId xmlns:a16="http://schemas.microsoft.com/office/drawing/2014/main" id="{9EE966A0-BFAD-8FD1-C2F7-944DF4A947EA}"/>
                </a:ext>
              </a:extLst>
            </p:cNvPr>
            <p:cNvSpPr/>
            <p:nvPr/>
          </p:nvSpPr>
          <p:spPr>
            <a:xfrm>
              <a:off x="4447120" y="755054"/>
              <a:ext cx="850946"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26" name="Freeform 22">
              <a:extLst>
                <a:ext uri="{FF2B5EF4-FFF2-40B4-BE49-F238E27FC236}">
                  <a16:creationId xmlns:a16="http://schemas.microsoft.com/office/drawing/2014/main" id="{46282C2A-D584-3BDC-A928-30863A13B2CD}"/>
                </a:ext>
              </a:extLst>
            </p:cNvPr>
            <p:cNvSpPr/>
            <p:nvPr/>
          </p:nvSpPr>
          <p:spPr>
            <a:xfrm>
              <a:off x="5284226" y="284446"/>
              <a:ext cx="850946"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29" name="TextBox 17">
            <a:extLst>
              <a:ext uri="{FF2B5EF4-FFF2-40B4-BE49-F238E27FC236}">
                <a16:creationId xmlns:a16="http://schemas.microsoft.com/office/drawing/2014/main" id="{28D6DC1B-AFCD-88F9-2912-9EFF344633E8}"/>
              </a:ext>
            </a:extLst>
          </p:cNvPr>
          <p:cNvSpPr txBox="1"/>
          <p:nvPr/>
        </p:nvSpPr>
        <p:spPr>
          <a:xfrm>
            <a:off x="5691700" y="804440"/>
            <a:ext cx="7318586" cy="715581"/>
          </a:xfrm>
          <a:prstGeom prst="rect">
            <a:avLst/>
          </a:prstGeom>
        </p:spPr>
        <p:txBody>
          <a:bodyPr wrap="square" lIns="0" tIns="0" rIns="0" bIns="0" rtlCol="0" anchor="t">
            <a:spAutoFit/>
          </a:bodyPr>
          <a:lstStyle/>
          <a:p>
            <a:pPr lvl="0" indent="0" algn="ctr" rtl="1">
              <a:lnSpc>
                <a:spcPts val="4818"/>
              </a:lnSpc>
              <a:spcBef>
                <a:spcPct val="0"/>
              </a:spcBef>
            </a:pPr>
            <a:r>
              <a:rPr lang="ar-MA" sz="6600" b="1" dirty="0">
                <a:solidFill>
                  <a:srgbClr val="000000"/>
                </a:solidFill>
                <a:latin typeface="Microsoft Uighur" panose="02000000000000000000" pitchFamily="2" charset="-78"/>
                <a:cs typeface="Microsoft Uighur" panose="02000000000000000000" pitchFamily="2" charset="-78"/>
                <a:sym typeface="IBM Plex Sans Arabic"/>
                <a:rtl/>
              </a:rPr>
              <a:t>عجلة الأعداد</a:t>
            </a:r>
          </a:p>
        </p:txBody>
      </p:sp>
      <p:sp>
        <p:nvSpPr>
          <p:cNvPr id="35" name="Freeform 4">
            <a:extLst>
              <a:ext uri="{FF2B5EF4-FFF2-40B4-BE49-F238E27FC236}">
                <a16:creationId xmlns:a16="http://schemas.microsoft.com/office/drawing/2014/main" id="{3F5B7D9E-4B3A-3885-77C3-7E5BAA82593C}"/>
              </a:ext>
            </a:extLst>
          </p:cNvPr>
          <p:cNvSpPr/>
          <p:nvPr/>
        </p:nvSpPr>
        <p:spPr>
          <a:xfrm rot="1984189" flipV="1">
            <a:off x="13463401" y="4608421"/>
            <a:ext cx="1717586"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2"/>
                </a:ext>
              </a:extLst>
            </a:blip>
            <a:stretch>
              <a:fillRect l="-5343" t="-58588"/>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36" name="Freeform 5">
            <a:extLst>
              <a:ext uri="{FF2B5EF4-FFF2-40B4-BE49-F238E27FC236}">
                <a16:creationId xmlns:a16="http://schemas.microsoft.com/office/drawing/2014/main" id="{2E0145A0-A7B8-51B1-711C-6864BB0829CF}"/>
              </a:ext>
            </a:extLst>
          </p:cNvPr>
          <p:cNvSpPr/>
          <p:nvPr/>
        </p:nvSpPr>
        <p:spPr>
          <a:xfrm rot="19596277" flipH="1" flipV="1">
            <a:off x="3621308" y="5113353"/>
            <a:ext cx="1663177" cy="63716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2"/>
                </a:ext>
              </a:extLst>
            </a:blip>
            <a:stretch>
              <a:fillRect l="-5343" t="-58588"/>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37" name="Freeform 6">
            <a:extLst>
              <a:ext uri="{FF2B5EF4-FFF2-40B4-BE49-F238E27FC236}">
                <a16:creationId xmlns:a16="http://schemas.microsoft.com/office/drawing/2014/main" id="{98621135-ABB1-6B36-6F9A-21781ED45616}"/>
              </a:ext>
            </a:extLst>
          </p:cNvPr>
          <p:cNvSpPr/>
          <p:nvPr/>
        </p:nvSpPr>
        <p:spPr>
          <a:xfrm rot="9151063">
            <a:off x="6766430" y="4937343"/>
            <a:ext cx="951949" cy="473766"/>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38" name="Freeform 7">
            <a:extLst>
              <a:ext uri="{FF2B5EF4-FFF2-40B4-BE49-F238E27FC236}">
                <a16:creationId xmlns:a16="http://schemas.microsoft.com/office/drawing/2014/main" id="{A37E6F4B-FB11-5241-541B-CF47C98818B9}"/>
              </a:ext>
            </a:extLst>
          </p:cNvPr>
          <p:cNvSpPr/>
          <p:nvPr/>
        </p:nvSpPr>
        <p:spPr>
          <a:xfrm rot="1419572" flipV="1">
            <a:off x="10515257" y="4895401"/>
            <a:ext cx="1069593" cy="680244"/>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43" name="Group 12">
            <a:extLst>
              <a:ext uri="{FF2B5EF4-FFF2-40B4-BE49-F238E27FC236}">
                <a16:creationId xmlns:a16="http://schemas.microsoft.com/office/drawing/2014/main" id="{7DD870A7-C4F8-8DD1-B6BD-AA76A3C3FB0E}"/>
              </a:ext>
            </a:extLst>
          </p:cNvPr>
          <p:cNvGrpSpPr/>
          <p:nvPr/>
        </p:nvGrpSpPr>
        <p:grpSpPr>
          <a:xfrm>
            <a:off x="9531129" y="6230252"/>
            <a:ext cx="4939511" cy="1333418"/>
            <a:chOff x="0" y="0"/>
            <a:chExt cx="2541682" cy="2496304"/>
          </a:xfrm>
        </p:grpSpPr>
        <p:sp>
          <p:nvSpPr>
            <p:cNvPr id="44" name="Freeform 13">
              <a:extLst>
                <a:ext uri="{FF2B5EF4-FFF2-40B4-BE49-F238E27FC236}">
                  <a16:creationId xmlns:a16="http://schemas.microsoft.com/office/drawing/2014/main" id="{13208BF5-505E-02F0-8F5C-6D6D594F05C8}"/>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45" name="Freeform 14">
              <a:extLst>
                <a:ext uri="{FF2B5EF4-FFF2-40B4-BE49-F238E27FC236}">
                  <a16:creationId xmlns:a16="http://schemas.microsoft.com/office/drawing/2014/main" id="{023C9952-D73B-85C7-4D2D-5979E4B23AFC}"/>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48" name="Freeform 15">
              <a:extLst>
                <a:ext uri="{FF2B5EF4-FFF2-40B4-BE49-F238E27FC236}">
                  <a16:creationId xmlns:a16="http://schemas.microsoft.com/office/drawing/2014/main" id="{FDD03A77-C815-498C-C078-2AF93B5F1890}"/>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49" name="Group 16">
            <a:extLst>
              <a:ext uri="{FF2B5EF4-FFF2-40B4-BE49-F238E27FC236}">
                <a16:creationId xmlns:a16="http://schemas.microsoft.com/office/drawing/2014/main" id="{A1989257-E7B4-5B8E-4383-35CD8AA5A56E}"/>
              </a:ext>
            </a:extLst>
          </p:cNvPr>
          <p:cNvGrpSpPr/>
          <p:nvPr/>
        </p:nvGrpSpPr>
        <p:grpSpPr>
          <a:xfrm>
            <a:off x="14618771" y="6230252"/>
            <a:ext cx="3167861" cy="1353702"/>
            <a:chOff x="0" y="0"/>
            <a:chExt cx="1630059" cy="2496304"/>
          </a:xfrm>
        </p:grpSpPr>
        <p:sp>
          <p:nvSpPr>
            <p:cNvPr id="50" name="Freeform 17">
              <a:extLst>
                <a:ext uri="{FF2B5EF4-FFF2-40B4-BE49-F238E27FC236}">
                  <a16:creationId xmlns:a16="http://schemas.microsoft.com/office/drawing/2014/main" id="{3EFA57A7-FBD1-A6D3-C1E3-E8E3640D0993}"/>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51" name="Freeform 18">
              <a:extLst>
                <a:ext uri="{FF2B5EF4-FFF2-40B4-BE49-F238E27FC236}">
                  <a16:creationId xmlns:a16="http://schemas.microsoft.com/office/drawing/2014/main" id="{03A4528B-1A81-3056-E733-61B6E4CAE200}"/>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52" name="Freeform 19">
              <a:extLst>
                <a:ext uri="{FF2B5EF4-FFF2-40B4-BE49-F238E27FC236}">
                  <a16:creationId xmlns:a16="http://schemas.microsoft.com/office/drawing/2014/main" id="{17A909BF-7B78-CDDD-12B1-5E8ED24AEFF0}"/>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53" name="Group 20">
            <a:extLst>
              <a:ext uri="{FF2B5EF4-FFF2-40B4-BE49-F238E27FC236}">
                <a16:creationId xmlns:a16="http://schemas.microsoft.com/office/drawing/2014/main" id="{7AF782AB-95B4-EE90-7D71-67E1489155B3}"/>
              </a:ext>
            </a:extLst>
          </p:cNvPr>
          <p:cNvGrpSpPr/>
          <p:nvPr/>
        </p:nvGrpSpPr>
        <p:grpSpPr>
          <a:xfrm>
            <a:off x="4767339" y="6224179"/>
            <a:ext cx="4547082" cy="3654926"/>
            <a:chOff x="-215" y="0"/>
            <a:chExt cx="2339753" cy="2718412"/>
          </a:xfrm>
        </p:grpSpPr>
        <p:sp>
          <p:nvSpPr>
            <p:cNvPr id="55" name="Freeform 21">
              <a:extLst>
                <a:ext uri="{FF2B5EF4-FFF2-40B4-BE49-F238E27FC236}">
                  <a16:creationId xmlns:a16="http://schemas.microsoft.com/office/drawing/2014/main" id="{ECD95814-3FF5-DA48-AAC0-2207D960DA7E}"/>
                </a:ext>
              </a:extLst>
            </p:cNvPr>
            <p:cNvSpPr/>
            <p:nvPr/>
          </p:nvSpPr>
          <p:spPr>
            <a:xfrm>
              <a:off x="40002" y="45156"/>
              <a:ext cx="2299536" cy="2673256"/>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56" name="Freeform 22">
              <a:extLst>
                <a:ext uri="{FF2B5EF4-FFF2-40B4-BE49-F238E27FC236}">
                  <a16:creationId xmlns:a16="http://schemas.microsoft.com/office/drawing/2014/main" id="{0714CB02-F5AC-99A0-D570-7CE6285D8285}"/>
                </a:ext>
              </a:extLst>
            </p:cNvPr>
            <p:cNvSpPr/>
            <p:nvPr/>
          </p:nvSpPr>
          <p:spPr>
            <a:xfrm>
              <a:off x="11430" y="16510"/>
              <a:ext cx="2278578" cy="2673256"/>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84" name="Freeform 23">
              <a:extLst>
                <a:ext uri="{FF2B5EF4-FFF2-40B4-BE49-F238E27FC236}">
                  <a16:creationId xmlns:a16="http://schemas.microsoft.com/office/drawing/2014/main" id="{EB50D792-FBD9-4852-72F5-064FDF040259}"/>
                </a:ext>
              </a:extLst>
            </p:cNvPr>
            <p:cNvSpPr/>
            <p:nvPr/>
          </p:nvSpPr>
          <p:spPr>
            <a:xfrm>
              <a:off x="-215" y="0"/>
              <a:ext cx="2302923" cy="2718412"/>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85" name="Group 24">
            <a:extLst>
              <a:ext uri="{FF2B5EF4-FFF2-40B4-BE49-F238E27FC236}">
                <a16:creationId xmlns:a16="http://schemas.microsoft.com/office/drawing/2014/main" id="{160BB620-54AB-5798-808F-9B117E0C0CFA}"/>
              </a:ext>
            </a:extLst>
          </p:cNvPr>
          <p:cNvGrpSpPr/>
          <p:nvPr/>
        </p:nvGrpSpPr>
        <p:grpSpPr>
          <a:xfrm>
            <a:off x="536703" y="6230251"/>
            <a:ext cx="3979782" cy="3648853"/>
            <a:chOff x="0" y="0"/>
            <a:chExt cx="2047842" cy="2496304"/>
          </a:xfrm>
        </p:grpSpPr>
        <p:sp>
          <p:nvSpPr>
            <p:cNvPr id="86" name="Freeform 25">
              <a:extLst>
                <a:ext uri="{FF2B5EF4-FFF2-40B4-BE49-F238E27FC236}">
                  <a16:creationId xmlns:a16="http://schemas.microsoft.com/office/drawing/2014/main" id="{53D496CE-8992-1BAD-9951-6A85DC3BF583}"/>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87" name="Freeform 26">
              <a:extLst>
                <a:ext uri="{FF2B5EF4-FFF2-40B4-BE49-F238E27FC236}">
                  <a16:creationId xmlns:a16="http://schemas.microsoft.com/office/drawing/2014/main" id="{F556AF59-4480-D554-CC92-9A495C394041}"/>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88" name="Freeform 27">
              <a:extLst>
                <a:ext uri="{FF2B5EF4-FFF2-40B4-BE49-F238E27FC236}">
                  <a16:creationId xmlns:a16="http://schemas.microsoft.com/office/drawing/2014/main" id="{C0D6326F-4D4E-1C93-24A7-DF4A75F3AF5D}"/>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89" name="Freeform 28">
            <a:extLst>
              <a:ext uri="{FF2B5EF4-FFF2-40B4-BE49-F238E27FC236}">
                <a16:creationId xmlns:a16="http://schemas.microsoft.com/office/drawing/2014/main" id="{A569C1CB-EA82-7501-1FEE-9C0C3A3274B7}"/>
              </a:ext>
            </a:extLst>
          </p:cNvPr>
          <p:cNvSpPr/>
          <p:nvPr/>
        </p:nvSpPr>
        <p:spPr>
          <a:xfrm>
            <a:off x="10759709" y="7092225"/>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90" name="Group 29">
            <a:extLst>
              <a:ext uri="{FF2B5EF4-FFF2-40B4-BE49-F238E27FC236}">
                <a16:creationId xmlns:a16="http://schemas.microsoft.com/office/drawing/2014/main" id="{C30DDAC6-4EC2-08A3-8ED9-E615323ED00A}"/>
              </a:ext>
            </a:extLst>
          </p:cNvPr>
          <p:cNvGrpSpPr/>
          <p:nvPr/>
        </p:nvGrpSpPr>
        <p:grpSpPr>
          <a:xfrm>
            <a:off x="11302721" y="5683756"/>
            <a:ext cx="845407" cy="845407"/>
            <a:chOff x="0" y="0"/>
            <a:chExt cx="812800" cy="812800"/>
          </a:xfrm>
        </p:grpSpPr>
        <p:sp>
          <p:nvSpPr>
            <p:cNvPr id="91" name="Freeform 30">
              <a:extLst>
                <a:ext uri="{FF2B5EF4-FFF2-40B4-BE49-F238E27FC236}">
                  <a16:creationId xmlns:a16="http://schemas.microsoft.com/office/drawing/2014/main" id="{F1970CA2-2CDD-6B32-85A8-6B3E8F470E4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92" name="TextBox 31">
              <a:extLst>
                <a:ext uri="{FF2B5EF4-FFF2-40B4-BE49-F238E27FC236}">
                  <a16:creationId xmlns:a16="http://schemas.microsoft.com/office/drawing/2014/main" id="{E58B4C7F-0265-0ED6-1A4B-ECFE758AAD1E}"/>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93" name="TextBox 32">
            <a:extLst>
              <a:ext uri="{FF2B5EF4-FFF2-40B4-BE49-F238E27FC236}">
                <a16:creationId xmlns:a16="http://schemas.microsoft.com/office/drawing/2014/main" id="{636AD785-30EF-54DC-DBFA-6ED1D3249F4B}"/>
              </a:ext>
            </a:extLst>
          </p:cNvPr>
          <p:cNvSpPr txBox="1"/>
          <p:nvPr/>
        </p:nvSpPr>
        <p:spPr>
          <a:xfrm>
            <a:off x="10508535" y="6749874"/>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النمذجة</a:t>
            </a:r>
          </a:p>
        </p:txBody>
      </p:sp>
      <p:sp>
        <p:nvSpPr>
          <p:cNvPr id="94" name="Freeform 33">
            <a:extLst>
              <a:ext uri="{FF2B5EF4-FFF2-40B4-BE49-F238E27FC236}">
                <a16:creationId xmlns:a16="http://schemas.microsoft.com/office/drawing/2014/main" id="{D2075D44-F3C8-146B-E34D-6FDB56DC6C9B}"/>
              </a:ext>
            </a:extLst>
          </p:cNvPr>
          <p:cNvSpPr/>
          <p:nvPr/>
        </p:nvSpPr>
        <p:spPr>
          <a:xfrm>
            <a:off x="15222045" y="7092225"/>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95" name="Group 34">
            <a:extLst>
              <a:ext uri="{FF2B5EF4-FFF2-40B4-BE49-F238E27FC236}">
                <a16:creationId xmlns:a16="http://schemas.microsoft.com/office/drawing/2014/main" id="{A30BF850-4F12-561C-5D81-F0107BD3BE54}"/>
              </a:ext>
            </a:extLst>
          </p:cNvPr>
          <p:cNvGrpSpPr/>
          <p:nvPr/>
        </p:nvGrpSpPr>
        <p:grpSpPr>
          <a:xfrm>
            <a:off x="15722025" y="5644356"/>
            <a:ext cx="845407" cy="845407"/>
            <a:chOff x="0" y="0"/>
            <a:chExt cx="812800" cy="812800"/>
          </a:xfrm>
        </p:grpSpPr>
        <p:sp>
          <p:nvSpPr>
            <p:cNvPr id="96" name="Freeform 35">
              <a:extLst>
                <a:ext uri="{FF2B5EF4-FFF2-40B4-BE49-F238E27FC236}">
                  <a16:creationId xmlns:a16="http://schemas.microsoft.com/office/drawing/2014/main" id="{1B90FA5C-1922-7F59-EE46-EDB73167298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97" name="TextBox 36">
              <a:extLst>
                <a:ext uri="{FF2B5EF4-FFF2-40B4-BE49-F238E27FC236}">
                  <a16:creationId xmlns:a16="http://schemas.microsoft.com/office/drawing/2014/main" id="{819912EF-B45A-9624-4202-CBA2E93C571F}"/>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98" name="TextBox 37">
            <a:extLst>
              <a:ext uri="{FF2B5EF4-FFF2-40B4-BE49-F238E27FC236}">
                <a16:creationId xmlns:a16="http://schemas.microsoft.com/office/drawing/2014/main" id="{60AE1468-EDEE-DB53-85C0-FAF1DF08989C}"/>
              </a:ext>
            </a:extLst>
          </p:cNvPr>
          <p:cNvSpPr txBox="1"/>
          <p:nvPr/>
        </p:nvSpPr>
        <p:spPr>
          <a:xfrm>
            <a:off x="14834611" y="6770065"/>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التهيئة</a:t>
            </a:r>
          </a:p>
        </p:txBody>
      </p:sp>
      <p:sp>
        <p:nvSpPr>
          <p:cNvPr id="99" name="Freeform 39">
            <a:extLst>
              <a:ext uri="{FF2B5EF4-FFF2-40B4-BE49-F238E27FC236}">
                <a16:creationId xmlns:a16="http://schemas.microsoft.com/office/drawing/2014/main" id="{86A87AC9-903C-43C6-7A4B-7204525F00B9}"/>
              </a:ext>
            </a:extLst>
          </p:cNvPr>
          <p:cNvSpPr/>
          <p:nvPr/>
        </p:nvSpPr>
        <p:spPr>
          <a:xfrm>
            <a:off x="6297373" y="7132922"/>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100" name="Group 40">
            <a:extLst>
              <a:ext uri="{FF2B5EF4-FFF2-40B4-BE49-F238E27FC236}">
                <a16:creationId xmlns:a16="http://schemas.microsoft.com/office/drawing/2014/main" id="{4C2742D0-3425-8973-5A6C-1657A7ADEC89}"/>
              </a:ext>
            </a:extLst>
          </p:cNvPr>
          <p:cNvGrpSpPr/>
          <p:nvPr/>
        </p:nvGrpSpPr>
        <p:grpSpPr>
          <a:xfrm>
            <a:off x="6458136" y="5593578"/>
            <a:ext cx="845407" cy="845407"/>
            <a:chOff x="0" y="0"/>
            <a:chExt cx="812800" cy="812800"/>
          </a:xfrm>
        </p:grpSpPr>
        <p:sp>
          <p:nvSpPr>
            <p:cNvPr id="101" name="Freeform 41">
              <a:extLst>
                <a:ext uri="{FF2B5EF4-FFF2-40B4-BE49-F238E27FC236}">
                  <a16:creationId xmlns:a16="http://schemas.microsoft.com/office/drawing/2014/main" id="{5D870EEC-3B3B-0ADD-73AC-682CE4DE05F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102" name="TextBox 42">
              <a:extLst>
                <a:ext uri="{FF2B5EF4-FFF2-40B4-BE49-F238E27FC236}">
                  <a16:creationId xmlns:a16="http://schemas.microsoft.com/office/drawing/2014/main" id="{CD12226A-CA8F-E45D-6D8B-56B37D2677DC}"/>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103" name="TextBox 43">
            <a:extLst>
              <a:ext uri="{FF2B5EF4-FFF2-40B4-BE49-F238E27FC236}">
                <a16:creationId xmlns:a16="http://schemas.microsoft.com/office/drawing/2014/main" id="{0B458758-F2C6-881C-8BE4-1D8B276BAFB4}"/>
              </a:ext>
            </a:extLst>
          </p:cNvPr>
          <p:cNvSpPr txBox="1"/>
          <p:nvPr/>
        </p:nvSpPr>
        <p:spPr>
          <a:xfrm>
            <a:off x="6616100" y="5725804"/>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3</a:t>
            </a:r>
          </a:p>
        </p:txBody>
      </p:sp>
      <p:sp>
        <p:nvSpPr>
          <p:cNvPr id="104" name="TextBox 44">
            <a:extLst>
              <a:ext uri="{FF2B5EF4-FFF2-40B4-BE49-F238E27FC236}">
                <a16:creationId xmlns:a16="http://schemas.microsoft.com/office/drawing/2014/main" id="{DE6649D1-6D51-DDA4-4809-8FA2710DCA0A}"/>
              </a:ext>
            </a:extLst>
          </p:cNvPr>
          <p:cNvSpPr txBox="1"/>
          <p:nvPr/>
        </p:nvSpPr>
        <p:spPr>
          <a:xfrm>
            <a:off x="11460683" y="5758559"/>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2</a:t>
            </a:r>
          </a:p>
        </p:txBody>
      </p:sp>
      <p:sp>
        <p:nvSpPr>
          <p:cNvPr id="105" name="TextBox 45">
            <a:extLst>
              <a:ext uri="{FF2B5EF4-FFF2-40B4-BE49-F238E27FC236}">
                <a16:creationId xmlns:a16="http://schemas.microsoft.com/office/drawing/2014/main" id="{BFDAC091-D53D-3C63-CC9B-E142D6BBE2EE}"/>
              </a:ext>
            </a:extLst>
          </p:cNvPr>
          <p:cNvSpPr txBox="1"/>
          <p:nvPr/>
        </p:nvSpPr>
        <p:spPr>
          <a:xfrm>
            <a:off x="15889402" y="5798806"/>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1</a:t>
            </a:r>
          </a:p>
        </p:txBody>
      </p:sp>
      <p:sp>
        <p:nvSpPr>
          <p:cNvPr id="106" name="TextBox 46">
            <a:extLst>
              <a:ext uri="{FF2B5EF4-FFF2-40B4-BE49-F238E27FC236}">
                <a16:creationId xmlns:a16="http://schemas.microsoft.com/office/drawing/2014/main" id="{CAC73C43-DFEE-D78A-ED78-16F6FB3ED653}"/>
              </a:ext>
            </a:extLst>
          </p:cNvPr>
          <p:cNvSpPr txBox="1"/>
          <p:nvPr/>
        </p:nvSpPr>
        <p:spPr>
          <a:xfrm>
            <a:off x="5997604" y="6749874"/>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الممارسة الموجهة</a:t>
            </a:r>
          </a:p>
        </p:txBody>
      </p:sp>
      <p:sp>
        <p:nvSpPr>
          <p:cNvPr id="107" name="Freeform 48">
            <a:extLst>
              <a:ext uri="{FF2B5EF4-FFF2-40B4-BE49-F238E27FC236}">
                <a16:creationId xmlns:a16="http://schemas.microsoft.com/office/drawing/2014/main" id="{0140BDE4-B961-253B-A702-27BFD48F306F}"/>
              </a:ext>
            </a:extLst>
          </p:cNvPr>
          <p:cNvSpPr/>
          <p:nvPr/>
        </p:nvSpPr>
        <p:spPr>
          <a:xfrm>
            <a:off x="1420583" y="7132922"/>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108" name="Group 49">
            <a:extLst>
              <a:ext uri="{FF2B5EF4-FFF2-40B4-BE49-F238E27FC236}">
                <a16:creationId xmlns:a16="http://schemas.microsoft.com/office/drawing/2014/main" id="{9559D69B-8CEF-0089-C6DE-68C767FE183D}"/>
              </a:ext>
            </a:extLst>
          </p:cNvPr>
          <p:cNvGrpSpPr/>
          <p:nvPr/>
        </p:nvGrpSpPr>
        <p:grpSpPr>
          <a:xfrm>
            <a:off x="2039030" y="5593578"/>
            <a:ext cx="845407" cy="845407"/>
            <a:chOff x="0" y="0"/>
            <a:chExt cx="812800" cy="812800"/>
          </a:xfrm>
        </p:grpSpPr>
        <p:sp>
          <p:nvSpPr>
            <p:cNvPr id="109" name="Freeform 50">
              <a:extLst>
                <a:ext uri="{FF2B5EF4-FFF2-40B4-BE49-F238E27FC236}">
                  <a16:creationId xmlns:a16="http://schemas.microsoft.com/office/drawing/2014/main" id="{B585DB5D-0C8C-5104-12E1-000137FE361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110" name="TextBox 51">
              <a:extLst>
                <a:ext uri="{FF2B5EF4-FFF2-40B4-BE49-F238E27FC236}">
                  <a16:creationId xmlns:a16="http://schemas.microsoft.com/office/drawing/2014/main" id="{5718C034-AD4C-2AAA-8F0E-317498CE833D}"/>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111" name="TextBox 52">
            <a:extLst>
              <a:ext uri="{FF2B5EF4-FFF2-40B4-BE49-F238E27FC236}">
                <a16:creationId xmlns:a16="http://schemas.microsoft.com/office/drawing/2014/main" id="{81611BE8-F5AA-887A-6414-3898BE01DB7F}"/>
              </a:ext>
            </a:extLst>
          </p:cNvPr>
          <p:cNvSpPr txBox="1"/>
          <p:nvPr/>
        </p:nvSpPr>
        <p:spPr>
          <a:xfrm>
            <a:off x="2243433" y="5704391"/>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4</a:t>
            </a:r>
          </a:p>
        </p:txBody>
      </p:sp>
      <p:sp>
        <p:nvSpPr>
          <p:cNvPr id="112" name="TextBox 53">
            <a:extLst>
              <a:ext uri="{FF2B5EF4-FFF2-40B4-BE49-F238E27FC236}">
                <a16:creationId xmlns:a16="http://schemas.microsoft.com/office/drawing/2014/main" id="{EC3C1D25-289E-8E31-F32F-AC1554614A43}"/>
              </a:ext>
            </a:extLst>
          </p:cNvPr>
          <p:cNvSpPr txBox="1"/>
          <p:nvPr/>
        </p:nvSpPr>
        <p:spPr>
          <a:xfrm>
            <a:off x="1120814" y="6770065"/>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الممارسة المستقلة</a:t>
            </a:r>
          </a:p>
        </p:txBody>
      </p:sp>
      <p:sp>
        <p:nvSpPr>
          <p:cNvPr id="3" name="TextBox 54">
            <a:extLst>
              <a:ext uri="{FF2B5EF4-FFF2-40B4-BE49-F238E27FC236}">
                <a16:creationId xmlns:a16="http://schemas.microsoft.com/office/drawing/2014/main" id="{B1CF7BC3-95C4-F934-339E-E9D6AF3789ED}"/>
              </a:ext>
            </a:extLst>
          </p:cNvPr>
          <p:cNvSpPr txBox="1"/>
          <p:nvPr/>
        </p:nvSpPr>
        <p:spPr>
          <a:xfrm>
            <a:off x="5401914" y="3212027"/>
            <a:ext cx="6911277" cy="1238801"/>
          </a:xfrm>
          <a:prstGeom prst="rect">
            <a:avLst/>
          </a:prstGeom>
        </p:spPr>
        <p:txBody>
          <a:bodyPr wrap="square" lIns="0" tIns="0" rIns="0" bIns="0" rtlCol="0" anchor="t">
            <a:spAutoFit/>
          </a:bodyPr>
          <a:lstStyle/>
          <a:p>
            <a:pPr marL="412823" lvl="1" indent="-206411" algn="r" rtl="1">
              <a:lnSpc>
                <a:spcPct val="150000"/>
              </a:lnSpc>
              <a:buFont typeface="Arial"/>
              <a:buChar char="•"/>
            </a:pPr>
            <a:r>
              <a:rPr lang="ar-EG" sz="2800" b="1" dirty="0">
                <a:solidFill>
                  <a:srgbClr val="2A2B39"/>
                </a:solidFill>
                <a:latin typeface="Microsoft Uighur" panose="02000000000000000000" pitchFamily="2" charset="-78"/>
                <a:cs typeface="Microsoft Uighur" panose="02000000000000000000" pitchFamily="2" charset="-78"/>
                <a:sym typeface="IBM Plex Sans Arabic"/>
                <a:rtl/>
              </a:rPr>
              <a:t>تعرف وقراءة الأعداد وتمييز القيمة المكانية لرقم معين ضمن أعداد من 0 إلى 999.</a:t>
            </a:r>
          </a:p>
        </p:txBody>
      </p:sp>
      <p:pic>
        <p:nvPicPr>
          <p:cNvPr id="4" name="Image 4">
            <a:extLst>
              <a:ext uri="{FF2B5EF4-FFF2-40B4-BE49-F238E27FC236}">
                <a16:creationId xmlns:a16="http://schemas.microsoft.com/office/drawing/2014/main" id="{64969DB1-D5F2-D680-6174-4207AFECA586}"/>
              </a:ext>
            </a:extLst>
          </p:cNvPr>
          <p:cNvPicPr>
            <a:picLocks noChangeAspect="1"/>
          </p:cNvPicPr>
          <p:nvPr/>
        </p:nvPicPr>
        <p:blipFill rotWithShape="1">
          <a:blip r:embed="rId8"/>
          <a:srcRect l="1536" t="5057"/>
          <a:stretch/>
        </p:blipFill>
        <p:spPr>
          <a:xfrm>
            <a:off x="15055462" y="290348"/>
            <a:ext cx="2188190" cy="2223661"/>
          </a:xfrm>
          <a:prstGeom prst="rect">
            <a:avLst/>
          </a:prstGeom>
        </p:spPr>
      </p:pic>
      <p:sp>
        <p:nvSpPr>
          <p:cNvPr id="5" name="TextBox 71">
            <a:extLst>
              <a:ext uri="{FF2B5EF4-FFF2-40B4-BE49-F238E27FC236}">
                <a16:creationId xmlns:a16="http://schemas.microsoft.com/office/drawing/2014/main" id="{B16A82D8-21E4-C382-5882-DE5CF955F530}"/>
              </a:ext>
            </a:extLst>
          </p:cNvPr>
          <p:cNvSpPr txBox="1"/>
          <p:nvPr/>
        </p:nvSpPr>
        <p:spPr>
          <a:xfrm>
            <a:off x="434776" y="1014315"/>
            <a:ext cx="3908624" cy="1613903"/>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32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9 حصوات وطباشير (حسب المتوفر، الماسكات المغناطيسية واللوحات المناسبة، أقراص ، أقلام لبدية ...)</a:t>
            </a:r>
          </a:p>
        </p:txBody>
      </p:sp>
      <p:sp>
        <p:nvSpPr>
          <p:cNvPr id="6" name="ZoneTexte 5">
            <a:extLst>
              <a:ext uri="{FF2B5EF4-FFF2-40B4-BE49-F238E27FC236}">
                <a16:creationId xmlns:a16="http://schemas.microsoft.com/office/drawing/2014/main" id="{5C1FEF07-AA25-7535-B702-701D0D958D52}"/>
              </a:ext>
            </a:extLst>
          </p:cNvPr>
          <p:cNvSpPr txBox="1"/>
          <p:nvPr/>
        </p:nvSpPr>
        <p:spPr>
          <a:xfrm>
            <a:off x="4810945" y="7094893"/>
            <a:ext cx="4159490" cy="2677656"/>
          </a:xfrm>
          <a:prstGeom prst="rect">
            <a:avLst/>
          </a:prstGeom>
          <a:noFill/>
        </p:spPr>
        <p:txBody>
          <a:bodyPr wrap="square" rtlCol="0">
            <a:spAutoFit/>
          </a:bodyPr>
          <a:lstStyle/>
          <a:p>
            <a:pPr algn="r" rtl="1"/>
            <a:r>
              <a:rPr lang="ar-MA" sz="2400" b="1" dirty="0">
                <a:solidFill>
                  <a:srgbClr val="2A2B39"/>
                </a:solidFill>
                <a:latin typeface="Microsoft Uighur" panose="02000000000000000000" pitchFamily="2" charset="-78"/>
                <a:cs typeface="Microsoft Uighur" panose="02000000000000000000" pitchFamily="2" charset="-78"/>
                <a:rtl/>
              </a:rPr>
              <a:t>يقدم منشط الورشة:</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طريقة العمل (ثنائيات – مجموعات صغرى – جماعة القسم...)؛</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مقترحات للعمليات والأنشطة المطلوبة؛</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الوسائل المعتمدة؛</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المنتوج المنتظر؛</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نوع أو أنواع التحفيز الممكن استخدامه(ا).</a:t>
            </a:r>
          </a:p>
        </p:txBody>
      </p:sp>
      <p:sp>
        <p:nvSpPr>
          <p:cNvPr id="2" name="TextBox 56">
            <a:extLst>
              <a:ext uri="{FF2B5EF4-FFF2-40B4-BE49-F238E27FC236}">
                <a16:creationId xmlns:a16="http://schemas.microsoft.com/office/drawing/2014/main" id="{E42AF653-1666-4208-06AC-541939964280}"/>
              </a:ext>
            </a:extLst>
          </p:cNvPr>
          <p:cNvSpPr txBox="1"/>
          <p:nvPr/>
        </p:nvSpPr>
        <p:spPr>
          <a:xfrm>
            <a:off x="734978" y="7748270"/>
            <a:ext cx="2987679" cy="1542730"/>
          </a:xfrm>
          <a:prstGeom prst="rect">
            <a:avLst/>
          </a:prstGeom>
        </p:spPr>
        <p:txBody>
          <a:bodyPr wrap="square" lIns="0" tIns="0" rIns="0" bIns="0" rtlCol="0" anchor="t">
            <a:spAutoFit/>
          </a:bodyPr>
          <a:lstStyle/>
          <a:p>
            <a:pPr algn="r" rtl="1">
              <a:lnSpc>
                <a:spcPct val="150000"/>
              </a:lnSpc>
            </a:pPr>
            <a:r>
              <a:rPr lang="ar-MA" dirty="0">
                <a:solidFill>
                  <a:srgbClr val="2A2B39"/>
                </a:solidFill>
                <a:latin typeface="IBM Plex Sans Arabic"/>
                <a:cs typeface="IBM Plex Sans Arabic"/>
                <a:rtl/>
              </a:rPr>
              <a:t>يقدم منشط الورشة نوع الممارسة المستقلة المطلوبة من المتعلم في هذا النشاط.</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spTree>
    <p:extLst>
      <p:ext uri="{BB962C8B-B14F-4D97-AF65-F5344CB8AC3E}">
        <p14:creationId xmlns:p14="http://schemas.microsoft.com/office/powerpoint/2010/main" val="11156074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90EF9-8196-C4C2-460F-A694BB59E1B0}"/>
            </a:ext>
          </a:extLst>
        </p:cNvPr>
        <p:cNvGrpSpPr/>
        <p:nvPr/>
      </p:nvGrpSpPr>
      <p:grpSpPr>
        <a:xfrm>
          <a:off x="0" y="0"/>
          <a:ext cx="0" cy="0"/>
          <a:chOff x="0" y="0"/>
          <a:chExt cx="0" cy="0"/>
        </a:xfrm>
      </p:grpSpPr>
      <p:pic>
        <p:nvPicPr>
          <p:cNvPr id="4" name="Image 2">
            <a:extLst>
              <a:ext uri="{FF2B5EF4-FFF2-40B4-BE49-F238E27FC236}">
                <a16:creationId xmlns:a16="http://schemas.microsoft.com/office/drawing/2014/main" id="{D1400F4E-D90A-BB38-77A7-5F064BE3D50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a:off x="4978227" y="1614417"/>
            <a:ext cx="3819238" cy="5995449"/>
          </a:xfrm>
          <a:prstGeom prst="rect">
            <a:avLst/>
          </a:prstGeom>
        </p:spPr>
      </p:pic>
      <p:grpSp>
        <p:nvGrpSpPr>
          <p:cNvPr id="9" name="Groupe 8">
            <a:extLst>
              <a:ext uri="{FF2B5EF4-FFF2-40B4-BE49-F238E27FC236}">
                <a16:creationId xmlns:a16="http://schemas.microsoft.com/office/drawing/2014/main" id="{8F8444A2-BB8D-1B1B-138C-C2A6D381021E}"/>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4103D2A6-6D9C-32FD-F58E-A26D5E090306}"/>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EADB0133-0F90-E367-4316-C40FF61B097A}"/>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2E329B98-A2AC-A8AD-1556-7CDDBAED715D}"/>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ABFEDE2A-E994-4358-DF8A-9E004470B62B}"/>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7EBFE26A-8120-3544-60FE-F13C231C7F77}"/>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27619D5A-E562-E0D7-8B7A-9FB7BBDE3341}"/>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265124E8-1A19-A9C0-B3DD-EA79A03C6B61}"/>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Freeform 6">
            <a:extLst>
              <a:ext uri="{FF2B5EF4-FFF2-40B4-BE49-F238E27FC236}">
                <a16:creationId xmlns:a16="http://schemas.microsoft.com/office/drawing/2014/main" id="{B6CBB43F-BBE7-FBBF-C4CA-01D9FF59FA36}"/>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5"/>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2" name="Image 4">
            <a:extLst>
              <a:ext uri="{FF2B5EF4-FFF2-40B4-BE49-F238E27FC236}">
                <a16:creationId xmlns:a16="http://schemas.microsoft.com/office/drawing/2014/main" id="{1D7D4792-1DC1-EB7C-07A1-D53D0F0B8401}"/>
              </a:ext>
            </a:extLst>
          </p:cNvPr>
          <p:cNvPicPr>
            <a:picLocks noChangeAspect="1"/>
          </p:cNvPicPr>
          <p:nvPr/>
        </p:nvPicPr>
        <p:blipFill rotWithShape="1">
          <a:blip r:embed="rId6"/>
          <a:srcRect l="1536" t="5057"/>
          <a:stretch/>
        </p:blipFill>
        <p:spPr>
          <a:xfrm>
            <a:off x="722182" y="1104900"/>
            <a:ext cx="2188190" cy="2223661"/>
          </a:xfrm>
          <a:prstGeom prst="rect">
            <a:avLst/>
          </a:prstGeom>
        </p:spPr>
      </p:pic>
      <p:pic>
        <p:nvPicPr>
          <p:cNvPr id="7" name="Image 6">
            <a:extLst>
              <a:ext uri="{FF2B5EF4-FFF2-40B4-BE49-F238E27FC236}">
                <a16:creationId xmlns:a16="http://schemas.microsoft.com/office/drawing/2014/main" id="{8852D75C-54DC-B76E-ABDB-5E4FA45AA8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04764" y="1774031"/>
            <a:ext cx="1524000" cy="1023155"/>
          </a:xfrm>
          <a:prstGeom prst="rect">
            <a:avLst/>
          </a:prstGeom>
        </p:spPr>
      </p:pic>
      <p:sp>
        <p:nvSpPr>
          <p:cNvPr id="8" name="TextBox 5">
            <a:extLst>
              <a:ext uri="{FF2B5EF4-FFF2-40B4-BE49-F238E27FC236}">
                <a16:creationId xmlns:a16="http://schemas.microsoft.com/office/drawing/2014/main" id="{514C2146-8430-9105-C843-4A42F82A9288}"/>
              </a:ext>
            </a:extLst>
          </p:cNvPr>
          <p:cNvSpPr txBox="1"/>
          <p:nvPr/>
        </p:nvSpPr>
        <p:spPr>
          <a:xfrm>
            <a:off x="12690569" y="4475843"/>
            <a:ext cx="3819675" cy="1661993"/>
          </a:xfrm>
          <a:prstGeom prst="rect">
            <a:avLst/>
          </a:prstGeom>
        </p:spPr>
        <p:txBody>
          <a:bodyPr wrap="square" lIns="0" tIns="0" rIns="0" bIns="0" rtlCol="0" anchor="t">
            <a:spAutoFit/>
          </a:bodyPr>
          <a:lstStyle/>
          <a:p>
            <a:pPr marL="0" lvl="0" indent="0" algn="ctr" rtl="1"/>
            <a:r>
              <a:rPr lang="ar-MA" sz="5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نمذجة النشاط من طرف منشط الورشة</a:t>
            </a:r>
          </a:p>
        </p:txBody>
      </p:sp>
    </p:spTree>
    <p:extLst>
      <p:ext uri="{BB962C8B-B14F-4D97-AF65-F5344CB8AC3E}">
        <p14:creationId xmlns:p14="http://schemas.microsoft.com/office/powerpoint/2010/main" val="173823401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CDF01-D3C6-A9EE-5405-6F04EAB634AB}"/>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B84CD6F8-5A7F-6C53-ACB9-969F8611AA5D}"/>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A6DF034D-0283-287B-552D-8BD4CCD92634}"/>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CBE78BEB-CE37-032F-6EF4-C8B4D7D06591}"/>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E5F8746F-E3CF-42E3-F485-A2909B5753EE}"/>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89172CED-B7C2-B06B-6816-94EA88972DCF}"/>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1C7B3F21-6C40-8ED7-8667-A77FB5291DA5}"/>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AEA6F119-8BB6-1BA0-1F4D-1AE7472391A6}"/>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84CED736-C1B3-4568-D829-5AD7D4F7ECD1}"/>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3087E78A-2EDD-8D07-14E1-C20441FF5D2F}"/>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S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محاكاة النشاط</a:t>
            </a:r>
            <a:endPar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 name="Freeform 3">
            <a:extLst>
              <a:ext uri="{FF2B5EF4-FFF2-40B4-BE49-F238E27FC236}">
                <a16:creationId xmlns:a16="http://schemas.microsoft.com/office/drawing/2014/main" id="{C5805CDF-34F7-60A3-B6AB-E1D0EE6376A3}"/>
              </a:ext>
            </a:extLst>
          </p:cNvPr>
          <p:cNvSpPr/>
          <p:nvPr/>
        </p:nvSpPr>
        <p:spPr>
          <a:xfrm>
            <a:off x="3467589" y="3265040"/>
            <a:ext cx="4496286" cy="3276669"/>
          </a:xfrm>
          <a:custGeom>
            <a:avLst/>
            <a:gdLst/>
            <a:ahLst/>
            <a:cxnLst/>
            <a:rect l="l" t="t" r="r" b="b"/>
            <a:pathLst>
              <a:path w="4496286" h="3276669">
                <a:moveTo>
                  <a:pt x="0" y="0"/>
                </a:moveTo>
                <a:lnTo>
                  <a:pt x="4496286" y="0"/>
                </a:lnTo>
                <a:lnTo>
                  <a:pt x="4496286" y="3276669"/>
                </a:lnTo>
                <a:lnTo>
                  <a:pt x="0" y="3276669"/>
                </a:lnTo>
                <a:lnTo>
                  <a:pt x="0" y="0"/>
                </a:lnTo>
                <a:close/>
              </a:path>
            </a:pathLst>
          </a:custGeom>
          <a:blipFill>
            <a:blip r:embed="rId3"/>
            <a:stretch>
              <a:fillRect/>
            </a:stretch>
          </a:blipFill>
        </p:spPr>
        <p:txBody>
          <a:bodyPr/>
          <a:lstStyle/>
          <a:p>
            <a:pPr marL="0" algn="r" defTabSz="914400" rtl="1" eaLnBrk="1" latinLnBrk="0" hangingPunct="1"/>
            <a:endParaRPr lang="fr-FR"/>
          </a:p>
        </p:txBody>
      </p:sp>
      <p:sp>
        <p:nvSpPr>
          <p:cNvPr id="2" name="Freeform 5">
            <a:extLst>
              <a:ext uri="{FF2B5EF4-FFF2-40B4-BE49-F238E27FC236}">
                <a16:creationId xmlns:a16="http://schemas.microsoft.com/office/drawing/2014/main" id="{CAAEBC64-1463-BCE5-057F-7D2599883104}"/>
              </a:ext>
            </a:extLst>
          </p:cNvPr>
          <p:cNvSpPr/>
          <p:nvPr/>
        </p:nvSpPr>
        <p:spPr>
          <a:xfrm>
            <a:off x="8468173" y="4567173"/>
            <a:ext cx="1558136" cy="1666456"/>
          </a:xfrm>
          <a:custGeom>
            <a:avLst/>
            <a:gdLst/>
            <a:ahLst/>
            <a:cxnLst/>
            <a:rect l="l" t="t" r="r" b="b"/>
            <a:pathLst>
              <a:path w="1558136" h="1666456">
                <a:moveTo>
                  <a:pt x="0" y="0"/>
                </a:moveTo>
                <a:lnTo>
                  <a:pt x="1558136" y="0"/>
                </a:lnTo>
                <a:lnTo>
                  <a:pt x="1558136" y="1666455"/>
                </a:lnTo>
                <a:lnTo>
                  <a:pt x="0" y="166645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Tree>
    <p:extLst>
      <p:ext uri="{BB962C8B-B14F-4D97-AF65-F5344CB8AC3E}">
        <p14:creationId xmlns:p14="http://schemas.microsoft.com/office/powerpoint/2010/main" val="19454820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05F78-DEC1-956D-7044-2F30495230F2}"/>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3ACF612A-957E-6843-7A53-335A33E4FB8A}"/>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E012B1BD-9C13-3E48-DA9E-6BDBD657119A}"/>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9B9E1A1E-0C07-FB8E-17CC-EFA917BC90F7}"/>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2D23F0DC-028F-A870-6C61-A69E0A1B6679}"/>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F842819E-9D42-79E5-8E24-943A172FDA2C}"/>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E43BBF39-AB9C-B112-9E6A-019C16DDC24B}"/>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EEFDDA94-46D4-430D-AE7B-C01F16A94F45}"/>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9507A07C-F31A-7AF9-47B1-BE5B36D5949C}"/>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47EE9602-DAC5-D020-6FCE-5F4A18F5E5A1}"/>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مناقشة عامة</a:t>
            </a:r>
          </a:p>
        </p:txBody>
      </p:sp>
      <p:sp>
        <p:nvSpPr>
          <p:cNvPr id="6" name="Freeform 6">
            <a:extLst>
              <a:ext uri="{FF2B5EF4-FFF2-40B4-BE49-F238E27FC236}">
                <a16:creationId xmlns:a16="http://schemas.microsoft.com/office/drawing/2014/main" id="{9F6E13CD-A796-6F9B-5ABE-E38A9C51EA92}"/>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3"/>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3" name="Image 2" descr="People Suffering from Problems, Attendin Graphic by pch.vector ...">
            <a:extLst>
              <a:ext uri="{FF2B5EF4-FFF2-40B4-BE49-F238E27FC236}">
                <a16:creationId xmlns:a16="http://schemas.microsoft.com/office/drawing/2014/main" id="{0B1CB41D-836A-8D5F-9424-B6C35BAEFF97}"/>
              </a:ext>
            </a:extLst>
          </p:cNvPr>
          <p:cNvPicPr>
            <a:picLocks noChangeAspect="1"/>
          </p:cNvPicPr>
          <p:nvPr/>
        </p:nvPicPr>
        <p:blipFill>
          <a:blip r:embed="rId4"/>
          <a:srcRect l="13111" r="16473"/>
          <a:stretch>
            <a:fillRect/>
          </a:stretch>
        </p:blipFill>
        <p:spPr>
          <a:xfrm>
            <a:off x="3814587" y="3255202"/>
            <a:ext cx="4334057" cy="4103275"/>
          </a:xfrm>
          <a:prstGeom prst="rect">
            <a:avLst/>
          </a:prstGeom>
        </p:spPr>
      </p:pic>
    </p:spTree>
    <p:extLst>
      <p:ext uri="{BB962C8B-B14F-4D97-AF65-F5344CB8AC3E}">
        <p14:creationId xmlns:p14="http://schemas.microsoft.com/office/powerpoint/2010/main" val="21651630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68919-8E03-5EC4-4F95-225C328F9D50}"/>
            </a:ext>
          </a:extLst>
        </p:cNvPr>
        <p:cNvGrpSpPr/>
        <p:nvPr/>
      </p:nvGrpSpPr>
      <p:grpSpPr>
        <a:xfrm>
          <a:off x="0" y="0"/>
          <a:ext cx="0" cy="0"/>
          <a:chOff x="0" y="0"/>
          <a:chExt cx="0" cy="0"/>
        </a:xfrm>
      </p:grpSpPr>
      <p:sp>
        <p:nvSpPr>
          <p:cNvPr id="4" name="TextBox 15">
            <a:extLst>
              <a:ext uri="{FF2B5EF4-FFF2-40B4-BE49-F238E27FC236}">
                <a16:creationId xmlns:a16="http://schemas.microsoft.com/office/drawing/2014/main" id="{FC944521-DA18-2981-8BDF-93C0D6432E06}"/>
              </a:ext>
            </a:extLst>
          </p:cNvPr>
          <p:cNvSpPr txBox="1"/>
          <p:nvPr/>
        </p:nvSpPr>
        <p:spPr>
          <a:xfrm>
            <a:off x="1389370" y="4680873"/>
            <a:ext cx="10543065" cy="1017586"/>
          </a:xfrm>
          <a:prstGeom prst="rect">
            <a:avLst/>
          </a:prstGeom>
        </p:spPr>
        <p:txBody>
          <a:bodyPr wrap="square" lIns="0" tIns="0" rIns="0" bIns="0" rtlCol="0" anchor="t">
            <a:spAutoFit/>
          </a:bodyPr>
          <a:lstStyle/>
          <a:p>
            <a:pPr lvl="0" algn="ctr" rtl="1">
              <a:lnSpc>
                <a:spcPts val="7749"/>
              </a:lnSpc>
              <a:spcBef>
                <a:spcPct val="0"/>
              </a:spcBef>
            </a:pPr>
            <a:r>
              <a:rPr lang="ar-MA" sz="7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نشاط الطرح باستخدام لعبة النقود</a:t>
            </a:r>
          </a:p>
        </p:txBody>
      </p:sp>
      <p:grpSp>
        <p:nvGrpSpPr>
          <p:cNvPr id="14" name="Groupe 13">
            <a:extLst>
              <a:ext uri="{FF2B5EF4-FFF2-40B4-BE49-F238E27FC236}">
                <a16:creationId xmlns:a16="http://schemas.microsoft.com/office/drawing/2014/main" id="{07236DB3-0F89-25CD-70B6-970B118BCE39}"/>
              </a:ext>
            </a:extLst>
          </p:cNvPr>
          <p:cNvGrpSpPr/>
          <p:nvPr/>
        </p:nvGrpSpPr>
        <p:grpSpPr>
          <a:xfrm rot="10800000">
            <a:off x="11887200" y="994625"/>
            <a:ext cx="8999958" cy="7764850"/>
            <a:chOff x="-4692020" y="659100"/>
            <a:chExt cx="12867402" cy="9887050"/>
          </a:xfrm>
        </p:grpSpPr>
        <p:grpSp>
          <p:nvGrpSpPr>
            <p:cNvPr id="7" name="Group 6">
              <a:extLst>
                <a:ext uri="{FF2B5EF4-FFF2-40B4-BE49-F238E27FC236}">
                  <a16:creationId xmlns:a16="http://schemas.microsoft.com/office/drawing/2014/main" id="{C456D851-B5F8-F4B9-58BF-F436AE26C70F}"/>
                </a:ext>
              </a:extLst>
            </p:cNvPr>
            <p:cNvGrpSpPr/>
            <p:nvPr/>
          </p:nvGrpSpPr>
          <p:grpSpPr>
            <a:xfrm>
              <a:off x="-2689413" y="2182854"/>
              <a:ext cx="10864795" cy="6154145"/>
              <a:chOff x="0" y="0"/>
              <a:chExt cx="1317093" cy="746041"/>
            </a:xfrm>
          </p:grpSpPr>
          <p:sp>
            <p:nvSpPr>
              <p:cNvPr id="8" name="Freeform 7">
                <a:extLst>
                  <a:ext uri="{FF2B5EF4-FFF2-40B4-BE49-F238E27FC236}">
                    <a16:creationId xmlns:a16="http://schemas.microsoft.com/office/drawing/2014/main" id="{25D5F997-0E51-293E-6C1A-12257B12F996}"/>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9" name="TextBox 8">
                <a:extLst>
                  <a:ext uri="{FF2B5EF4-FFF2-40B4-BE49-F238E27FC236}">
                    <a16:creationId xmlns:a16="http://schemas.microsoft.com/office/drawing/2014/main" id="{EC623759-1E94-8CE7-36B0-2E1419384C50}"/>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0" name="Freeform 9">
              <a:extLst>
                <a:ext uri="{FF2B5EF4-FFF2-40B4-BE49-F238E27FC236}">
                  <a16:creationId xmlns:a16="http://schemas.microsoft.com/office/drawing/2014/main" id="{D47D6063-9B23-E6C5-8B28-AB55AE886B90}"/>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dirty="0"/>
            </a:p>
          </p:txBody>
        </p:sp>
        <p:grpSp>
          <p:nvGrpSpPr>
            <p:cNvPr id="11" name="Group 10">
              <a:extLst>
                <a:ext uri="{FF2B5EF4-FFF2-40B4-BE49-F238E27FC236}">
                  <a16:creationId xmlns:a16="http://schemas.microsoft.com/office/drawing/2014/main" id="{EE9DFA25-0A07-D5CB-095D-9F5F41DBF828}"/>
                </a:ext>
              </a:extLst>
            </p:cNvPr>
            <p:cNvGrpSpPr/>
            <p:nvPr/>
          </p:nvGrpSpPr>
          <p:grpSpPr>
            <a:xfrm>
              <a:off x="-4692020" y="659100"/>
              <a:ext cx="11850480" cy="9201654"/>
              <a:chOff x="0" y="0"/>
              <a:chExt cx="1070766" cy="831427"/>
            </a:xfrm>
          </p:grpSpPr>
          <p:sp>
            <p:nvSpPr>
              <p:cNvPr id="12" name="Freeform 11">
                <a:extLst>
                  <a:ext uri="{FF2B5EF4-FFF2-40B4-BE49-F238E27FC236}">
                    <a16:creationId xmlns:a16="http://schemas.microsoft.com/office/drawing/2014/main" id="{5C63F6FE-580F-E72B-7638-B6D0317813FB}"/>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3" name="TextBox 12">
                <a:extLst>
                  <a:ext uri="{FF2B5EF4-FFF2-40B4-BE49-F238E27FC236}">
                    <a16:creationId xmlns:a16="http://schemas.microsoft.com/office/drawing/2014/main" id="{79210D53-6750-BBAF-594A-5B8D0237AAE7}"/>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TextBox 34">
            <a:extLst>
              <a:ext uri="{FF2B5EF4-FFF2-40B4-BE49-F238E27FC236}">
                <a16:creationId xmlns:a16="http://schemas.microsoft.com/office/drawing/2014/main" id="{10C30618-2CBD-A4ED-9E1B-091F08B55A19}"/>
              </a:ext>
            </a:extLst>
          </p:cNvPr>
          <p:cNvSpPr txBox="1"/>
          <p:nvPr/>
        </p:nvSpPr>
        <p:spPr>
          <a:xfrm>
            <a:off x="12915150" y="4267216"/>
            <a:ext cx="3983480"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5.2. نمذجة </a:t>
            </a:r>
          </a:p>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و محاكاة الأنشطة</a:t>
            </a:r>
          </a:p>
        </p:txBody>
      </p:sp>
      <p:sp>
        <p:nvSpPr>
          <p:cNvPr id="17" name="TextBox 15">
            <a:extLst>
              <a:ext uri="{FF2B5EF4-FFF2-40B4-BE49-F238E27FC236}">
                <a16:creationId xmlns:a16="http://schemas.microsoft.com/office/drawing/2014/main" id="{E2AEA75D-3592-DE7D-D1BA-343A102700FB}"/>
              </a:ext>
            </a:extLst>
          </p:cNvPr>
          <p:cNvSpPr txBox="1"/>
          <p:nvPr/>
        </p:nvSpPr>
        <p:spPr>
          <a:xfrm>
            <a:off x="-241091" y="-7423123"/>
            <a:ext cx="9320496" cy="9939566"/>
          </a:xfrm>
          <a:prstGeom prst="rect">
            <a:avLst/>
          </a:prstGeom>
        </p:spPr>
        <p:txBody>
          <a:bodyPr lIns="59834" tIns="59834" rIns="59834" bIns="59834" rtlCol="0" anchor="ctr"/>
          <a:lstStyle/>
          <a:p>
            <a:pPr marL="0" algn="ctr" defTabSz="914400" rtl="1" eaLnBrk="1" latinLnBrk="0" hangingPunct="1">
              <a:lnSpc>
                <a:spcPts val="3750"/>
              </a:lnSpc>
            </a:pPr>
            <a:endParaRPr/>
          </a:p>
        </p:txBody>
      </p:sp>
      <p:grpSp>
        <p:nvGrpSpPr>
          <p:cNvPr id="18" name="Group 33">
            <a:extLst>
              <a:ext uri="{FF2B5EF4-FFF2-40B4-BE49-F238E27FC236}">
                <a16:creationId xmlns:a16="http://schemas.microsoft.com/office/drawing/2014/main" id="{B0F63A49-C28C-4DDE-03E2-EBFF3369DD39}"/>
              </a:ext>
            </a:extLst>
          </p:cNvPr>
          <p:cNvGrpSpPr/>
          <p:nvPr/>
        </p:nvGrpSpPr>
        <p:grpSpPr>
          <a:xfrm>
            <a:off x="-1590449" y="-7054167"/>
            <a:ext cx="11850480" cy="9201654"/>
            <a:chOff x="0" y="0"/>
            <a:chExt cx="1070766" cy="831427"/>
          </a:xfrm>
        </p:grpSpPr>
        <p:sp>
          <p:nvSpPr>
            <p:cNvPr id="19" name="Freeform 34">
              <a:extLst>
                <a:ext uri="{FF2B5EF4-FFF2-40B4-BE49-F238E27FC236}">
                  <a16:creationId xmlns:a16="http://schemas.microsoft.com/office/drawing/2014/main" id="{AC80D521-09D6-7FD0-610A-4C7E95AE2428}"/>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20" name="TextBox 35">
              <a:extLst>
                <a:ext uri="{FF2B5EF4-FFF2-40B4-BE49-F238E27FC236}">
                  <a16:creationId xmlns:a16="http://schemas.microsoft.com/office/drawing/2014/main" id="{CBDBFA9E-A90B-159A-C731-52BD8A486839}"/>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sp>
        <p:nvSpPr>
          <p:cNvPr id="33" name="TextBox 17">
            <a:extLst>
              <a:ext uri="{FF2B5EF4-FFF2-40B4-BE49-F238E27FC236}">
                <a16:creationId xmlns:a16="http://schemas.microsoft.com/office/drawing/2014/main" id="{966E4B90-C6FA-82DD-3B7A-901FF54C0950}"/>
              </a:ext>
            </a:extLst>
          </p:cNvPr>
          <p:cNvSpPr txBox="1"/>
          <p:nvPr/>
        </p:nvSpPr>
        <p:spPr>
          <a:xfrm>
            <a:off x="-2396376" y="786189"/>
            <a:ext cx="13462334" cy="1048364"/>
          </a:xfrm>
          <a:prstGeom prst="rect">
            <a:avLst/>
          </a:prstGeom>
        </p:spPr>
        <p:txBody>
          <a:bodyPr lIns="0" tIns="0" rIns="0" bIns="0" rtlCol="0" anchor="t">
            <a:spAutoFit/>
          </a:bodyPr>
          <a:lstStyle/>
          <a:p>
            <a:pPr lvl="0" algn="ctr" rtl="1">
              <a:lnSpc>
                <a:spcPts val="7749"/>
              </a:lnSpc>
              <a:spcBef>
                <a:spcPct val="0"/>
              </a:spcBef>
            </a:pPr>
            <a:r>
              <a:rPr lang="ar-MA"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النشاط3: العمليات</a:t>
            </a:r>
            <a:endParaRPr lang="ar-EG"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1541028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81011-6523-E841-4C06-44246F6F2BEA}"/>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CABCE810-248E-763B-1A85-3A92DE94C2B5}"/>
              </a:ext>
            </a:extLst>
          </p:cNvPr>
          <p:cNvGrpSpPr/>
          <p:nvPr/>
        </p:nvGrpSpPr>
        <p:grpSpPr>
          <a:xfrm>
            <a:off x="4842857" y="2371475"/>
            <a:ext cx="8004702" cy="1518265"/>
            <a:chOff x="0" y="0"/>
            <a:chExt cx="3172940" cy="796749"/>
          </a:xfrm>
        </p:grpSpPr>
        <p:sp>
          <p:nvSpPr>
            <p:cNvPr id="9" name="Freeform 9">
              <a:extLst>
                <a:ext uri="{FF2B5EF4-FFF2-40B4-BE49-F238E27FC236}">
                  <a16:creationId xmlns:a16="http://schemas.microsoft.com/office/drawing/2014/main" id="{99BEB747-2D1F-BD84-1CE0-AECBFBB23370}"/>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0" name="Freeform 10">
              <a:extLst>
                <a:ext uri="{FF2B5EF4-FFF2-40B4-BE49-F238E27FC236}">
                  <a16:creationId xmlns:a16="http://schemas.microsoft.com/office/drawing/2014/main" id="{82812A1F-4311-7EA3-882B-78F28C007CA7}"/>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1" name="Freeform 11">
              <a:extLst>
                <a:ext uri="{FF2B5EF4-FFF2-40B4-BE49-F238E27FC236}">
                  <a16:creationId xmlns:a16="http://schemas.microsoft.com/office/drawing/2014/main" id="{79C03210-57F7-C693-04F4-4A29F88BFD61}"/>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57" name="Group 57">
            <a:extLst>
              <a:ext uri="{FF2B5EF4-FFF2-40B4-BE49-F238E27FC236}">
                <a16:creationId xmlns:a16="http://schemas.microsoft.com/office/drawing/2014/main" id="{5808490F-8D39-FC96-C470-695451B3FFB0}"/>
              </a:ext>
            </a:extLst>
          </p:cNvPr>
          <p:cNvGrpSpPr/>
          <p:nvPr/>
        </p:nvGrpSpPr>
        <p:grpSpPr>
          <a:xfrm rot="5400000">
            <a:off x="12511257" y="2730747"/>
            <a:ext cx="1569555" cy="839931"/>
            <a:chOff x="0" y="0"/>
            <a:chExt cx="1223127" cy="654544"/>
          </a:xfrm>
        </p:grpSpPr>
        <p:sp>
          <p:nvSpPr>
            <p:cNvPr id="58" name="Freeform 58">
              <a:extLst>
                <a:ext uri="{FF2B5EF4-FFF2-40B4-BE49-F238E27FC236}">
                  <a16:creationId xmlns:a16="http://schemas.microsoft.com/office/drawing/2014/main" id="{BC91657C-D0ED-34EA-DBC6-6AC7575E1111}"/>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59" name="Freeform 59">
              <a:extLst>
                <a:ext uri="{FF2B5EF4-FFF2-40B4-BE49-F238E27FC236}">
                  <a16:creationId xmlns:a16="http://schemas.microsoft.com/office/drawing/2014/main" id="{31D39E26-CD24-0594-E675-38AE558D1D6B}"/>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0" name="Freeform 60">
              <a:extLst>
                <a:ext uri="{FF2B5EF4-FFF2-40B4-BE49-F238E27FC236}">
                  <a16:creationId xmlns:a16="http://schemas.microsoft.com/office/drawing/2014/main" id="{324FCBAA-BA0B-9E22-FDEB-9898A7594561}"/>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61" name="TextBox 61">
            <a:extLst>
              <a:ext uri="{FF2B5EF4-FFF2-40B4-BE49-F238E27FC236}">
                <a16:creationId xmlns:a16="http://schemas.microsoft.com/office/drawing/2014/main" id="{DAC28ED8-4570-89AF-5BF8-4F6A372D7508}"/>
              </a:ext>
            </a:extLst>
          </p:cNvPr>
          <p:cNvSpPr txBox="1"/>
          <p:nvPr/>
        </p:nvSpPr>
        <p:spPr>
          <a:xfrm rot="5400000">
            <a:off x="12063875" y="2921587"/>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الأهداف</a:t>
            </a:r>
          </a:p>
        </p:txBody>
      </p:sp>
      <p:sp>
        <p:nvSpPr>
          <p:cNvPr id="18" name="Freeform 4">
            <a:extLst>
              <a:ext uri="{FF2B5EF4-FFF2-40B4-BE49-F238E27FC236}">
                <a16:creationId xmlns:a16="http://schemas.microsoft.com/office/drawing/2014/main" id="{D854554C-FAFA-39E7-FCAB-F65B19932520}"/>
              </a:ext>
            </a:extLst>
          </p:cNvPr>
          <p:cNvSpPr/>
          <p:nvPr/>
        </p:nvSpPr>
        <p:spPr>
          <a:xfrm rot="1984189" flipV="1">
            <a:off x="13545053" y="4453970"/>
            <a:ext cx="2272182"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2"/>
                </a:ext>
              </a:extLst>
            </a:blip>
            <a:stretch>
              <a:fillRect l="-5343" t="-58588"/>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9" name="Freeform 5">
            <a:extLst>
              <a:ext uri="{FF2B5EF4-FFF2-40B4-BE49-F238E27FC236}">
                <a16:creationId xmlns:a16="http://schemas.microsoft.com/office/drawing/2014/main" id="{163EE1EA-E8CA-B9E6-D8CA-A80E946EF3D8}"/>
              </a:ext>
            </a:extLst>
          </p:cNvPr>
          <p:cNvSpPr/>
          <p:nvPr/>
        </p:nvSpPr>
        <p:spPr>
          <a:xfrm rot="19596277" flipH="1" flipV="1">
            <a:off x="2886805" y="4359150"/>
            <a:ext cx="2229485" cy="63716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2"/>
                </a:ext>
              </a:extLst>
            </a:blip>
            <a:stretch>
              <a:fillRect l="-5343" t="-58588"/>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4" name="Freeform 6">
            <a:extLst>
              <a:ext uri="{FF2B5EF4-FFF2-40B4-BE49-F238E27FC236}">
                <a16:creationId xmlns:a16="http://schemas.microsoft.com/office/drawing/2014/main" id="{15485E8E-197D-E7F0-77EA-C0709647A6AD}"/>
              </a:ext>
            </a:extLst>
          </p:cNvPr>
          <p:cNvSpPr/>
          <p:nvPr/>
        </p:nvSpPr>
        <p:spPr>
          <a:xfrm rot="9151063">
            <a:off x="6644120" y="4145629"/>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5" name="Freeform 7">
            <a:extLst>
              <a:ext uri="{FF2B5EF4-FFF2-40B4-BE49-F238E27FC236}">
                <a16:creationId xmlns:a16="http://schemas.microsoft.com/office/drawing/2014/main" id="{370B393B-7EC3-C10E-1D85-C7A72DAB5DC1}"/>
              </a:ext>
            </a:extLst>
          </p:cNvPr>
          <p:cNvSpPr/>
          <p:nvPr/>
        </p:nvSpPr>
        <p:spPr>
          <a:xfrm rot="1419572" flipV="1">
            <a:off x="10352454" y="4176556"/>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2400" b="1" dirty="0">
              <a:latin typeface="Microsoft Uighur" panose="02000000000000000000" pitchFamily="2" charset="-78"/>
              <a:cs typeface="Microsoft Uighur" panose="02000000000000000000" pitchFamily="2" charset="-78"/>
            </a:endParaRPr>
          </a:p>
        </p:txBody>
      </p:sp>
      <p:grpSp>
        <p:nvGrpSpPr>
          <p:cNvPr id="26" name="Group 12">
            <a:extLst>
              <a:ext uri="{FF2B5EF4-FFF2-40B4-BE49-F238E27FC236}">
                <a16:creationId xmlns:a16="http://schemas.microsoft.com/office/drawing/2014/main" id="{B42DD893-CB17-6D73-1D1E-4F1E3A1BE98F}"/>
              </a:ext>
            </a:extLst>
          </p:cNvPr>
          <p:cNvGrpSpPr/>
          <p:nvPr/>
        </p:nvGrpSpPr>
        <p:grpSpPr>
          <a:xfrm>
            <a:off x="9525237" y="5829325"/>
            <a:ext cx="4939511" cy="1365580"/>
            <a:chOff x="0" y="0"/>
            <a:chExt cx="2541682" cy="2496304"/>
          </a:xfrm>
        </p:grpSpPr>
        <p:sp>
          <p:nvSpPr>
            <p:cNvPr id="27" name="Freeform 13">
              <a:extLst>
                <a:ext uri="{FF2B5EF4-FFF2-40B4-BE49-F238E27FC236}">
                  <a16:creationId xmlns:a16="http://schemas.microsoft.com/office/drawing/2014/main" id="{F5B4780B-EC0A-3F66-4EC3-F0B72F02B5AE}"/>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8" name="Freeform 14">
              <a:extLst>
                <a:ext uri="{FF2B5EF4-FFF2-40B4-BE49-F238E27FC236}">
                  <a16:creationId xmlns:a16="http://schemas.microsoft.com/office/drawing/2014/main" id="{977B0388-0F8F-3EFF-8C0F-EDD965C19518}"/>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9" name="Freeform 15">
              <a:extLst>
                <a:ext uri="{FF2B5EF4-FFF2-40B4-BE49-F238E27FC236}">
                  <a16:creationId xmlns:a16="http://schemas.microsoft.com/office/drawing/2014/main" id="{86DC5B48-6F97-A881-71B9-8B6CAA76B781}"/>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30" name="Group 16">
            <a:extLst>
              <a:ext uri="{FF2B5EF4-FFF2-40B4-BE49-F238E27FC236}">
                <a16:creationId xmlns:a16="http://schemas.microsoft.com/office/drawing/2014/main" id="{1303E4E7-3E8C-5974-66CE-691CB50B5BC1}"/>
              </a:ext>
            </a:extLst>
          </p:cNvPr>
          <p:cNvGrpSpPr/>
          <p:nvPr/>
        </p:nvGrpSpPr>
        <p:grpSpPr>
          <a:xfrm>
            <a:off x="14612879" y="5829325"/>
            <a:ext cx="3167861" cy="1447776"/>
            <a:chOff x="0" y="0"/>
            <a:chExt cx="1630059" cy="2496304"/>
          </a:xfrm>
        </p:grpSpPr>
        <p:sp>
          <p:nvSpPr>
            <p:cNvPr id="31" name="Freeform 17">
              <a:extLst>
                <a:ext uri="{FF2B5EF4-FFF2-40B4-BE49-F238E27FC236}">
                  <a16:creationId xmlns:a16="http://schemas.microsoft.com/office/drawing/2014/main" id="{79B7D4DF-CFED-3C42-1B5B-664A9D1DBA8D}"/>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32" name="Freeform 18">
              <a:extLst>
                <a:ext uri="{FF2B5EF4-FFF2-40B4-BE49-F238E27FC236}">
                  <a16:creationId xmlns:a16="http://schemas.microsoft.com/office/drawing/2014/main" id="{A20984B2-F2CA-40D2-1C3A-93846CFFD1D4}"/>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33" name="Freeform 19">
              <a:extLst>
                <a:ext uri="{FF2B5EF4-FFF2-40B4-BE49-F238E27FC236}">
                  <a16:creationId xmlns:a16="http://schemas.microsoft.com/office/drawing/2014/main" id="{E86EB0EB-F242-7233-9A9E-B3472C1AF6AC}"/>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34" name="Group 20">
            <a:extLst>
              <a:ext uri="{FF2B5EF4-FFF2-40B4-BE49-F238E27FC236}">
                <a16:creationId xmlns:a16="http://schemas.microsoft.com/office/drawing/2014/main" id="{AAFEDBEC-316D-ECBB-F570-6A585A04FBF5}"/>
              </a:ext>
            </a:extLst>
          </p:cNvPr>
          <p:cNvGrpSpPr/>
          <p:nvPr/>
        </p:nvGrpSpPr>
        <p:grpSpPr>
          <a:xfrm>
            <a:off x="4761865" y="5823252"/>
            <a:ext cx="4546664" cy="1371267"/>
            <a:chOff x="0" y="0"/>
            <a:chExt cx="2339538" cy="2496304"/>
          </a:xfrm>
        </p:grpSpPr>
        <p:sp>
          <p:nvSpPr>
            <p:cNvPr id="35" name="Freeform 21">
              <a:extLst>
                <a:ext uri="{FF2B5EF4-FFF2-40B4-BE49-F238E27FC236}">
                  <a16:creationId xmlns:a16="http://schemas.microsoft.com/office/drawing/2014/main" id="{BF446A6E-8A99-F065-6767-512F7640E919}"/>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36" name="Freeform 22">
              <a:extLst>
                <a:ext uri="{FF2B5EF4-FFF2-40B4-BE49-F238E27FC236}">
                  <a16:creationId xmlns:a16="http://schemas.microsoft.com/office/drawing/2014/main" id="{008B3EA8-A386-8CD5-5E19-A38462FDD623}"/>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37" name="Freeform 23">
              <a:extLst>
                <a:ext uri="{FF2B5EF4-FFF2-40B4-BE49-F238E27FC236}">
                  <a16:creationId xmlns:a16="http://schemas.microsoft.com/office/drawing/2014/main" id="{762A6695-C7C4-5734-5E84-328793F070C9}"/>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38" name="Group 24">
            <a:extLst>
              <a:ext uri="{FF2B5EF4-FFF2-40B4-BE49-F238E27FC236}">
                <a16:creationId xmlns:a16="http://schemas.microsoft.com/office/drawing/2014/main" id="{27152D39-AF36-5DA3-27D8-E5E1E8F54210}"/>
              </a:ext>
            </a:extLst>
          </p:cNvPr>
          <p:cNvGrpSpPr/>
          <p:nvPr/>
        </p:nvGrpSpPr>
        <p:grpSpPr>
          <a:xfrm>
            <a:off x="530811" y="5829324"/>
            <a:ext cx="3979782" cy="1447367"/>
            <a:chOff x="0" y="0"/>
            <a:chExt cx="2047842" cy="2496304"/>
          </a:xfrm>
        </p:grpSpPr>
        <p:sp>
          <p:nvSpPr>
            <p:cNvPr id="44" name="Freeform 25">
              <a:extLst>
                <a:ext uri="{FF2B5EF4-FFF2-40B4-BE49-F238E27FC236}">
                  <a16:creationId xmlns:a16="http://schemas.microsoft.com/office/drawing/2014/main" id="{4E9AD006-B43A-62F5-CC34-611B0CB14871}"/>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45" name="Freeform 26">
              <a:extLst>
                <a:ext uri="{FF2B5EF4-FFF2-40B4-BE49-F238E27FC236}">
                  <a16:creationId xmlns:a16="http://schemas.microsoft.com/office/drawing/2014/main" id="{7D34BB21-F16A-7BEA-B074-97A95FD02291}"/>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48" name="Freeform 27">
              <a:extLst>
                <a:ext uri="{FF2B5EF4-FFF2-40B4-BE49-F238E27FC236}">
                  <a16:creationId xmlns:a16="http://schemas.microsoft.com/office/drawing/2014/main" id="{8DBE1C53-12B0-55DD-C23B-0FF1D24F5A92}"/>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49" name="Freeform 28">
            <a:extLst>
              <a:ext uri="{FF2B5EF4-FFF2-40B4-BE49-F238E27FC236}">
                <a16:creationId xmlns:a16="http://schemas.microsoft.com/office/drawing/2014/main" id="{4D8A1B55-653D-1FCF-F6E8-3396F791EEE6}"/>
              </a:ext>
            </a:extLst>
          </p:cNvPr>
          <p:cNvSpPr/>
          <p:nvPr/>
        </p:nvSpPr>
        <p:spPr>
          <a:xfrm>
            <a:off x="10753817" y="6939810"/>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50" name="Group 29">
            <a:extLst>
              <a:ext uri="{FF2B5EF4-FFF2-40B4-BE49-F238E27FC236}">
                <a16:creationId xmlns:a16="http://schemas.microsoft.com/office/drawing/2014/main" id="{B39AA833-C34A-AEE1-53E1-42B16E974DFA}"/>
              </a:ext>
            </a:extLst>
          </p:cNvPr>
          <p:cNvGrpSpPr/>
          <p:nvPr/>
        </p:nvGrpSpPr>
        <p:grpSpPr>
          <a:xfrm>
            <a:off x="11307550" y="5485537"/>
            <a:ext cx="845407" cy="845407"/>
            <a:chOff x="0" y="0"/>
            <a:chExt cx="812800" cy="812800"/>
          </a:xfrm>
        </p:grpSpPr>
        <p:sp>
          <p:nvSpPr>
            <p:cNvPr id="51" name="Freeform 30">
              <a:extLst>
                <a:ext uri="{FF2B5EF4-FFF2-40B4-BE49-F238E27FC236}">
                  <a16:creationId xmlns:a16="http://schemas.microsoft.com/office/drawing/2014/main" id="{8795A5F5-07CF-F55C-AA43-AC0A46DB705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52" name="TextBox 31">
              <a:extLst>
                <a:ext uri="{FF2B5EF4-FFF2-40B4-BE49-F238E27FC236}">
                  <a16:creationId xmlns:a16="http://schemas.microsoft.com/office/drawing/2014/main" id="{AC81D419-221C-C3AE-EBD9-43AE1960AA16}"/>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53" name="TextBox 32">
            <a:extLst>
              <a:ext uri="{FF2B5EF4-FFF2-40B4-BE49-F238E27FC236}">
                <a16:creationId xmlns:a16="http://schemas.microsoft.com/office/drawing/2014/main" id="{436E4D0D-B5A8-A306-310B-03616B3DA807}"/>
              </a:ext>
            </a:extLst>
          </p:cNvPr>
          <p:cNvSpPr txBox="1"/>
          <p:nvPr/>
        </p:nvSpPr>
        <p:spPr>
          <a:xfrm>
            <a:off x="10502643" y="6597459"/>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النمذجة</a:t>
            </a:r>
          </a:p>
        </p:txBody>
      </p:sp>
      <p:sp>
        <p:nvSpPr>
          <p:cNvPr id="55" name="Freeform 33">
            <a:extLst>
              <a:ext uri="{FF2B5EF4-FFF2-40B4-BE49-F238E27FC236}">
                <a16:creationId xmlns:a16="http://schemas.microsoft.com/office/drawing/2014/main" id="{D5D6FB1E-D032-CDB7-D771-ED92A8218867}"/>
              </a:ext>
            </a:extLst>
          </p:cNvPr>
          <p:cNvSpPr/>
          <p:nvPr/>
        </p:nvSpPr>
        <p:spPr>
          <a:xfrm>
            <a:off x="15216153" y="6939810"/>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56" name="Group 34">
            <a:extLst>
              <a:ext uri="{FF2B5EF4-FFF2-40B4-BE49-F238E27FC236}">
                <a16:creationId xmlns:a16="http://schemas.microsoft.com/office/drawing/2014/main" id="{117BF7BB-454F-06B7-C25D-CCB3A0EF35B6}"/>
              </a:ext>
            </a:extLst>
          </p:cNvPr>
          <p:cNvGrpSpPr/>
          <p:nvPr/>
        </p:nvGrpSpPr>
        <p:grpSpPr>
          <a:xfrm>
            <a:off x="15726854" y="5446137"/>
            <a:ext cx="845407" cy="845407"/>
            <a:chOff x="0" y="0"/>
            <a:chExt cx="812800" cy="812800"/>
          </a:xfrm>
        </p:grpSpPr>
        <p:sp>
          <p:nvSpPr>
            <p:cNvPr id="72" name="Freeform 35">
              <a:extLst>
                <a:ext uri="{FF2B5EF4-FFF2-40B4-BE49-F238E27FC236}">
                  <a16:creationId xmlns:a16="http://schemas.microsoft.com/office/drawing/2014/main" id="{287F125D-2E99-234E-F07C-A3058C2E0BD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73" name="TextBox 36">
              <a:extLst>
                <a:ext uri="{FF2B5EF4-FFF2-40B4-BE49-F238E27FC236}">
                  <a16:creationId xmlns:a16="http://schemas.microsoft.com/office/drawing/2014/main" id="{FD5E0925-5776-0544-86DC-0330308040BF}"/>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74" name="TextBox 37">
            <a:extLst>
              <a:ext uri="{FF2B5EF4-FFF2-40B4-BE49-F238E27FC236}">
                <a16:creationId xmlns:a16="http://schemas.microsoft.com/office/drawing/2014/main" id="{848924FC-89D8-F897-FC27-BB6FDBBF6773}"/>
              </a:ext>
            </a:extLst>
          </p:cNvPr>
          <p:cNvSpPr txBox="1"/>
          <p:nvPr/>
        </p:nvSpPr>
        <p:spPr>
          <a:xfrm>
            <a:off x="14828719" y="6617650"/>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التهيئة</a:t>
            </a:r>
          </a:p>
        </p:txBody>
      </p:sp>
      <p:sp>
        <p:nvSpPr>
          <p:cNvPr id="75" name="Freeform 39">
            <a:extLst>
              <a:ext uri="{FF2B5EF4-FFF2-40B4-BE49-F238E27FC236}">
                <a16:creationId xmlns:a16="http://schemas.microsoft.com/office/drawing/2014/main" id="{D15A18C4-F726-1B64-2C1B-D681F6FB532C}"/>
              </a:ext>
            </a:extLst>
          </p:cNvPr>
          <p:cNvSpPr/>
          <p:nvPr/>
        </p:nvSpPr>
        <p:spPr>
          <a:xfrm>
            <a:off x="6291481" y="6980507"/>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76" name="Group 40">
            <a:extLst>
              <a:ext uri="{FF2B5EF4-FFF2-40B4-BE49-F238E27FC236}">
                <a16:creationId xmlns:a16="http://schemas.microsoft.com/office/drawing/2014/main" id="{AEE21B10-1CD3-CED3-A2F3-46D77710B21B}"/>
              </a:ext>
            </a:extLst>
          </p:cNvPr>
          <p:cNvGrpSpPr/>
          <p:nvPr/>
        </p:nvGrpSpPr>
        <p:grpSpPr>
          <a:xfrm>
            <a:off x="6462965" y="5395359"/>
            <a:ext cx="845407" cy="845407"/>
            <a:chOff x="0" y="0"/>
            <a:chExt cx="812800" cy="812800"/>
          </a:xfrm>
        </p:grpSpPr>
        <p:sp>
          <p:nvSpPr>
            <p:cNvPr id="77" name="Freeform 41">
              <a:extLst>
                <a:ext uri="{FF2B5EF4-FFF2-40B4-BE49-F238E27FC236}">
                  <a16:creationId xmlns:a16="http://schemas.microsoft.com/office/drawing/2014/main" id="{923DB999-FFA5-633F-3668-AF266BA1089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78" name="TextBox 42">
              <a:extLst>
                <a:ext uri="{FF2B5EF4-FFF2-40B4-BE49-F238E27FC236}">
                  <a16:creationId xmlns:a16="http://schemas.microsoft.com/office/drawing/2014/main" id="{E2349B27-99D3-66E9-8EA5-B8CA561C6552}"/>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79" name="TextBox 43">
            <a:extLst>
              <a:ext uri="{FF2B5EF4-FFF2-40B4-BE49-F238E27FC236}">
                <a16:creationId xmlns:a16="http://schemas.microsoft.com/office/drawing/2014/main" id="{185E93AE-4093-DBA7-F536-5D665AA19F42}"/>
              </a:ext>
            </a:extLst>
          </p:cNvPr>
          <p:cNvSpPr txBox="1"/>
          <p:nvPr/>
        </p:nvSpPr>
        <p:spPr>
          <a:xfrm>
            <a:off x="6620929" y="5527585"/>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3</a:t>
            </a:r>
          </a:p>
        </p:txBody>
      </p:sp>
      <p:sp>
        <p:nvSpPr>
          <p:cNvPr id="80" name="TextBox 44">
            <a:extLst>
              <a:ext uri="{FF2B5EF4-FFF2-40B4-BE49-F238E27FC236}">
                <a16:creationId xmlns:a16="http://schemas.microsoft.com/office/drawing/2014/main" id="{CEF14A3D-994E-178C-FCFF-8F3CF5798271}"/>
              </a:ext>
            </a:extLst>
          </p:cNvPr>
          <p:cNvSpPr txBox="1"/>
          <p:nvPr/>
        </p:nvSpPr>
        <p:spPr>
          <a:xfrm>
            <a:off x="11465512" y="5560340"/>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2</a:t>
            </a:r>
          </a:p>
        </p:txBody>
      </p:sp>
      <p:sp>
        <p:nvSpPr>
          <p:cNvPr id="81" name="TextBox 45">
            <a:extLst>
              <a:ext uri="{FF2B5EF4-FFF2-40B4-BE49-F238E27FC236}">
                <a16:creationId xmlns:a16="http://schemas.microsoft.com/office/drawing/2014/main" id="{3819FFB4-E7B3-A910-75B7-474814DA8F37}"/>
              </a:ext>
            </a:extLst>
          </p:cNvPr>
          <p:cNvSpPr txBox="1"/>
          <p:nvPr/>
        </p:nvSpPr>
        <p:spPr>
          <a:xfrm>
            <a:off x="15894231" y="5600587"/>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1</a:t>
            </a:r>
          </a:p>
        </p:txBody>
      </p:sp>
      <p:sp>
        <p:nvSpPr>
          <p:cNvPr id="88" name="TextBox 46">
            <a:extLst>
              <a:ext uri="{FF2B5EF4-FFF2-40B4-BE49-F238E27FC236}">
                <a16:creationId xmlns:a16="http://schemas.microsoft.com/office/drawing/2014/main" id="{88E1E7B1-CC14-93D1-84A0-D17640D869F6}"/>
              </a:ext>
            </a:extLst>
          </p:cNvPr>
          <p:cNvSpPr txBox="1"/>
          <p:nvPr/>
        </p:nvSpPr>
        <p:spPr>
          <a:xfrm>
            <a:off x="5991712" y="6597459"/>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الممارسة الموجهة</a:t>
            </a:r>
          </a:p>
        </p:txBody>
      </p:sp>
      <p:sp>
        <p:nvSpPr>
          <p:cNvPr id="89" name="Freeform 48">
            <a:extLst>
              <a:ext uri="{FF2B5EF4-FFF2-40B4-BE49-F238E27FC236}">
                <a16:creationId xmlns:a16="http://schemas.microsoft.com/office/drawing/2014/main" id="{4E1EB1FF-D2AD-D607-E758-5B3377E25A8B}"/>
              </a:ext>
            </a:extLst>
          </p:cNvPr>
          <p:cNvSpPr/>
          <p:nvPr/>
        </p:nvSpPr>
        <p:spPr>
          <a:xfrm>
            <a:off x="1414691" y="6980507"/>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90" name="Group 49">
            <a:extLst>
              <a:ext uri="{FF2B5EF4-FFF2-40B4-BE49-F238E27FC236}">
                <a16:creationId xmlns:a16="http://schemas.microsoft.com/office/drawing/2014/main" id="{798D36E4-E7A1-309C-DF26-1D04E420F231}"/>
              </a:ext>
            </a:extLst>
          </p:cNvPr>
          <p:cNvGrpSpPr/>
          <p:nvPr/>
        </p:nvGrpSpPr>
        <p:grpSpPr>
          <a:xfrm>
            <a:off x="2043859" y="5395359"/>
            <a:ext cx="845407" cy="845407"/>
            <a:chOff x="0" y="0"/>
            <a:chExt cx="812800" cy="812800"/>
          </a:xfrm>
        </p:grpSpPr>
        <p:sp>
          <p:nvSpPr>
            <p:cNvPr id="91" name="Freeform 50">
              <a:extLst>
                <a:ext uri="{FF2B5EF4-FFF2-40B4-BE49-F238E27FC236}">
                  <a16:creationId xmlns:a16="http://schemas.microsoft.com/office/drawing/2014/main" id="{4B481365-41C5-44F8-845A-16E8EC9AB5D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92" name="TextBox 51">
              <a:extLst>
                <a:ext uri="{FF2B5EF4-FFF2-40B4-BE49-F238E27FC236}">
                  <a16:creationId xmlns:a16="http://schemas.microsoft.com/office/drawing/2014/main" id="{90C22BDA-85F8-5298-040D-002B6CA38E7B}"/>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93" name="TextBox 52">
            <a:extLst>
              <a:ext uri="{FF2B5EF4-FFF2-40B4-BE49-F238E27FC236}">
                <a16:creationId xmlns:a16="http://schemas.microsoft.com/office/drawing/2014/main" id="{3B0A3C78-7395-BD82-FC99-8A2B187B09FC}"/>
              </a:ext>
            </a:extLst>
          </p:cNvPr>
          <p:cNvSpPr txBox="1"/>
          <p:nvPr/>
        </p:nvSpPr>
        <p:spPr>
          <a:xfrm>
            <a:off x="2248262" y="5506172"/>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4</a:t>
            </a:r>
          </a:p>
        </p:txBody>
      </p:sp>
      <p:sp>
        <p:nvSpPr>
          <p:cNvPr id="94" name="TextBox 53">
            <a:extLst>
              <a:ext uri="{FF2B5EF4-FFF2-40B4-BE49-F238E27FC236}">
                <a16:creationId xmlns:a16="http://schemas.microsoft.com/office/drawing/2014/main" id="{D86B008C-DB21-452A-0BA8-F07F48F002D1}"/>
              </a:ext>
            </a:extLst>
          </p:cNvPr>
          <p:cNvSpPr txBox="1"/>
          <p:nvPr/>
        </p:nvSpPr>
        <p:spPr>
          <a:xfrm>
            <a:off x="1114922" y="6617650"/>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الممارسة المستقلة</a:t>
            </a:r>
          </a:p>
        </p:txBody>
      </p:sp>
      <p:grpSp>
        <p:nvGrpSpPr>
          <p:cNvPr id="96" name="Group 11">
            <a:extLst>
              <a:ext uri="{FF2B5EF4-FFF2-40B4-BE49-F238E27FC236}">
                <a16:creationId xmlns:a16="http://schemas.microsoft.com/office/drawing/2014/main" id="{DB949BFE-D606-0AC2-2705-C397638C06BE}"/>
              </a:ext>
            </a:extLst>
          </p:cNvPr>
          <p:cNvGrpSpPr/>
          <p:nvPr/>
        </p:nvGrpSpPr>
        <p:grpSpPr>
          <a:xfrm>
            <a:off x="5024037" y="407895"/>
            <a:ext cx="8557141" cy="1462740"/>
            <a:chOff x="1787" y="0"/>
            <a:chExt cx="4527112" cy="706045"/>
          </a:xfrm>
        </p:grpSpPr>
        <p:sp>
          <p:nvSpPr>
            <p:cNvPr id="101" name="Freeform 12">
              <a:extLst>
                <a:ext uri="{FF2B5EF4-FFF2-40B4-BE49-F238E27FC236}">
                  <a16:creationId xmlns:a16="http://schemas.microsoft.com/office/drawing/2014/main" id="{C6C6D90E-BBCB-7E59-F4C1-ABB1956398DF}"/>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102" name="TextBox 13">
              <a:extLst>
                <a:ext uri="{FF2B5EF4-FFF2-40B4-BE49-F238E27FC236}">
                  <a16:creationId xmlns:a16="http://schemas.microsoft.com/office/drawing/2014/main" id="{4385E0D7-A95E-B381-CB9C-E0C2D725B0C3}"/>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103" name="TextBox 17">
            <a:extLst>
              <a:ext uri="{FF2B5EF4-FFF2-40B4-BE49-F238E27FC236}">
                <a16:creationId xmlns:a16="http://schemas.microsoft.com/office/drawing/2014/main" id="{3F629F3F-91DE-2D6C-E7C4-AB674E576556}"/>
              </a:ext>
            </a:extLst>
          </p:cNvPr>
          <p:cNvSpPr txBox="1"/>
          <p:nvPr/>
        </p:nvSpPr>
        <p:spPr>
          <a:xfrm>
            <a:off x="5691700" y="804440"/>
            <a:ext cx="7318586" cy="646331"/>
          </a:xfrm>
          <a:prstGeom prst="rect">
            <a:avLst/>
          </a:prstGeom>
        </p:spPr>
        <p:txBody>
          <a:bodyPr wrap="square" lIns="0" tIns="0" rIns="0" bIns="0" rtlCol="0" anchor="t">
            <a:spAutoFit/>
          </a:bodyPr>
          <a:lstStyle/>
          <a:p>
            <a:pPr lvl="0" indent="0" algn="ctr" rtl="1">
              <a:lnSpc>
                <a:spcPts val="4818"/>
              </a:lnSpc>
              <a:spcBef>
                <a:spcPct val="0"/>
              </a:spcBef>
            </a:pPr>
            <a:r>
              <a:rPr lang="ar-MA" sz="4800" b="1" dirty="0">
                <a:solidFill>
                  <a:srgbClr val="000000"/>
                </a:solidFill>
                <a:latin typeface="Microsoft Uighur" panose="02000000000000000000" pitchFamily="2" charset="-78"/>
                <a:cs typeface="Microsoft Uighur" panose="02000000000000000000" pitchFamily="2" charset="-78"/>
                <a:sym typeface="IBM Plex Sans Arabic"/>
                <a:rtl/>
              </a:rPr>
              <a:t>الطرح باستخدام لعبة النقود</a:t>
            </a:r>
          </a:p>
        </p:txBody>
      </p:sp>
      <p:pic>
        <p:nvPicPr>
          <p:cNvPr id="4" name="Image 3">
            <a:extLst>
              <a:ext uri="{FF2B5EF4-FFF2-40B4-BE49-F238E27FC236}">
                <a16:creationId xmlns:a16="http://schemas.microsoft.com/office/drawing/2014/main" id="{D649E451-414B-7699-0413-CDC3ACA02599}"/>
              </a:ext>
            </a:extLst>
          </p:cNvPr>
          <p:cNvPicPr>
            <a:picLocks noChangeAspect="1"/>
          </p:cNvPicPr>
          <p:nvPr/>
        </p:nvPicPr>
        <p:blipFill>
          <a:blip r:embed="rId8"/>
          <a:srcRect b="19565"/>
          <a:stretch>
            <a:fillRect/>
          </a:stretch>
        </p:blipFill>
        <p:spPr>
          <a:xfrm>
            <a:off x="4364600" y="7734477"/>
            <a:ext cx="9277200" cy="2391506"/>
          </a:xfrm>
          <a:prstGeom prst="rect">
            <a:avLst/>
          </a:prstGeom>
        </p:spPr>
      </p:pic>
      <p:grpSp>
        <p:nvGrpSpPr>
          <p:cNvPr id="21" name="Group 62">
            <a:extLst>
              <a:ext uri="{FF2B5EF4-FFF2-40B4-BE49-F238E27FC236}">
                <a16:creationId xmlns:a16="http://schemas.microsoft.com/office/drawing/2014/main" id="{FB6527B8-CDD3-CCE1-CF95-6A6F0263E17E}"/>
              </a:ext>
            </a:extLst>
          </p:cNvPr>
          <p:cNvGrpSpPr/>
          <p:nvPr/>
        </p:nvGrpSpPr>
        <p:grpSpPr>
          <a:xfrm>
            <a:off x="304800" y="750571"/>
            <a:ext cx="4229799" cy="1527356"/>
            <a:chOff x="0" y="0"/>
            <a:chExt cx="2856354" cy="1074441"/>
          </a:xfrm>
        </p:grpSpPr>
        <p:sp>
          <p:nvSpPr>
            <p:cNvPr id="22" name="Freeform 63">
              <a:extLst>
                <a:ext uri="{FF2B5EF4-FFF2-40B4-BE49-F238E27FC236}">
                  <a16:creationId xmlns:a16="http://schemas.microsoft.com/office/drawing/2014/main" id="{79476DD3-48B7-CF1F-DFB4-AD1E8548DB94}"/>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3" name="Freeform 64">
              <a:extLst>
                <a:ext uri="{FF2B5EF4-FFF2-40B4-BE49-F238E27FC236}">
                  <a16:creationId xmlns:a16="http://schemas.microsoft.com/office/drawing/2014/main" id="{0327F3BC-83D6-234A-B1E9-BB2C39B2FA3D}"/>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39" name="Freeform 65">
              <a:extLst>
                <a:ext uri="{FF2B5EF4-FFF2-40B4-BE49-F238E27FC236}">
                  <a16:creationId xmlns:a16="http://schemas.microsoft.com/office/drawing/2014/main" id="{E2074EF4-A2B9-E5EE-74E1-91508237B339}"/>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40" name="Group 66">
            <a:extLst>
              <a:ext uri="{FF2B5EF4-FFF2-40B4-BE49-F238E27FC236}">
                <a16:creationId xmlns:a16="http://schemas.microsoft.com/office/drawing/2014/main" id="{75726BFA-D421-C795-4C1B-5BEB7014C1DA}"/>
              </a:ext>
            </a:extLst>
          </p:cNvPr>
          <p:cNvGrpSpPr/>
          <p:nvPr/>
        </p:nvGrpSpPr>
        <p:grpSpPr>
          <a:xfrm>
            <a:off x="796240" y="467282"/>
            <a:ext cx="2671204" cy="566577"/>
            <a:chOff x="0" y="0"/>
            <a:chExt cx="1755380" cy="372326"/>
          </a:xfrm>
        </p:grpSpPr>
        <p:sp>
          <p:nvSpPr>
            <p:cNvPr id="41" name="Freeform 67">
              <a:extLst>
                <a:ext uri="{FF2B5EF4-FFF2-40B4-BE49-F238E27FC236}">
                  <a16:creationId xmlns:a16="http://schemas.microsoft.com/office/drawing/2014/main" id="{9AE63179-7205-1193-B425-0B8463C0E3A0}"/>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42" name="Freeform 68">
              <a:extLst>
                <a:ext uri="{FF2B5EF4-FFF2-40B4-BE49-F238E27FC236}">
                  <a16:creationId xmlns:a16="http://schemas.microsoft.com/office/drawing/2014/main" id="{51C1D10C-49D9-ECF6-8F15-9A93CF5F76A7}"/>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43" name="Freeform 69">
              <a:extLst>
                <a:ext uri="{FF2B5EF4-FFF2-40B4-BE49-F238E27FC236}">
                  <a16:creationId xmlns:a16="http://schemas.microsoft.com/office/drawing/2014/main" id="{EF8835F0-5FB3-953E-D1F7-72D884A476BB}"/>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46" name="TextBox 70">
            <a:extLst>
              <a:ext uri="{FF2B5EF4-FFF2-40B4-BE49-F238E27FC236}">
                <a16:creationId xmlns:a16="http://schemas.microsoft.com/office/drawing/2014/main" id="{BD6B3D45-26BC-8589-19CE-E937FFB9F96F}"/>
              </a:ext>
            </a:extLst>
          </p:cNvPr>
          <p:cNvSpPr txBox="1"/>
          <p:nvPr/>
        </p:nvSpPr>
        <p:spPr>
          <a:xfrm>
            <a:off x="866502" y="646912"/>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الوسائل</a:t>
            </a:r>
          </a:p>
        </p:txBody>
      </p:sp>
      <p:sp>
        <p:nvSpPr>
          <p:cNvPr id="47" name="TextBox 71">
            <a:extLst>
              <a:ext uri="{FF2B5EF4-FFF2-40B4-BE49-F238E27FC236}">
                <a16:creationId xmlns:a16="http://schemas.microsoft.com/office/drawing/2014/main" id="{65F094A6-8AD4-F410-2E62-C84DEC39C40A}"/>
              </a:ext>
            </a:extLst>
          </p:cNvPr>
          <p:cNvSpPr txBox="1"/>
          <p:nvPr/>
        </p:nvSpPr>
        <p:spPr>
          <a:xfrm>
            <a:off x="121791" y="1318713"/>
            <a:ext cx="4172895" cy="803425"/>
          </a:xfrm>
          <a:prstGeom prst="rect">
            <a:avLst/>
          </a:prstGeom>
        </p:spPr>
        <p:txBody>
          <a:bodyPr lIns="0" tIns="0" rIns="0" bIns="0" rtlCol="0" anchor="t">
            <a:spAutoFit/>
          </a:bodyPr>
          <a:lstStyle/>
          <a:p>
            <a:pPr marL="483939" lvl="1" indent="-241969" algn="r" rtl="1">
              <a:lnSpc>
                <a:spcPts val="3138"/>
              </a:lnSpc>
              <a:buFont typeface="Arial"/>
              <a:buChar char="•"/>
            </a:pPr>
            <a:r>
              <a:rPr lang="ar-MA"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طباشير- لعبة النقود.</a:t>
            </a:r>
          </a:p>
          <a:p>
            <a:pPr algn="r" rtl="1">
              <a:lnSpc>
                <a:spcPts val="3138"/>
              </a:lnSpc>
            </a:pPr>
            <a:endPar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grpSp>
        <p:nvGrpSpPr>
          <p:cNvPr id="82" name="Group 72">
            <a:extLst>
              <a:ext uri="{FF2B5EF4-FFF2-40B4-BE49-F238E27FC236}">
                <a16:creationId xmlns:a16="http://schemas.microsoft.com/office/drawing/2014/main" id="{E479CFDA-A628-C6F7-53C6-59873440B9A8}"/>
              </a:ext>
            </a:extLst>
          </p:cNvPr>
          <p:cNvGrpSpPr/>
          <p:nvPr/>
        </p:nvGrpSpPr>
        <p:grpSpPr>
          <a:xfrm>
            <a:off x="547618" y="2608842"/>
            <a:ext cx="3444840" cy="1173631"/>
            <a:chOff x="0" y="0"/>
            <a:chExt cx="2263775" cy="1074441"/>
          </a:xfrm>
        </p:grpSpPr>
        <p:sp>
          <p:nvSpPr>
            <p:cNvPr id="83" name="Freeform 73">
              <a:extLst>
                <a:ext uri="{FF2B5EF4-FFF2-40B4-BE49-F238E27FC236}">
                  <a16:creationId xmlns:a16="http://schemas.microsoft.com/office/drawing/2014/main" id="{27B910D6-087E-F555-63E8-288DE3F3145B}"/>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84" name="Freeform 74">
              <a:extLst>
                <a:ext uri="{FF2B5EF4-FFF2-40B4-BE49-F238E27FC236}">
                  <a16:creationId xmlns:a16="http://schemas.microsoft.com/office/drawing/2014/main" id="{11B56FED-486B-47C1-FFD6-4ACFE42A313F}"/>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85" name="Freeform 75">
              <a:extLst>
                <a:ext uri="{FF2B5EF4-FFF2-40B4-BE49-F238E27FC236}">
                  <a16:creationId xmlns:a16="http://schemas.microsoft.com/office/drawing/2014/main" id="{22A34342-2A5B-9CDB-9868-FA38E4809894}"/>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86" name="Group 76">
            <a:extLst>
              <a:ext uri="{FF2B5EF4-FFF2-40B4-BE49-F238E27FC236}">
                <a16:creationId xmlns:a16="http://schemas.microsoft.com/office/drawing/2014/main" id="{1F030833-D398-70A4-AEA5-392AE700420B}"/>
              </a:ext>
            </a:extLst>
          </p:cNvPr>
          <p:cNvGrpSpPr/>
          <p:nvPr/>
        </p:nvGrpSpPr>
        <p:grpSpPr>
          <a:xfrm>
            <a:off x="964870" y="2324100"/>
            <a:ext cx="2671204" cy="566577"/>
            <a:chOff x="0" y="0"/>
            <a:chExt cx="1755380" cy="372326"/>
          </a:xfrm>
        </p:grpSpPr>
        <p:sp>
          <p:nvSpPr>
            <p:cNvPr id="87" name="Freeform 77">
              <a:extLst>
                <a:ext uri="{FF2B5EF4-FFF2-40B4-BE49-F238E27FC236}">
                  <a16:creationId xmlns:a16="http://schemas.microsoft.com/office/drawing/2014/main" id="{E4F4BDB7-D6DF-8473-2A39-DDC8A5FF4E45}"/>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04" name="Freeform 78">
              <a:extLst>
                <a:ext uri="{FF2B5EF4-FFF2-40B4-BE49-F238E27FC236}">
                  <a16:creationId xmlns:a16="http://schemas.microsoft.com/office/drawing/2014/main" id="{581BFA84-CD0E-3B3E-8A73-01DB1088CA37}"/>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05" name="Freeform 79">
              <a:extLst>
                <a:ext uri="{FF2B5EF4-FFF2-40B4-BE49-F238E27FC236}">
                  <a16:creationId xmlns:a16="http://schemas.microsoft.com/office/drawing/2014/main" id="{59077EFE-A4A0-EA67-C15C-65A9D76198FD}"/>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106" name="TextBox 81">
            <a:extLst>
              <a:ext uri="{FF2B5EF4-FFF2-40B4-BE49-F238E27FC236}">
                <a16:creationId xmlns:a16="http://schemas.microsoft.com/office/drawing/2014/main" id="{F63A74CD-A403-2161-1776-F7CFF95E5E47}"/>
              </a:ext>
            </a:extLst>
          </p:cNvPr>
          <p:cNvSpPr txBox="1"/>
          <p:nvPr/>
        </p:nvSpPr>
        <p:spPr>
          <a:xfrm>
            <a:off x="1069462" y="2481126"/>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المدة</a:t>
            </a:r>
          </a:p>
        </p:txBody>
      </p:sp>
      <p:sp>
        <p:nvSpPr>
          <p:cNvPr id="107" name="TextBox 80">
            <a:extLst>
              <a:ext uri="{FF2B5EF4-FFF2-40B4-BE49-F238E27FC236}">
                <a16:creationId xmlns:a16="http://schemas.microsoft.com/office/drawing/2014/main" id="{B7CE1B1B-5CDA-92E2-CB53-9C4307FC7356}"/>
              </a:ext>
            </a:extLst>
          </p:cNvPr>
          <p:cNvSpPr txBox="1"/>
          <p:nvPr/>
        </p:nvSpPr>
        <p:spPr>
          <a:xfrm>
            <a:off x="1442214" y="3039858"/>
            <a:ext cx="1597670" cy="405880"/>
          </a:xfrm>
          <a:prstGeom prst="rect">
            <a:avLst/>
          </a:prstGeom>
        </p:spPr>
        <p:txBody>
          <a:bodyPr lIns="0" tIns="0" rIns="0" bIns="0" rtlCol="0" anchor="t">
            <a:spAutoFit/>
          </a:bodyPr>
          <a:lstStyle/>
          <a:p>
            <a:pPr algn="ctr" rtl="1">
              <a:lnSpc>
                <a:spcPts val="3138"/>
              </a:lnSpc>
              <a:spcBef>
                <a:spcPct val="0"/>
              </a:spcBef>
            </a:pPr>
            <a:r>
              <a:rPr lang="ar-MA"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20 </a:t>
            </a: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دق</a:t>
            </a:r>
            <a:r>
              <a:rPr lang="ar-MA"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ي</a:t>
            </a: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ق</a:t>
            </a:r>
            <a:r>
              <a:rPr lang="ar-MA"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ة</a:t>
            </a:r>
            <a:endPar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108" name="TextBox 54">
            <a:extLst>
              <a:ext uri="{FF2B5EF4-FFF2-40B4-BE49-F238E27FC236}">
                <a16:creationId xmlns:a16="http://schemas.microsoft.com/office/drawing/2014/main" id="{384CF5A5-E758-2F2D-C1B1-6B9C7CE4D357}"/>
              </a:ext>
            </a:extLst>
          </p:cNvPr>
          <p:cNvSpPr txBox="1"/>
          <p:nvPr/>
        </p:nvSpPr>
        <p:spPr>
          <a:xfrm>
            <a:off x="5123166" y="2847086"/>
            <a:ext cx="7092944" cy="675826"/>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24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ترسيخ مفهوم </a:t>
            </a:r>
            <a:r>
              <a:rPr lang="ar-MA" sz="24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الطرح</a:t>
            </a:r>
            <a:r>
              <a:rPr lang="ar-EG" sz="24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 بتوظيف كلمات مفاتيح وأشياء ملموسة.</a:t>
            </a:r>
          </a:p>
          <a:p>
            <a:pPr algn="r" rtl="1">
              <a:lnSpc>
                <a:spcPts val="2581"/>
              </a:lnSpc>
            </a:pPr>
            <a:endParaRPr lang="ar-EG" sz="2400" b="1" u="none" strike="noStrike"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endParaRPr>
          </a:p>
        </p:txBody>
      </p:sp>
      <p:grpSp>
        <p:nvGrpSpPr>
          <p:cNvPr id="109" name="Groupe 54">
            <a:extLst>
              <a:ext uri="{FF2B5EF4-FFF2-40B4-BE49-F238E27FC236}">
                <a16:creationId xmlns:a16="http://schemas.microsoft.com/office/drawing/2014/main" id="{F64C63D0-136A-DECC-7F03-806EC9B9C421}"/>
              </a:ext>
            </a:extLst>
          </p:cNvPr>
          <p:cNvGrpSpPr/>
          <p:nvPr/>
        </p:nvGrpSpPr>
        <p:grpSpPr>
          <a:xfrm>
            <a:off x="14835799" y="913513"/>
            <a:ext cx="3129425" cy="845407"/>
            <a:chOff x="366471" y="4091893"/>
            <a:chExt cx="11287162" cy="1788830"/>
          </a:xfrm>
        </p:grpSpPr>
        <p:grpSp>
          <p:nvGrpSpPr>
            <p:cNvPr id="110" name="Groupe 36">
              <a:extLst>
                <a:ext uri="{FF2B5EF4-FFF2-40B4-BE49-F238E27FC236}">
                  <a16:creationId xmlns:a16="http://schemas.microsoft.com/office/drawing/2014/main" id="{BA938918-3D25-5B70-3F3C-739AA038DFE7}"/>
                </a:ext>
              </a:extLst>
            </p:cNvPr>
            <p:cNvGrpSpPr/>
            <p:nvPr/>
          </p:nvGrpSpPr>
          <p:grpSpPr>
            <a:xfrm>
              <a:off x="366471" y="4100009"/>
              <a:ext cx="2560197" cy="1772599"/>
              <a:chOff x="452972" y="4108124"/>
              <a:chExt cx="2927425" cy="1772599"/>
            </a:xfrm>
          </p:grpSpPr>
          <p:pic>
            <p:nvPicPr>
              <p:cNvPr id="126" name="Image 32">
                <a:extLst>
                  <a:ext uri="{FF2B5EF4-FFF2-40B4-BE49-F238E27FC236}">
                    <a16:creationId xmlns:a16="http://schemas.microsoft.com/office/drawing/2014/main" id="{333B6520-FEC8-7DCB-037F-1EA47FF647DD}"/>
                  </a:ext>
                </a:extLst>
              </p:cNvPr>
              <p:cNvPicPr>
                <a:picLocks noChangeAspect="1"/>
              </p:cNvPicPr>
              <p:nvPr/>
            </p:nvPicPr>
            <p:blipFill>
              <a:blip r:embed="rId9"/>
              <a:stretch>
                <a:fillRect/>
              </a:stretch>
            </p:blipFill>
            <p:spPr>
              <a:xfrm>
                <a:off x="452972" y="4108124"/>
                <a:ext cx="2286571" cy="1015663"/>
              </a:xfrm>
              <a:prstGeom prst="rect">
                <a:avLst/>
              </a:prstGeom>
            </p:spPr>
          </p:pic>
          <p:pic>
            <p:nvPicPr>
              <p:cNvPr id="127" name="Image 33">
                <a:extLst>
                  <a:ext uri="{FF2B5EF4-FFF2-40B4-BE49-F238E27FC236}">
                    <a16:creationId xmlns:a16="http://schemas.microsoft.com/office/drawing/2014/main" id="{08AFF801-EE65-A685-FA4E-D4F9C55619CD}"/>
                  </a:ext>
                </a:extLst>
              </p:cNvPr>
              <p:cNvPicPr>
                <a:picLocks noChangeAspect="1"/>
              </p:cNvPicPr>
              <p:nvPr/>
            </p:nvPicPr>
            <p:blipFill>
              <a:blip r:embed="rId9"/>
              <a:stretch>
                <a:fillRect/>
              </a:stretch>
            </p:blipFill>
            <p:spPr>
              <a:xfrm>
                <a:off x="649524" y="4357229"/>
                <a:ext cx="2286571" cy="1015663"/>
              </a:xfrm>
              <a:prstGeom prst="rect">
                <a:avLst/>
              </a:prstGeom>
            </p:spPr>
          </p:pic>
          <p:pic>
            <p:nvPicPr>
              <p:cNvPr id="128" name="Image 34">
                <a:extLst>
                  <a:ext uri="{FF2B5EF4-FFF2-40B4-BE49-F238E27FC236}">
                    <a16:creationId xmlns:a16="http://schemas.microsoft.com/office/drawing/2014/main" id="{23D81828-3467-E817-A007-EA48ECC390EA}"/>
                  </a:ext>
                </a:extLst>
              </p:cNvPr>
              <p:cNvPicPr>
                <a:picLocks noChangeAspect="1"/>
              </p:cNvPicPr>
              <p:nvPr/>
            </p:nvPicPr>
            <p:blipFill>
              <a:blip r:embed="rId9"/>
              <a:stretch>
                <a:fillRect/>
              </a:stretch>
            </p:blipFill>
            <p:spPr>
              <a:xfrm>
                <a:off x="871675" y="4606334"/>
                <a:ext cx="2286571" cy="1015663"/>
              </a:xfrm>
              <a:prstGeom prst="rect">
                <a:avLst/>
              </a:prstGeom>
            </p:spPr>
          </p:pic>
          <p:pic>
            <p:nvPicPr>
              <p:cNvPr id="129" name="Image 35">
                <a:extLst>
                  <a:ext uri="{FF2B5EF4-FFF2-40B4-BE49-F238E27FC236}">
                    <a16:creationId xmlns:a16="http://schemas.microsoft.com/office/drawing/2014/main" id="{5C4123FF-5111-4C11-460B-9873F98A3E59}"/>
                  </a:ext>
                </a:extLst>
              </p:cNvPr>
              <p:cNvPicPr>
                <a:picLocks noChangeAspect="1"/>
              </p:cNvPicPr>
              <p:nvPr/>
            </p:nvPicPr>
            <p:blipFill>
              <a:blip r:embed="rId9"/>
              <a:stretch>
                <a:fillRect/>
              </a:stretch>
            </p:blipFill>
            <p:spPr>
              <a:xfrm>
                <a:off x="1093826" y="4865060"/>
                <a:ext cx="2286571" cy="1015663"/>
              </a:xfrm>
              <a:prstGeom prst="rect">
                <a:avLst/>
              </a:prstGeom>
            </p:spPr>
          </p:pic>
        </p:grpSp>
        <p:grpSp>
          <p:nvGrpSpPr>
            <p:cNvPr id="111" name="Groupe 42">
              <a:extLst>
                <a:ext uri="{FF2B5EF4-FFF2-40B4-BE49-F238E27FC236}">
                  <a16:creationId xmlns:a16="http://schemas.microsoft.com/office/drawing/2014/main" id="{3B0B77A8-FC80-316E-612C-1CC6E01B6E29}"/>
                </a:ext>
              </a:extLst>
            </p:cNvPr>
            <p:cNvGrpSpPr/>
            <p:nvPr/>
          </p:nvGrpSpPr>
          <p:grpSpPr>
            <a:xfrm>
              <a:off x="3248771" y="4091893"/>
              <a:ext cx="2599251" cy="1788830"/>
              <a:chOff x="3730573" y="3849397"/>
              <a:chExt cx="2972081" cy="1788830"/>
            </a:xfrm>
          </p:grpSpPr>
          <p:pic>
            <p:nvPicPr>
              <p:cNvPr id="122" name="Image 38" descr="Une image contenant Graphique, graphisme, Police, vert&#10;&#10;Description générée automatiquement">
                <a:extLst>
                  <a:ext uri="{FF2B5EF4-FFF2-40B4-BE49-F238E27FC236}">
                    <a16:creationId xmlns:a16="http://schemas.microsoft.com/office/drawing/2014/main" id="{934B3E86-7DC1-5E04-FA83-7BDE5627718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30573" y="3849397"/>
                <a:ext cx="2295241" cy="1015664"/>
              </a:xfrm>
              <a:prstGeom prst="rect">
                <a:avLst/>
              </a:prstGeom>
            </p:spPr>
          </p:pic>
          <p:pic>
            <p:nvPicPr>
              <p:cNvPr id="123" name="Image 39" descr="Une image contenant Graphique, graphisme, Police, vert&#10;&#10;Description générée automatiquement">
                <a:extLst>
                  <a:ext uri="{FF2B5EF4-FFF2-40B4-BE49-F238E27FC236}">
                    <a16:creationId xmlns:a16="http://schemas.microsoft.com/office/drawing/2014/main" id="{7DC4194C-2775-4696-E241-E922EFEB161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963111" y="4104185"/>
                <a:ext cx="2295241" cy="1015664"/>
              </a:xfrm>
              <a:prstGeom prst="rect">
                <a:avLst/>
              </a:prstGeom>
            </p:spPr>
          </p:pic>
          <p:pic>
            <p:nvPicPr>
              <p:cNvPr id="124" name="Image 40" descr="Une image contenant Graphique, graphisme, Police, vert&#10;&#10;Description générée automatiquement">
                <a:extLst>
                  <a:ext uri="{FF2B5EF4-FFF2-40B4-BE49-F238E27FC236}">
                    <a16:creationId xmlns:a16="http://schemas.microsoft.com/office/drawing/2014/main" id="{79F683B0-7BB7-4867-DC86-BD1B3539509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195649" y="4369519"/>
                <a:ext cx="2295241" cy="1015664"/>
              </a:xfrm>
              <a:prstGeom prst="rect">
                <a:avLst/>
              </a:prstGeom>
            </p:spPr>
          </p:pic>
          <p:pic>
            <p:nvPicPr>
              <p:cNvPr id="125" name="Image 41" descr="Une image contenant Graphique, graphisme, Police, vert&#10;&#10;Description générée automatiquement">
                <a:extLst>
                  <a:ext uri="{FF2B5EF4-FFF2-40B4-BE49-F238E27FC236}">
                    <a16:creationId xmlns:a16="http://schemas.microsoft.com/office/drawing/2014/main" id="{3D87BC41-07D2-FD85-1B16-2EBD04CA84E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407413" y="4622563"/>
                <a:ext cx="2295241" cy="1015664"/>
              </a:xfrm>
              <a:prstGeom prst="rect">
                <a:avLst/>
              </a:prstGeom>
            </p:spPr>
          </p:pic>
        </p:grpSp>
        <p:grpSp>
          <p:nvGrpSpPr>
            <p:cNvPr id="112" name="Groupe 43">
              <a:extLst>
                <a:ext uri="{FF2B5EF4-FFF2-40B4-BE49-F238E27FC236}">
                  <a16:creationId xmlns:a16="http://schemas.microsoft.com/office/drawing/2014/main" id="{22108522-79B8-F13A-6EF6-0BB68475DE75}"/>
                </a:ext>
              </a:extLst>
            </p:cNvPr>
            <p:cNvGrpSpPr/>
            <p:nvPr/>
          </p:nvGrpSpPr>
          <p:grpSpPr>
            <a:xfrm>
              <a:off x="6170125" y="4091893"/>
              <a:ext cx="2580702" cy="1788830"/>
              <a:chOff x="3741177" y="3849397"/>
              <a:chExt cx="2950872" cy="1788830"/>
            </a:xfrm>
          </p:grpSpPr>
          <p:pic>
            <p:nvPicPr>
              <p:cNvPr id="118" name="Image 44">
                <a:extLst>
                  <a:ext uri="{FF2B5EF4-FFF2-40B4-BE49-F238E27FC236}">
                    <a16:creationId xmlns:a16="http://schemas.microsoft.com/office/drawing/2014/main" id="{F0FA898D-EB26-D577-9949-6846F7E02A14}"/>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3741177" y="3849397"/>
                <a:ext cx="2274032" cy="1015664"/>
              </a:xfrm>
              <a:prstGeom prst="rect">
                <a:avLst/>
              </a:prstGeom>
            </p:spPr>
          </p:pic>
          <p:pic>
            <p:nvPicPr>
              <p:cNvPr id="119" name="Image 45">
                <a:extLst>
                  <a:ext uri="{FF2B5EF4-FFF2-40B4-BE49-F238E27FC236}">
                    <a16:creationId xmlns:a16="http://schemas.microsoft.com/office/drawing/2014/main" id="{D6B8488E-0A14-4AE3-9793-027D80B1FB0C}"/>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3973715" y="4104185"/>
                <a:ext cx="2274032" cy="1015664"/>
              </a:xfrm>
              <a:prstGeom prst="rect">
                <a:avLst/>
              </a:prstGeom>
            </p:spPr>
          </p:pic>
          <p:pic>
            <p:nvPicPr>
              <p:cNvPr id="120" name="Image 46">
                <a:extLst>
                  <a:ext uri="{FF2B5EF4-FFF2-40B4-BE49-F238E27FC236}">
                    <a16:creationId xmlns:a16="http://schemas.microsoft.com/office/drawing/2014/main" id="{EA7C45A7-9335-7B55-3233-3E7920F4D243}"/>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4206253" y="4369519"/>
                <a:ext cx="2274032" cy="1015664"/>
              </a:xfrm>
              <a:prstGeom prst="rect">
                <a:avLst/>
              </a:prstGeom>
            </p:spPr>
          </p:pic>
          <p:pic>
            <p:nvPicPr>
              <p:cNvPr id="121" name="Image 47">
                <a:extLst>
                  <a:ext uri="{FF2B5EF4-FFF2-40B4-BE49-F238E27FC236}">
                    <a16:creationId xmlns:a16="http://schemas.microsoft.com/office/drawing/2014/main" id="{31ACB0A7-1012-0825-E153-72B806214AE9}"/>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4418017" y="4622563"/>
                <a:ext cx="2274032" cy="1015664"/>
              </a:xfrm>
              <a:prstGeom prst="rect">
                <a:avLst/>
              </a:prstGeom>
            </p:spPr>
          </p:pic>
        </p:grpSp>
        <p:grpSp>
          <p:nvGrpSpPr>
            <p:cNvPr id="113" name="Groupe 48">
              <a:extLst>
                <a:ext uri="{FF2B5EF4-FFF2-40B4-BE49-F238E27FC236}">
                  <a16:creationId xmlns:a16="http://schemas.microsoft.com/office/drawing/2014/main" id="{7D29BF9E-0A7E-5932-069C-17BE5433D000}"/>
                </a:ext>
              </a:extLst>
            </p:cNvPr>
            <p:cNvGrpSpPr/>
            <p:nvPr/>
          </p:nvGrpSpPr>
          <p:grpSpPr>
            <a:xfrm>
              <a:off x="9072931" y="4094679"/>
              <a:ext cx="2580702" cy="1783259"/>
              <a:chOff x="3741177" y="3852182"/>
              <a:chExt cx="2950872" cy="1783259"/>
            </a:xfrm>
          </p:grpSpPr>
          <p:pic>
            <p:nvPicPr>
              <p:cNvPr id="114" name="Image 49">
                <a:extLst>
                  <a:ext uri="{FF2B5EF4-FFF2-40B4-BE49-F238E27FC236}">
                    <a16:creationId xmlns:a16="http://schemas.microsoft.com/office/drawing/2014/main" id="{A541FDA4-AF43-C303-EDA4-904BD07E62F7}"/>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a:off x="3741177" y="3852182"/>
                <a:ext cx="2274032" cy="1010093"/>
              </a:xfrm>
              <a:prstGeom prst="rect">
                <a:avLst/>
              </a:prstGeom>
            </p:spPr>
          </p:pic>
          <p:pic>
            <p:nvPicPr>
              <p:cNvPr id="115" name="Image 50">
                <a:extLst>
                  <a:ext uri="{FF2B5EF4-FFF2-40B4-BE49-F238E27FC236}">
                    <a16:creationId xmlns:a16="http://schemas.microsoft.com/office/drawing/2014/main" id="{DEA7AE68-1582-32A0-0338-4328DC292FB3}"/>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a:off x="3973715" y="4106970"/>
                <a:ext cx="2274032" cy="1010093"/>
              </a:xfrm>
              <a:prstGeom prst="rect">
                <a:avLst/>
              </a:prstGeom>
            </p:spPr>
          </p:pic>
          <p:pic>
            <p:nvPicPr>
              <p:cNvPr id="116" name="Image 51">
                <a:extLst>
                  <a:ext uri="{FF2B5EF4-FFF2-40B4-BE49-F238E27FC236}">
                    <a16:creationId xmlns:a16="http://schemas.microsoft.com/office/drawing/2014/main" id="{07770F4C-6D97-2926-24FB-EE5CCF49A5AF}"/>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a:off x="4206253" y="4372304"/>
                <a:ext cx="2274032" cy="1010093"/>
              </a:xfrm>
              <a:prstGeom prst="rect">
                <a:avLst/>
              </a:prstGeom>
            </p:spPr>
          </p:pic>
          <p:pic>
            <p:nvPicPr>
              <p:cNvPr id="117" name="Image 52">
                <a:extLst>
                  <a:ext uri="{FF2B5EF4-FFF2-40B4-BE49-F238E27FC236}">
                    <a16:creationId xmlns:a16="http://schemas.microsoft.com/office/drawing/2014/main" id="{AF65EABD-5ED8-A7E6-4F69-9BB04E0FC679}"/>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a:off x="4418017" y="4625348"/>
                <a:ext cx="2274032" cy="1010093"/>
              </a:xfrm>
              <a:prstGeom prst="rect">
                <a:avLst/>
              </a:prstGeom>
            </p:spPr>
          </p:pic>
        </p:grpSp>
      </p:grpSp>
    </p:spTree>
    <p:extLst>
      <p:ext uri="{BB962C8B-B14F-4D97-AF65-F5344CB8AC3E}">
        <p14:creationId xmlns:p14="http://schemas.microsoft.com/office/powerpoint/2010/main" val="37204806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F2145-6816-B2F0-729D-EF768424E087}"/>
            </a:ext>
          </a:extLst>
        </p:cNvPr>
        <p:cNvGrpSpPr/>
        <p:nvPr/>
      </p:nvGrpSpPr>
      <p:grpSpPr>
        <a:xfrm>
          <a:off x="0" y="0"/>
          <a:ext cx="0" cy="0"/>
          <a:chOff x="0" y="0"/>
          <a:chExt cx="0" cy="0"/>
        </a:xfrm>
      </p:grpSpPr>
      <p:pic>
        <p:nvPicPr>
          <p:cNvPr id="4" name="Image 2">
            <a:extLst>
              <a:ext uri="{FF2B5EF4-FFF2-40B4-BE49-F238E27FC236}">
                <a16:creationId xmlns:a16="http://schemas.microsoft.com/office/drawing/2014/main" id="{C6201887-18AB-61D7-9353-263A9037762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a:off x="4978227" y="1614417"/>
            <a:ext cx="3819238" cy="5995449"/>
          </a:xfrm>
          <a:prstGeom prst="rect">
            <a:avLst/>
          </a:prstGeom>
        </p:spPr>
      </p:pic>
      <p:grpSp>
        <p:nvGrpSpPr>
          <p:cNvPr id="9" name="Groupe 8">
            <a:extLst>
              <a:ext uri="{FF2B5EF4-FFF2-40B4-BE49-F238E27FC236}">
                <a16:creationId xmlns:a16="http://schemas.microsoft.com/office/drawing/2014/main" id="{3CCB9142-89FF-F549-328A-40BA75301CCA}"/>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36698401-6B8E-3DB2-3C40-43120F51533A}"/>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7D49F56B-9298-D2A5-931B-DCF04DE15E89}"/>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8BEC8A67-C237-79CD-4004-A4FE88D8B591}"/>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FAADB547-40DC-17D5-0E13-8354B63B6035}"/>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F6A88D81-0552-9EB9-10B9-C6A5B5D9C4C5}"/>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9EA7BE9C-A1B2-1A75-1EB4-409A23FB6EA8}"/>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6870768F-F6FA-11E0-ADD9-5580F22504CD}"/>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Freeform 6">
            <a:extLst>
              <a:ext uri="{FF2B5EF4-FFF2-40B4-BE49-F238E27FC236}">
                <a16:creationId xmlns:a16="http://schemas.microsoft.com/office/drawing/2014/main" id="{D399579E-4AE5-3D33-DC59-53F729F62C1E}"/>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5"/>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3" name="Image 2">
            <a:extLst>
              <a:ext uri="{FF2B5EF4-FFF2-40B4-BE49-F238E27FC236}">
                <a16:creationId xmlns:a16="http://schemas.microsoft.com/office/drawing/2014/main" id="{55690E47-D4C6-2E8B-5C02-081342EB11C1}"/>
              </a:ext>
            </a:extLst>
          </p:cNvPr>
          <p:cNvPicPr>
            <a:picLocks noChangeAspect="1"/>
          </p:cNvPicPr>
          <p:nvPr/>
        </p:nvPicPr>
        <p:blipFill>
          <a:blip r:embed="rId6"/>
          <a:srcRect b="19565"/>
          <a:stretch>
            <a:fillRect/>
          </a:stretch>
        </p:blipFill>
        <p:spPr>
          <a:xfrm>
            <a:off x="1337576" y="7312758"/>
            <a:ext cx="6143110" cy="1583590"/>
          </a:xfrm>
          <a:prstGeom prst="rect">
            <a:avLst/>
          </a:prstGeom>
        </p:spPr>
      </p:pic>
      <p:grpSp>
        <p:nvGrpSpPr>
          <p:cNvPr id="8" name="Groupe 54">
            <a:extLst>
              <a:ext uri="{FF2B5EF4-FFF2-40B4-BE49-F238E27FC236}">
                <a16:creationId xmlns:a16="http://schemas.microsoft.com/office/drawing/2014/main" id="{27411D29-0EC9-8B80-2F1A-D05633A5348B}"/>
              </a:ext>
            </a:extLst>
          </p:cNvPr>
          <p:cNvGrpSpPr/>
          <p:nvPr/>
        </p:nvGrpSpPr>
        <p:grpSpPr>
          <a:xfrm>
            <a:off x="8464859" y="7858742"/>
            <a:ext cx="2977025" cy="845407"/>
            <a:chOff x="366471" y="4091893"/>
            <a:chExt cx="11287162" cy="1788830"/>
          </a:xfrm>
        </p:grpSpPr>
        <p:grpSp>
          <p:nvGrpSpPr>
            <p:cNvPr id="10" name="Groupe 36">
              <a:extLst>
                <a:ext uri="{FF2B5EF4-FFF2-40B4-BE49-F238E27FC236}">
                  <a16:creationId xmlns:a16="http://schemas.microsoft.com/office/drawing/2014/main" id="{4E4B732B-E445-6FDD-E0FE-A1D00EB4EEA2}"/>
                </a:ext>
              </a:extLst>
            </p:cNvPr>
            <p:cNvGrpSpPr/>
            <p:nvPr/>
          </p:nvGrpSpPr>
          <p:grpSpPr>
            <a:xfrm>
              <a:off x="366471" y="4100009"/>
              <a:ext cx="2560197" cy="1772599"/>
              <a:chOff x="452972" y="4108124"/>
              <a:chExt cx="2927425" cy="1772599"/>
            </a:xfrm>
          </p:grpSpPr>
          <p:pic>
            <p:nvPicPr>
              <p:cNvPr id="33" name="Image 32">
                <a:extLst>
                  <a:ext uri="{FF2B5EF4-FFF2-40B4-BE49-F238E27FC236}">
                    <a16:creationId xmlns:a16="http://schemas.microsoft.com/office/drawing/2014/main" id="{3230AC2E-FAD9-FAD0-3C65-378A4ABD8836}"/>
                  </a:ext>
                </a:extLst>
              </p:cNvPr>
              <p:cNvPicPr>
                <a:picLocks noChangeAspect="1"/>
              </p:cNvPicPr>
              <p:nvPr/>
            </p:nvPicPr>
            <p:blipFill>
              <a:blip r:embed="rId7"/>
              <a:stretch>
                <a:fillRect/>
              </a:stretch>
            </p:blipFill>
            <p:spPr>
              <a:xfrm>
                <a:off x="452972" y="4108124"/>
                <a:ext cx="2286571" cy="1015663"/>
              </a:xfrm>
              <a:prstGeom prst="rect">
                <a:avLst/>
              </a:prstGeom>
            </p:spPr>
          </p:pic>
          <p:pic>
            <p:nvPicPr>
              <p:cNvPr id="34" name="Image 33">
                <a:extLst>
                  <a:ext uri="{FF2B5EF4-FFF2-40B4-BE49-F238E27FC236}">
                    <a16:creationId xmlns:a16="http://schemas.microsoft.com/office/drawing/2014/main" id="{55D1FE02-5BCC-9063-4325-090418D1AE9D}"/>
                  </a:ext>
                </a:extLst>
              </p:cNvPr>
              <p:cNvPicPr>
                <a:picLocks noChangeAspect="1"/>
              </p:cNvPicPr>
              <p:nvPr/>
            </p:nvPicPr>
            <p:blipFill>
              <a:blip r:embed="rId7"/>
              <a:stretch>
                <a:fillRect/>
              </a:stretch>
            </p:blipFill>
            <p:spPr>
              <a:xfrm>
                <a:off x="649524" y="4357229"/>
                <a:ext cx="2286571" cy="1015663"/>
              </a:xfrm>
              <a:prstGeom prst="rect">
                <a:avLst/>
              </a:prstGeom>
            </p:spPr>
          </p:pic>
          <p:pic>
            <p:nvPicPr>
              <p:cNvPr id="35" name="Image 34">
                <a:extLst>
                  <a:ext uri="{FF2B5EF4-FFF2-40B4-BE49-F238E27FC236}">
                    <a16:creationId xmlns:a16="http://schemas.microsoft.com/office/drawing/2014/main" id="{67D285EB-056F-EBE9-6970-95BD9B879D51}"/>
                  </a:ext>
                </a:extLst>
              </p:cNvPr>
              <p:cNvPicPr>
                <a:picLocks noChangeAspect="1"/>
              </p:cNvPicPr>
              <p:nvPr/>
            </p:nvPicPr>
            <p:blipFill>
              <a:blip r:embed="rId7"/>
              <a:stretch>
                <a:fillRect/>
              </a:stretch>
            </p:blipFill>
            <p:spPr>
              <a:xfrm>
                <a:off x="871675" y="4606334"/>
                <a:ext cx="2286571" cy="1015663"/>
              </a:xfrm>
              <a:prstGeom prst="rect">
                <a:avLst/>
              </a:prstGeom>
            </p:spPr>
          </p:pic>
          <p:pic>
            <p:nvPicPr>
              <p:cNvPr id="36" name="Image 35">
                <a:extLst>
                  <a:ext uri="{FF2B5EF4-FFF2-40B4-BE49-F238E27FC236}">
                    <a16:creationId xmlns:a16="http://schemas.microsoft.com/office/drawing/2014/main" id="{32192850-C619-9C60-FC9D-DAC9C1CD4833}"/>
                  </a:ext>
                </a:extLst>
              </p:cNvPr>
              <p:cNvPicPr>
                <a:picLocks noChangeAspect="1"/>
              </p:cNvPicPr>
              <p:nvPr/>
            </p:nvPicPr>
            <p:blipFill>
              <a:blip r:embed="rId7"/>
              <a:stretch>
                <a:fillRect/>
              </a:stretch>
            </p:blipFill>
            <p:spPr>
              <a:xfrm>
                <a:off x="1093826" y="4865060"/>
                <a:ext cx="2286571" cy="1015663"/>
              </a:xfrm>
              <a:prstGeom prst="rect">
                <a:avLst/>
              </a:prstGeom>
            </p:spPr>
          </p:pic>
        </p:grpSp>
        <p:grpSp>
          <p:nvGrpSpPr>
            <p:cNvPr id="18" name="Groupe 42">
              <a:extLst>
                <a:ext uri="{FF2B5EF4-FFF2-40B4-BE49-F238E27FC236}">
                  <a16:creationId xmlns:a16="http://schemas.microsoft.com/office/drawing/2014/main" id="{8B1272A9-666D-1852-B204-7AF1BEB7FDD9}"/>
                </a:ext>
              </a:extLst>
            </p:cNvPr>
            <p:cNvGrpSpPr/>
            <p:nvPr/>
          </p:nvGrpSpPr>
          <p:grpSpPr>
            <a:xfrm>
              <a:off x="3248771" y="4091893"/>
              <a:ext cx="2599251" cy="1788830"/>
              <a:chOff x="3730573" y="3849397"/>
              <a:chExt cx="2972081" cy="1788830"/>
            </a:xfrm>
          </p:grpSpPr>
          <p:pic>
            <p:nvPicPr>
              <p:cNvPr id="29" name="Image 38" descr="Une image contenant Graphique, graphisme, Police, vert&#10;&#10;Description générée automatiquement">
                <a:extLst>
                  <a:ext uri="{FF2B5EF4-FFF2-40B4-BE49-F238E27FC236}">
                    <a16:creationId xmlns:a16="http://schemas.microsoft.com/office/drawing/2014/main" id="{A9950120-FCF3-6C08-5E69-E805A3061D2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30573" y="3849397"/>
                <a:ext cx="2295241" cy="1015664"/>
              </a:xfrm>
              <a:prstGeom prst="rect">
                <a:avLst/>
              </a:prstGeom>
            </p:spPr>
          </p:pic>
          <p:pic>
            <p:nvPicPr>
              <p:cNvPr id="30" name="Image 39" descr="Une image contenant Graphique, graphisme, Police, vert&#10;&#10;Description générée automatiquement">
                <a:extLst>
                  <a:ext uri="{FF2B5EF4-FFF2-40B4-BE49-F238E27FC236}">
                    <a16:creationId xmlns:a16="http://schemas.microsoft.com/office/drawing/2014/main" id="{9CAB49FF-B990-CA0E-2020-6F852BB4D2A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63111" y="4104185"/>
                <a:ext cx="2295241" cy="1015664"/>
              </a:xfrm>
              <a:prstGeom prst="rect">
                <a:avLst/>
              </a:prstGeom>
            </p:spPr>
          </p:pic>
          <p:pic>
            <p:nvPicPr>
              <p:cNvPr id="31" name="Image 40" descr="Une image contenant Graphique, graphisme, Police, vert&#10;&#10;Description générée automatiquement">
                <a:extLst>
                  <a:ext uri="{FF2B5EF4-FFF2-40B4-BE49-F238E27FC236}">
                    <a16:creationId xmlns:a16="http://schemas.microsoft.com/office/drawing/2014/main" id="{8977DAA5-B051-903A-4E3F-4D8180BB4B3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95649" y="4369519"/>
                <a:ext cx="2295241" cy="1015664"/>
              </a:xfrm>
              <a:prstGeom prst="rect">
                <a:avLst/>
              </a:prstGeom>
            </p:spPr>
          </p:pic>
          <p:pic>
            <p:nvPicPr>
              <p:cNvPr id="32" name="Image 41" descr="Une image contenant Graphique, graphisme, Police, vert&#10;&#10;Description générée automatiquement">
                <a:extLst>
                  <a:ext uri="{FF2B5EF4-FFF2-40B4-BE49-F238E27FC236}">
                    <a16:creationId xmlns:a16="http://schemas.microsoft.com/office/drawing/2014/main" id="{54B98681-E752-97EB-C9A0-6C0A059DDD4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07413" y="4622563"/>
                <a:ext cx="2295241" cy="1015664"/>
              </a:xfrm>
              <a:prstGeom prst="rect">
                <a:avLst/>
              </a:prstGeom>
            </p:spPr>
          </p:pic>
        </p:grpSp>
        <p:grpSp>
          <p:nvGrpSpPr>
            <p:cNvPr id="19" name="Groupe 43">
              <a:extLst>
                <a:ext uri="{FF2B5EF4-FFF2-40B4-BE49-F238E27FC236}">
                  <a16:creationId xmlns:a16="http://schemas.microsoft.com/office/drawing/2014/main" id="{0F651A7F-3F25-8CB9-3CFD-69D315394FE2}"/>
                </a:ext>
              </a:extLst>
            </p:cNvPr>
            <p:cNvGrpSpPr/>
            <p:nvPr/>
          </p:nvGrpSpPr>
          <p:grpSpPr>
            <a:xfrm>
              <a:off x="6170125" y="4091893"/>
              <a:ext cx="2580702" cy="1788830"/>
              <a:chOff x="3741177" y="3849397"/>
              <a:chExt cx="2950872" cy="1788830"/>
            </a:xfrm>
          </p:grpSpPr>
          <p:pic>
            <p:nvPicPr>
              <p:cNvPr id="25" name="Image 44">
                <a:extLst>
                  <a:ext uri="{FF2B5EF4-FFF2-40B4-BE49-F238E27FC236}">
                    <a16:creationId xmlns:a16="http://schemas.microsoft.com/office/drawing/2014/main" id="{86BADDC8-1820-F3C6-E31B-6D4593C576CF}"/>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3741177" y="3849397"/>
                <a:ext cx="2274032" cy="1015664"/>
              </a:xfrm>
              <a:prstGeom prst="rect">
                <a:avLst/>
              </a:prstGeom>
            </p:spPr>
          </p:pic>
          <p:pic>
            <p:nvPicPr>
              <p:cNvPr id="26" name="Image 45">
                <a:extLst>
                  <a:ext uri="{FF2B5EF4-FFF2-40B4-BE49-F238E27FC236}">
                    <a16:creationId xmlns:a16="http://schemas.microsoft.com/office/drawing/2014/main" id="{689F0963-84F4-2A29-D797-C470CD6A592D}"/>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3973715" y="4104185"/>
                <a:ext cx="2274032" cy="1015664"/>
              </a:xfrm>
              <a:prstGeom prst="rect">
                <a:avLst/>
              </a:prstGeom>
            </p:spPr>
          </p:pic>
          <p:pic>
            <p:nvPicPr>
              <p:cNvPr id="27" name="Image 46">
                <a:extLst>
                  <a:ext uri="{FF2B5EF4-FFF2-40B4-BE49-F238E27FC236}">
                    <a16:creationId xmlns:a16="http://schemas.microsoft.com/office/drawing/2014/main" id="{15297837-AC85-C743-986C-3336BE42237D}"/>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4206253" y="4369519"/>
                <a:ext cx="2274032" cy="1015664"/>
              </a:xfrm>
              <a:prstGeom prst="rect">
                <a:avLst/>
              </a:prstGeom>
            </p:spPr>
          </p:pic>
          <p:pic>
            <p:nvPicPr>
              <p:cNvPr id="28" name="Image 47">
                <a:extLst>
                  <a:ext uri="{FF2B5EF4-FFF2-40B4-BE49-F238E27FC236}">
                    <a16:creationId xmlns:a16="http://schemas.microsoft.com/office/drawing/2014/main" id="{4D48340C-F20E-745B-1AF3-E99A1CA476EC}"/>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4418017" y="4622563"/>
                <a:ext cx="2274032" cy="1015664"/>
              </a:xfrm>
              <a:prstGeom prst="rect">
                <a:avLst/>
              </a:prstGeom>
            </p:spPr>
          </p:pic>
        </p:grpSp>
        <p:grpSp>
          <p:nvGrpSpPr>
            <p:cNvPr id="20" name="Groupe 48">
              <a:extLst>
                <a:ext uri="{FF2B5EF4-FFF2-40B4-BE49-F238E27FC236}">
                  <a16:creationId xmlns:a16="http://schemas.microsoft.com/office/drawing/2014/main" id="{C44ABC06-7885-57DF-8FB8-CC186164AC03}"/>
                </a:ext>
              </a:extLst>
            </p:cNvPr>
            <p:cNvGrpSpPr/>
            <p:nvPr/>
          </p:nvGrpSpPr>
          <p:grpSpPr>
            <a:xfrm>
              <a:off x="9072931" y="4094679"/>
              <a:ext cx="2580702" cy="1783259"/>
              <a:chOff x="3741177" y="3852182"/>
              <a:chExt cx="2950872" cy="1783259"/>
            </a:xfrm>
          </p:grpSpPr>
          <p:pic>
            <p:nvPicPr>
              <p:cNvPr id="21" name="Image 49">
                <a:extLst>
                  <a:ext uri="{FF2B5EF4-FFF2-40B4-BE49-F238E27FC236}">
                    <a16:creationId xmlns:a16="http://schemas.microsoft.com/office/drawing/2014/main" id="{B0A2C88A-202F-C077-07DB-E4245E0FCDE6}"/>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3741177" y="3852182"/>
                <a:ext cx="2274032" cy="1010093"/>
              </a:xfrm>
              <a:prstGeom prst="rect">
                <a:avLst/>
              </a:prstGeom>
            </p:spPr>
          </p:pic>
          <p:pic>
            <p:nvPicPr>
              <p:cNvPr id="22" name="Image 50">
                <a:extLst>
                  <a:ext uri="{FF2B5EF4-FFF2-40B4-BE49-F238E27FC236}">
                    <a16:creationId xmlns:a16="http://schemas.microsoft.com/office/drawing/2014/main" id="{6501EC31-EBA8-FF5F-FDE2-5ADE8119CBC8}"/>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3973715" y="4106970"/>
                <a:ext cx="2274032" cy="1010093"/>
              </a:xfrm>
              <a:prstGeom prst="rect">
                <a:avLst/>
              </a:prstGeom>
            </p:spPr>
          </p:pic>
          <p:pic>
            <p:nvPicPr>
              <p:cNvPr id="23" name="Image 51">
                <a:extLst>
                  <a:ext uri="{FF2B5EF4-FFF2-40B4-BE49-F238E27FC236}">
                    <a16:creationId xmlns:a16="http://schemas.microsoft.com/office/drawing/2014/main" id="{7A8774B9-55B4-C6EC-6682-EB5541F521D2}"/>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4206253" y="4372304"/>
                <a:ext cx="2274032" cy="1010093"/>
              </a:xfrm>
              <a:prstGeom prst="rect">
                <a:avLst/>
              </a:prstGeom>
            </p:spPr>
          </p:pic>
          <p:pic>
            <p:nvPicPr>
              <p:cNvPr id="24" name="Image 52">
                <a:extLst>
                  <a:ext uri="{FF2B5EF4-FFF2-40B4-BE49-F238E27FC236}">
                    <a16:creationId xmlns:a16="http://schemas.microsoft.com/office/drawing/2014/main" id="{A8CD3CCA-4B0C-52EC-06CB-8CB8080EFF29}"/>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4418017" y="4625348"/>
                <a:ext cx="2274032" cy="1010093"/>
              </a:xfrm>
              <a:prstGeom prst="rect">
                <a:avLst/>
              </a:prstGeom>
            </p:spPr>
          </p:pic>
        </p:grpSp>
      </p:grpSp>
      <p:sp>
        <p:nvSpPr>
          <p:cNvPr id="37" name="TextBox 5">
            <a:extLst>
              <a:ext uri="{FF2B5EF4-FFF2-40B4-BE49-F238E27FC236}">
                <a16:creationId xmlns:a16="http://schemas.microsoft.com/office/drawing/2014/main" id="{5D2AB585-7494-C8BD-A1EF-1C150AF71795}"/>
              </a:ext>
            </a:extLst>
          </p:cNvPr>
          <p:cNvSpPr txBox="1"/>
          <p:nvPr/>
        </p:nvSpPr>
        <p:spPr>
          <a:xfrm>
            <a:off x="12690569" y="4475843"/>
            <a:ext cx="3819675" cy="1661993"/>
          </a:xfrm>
          <a:prstGeom prst="rect">
            <a:avLst/>
          </a:prstGeom>
        </p:spPr>
        <p:txBody>
          <a:bodyPr wrap="square" lIns="0" tIns="0" rIns="0" bIns="0" rtlCol="0" anchor="t">
            <a:spAutoFit/>
          </a:bodyPr>
          <a:lstStyle/>
          <a:p>
            <a:pPr marL="0" lvl="0" indent="0" algn="ctr" rtl="1"/>
            <a:r>
              <a:rPr lang="ar-MA" sz="5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نمذجة النشاط من طرف منشط الورشة</a:t>
            </a:r>
          </a:p>
        </p:txBody>
      </p:sp>
    </p:spTree>
    <p:extLst>
      <p:ext uri="{BB962C8B-B14F-4D97-AF65-F5344CB8AC3E}">
        <p14:creationId xmlns:p14="http://schemas.microsoft.com/office/powerpoint/2010/main" val="11884137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CC2A2-D241-9016-2E94-724F1801FEE2}"/>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6BB07F3D-4830-1427-3716-FDABA1120BC4}"/>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929B1889-B69A-670D-967B-1D5FC4C7D79D}"/>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23E7A73D-C0FF-BB76-FFE2-83F682269553}"/>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4904EEA4-E71C-8F0C-8E90-BE4359799CD6}"/>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CD88B2A0-267F-AEEA-8D91-F85CD6FF00DD}"/>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C69C10A6-E6D6-D4A1-DB4F-CB8B824A3737}"/>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94555D1A-29E3-4BA1-D170-AE9BEE73F80D}"/>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E06E1667-B695-1DB6-88D7-362C023A177B}"/>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876338FE-63FE-9E7C-4AFD-6D90929A47D6}"/>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S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محاكاة النشاط</a:t>
            </a:r>
            <a:endPar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 name="Freeform 3">
            <a:extLst>
              <a:ext uri="{FF2B5EF4-FFF2-40B4-BE49-F238E27FC236}">
                <a16:creationId xmlns:a16="http://schemas.microsoft.com/office/drawing/2014/main" id="{AE3A9605-E1A4-D011-54AF-845411AA96CF}"/>
              </a:ext>
            </a:extLst>
          </p:cNvPr>
          <p:cNvSpPr/>
          <p:nvPr/>
        </p:nvSpPr>
        <p:spPr>
          <a:xfrm>
            <a:off x="3467589" y="3265040"/>
            <a:ext cx="4496286" cy="3276669"/>
          </a:xfrm>
          <a:custGeom>
            <a:avLst/>
            <a:gdLst/>
            <a:ahLst/>
            <a:cxnLst/>
            <a:rect l="l" t="t" r="r" b="b"/>
            <a:pathLst>
              <a:path w="4496286" h="3276669">
                <a:moveTo>
                  <a:pt x="0" y="0"/>
                </a:moveTo>
                <a:lnTo>
                  <a:pt x="4496286" y="0"/>
                </a:lnTo>
                <a:lnTo>
                  <a:pt x="4496286" y="3276669"/>
                </a:lnTo>
                <a:lnTo>
                  <a:pt x="0" y="3276669"/>
                </a:lnTo>
                <a:lnTo>
                  <a:pt x="0" y="0"/>
                </a:lnTo>
                <a:close/>
              </a:path>
            </a:pathLst>
          </a:custGeom>
          <a:blipFill>
            <a:blip r:embed="rId3"/>
            <a:stretch>
              <a:fillRect/>
            </a:stretch>
          </a:blipFill>
        </p:spPr>
        <p:txBody>
          <a:bodyPr/>
          <a:lstStyle/>
          <a:p>
            <a:pPr marL="0" algn="r" defTabSz="914400" rtl="1" eaLnBrk="1" latinLnBrk="0" hangingPunct="1"/>
            <a:endParaRPr lang="fr-FR"/>
          </a:p>
        </p:txBody>
      </p:sp>
      <p:sp>
        <p:nvSpPr>
          <p:cNvPr id="2" name="Freeform 5">
            <a:extLst>
              <a:ext uri="{FF2B5EF4-FFF2-40B4-BE49-F238E27FC236}">
                <a16:creationId xmlns:a16="http://schemas.microsoft.com/office/drawing/2014/main" id="{3CEB6714-C73A-F804-308E-492BC6CC841B}"/>
              </a:ext>
            </a:extLst>
          </p:cNvPr>
          <p:cNvSpPr/>
          <p:nvPr/>
        </p:nvSpPr>
        <p:spPr>
          <a:xfrm>
            <a:off x="8468173" y="4567173"/>
            <a:ext cx="1558136" cy="1666456"/>
          </a:xfrm>
          <a:custGeom>
            <a:avLst/>
            <a:gdLst/>
            <a:ahLst/>
            <a:cxnLst/>
            <a:rect l="l" t="t" r="r" b="b"/>
            <a:pathLst>
              <a:path w="1558136" h="1666456">
                <a:moveTo>
                  <a:pt x="0" y="0"/>
                </a:moveTo>
                <a:lnTo>
                  <a:pt x="1558136" y="0"/>
                </a:lnTo>
                <a:lnTo>
                  <a:pt x="1558136" y="1666455"/>
                </a:lnTo>
                <a:lnTo>
                  <a:pt x="0" y="166645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Tree>
    <p:extLst>
      <p:ext uri="{BB962C8B-B14F-4D97-AF65-F5344CB8AC3E}">
        <p14:creationId xmlns:p14="http://schemas.microsoft.com/office/powerpoint/2010/main" val="25664055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0F029-31CB-9FD0-2153-2C9D51F0C4A0}"/>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C1B9C6EA-7FDF-84D6-12AE-87ACC87A0089}"/>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A4FD4E74-6529-B723-74EA-B034144399EA}"/>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E107542C-3CE9-84AA-BDA2-7437220F04BF}"/>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336F4A36-9B53-8549-B734-37E9C3EC1611}"/>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509FC30C-B6C2-50A3-C272-26AD7985B183}"/>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60CBFA82-006F-8E85-3002-78AFD6AF7C57}"/>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D714A763-0995-1FD2-FDD1-685A0514C439}"/>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C68DC623-EAA3-4B22-CA32-9FA91AEA879E}"/>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B9D01A04-9950-4F7A-0B00-C325303FF13F}"/>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مناقشة عامة</a:t>
            </a:r>
          </a:p>
        </p:txBody>
      </p:sp>
      <p:sp>
        <p:nvSpPr>
          <p:cNvPr id="6" name="Freeform 6">
            <a:extLst>
              <a:ext uri="{FF2B5EF4-FFF2-40B4-BE49-F238E27FC236}">
                <a16:creationId xmlns:a16="http://schemas.microsoft.com/office/drawing/2014/main" id="{9C6EE10C-5468-5453-0059-640D08A0136F}"/>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3"/>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3" name="Image 2" descr="People Suffering from Problems, Attendin Graphic by pch.vector ...">
            <a:extLst>
              <a:ext uri="{FF2B5EF4-FFF2-40B4-BE49-F238E27FC236}">
                <a16:creationId xmlns:a16="http://schemas.microsoft.com/office/drawing/2014/main" id="{05FA3EDB-A981-4547-0FAF-FCCCBF06B80A}"/>
              </a:ext>
            </a:extLst>
          </p:cNvPr>
          <p:cNvPicPr>
            <a:picLocks noChangeAspect="1"/>
          </p:cNvPicPr>
          <p:nvPr/>
        </p:nvPicPr>
        <p:blipFill>
          <a:blip r:embed="rId4"/>
          <a:srcRect l="13111" r="16473"/>
          <a:stretch>
            <a:fillRect/>
          </a:stretch>
        </p:blipFill>
        <p:spPr>
          <a:xfrm>
            <a:off x="3814587" y="3255202"/>
            <a:ext cx="4334057" cy="4103275"/>
          </a:xfrm>
          <a:prstGeom prst="rect">
            <a:avLst/>
          </a:prstGeom>
        </p:spPr>
      </p:pic>
    </p:spTree>
    <p:extLst>
      <p:ext uri="{BB962C8B-B14F-4D97-AF65-F5344CB8AC3E}">
        <p14:creationId xmlns:p14="http://schemas.microsoft.com/office/powerpoint/2010/main" val="1902395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23B01-35B3-4D24-26B0-A60182C2DCD1}"/>
            </a:ext>
          </a:extLst>
        </p:cNvPr>
        <p:cNvGrpSpPr/>
        <p:nvPr/>
      </p:nvGrpSpPr>
      <p:grpSpPr>
        <a:xfrm>
          <a:off x="0" y="0"/>
          <a:ext cx="0" cy="0"/>
          <a:chOff x="0" y="0"/>
          <a:chExt cx="0" cy="0"/>
        </a:xfrm>
      </p:grpSpPr>
      <p:sp>
        <p:nvSpPr>
          <p:cNvPr id="4" name="TextBox 15">
            <a:extLst>
              <a:ext uri="{FF2B5EF4-FFF2-40B4-BE49-F238E27FC236}">
                <a16:creationId xmlns:a16="http://schemas.microsoft.com/office/drawing/2014/main" id="{103C76DA-A3AD-A65E-B96D-7B0B7185F7E2}"/>
              </a:ext>
            </a:extLst>
          </p:cNvPr>
          <p:cNvSpPr txBox="1"/>
          <p:nvPr/>
        </p:nvSpPr>
        <p:spPr>
          <a:xfrm>
            <a:off x="1389370" y="4680873"/>
            <a:ext cx="10543065" cy="2005036"/>
          </a:xfrm>
          <a:prstGeom prst="rect">
            <a:avLst/>
          </a:prstGeom>
        </p:spPr>
        <p:txBody>
          <a:bodyPr wrap="square" lIns="0" tIns="0" rIns="0" bIns="0" rtlCol="0" anchor="t">
            <a:spAutoFit/>
          </a:bodyPr>
          <a:lstStyle/>
          <a:p>
            <a:pPr lvl="0" algn="ctr" rtl="1">
              <a:lnSpc>
                <a:spcPts val="7749"/>
              </a:lnSpc>
              <a:spcBef>
                <a:spcPct val="0"/>
              </a:spcBef>
            </a:pPr>
            <a:r>
              <a:rPr lang="ar-MA" sz="7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نشاط حل المسائل باستخدام استراتيجية الأسئلة الأربعة</a:t>
            </a:r>
          </a:p>
        </p:txBody>
      </p:sp>
      <p:grpSp>
        <p:nvGrpSpPr>
          <p:cNvPr id="14" name="Groupe 13">
            <a:extLst>
              <a:ext uri="{FF2B5EF4-FFF2-40B4-BE49-F238E27FC236}">
                <a16:creationId xmlns:a16="http://schemas.microsoft.com/office/drawing/2014/main" id="{419E5497-DDE7-4876-4B76-CE929AAE6CDD}"/>
              </a:ext>
            </a:extLst>
          </p:cNvPr>
          <p:cNvGrpSpPr/>
          <p:nvPr/>
        </p:nvGrpSpPr>
        <p:grpSpPr>
          <a:xfrm rot="10800000">
            <a:off x="11887200" y="994625"/>
            <a:ext cx="8999958" cy="7764850"/>
            <a:chOff x="-4692020" y="659100"/>
            <a:chExt cx="12867402" cy="9887050"/>
          </a:xfrm>
        </p:grpSpPr>
        <p:grpSp>
          <p:nvGrpSpPr>
            <p:cNvPr id="7" name="Group 6">
              <a:extLst>
                <a:ext uri="{FF2B5EF4-FFF2-40B4-BE49-F238E27FC236}">
                  <a16:creationId xmlns:a16="http://schemas.microsoft.com/office/drawing/2014/main" id="{A1B5FB96-D7B0-59CB-7612-5248C1BEE471}"/>
                </a:ext>
              </a:extLst>
            </p:cNvPr>
            <p:cNvGrpSpPr/>
            <p:nvPr/>
          </p:nvGrpSpPr>
          <p:grpSpPr>
            <a:xfrm>
              <a:off x="-2689413" y="2182854"/>
              <a:ext cx="10864795" cy="6154145"/>
              <a:chOff x="0" y="0"/>
              <a:chExt cx="1317093" cy="746041"/>
            </a:xfrm>
          </p:grpSpPr>
          <p:sp>
            <p:nvSpPr>
              <p:cNvPr id="8" name="Freeform 7">
                <a:extLst>
                  <a:ext uri="{FF2B5EF4-FFF2-40B4-BE49-F238E27FC236}">
                    <a16:creationId xmlns:a16="http://schemas.microsoft.com/office/drawing/2014/main" id="{CBCBE745-FB71-E879-A607-0509529E647A}"/>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9" name="TextBox 8">
                <a:extLst>
                  <a:ext uri="{FF2B5EF4-FFF2-40B4-BE49-F238E27FC236}">
                    <a16:creationId xmlns:a16="http://schemas.microsoft.com/office/drawing/2014/main" id="{6883926B-FE3C-D033-4BF5-348A20641FA3}"/>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0" name="Freeform 9">
              <a:extLst>
                <a:ext uri="{FF2B5EF4-FFF2-40B4-BE49-F238E27FC236}">
                  <a16:creationId xmlns:a16="http://schemas.microsoft.com/office/drawing/2014/main" id="{D9E36493-E513-FA04-C44A-5B426E29913A}"/>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11" name="Group 10">
              <a:extLst>
                <a:ext uri="{FF2B5EF4-FFF2-40B4-BE49-F238E27FC236}">
                  <a16:creationId xmlns:a16="http://schemas.microsoft.com/office/drawing/2014/main" id="{507A5E7B-DE6D-8242-FDF4-8BE4E0AF98C9}"/>
                </a:ext>
              </a:extLst>
            </p:cNvPr>
            <p:cNvGrpSpPr/>
            <p:nvPr/>
          </p:nvGrpSpPr>
          <p:grpSpPr>
            <a:xfrm>
              <a:off x="-4692020" y="659100"/>
              <a:ext cx="11850480" cy="9201654"/>
              <a:chOff x="0" y="0"/>
              <a:chExt cx="1070766" cy="831427"/>
            </a:xfrm>
          </p:grpSpPr>
          <p:sp>
            <p:nvSpPr>
              <p:cNvPr id="12" name="Freeform 11">
                <a:extLst>
                  <a:ext uri="{FF2B5EF4-FFF2-40B4-BE49-F238E27FC236}">
                    <a16:creationId xmlns:a16="http://schemas.microsoft.com/office/drawing/2014/main" id="{885C7971-6E66-48AA-4415-E13B4EF8C892}"/>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3" name="TextBox 12">
                <a:extLst>
                  <a:ext uri="{FF2B5EF4-FFF2-40B4-BE49-F238E27FC236}">
                    <a16:creationId xmlns:a16="http://schemas.microsoft.com/office/drawing/2014/main" id="{9D911C37-C860-A4CC-EF1B-F7677FFABBC5}"/>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7" name="TextBox 15">
            <a:extLst>
              <a:ext uri="{FF2B5EF4-FFF2-40B4-BE49-F238E27FC236}">
                <a16:creationId xmlns:a16="http://schemas.microsoft.com/office/drawing/2014/main" id="{D2E8D288-F61A-5C46-31CB-948E56E55C02}"/>
              </a:ext>
            </a:extLst>
          </p:cNvPr>
          <p:cNvSpPr txBox="1"/>
          <p:nvPr/>
        </p:nvSpPr>
        <p:spPr>
          <a:xfrm>
            <a:off x="-241091" y="-7423123"/>
            <a:ext cx="9320496" cy="9939566"/>
          </a:xfrm>
          <a:prstGeom prst="rect">
            <a:avLst/>
          </a:prstGeom>
        </p:spPr>
        <p:txBody>
          <a:bodyPr lIns="59834" tIns="59834" rIns="59834" bIns="59834" rtlCol="0" anchor="ctr"/>
          <a:lstStyle/>
          <a:p>
            <a:pPr marL="0" algn="ctr" defTabSz="914400" rtl="1" eaLnBrk="1" latinLnBrk="0" hangingPunct="1">
              <a:lnSpc>
                <a:spcPts val="3750"/>
              </a:lnSpc>
            </a:pPr>
            <a:endParaRPr/>
          </a:p>
        </p:txBody>
      </p:sp>
      <p:grpSp>
        <p:nvGrpSpPr>
          <p:cNvPr id="18" name="Group 33">
            <a:extLst>
              <a:ext uri="{FF2B5EF4-FFF2-40B4-BE49-F238E27FC236}">
                <a16:creationId xmlns:a16="http://schemas.microsoft.com/office/drawing/2014/main" id="{B1DDD40A-7CE9-862E-DC04-1C959AC0C939}"/>
              </a:ext>
            </a:extLst>
          </p:cNvPr>
          <p:cNvGrpSpPr/>
          <p:nvPr/>
        </p:nvGrpSpPr>
        <p:grpSpPr>
          <a:xfrm>
            <a:off x="-1590449" y="-7054167"/>
            <a:ext cx="11850480" cy="9201654"/>
            <a:chOff x="0" y="0"/>
            <a:chExt cx="1070766" cy="831427"/>
          </a:xfrm>
        </p:grpSpPr>
        <p:sp>
          <p:nvSpPr>
            <p:cNvPr id="19" name="Freeform 34">
              <a:extLst>
                <a:ext uri="{FF2B5EF4-FFF2-40B4-BE49-F238E27FC236}">
                  <a16:creationId xmlns:a16="http://schemas.microsoft.com/office/drawing/2014/main" id="{D895EAF6-B9E7-19EF-B265-4825CE7405C7}"/>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20" name="TextBox 35">
              <a:extLst>
                <a:ext uri="{FF2B5EF4-FFF2-40B4-BE49-F238E27FC236}">
                  <a16:creationId xmlns:a16="http://schemas.microsoft.com/office/drawing/2014/main" id="{A9D3679E-EB1F-EC49-55C8-BE77ACB3E90E}"/>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sp>
        <p:nvSpPr>
          <p:cNvPr id="33" name="TextBox 17">
            <a:extLst>
              <a:ext uri="{FF2B5EF4-FFF2-40B4-BE49-F238E27FC236}">
                <a16:creationId xmlns:a16="http://schemas.microsoft.com/office/drawing/2014/main" id="{30C18CD9-AB8D-88E2-DE0C-153591F6B78C}"/>
              </a:ext>
            </a:extLst>
          </p:cNvPr>
          <p:cNvSpPr txBox="1"/>
          <p:nvPr/>
        </p:nvSpPr>
        <p:spPr>
          <a:xfrm>
            <a:off x="-2396376" y="786189"/>
            <a:ext cx="13462334" cy="1048364"/>
          </a:xfrm>
          <a:prstGeom prst="rect">
            <a:avLst/>
          </a:prstGeom>
        </p:spPr>
        <p:txBody>
          <a:bodyPr lIns="0" tIns="0" rIns="0" bIns="0" rtlCol="0" anchor="t">
            <a:spAutoFit/>
          </a:bodyPr>
          <a:lstStyle/>
          <a:p>
            <a:pPr lvl="0" algn="ctr" rtl="1">
              <a:lnSpc>
                <a:spcPts val="7749"/>
              </a:lnSpc>
              <a:spcBef>
                <a:spcPct val="0"/>
              </a:spcBef>
            </a:pPr>
            <a:r>
              <a:rPr lang="ar-MA"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النشاط4: حل المسائل</a:t>
            </a:r>
            <a:endParaRPr lang="ar-EG"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 name="TextBox 34">
            <a:extLst>
              <a:ext uri="{FF2B5EF4-FFF2-40B4-BE49-F238E27FC236}">
                <a16:creationId xmlns:a16="http://schemas.microsoft.com/office/drawing/2014/main" id="{CEE26957-F7A6-D0C8-4DDE-151E48E13850}"/>
              </a:ext>
            </a:extLst>
          </p:cNvPr>
          <p:cNvSpPr txBox="1"/>
          <p:nvPr/>
        </p:nvSpPr>
        <p:spPr>
          <a:xfrm>
            <a:off x="12915150" y="4267216"/>
            <a:ext cx="3983480"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5.2. نمذجة </a:t>
            </a:r>
          </a:p>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و محاكاة الأنشطة</a:t>
            </a:r>
          </a:p>
        </p:txBody>
      </p:sp>
    </p:spTree>
    <p:extLst>
      <p:ext uri="{BB962C8B-B14F-4D97-AF65-F5344CB8AC3E}">
        <p14:creationId xmlns:p14="http://schemas.microsoft.com/office/powerpoint/2010/main" val="37132172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E83AB-0930-F36A-254B-BE286D6F4F3A}"/>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9498CD42-0DA9-4098-57F3-9912BF61BC3D}"/>
              </a:ext>
            </a:extLst>
          </p:cNvPr>
          <p:cNvGrpSpPr/>
          <p:nvPr/>
        </p:nvGrpSpPr>
        <p:grpSpPr>
          <a:xfrm>
            <a:off x="5339879" y="2966279"/>
            <a:ext cx="7335885" cy="1842095"/>
            <a:chOff x="0" y="0"/>
            <a:chExt cx="3172940" cy="796749"/>
          </a:xfrm>
        </p:grpSpPr>
        <p:sp>
          <p:nvSpPr>
            <p:cNvPr id="9" name="Freeform 9">
              <a:extLst>
                <a:ext uri="{FF2B5EF4-FFF2-40B4-BE49-F238E27FC236}">
                  <a16:creationId xmlns:a16="http://schemas.microsoft.com/office/drawing/2014/main" id="{A555412F-8650-8C3A-1EA3-810B5A53DE37}"/>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0" name="Freeform 10">
              <a:extLst>
                <a:ext uri="{FF2B5EF4-FFF2-40B4-BE49-F238E27FC236}">
                  <a16:creationId xmlns:a16="http://schemas.microsoft.com/office/drawing/2014/main" id="{3C64419F-9970-51A5-19D9-089A6B79DE15}"/>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1" name="Freeform 11">
              <a:extLst>
                <a:ext uri="{FF2B5EF4-FFF2-40B4-BE49-F238E27FC236}">
                  <a16:creationId xmlns:a16="http://schemas.microsoft.com/office/drawing/2014/main" id="{4024F6F9-661A-E1EB-4413-512E660217BE}"/>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54" name="TextBox 54">
            <a:extLst>
              <a:ext uri="{FF2B5EF4-FFF2-40B4-BE49-F238E27FC236}">
                <a16:creationId xmlns:a16="http://schemas.microsoft.com/office/drawing/2014/main" id="{6C069E56-8B64-B862-4138-9ECA89D4AD96}"/>
              </a:ext>
            </a:extLst>
          </p:cNvPr>
          <p:cNvSpPr txBox="1"/>
          <p:nvPr/>
        </p:nvSpPr>
        <p:spPr>
          <a:xfrm>
            <a:off x="5571500" y="3435946"/>
            <a:ext cx="6852852" cy="507831"/>
          </a:xfrm>
          <a:prstGeom prst="rect">
            <a:avLst/>
          </a:prstGeom>
        </p:spPr>
        <p:txBody>
          <a:bodyPr wrap="square" lIns="0" tIns="0" rIns="0" bIns="0" rtlCol="0" anchor="t">
            <a:spAutoFit/>
          </a:bodyPr>
          <a:lstStyle/>
          <a:p>
            <a:pPr marL="412823" lvl="1" indent="-206411" algn="r" rtl="1">
              <a:lnSpc>
                <a:spcPct val="150000"/>
              </a:lnSpc>
              <a:buFont typeface="Arial"/>
              <a:buChar char="•"/>
            </a:pPr>
            <a:r>
              <a:rPr lang="ar-EG" sz="2400" b="1" dirty="0">
                <a:solidFill>
                  <a:srgbClr val="2A2B39"/>
                </a:solidFill>
                <a:latin typeface="Microsoft Uighur" panose="02000000000000000000" pitchFamily="2" charset="-78"/>
                <a:cs typeface="Microsoft Uighur" panose="02000000000000000000" pitchFamily="2" charset="-78"/>
                <a:sym typeface="IBM Plex Sans Arabic"/>
                <a:rtl/>
              </a:rPr>
              <a:t>التدرب على استراتيجية حل المسائل البسيطة بتوظيف الأسئلة الأربعة.</a:t>
            </a:r>
          </a:p>
        </p:txBody>
      </p:sp>
      <p:grpSp>
        <p:nvGrpSpPr>
          <p:cNvPr id="57" name="Group 57">
            <a:extLst>
              <a:ext uri="{FF2B5EF4-FFF2-40B4-BE49-F238E27FC236}">
                <a16:creationId xmlns:a16="http://schemas.microsoft.com/office/drawing/2014/main" id="{51B75A03-94DC-EB98-4E6B-85DED980B627}"/>
              </a:ext>
            </a:extLst>
          </p:cNvPr>
          <p:cNvGrpSpPr/>
          <p:nvPr/>
        </p:nvGrpSpPr>
        <p:grpSpPr>
          <a:xfrm rot="5400000">
            <a:off x="12420811" y="3338426"/>
            <a:ext cx="1569555" cy="839931"/>
            <a:chOff x="0" y="0"/>
            <a:chExt cx="1223127" cy="654544"/>
          </a:xfrm>
        </p:grpSpPr>
        <p:sp>
          <p:nvSpPr>
            <p:cNvPr id="58" name="Freeform 58">
              <a:extLst>
                <a:ext uri="{FF2B5EF4-FFF2-40B4-BE49-F238E27FC236}">
                  <a16:creationId xmlns:a16="http://schemas.microsoft.com/office/drawing/2014/main" id="{46C93876-630F-0B52-92A5-34356B766B18}"/>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59" name="Freeform 59">
              <a:extLst>
                <a:ext uri="{FF2B5EF4-FFF2-40B4-BE49-F238E27FC236}">
                  <a16:creationId xmlns:a16="http://schemas.microsoft.com/office/drawing/2014/main" id="{30352477-3BB9-CA1C-8B91-023ED886FAEA}"/>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0" name="Freeform 60">
              <a:extLst>
                <a:ext uri="{FF2B5EF4-FFF2-40B4-BE49-F238E27FC236}">
                  <a16:creationId xmlns:a16="http://schemas.microsoft.com/office/drawing/2014/main" id="{C8A83276-44ED-26BC-E6D4-35614E6B13BC}"/>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61" name="TextBox 61">
            <a:extLst>
              <a:ext uri="{FF2B5EF4-FFF2-40B4-BE49-F238E27FC236}">
                <a16:creationId xmlns:a16="http://schemas.microsoft.com/office/drawing/2014/main" id="{D2FE3C3F-A2DD-847B-C7CD-4E99C112ED1A}"/>
              </a:ext>
            </a:extLst>
          </p:cNvPr>
          <p:cNvSpPr txBox="1"/>
          <p:nvPr/>
        </p:nvSpPr>
        <p:spPr>
          <a:xfrm rot="5400000">
            <a:off x="11973429" y="3529266"/>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الأهداف</a:t>
            </a:r>
          </a:p>
        </p:txBody>
      </p:sp>
      <p:grpSp>
        <p:nvGrpSpPr>
          <p:cNvPr id="62" name="Group 62">
            <a:extLst>
              <a:ext uri="{FF2B5EF4-FFF2-40B4-BE49-F238E27FC236}">
                <a16:creationId xmlns:a16="http://schemas.microsoft.com/office/drawing/2014/main" id="{E5805060-E98C-538F-5C42-75BB70014910}"/>
              </a:ext>
            </a:extLst>
          </p:cNvPr>
          <p:cNvGrpSpPr/>
          <p:nvPr/>
        </p:nvGrpSpPr>
        <p:grpSpPr>
          <a:xfrm>
            <a:off x="273636" y="1595357"/>
            <a:ext cx="4346583" cy="1946022"/>
            <a:chOff x="0" y="0"/>
            <a:chExt cx="2856354" cy="1074441"/>
          </a:xfrm>
        </p:grpSpPr>
        <p:sp>
          <p:nvSpPr>
            <p:cNvPr id="63" name="Freeform 63">
              <a:extLst>
                <a:ext uri="{FF2B5EF4-FFF2-40B4-BE49-F238E27FC236}">
                  <a16:creationId xmlns:a16="http://schemas.microsoft.com/office/drawing/2014/main" id="{6C50E9B7-B4F1-CAEF-9E3E-B1C3DEA9B87B}"/>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4" name="Freeform 64">
              <a:extLst>
                <a:ext uri="{FF2B5EF4-FFF2-40B4-BE49-F238E27FC236}">
                  <a16:creationId xmlns:a16="http://schemas.microsoft.com/office/drawing/2014/main" id="{BEBEEEB3-EDE0-E8B9-3516-6CB4F43CB959}"/>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5" name="Freeform 65">
              <a:extLst>
                <a:ext uri="{FF2B5EF4-FFF2-40B4-BE49-F238E27FC236}">
                  <a16:creationId xmlns:a16="http://schemas.microsoft.com/office/drawing/2014/main" id="{9B97B2EE-F1B6-7BFB-3BE1-3FE21BEBCD4B}"/>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66" name="Group 66">
            <a:extLst>
              <a:ext uri="{FF2B5EF4-FFF2-40B4-BE49-F238E27FC236}">
                <a16:creationId xmlns:a16="http://schemas.microsoft.com/office/drawing/2014/main" id="{CD028E29-3C3C-B6F8-999E-E53783B1DEFF}"/>
              </a:ext>
            </a:extLst>
          </p:cNvPr>
          <p:cNvGrpSpPr/>
          <p:nvPr/>
        </p:nvGrpSpPr>
        <p:grpSpPr>
          <a:xfrm>
            <a:off x="837514" y="1312069"/>
            <a:ext cx="2671204" cy="566577"/>
            <a:chOff x="0" y="0"/>
            <a:chExt cx="1755380" cy="372326"/>
          </a:xfrm>
        </p:grpSpPr>
        <p:sp>
          <p:nvSpPr>
            <p:cNvPr id="67" name="Freeform 67">
              <a:extLst>
                <a:ext uri="{FF2B5EF4-FFF2-40B4-BE49-F238E27FC236}">
                  <a16:creationId xmlns:a16="http://schemas.microsoft.com/office/drawing/2014/main" id="{BA45288B-A24F-CC17-9544-E71E99986C92}"/>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8" name="Freeform 68">
              <a:extLst>
                <a:ext uri="{FF2B5EF4-FFF2-40B4-BE49-F238E27FC236}">
                  <a16:creationId xmlns:a16="http://schemas.microsoft.com/office/drawing/2014/main" id="{6757FB34-4886-1CA0-4220-B0C0BBA48917}"/>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9" name="Freeform 69">
              <a:extLst>
                <a:ext uri="{FF2B5EF4-FFF2-40B4-BE49-F238E27FC236}">
                  <a16:creationId xmlns:a16="http://schemas.microsoft.com/office/drawing/2014/main" id="{FAD9394A-39D2-E56D-CC74-A86A9FD96F70}"/>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70" name="TextBox 70">
            <a:extLst>
              <a:ext uri="{FF2B5EF4-FFF2-40B4-BE49-F238E27FC236}">
                <a16:creationId xmlns:a16="http://schemas.microsoft.com/office/drawing/2014/main" id="{7423DE7B-278E-1495-0B13-892A1B09546E}"/>
              </a:ext>
            </a:extLst>
          </p:cNvPr>
          <p:cNvSpPr txBox="1"/>
          <p:nvPr/>
        </p:nvSpPr>
        <p:spPr>
          <a:xfrm>
            <a:off x="907776" y="1491699"/>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الوسائل</a:t>
            </a:r>
          </a:p>
        </p:txBody>
      </p:sp>
      <p:sp>
        <p:nvSpPr>
          <p:cNvPr id="71" name="TextBox 71">
            <a:extLst>
              <a:ext uri="{FF2B5EF4-FFF2-40B4-BE49-F238E27FC236}">
                <a16:creationId xmlns:a16="http://schemas.microsoft.com/office/drawing/2014/main" id="{52B89FD9-C34D-4A58-1E7B-2B2003E1CCC1}"/>
              </a:ext>
            </a:extLst>
          </p:cNvPr>
          <p:cNvSpPr txBox="1"/>
          <p:nvPr/>
        </p:nvSpPr>
        <p:spPr>
          <a:xfrm>
            <a:off x="395743" y="1987956"/>
            <a:ext cx="4172895" cy="1192634"/>
          </a:xfrm>
          <a:prstGeom prst="rect">
            <a:avLst/>
          </a:prstGeom>
        </p:spPr>
        <p:txBody>
          <a:bodyPr lIns="0" tIns="0" rIns="0" bIns="0" rtlCol="0" anchor="t">
            <a:spAutoFit/>
          </a:bodyPr>
          <a:lstStyle/>
          <a:p>
            <a:pPr marL="483939" lvl="1" indent="-241969" algn="r" rtl="1">
              <a:lnSpc>
                <a:spcPts val="3138"/>
              </a:lnSpc>
              <a:buFont typeface="Arial"/>
              <a:buChar char="•"/>
            </a:pPr>
            <a:r>
              <a:rPr lang="ar-MA"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a:t>
            </a: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خشيبات، لعبة النقود، قائمة المسائل البسيطة، جدول حل المسائل.</a:t>
            </a:r>
          </a:p>
          <a:p>
            <a:pPr algn="r" rtl="1">
              <a:lnSpc>
                <a:spcPts val="3138"/>
              </a:lnSpc>
            </a:pPr>
            <a:endPar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grpSp>
        <p:nvGrpSpPr>
          <p:cNvPr id="72" name="Group 72">
            <a:extLst>
              <a:ext uri="{FF2B5EF4-FFF2-40B4-BE49-F238E27FC236}">
                <a16:creationId xmlns:a16="http://schemas.microsoft.com/office/drawing/2014/main" id="{EED30078-4964-FC0A-6A21-76BBC3004519}"/>
              </a:ext>
            </a:extLst>
          </p:cNvPr>
          <p:cNvGrpSpPr/>
          <p:nvPr/>
        </p:nvGrpSpPr>
        <p:grpSpPr>
          <a:xfrm>
            <a:off x="14219314" y="1830177"/>
            <a:ext cx="3444840" cy="1635002"/>
            <a:chOff x="0" y="0"/>
            <a:chExt cx="2263775" cy="1074441"/>
          </a:xfrm>
        </p:grpSpPr>
        <p:sp>
          <p:nvSpPr>
            <p:cNvPr id="73" name="Freeform 73">
              <a:extLst>
                <a:ext uri="{FF2B5EF4-FFF2-40B4-BE49-F238E27FC236}">
                  <a16:creationId xmlns:a16="http://schemas.microsoft.com/office/drawing/2014/main" id="{0ECBAF6F-8852-42D7-A50C-6D0321907D61}"/>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74" name="Freeform 74">
              <a:extLst>
                <a:ext uri="{FF2B5EF4-FFF2-40B4-BE49-F238E27FC236}">
                  <a16:creationId xmlns:a16="http://schemas.microsoft.com/office/drawing/2014/main" id="{7FD6BF7F-ED3F-C0E3-A00D-BAD7C8EC941A}"/>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75" name="Freeform 75">
              <a:extLst>
                <a:ext uri="{FF2B5EF4-FFF2-40B4-BE49-F238E27FC236}">
                  <a16:creationId xmlns:a16="http://schemas.microsoft.com/office/drawing/2014/main" id="{312412E8-E4E5-A837-39E0-2FB4E54092FB}"/>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76" name="Group 76">
            <a:extLst>
              <a:ext uri="{FF2B5EF4-FFF2-40B4-BE49-F238E27FC236}">
                <a16:creationId xmlns:a16="http://schemas.microsoft.com/office/drawing/2014/main" id="{2199305A-D1C3-56E5-4D46-148EC1769E71}"/>
              </a:ext>
            </a:extLst>
          </p:cNvPr>
          <p:cNvGrpSpPr/>
          <p:nvPr/>
        </p:nvGrpSpPr>
        <p:grpSpPr>
          <a:xfrm>
            <a:off x="14606132" y="1559360"/>
            <a:ext cx="2671204" cy="566577"/>
            <a:chOff x="0" y="0"/>
            <a:chExt cx="1755380" cy="372326"/>
          </a:xfrm>
        </p:grpSpPr>
        <p:sp>
          <p:nvSpPr>
            <p:cNvPr id="77" name="Freeform 77">
              <a:extLst>
                <a:ext uri="{FF2B5EF4-FFF2-40B4-BE49-F238E27FC236}">
                  <a16:creationId xmlns:a16="http://schemas.microsoft.com/office/drawing/2014/main" id="{DBD2C3D8-8646-857D-C447-2037B94B1908}"/>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78" name="Freeform 78">
              <a:extLst>
                <a:ext uri="{FF2B5EF4-FFF2-40B4-BE49-F238E27FC236}">
                  <a16:creationId xmlns:a16="http://schemas.microsoft.com/office/drawing/2014/main" id="{B32B4382-DB38-3F4C-2C04-8C0AD3DC036D}"/>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79" name="Freeform 79">
              <a:extLst>
                <a:ext uri="{FF2B5EF4-FFF2-40B4-BE49-F238E27FC236}">
                  <a16:creationId xmlns:a16="http://schemas.microsoft.com/office/drawing/2014/main" id="{F7E12FCD-CBCC-772E-4EF1-F9A7AB364163}"/>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80" name="TextBox 80">
            <a:extLst>
              <a:ext uri="{FF2B5EF4-FFF2-40B4-BE49-F238E27FC236}">
                <a16:creationId xmlns:a16="http://schemas.microsoft.com/office/drawing/2014/main" id="{EE743A0D-F867-0E90-937E-A1D50BB7DBBD}"/>
              </a:ext>
            </a:extLst>
          </p:cNvPr>
          <p:cNvSpPr txBox="1"/>
          <p:nvPr/>
        </p:nvSpPr>
        <p:spPr>
          <a:xfrm>
            <a:off x="15142899" y="2443644"/>
            <a:ext cx="1597670" cy="405880"/>
          </a:xfrm>
          <a:prstGeom prst="rect">
            <a:avLst/>
          </a:prstGeom>
        </p:spPr>
        <p:txBody>
          <a:bodyPr lIns="0" tIns="0" rIns="0" bIns="0" rtlCol="0" anchor="t">
            <a:spAutoFit/>
          </a:bodyPr>
          <a:lstStyle/>
          <a:p>
            <a:pPr algn="ctr" rtl="1">
              <a:lnSpc>
                <a:spcPts val="3138"/>
              </a:lnSpc>
              <a:spcBef>
                <a:spcPct val="0"/>
              </a:spcBef>
            </a:pPr>
            <a:r>
              <a:rPr lang="ar-MA"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Pr>
              <a:t>20 دقيقة</a:t>
            </a:r>
            <a:endPar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81" name="TextBox 81">
            <a:extLst>
              <a:ext uri="{FF2B5EF4-FFF2-40B4-BE49-F238E27FC236}">
                <a16:creationId xmlns:a16="http://schemas.microsoft.com/office/drawing/2014/main" id="{8C961F17-1FA0-80F9-C2C8-0DC5175E19D3}"/>
              </a:ext>
            </a:extLst>
          </p:cNvPr>
          <p:cNvSpPr txBox="1"/>
          <p:nvPr/>
        </p:nvSpPr>
        <p:spPr>
          <a:xfrm>
            <a:off x="14788177" y="1718345"/>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المدة</a:t>
            </a:r>
          </a:p>
        </p:txBody>
      </p:sp>
      <p:sp>
        <p:nvSpPr>
          <p:cNvPr id="48" name="Freeform 4">
            <a:extLst>
              <a:ext uri="{FF2B5EF4-FFF2-40B4-BE49-F238E27FC236}">
                <a16:creationId xmlns:a16="http://schemas.microsoft.com/office/drawing/2014/main" id="{60A299F2-D619-CE2E-F93E-523F1947B922}"/>
              </a:ext>
            </a:extLst>
          </p:cNvPr>
          <p:cNvSpPr/>
          <p:nvPr/>
        </p:nvSpPr>
        <p:spPr>
          <a:xfrm rot="1984189" flipV="1">
            <a:off x="13174538" y="5130296"/>
            <a:ext cx="2272182"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2"/>
                </a:ext>
              </a:extLst>
            </a:blip>
            <a:stretch>
              <a:fillRect l="-5343" t="-58588"/>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49" name="Freeform 5">
            <a:extLst>
              <a:ext uri="{FF2B5EF4-FFF2-40B4-BE49-F238E27FC236}">
                <a16:creationId xmlns:a16="http://schemas.microsoft.com/office/drawing/2014/main" id="{B06F2A76-CDD5-FCE3-BCEF-1ABC6B36D90D}"/>
              </a:ext>
            </a:extLst>
          </p:cNvPr>
          <p:cNvSpPr/>
          <p:nvPr/>
        </p:nvSpPr>
        <p:spPr>
          <a:xfrm rot="19596277" flipH="1" flipV="1">
            <a:off x="2812055" y="5160482"/>
            <a:ext cx="2229485" cy="63716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2"/>
                </a:ext>
              </a:extLst>
            </a:blip>
            <a:stretch>
              <a:fillRect l="-5343" t="-58588"/>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50" name="Freeform 6">
            <a:extLst>
              <a:ext uri="{FF2B5EF4-FFF2-40B4-BE49-F238E27FC236}">
                <a16:creationId xmlns:a16="http://schemas.microsoft.com/office/drawing/2014/main" id="{466650DC-8C4A-229D-F04C-3A80CB4928F9}"/>
              </a:ext>
            </a:extLst>
          </p:cNvPr>
          <p:cNvSpPr/>
          <p:nvPr/>
        </p:nvSpPr>
        <p:spPr>
          <a:xfrm rot="9151063">
            <a:off x="6555470" y="5074134"/>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51" name="Freeform 7">
            <a:extLst>
              <a:ext uri="{FF2B5EF4-FFF2-40B4-BE49-F238E27FC236}">
                <a16:creationId xmlns:a16="http://schemas.microsoft.com/office/drawing/2014/main" id="{5B594DF9-7D30-DCB3-7EF3-3665D6970A71}"/>
              </a:ext>
            </a:extLst>
          </p:cNvPr>
          <p:cNvSpPr/>
          <p:nvPr/>
        </p:nvSpPr>
        <p:spPr>
          <a:xfrm rot="1419572" flipV="1">
            <a:off x="10295254" y="5148081"/>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52" name="Group 12">
            <a:extLst>
              <a:ext uri="{FF2B5EF4-FFF2-40B4-BE49-F238E27FC236}">
                <a16:creationId xmlns:a16="http://schemas.microsoft.com/office/drawing/2014/main" id="{BDC835E4-A6FC-103E-CFDD-4338B96D46D2}"/>
              </a:ext>
            </a:extLst>
          </p:cNvPr>
          <p:cNvGrpSpPr/>
          <p:nvPr/>
        </p:nvGrpSpPr>
        <p:grpSpPr>
          <a:xfrm>
            <a:off x="9369312" y="6944512"/>
            <a:ext cx="4939511" cy="1325490"/>
            <a:chOff x="0" y="0"/>
            <a:chExt cx="2541682" cy="2496304"/>
          </a:xfrm>
        </p:grpSpPr>
        <p:sp>
          <p:nvSpPr>
            <p:cNvPr id="53" name="Freeform 13">
              <a:extLst>
                <a:ext uri="{FF2B5EF4-FFF2-40B4-BE49-F238E27FC236}">
                  <a16:creationId xmlns:a16="http://schemas.microsoft.com/office/drawing/2014/main" id="{E130DBA6-8F81-4FF9-F40F-A8B03BA6A9F5}"/>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56" name="Freeform 14">
              <a:extLst>
                <a:ext uri="{FF2B5EF4-FFF2-40B4-BE49-F238E27FC236}">
                  <a16:creationId xmlns:a16="http://schemas.microsoft.com/office/drawing/2014/main" id="{3A8D74D0-E9DF-61FE-A661-66AA0BF4EF49}"/>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83" name="Freeform 15">
              <a:extLst>
                <a:ext uri="{FF2B5EF4-FFF2-40B4-BE49-F238E27FC236}">
                  <a16:creationId xmlns:a16="http://schemas.microsoft.com/office/drawing/2014/main" id="{5D97649D-D450-5967-0682-AB42B896363F}"/>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84" name="Group 16">
            <a:extLst>
              <a:ext uri="{FF2B5EF4-FFF2-40B4-BE49-F238E27FC236}">
                <a16:creationId xmlns:a16="http://schemas.microsoft.com/office/drawing/2014/main" id="{11ACAC43-863C-67A4-7B50-90F1CC59C6C6}"/>
              </a:ext>
            </a:extLst>
          </p:cNvPr>
          <p:cNvGrpSpPr/>
          <p:nvPr/>
        </p:nvGrpSpPr>
        <p:grpSpPr>
          <a:xfrm>
            <a:off x="14456954" y="6944511"/>
            <a:ext cx="3167861" cy="1301139"/>
            <a:chOff x="0" y="0"/>
            <a:chExt cx="1630059" cy="2496304"/>
          </a:xfrm>
        </p:grpSpPr>
        <p:sp>
          <p:nvSpPr>
            <p:cNvPr id="86" name="Freeform 17">
              <a:extLst>
                <a:ext uri="{FF2B5EF4-FFF2-40B4-BE49-F238E27FC236}">
                  <a16:creationId xmlns:a16="http://schemas.microsoft.com/office/drawing/2014/main" id="{D239448B-C1F4-370A-F5BC-B952B5DBFE9E}"/>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88" name="Freeform 18">
              <a:extLst>
                <a:ext uri="{FF2B5EF4-FFF2-40B4-BE49-F238E27FC236}">
                  <a16:creationId xmlns:a16="http://schemas.microsoft.com/office/drawing/2014/main" id="{2D4DDEBD-0280-AB19-CCC8-677BCAB1D18F}"/>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89" name="Freeform 19">
              <a:extLst>
                <a:ext uri="{FF2B5EF4-FFF2-40B4-BE49-F238E27FC236}">
                  <a16:creationId xmlns:a16="http://schemas.microsoft.com/office/drawing/2014/main" id="{F2EB5445-4FAE-4B85-8A60-C3D0373F6E00}"/>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90" name="Group 20">
            <a:extLst>
              <a:ext uri="{FF2B5EF4-FFF2-40B4-BE49-F238E27FC236}">
                <a16:creationId xmlns:a16="http://schemas.microsoft.com/office/drawing/2014/main" id="{867C22CA-5BFE-C65F-92A9-522C4E38D4AB}"/>
              </a:ext>
            </a:extLst>
          </p:cNvPr>
          <p:cNvGrpSpPr/>
          <p:nvPr/>
        </p:nvGrpSpPr>
        <p:grpSpPr>
          <a:xfrm>
            <a:off x="4605940" y="6938439"/>
            <a:ext cx="4546664" cy="1331938"/>
            <a:chOff x="0" y="0"/>
            <a:chExt cx="2339538" cy="2496304"/>
          </a:xfrm>
        </p:grpSpPr>
        <p:sp>
          <p:nvSpPr>
            <p:cNvPr id="91" name="Freeform 21">
              <a:extLst>
                <a:ext uri="{FF2B5EF4-FFF2-40B4-BE49-F238E27FC236}">
                  <a16:creationId xmlns:a16="http://schemas.microsoft.com/office/drawing/2014/main" id="{32ADD08B-E423-EA21-36D8-07D6F31BC014}"/>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92" name="Freeform 22">
              <a:extLst>
                <a:ext uri="{FF2B5EF4-FFF2-40B4-BE49-F238E27FC236}">
                  <a16:creationId xmlns:a16="http://schemas.microsoft.com/office/drawing/2014/main" id="{5717F901-9330-2A7E-0BD6-DC9475782CA8}"/>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93" name="Freeform 23">
              <a:extLst>
                <a:ext uri="{FF2B5EF4-FFF2-40B4-BE49-F238E27FC236}">
                  <a16:creationId xmlns:a16="http://schemas.microsoft.com/office/drawing/2014/main" id="{3C568B5E-81E6-7E33-F6BA-79B1E99FC951}"/>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98" name="Freeform 28">
            <a:extLst>
              <a:ext uri="{FF2B5EF4-FFF2-40B4-BE49-F238E27FC236}">
                <a16:creationId xmlns:a16="http://schemas.microsoft.com/office/drawing/2014/main" id="{CF0B1EB0-DE4C-0387-F191-D2776ED2025C}"/>
              </a:ext>
            </a:extLst>
          </p:cNvPr>
          <p:cNvSpPr/>
          <p:nvPr/>
        </p:nvSpPr>
        <p:spPr>
          <a:xfrm>
            <a:off x="10597892" y="7922330"/>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99" name="Group 29">
            <a:extLst>
              <a:ext uri="{FF2B5EF4-FFF2-40B4-BE49-F238E27FC236}">
                <a16:creationId xmlns:a16="http://schemas.microsoft.com/office/drawing/2014/main" id="{FB674C00-9B3B-0817-B93C-3C300BE05DB5}"/>
              </a:ext>
            </a:extLst>
          </p:cNvPr>
          <p:cNvGrpSpPr/>
          <p:nvPr/>
        </p:nvGrpSpPr>
        <p:grpSpPr>
          <a:xfrm>
            <a:off x="11140904" y="6398016"/>
            <a:ext cx="845407" cy="845407"/>
            <a:chOff x="0" y="0"/>
            <a:chExt cx="812800" cy="812800"/>
          </a:xfrm>
        </p:grpSpPr>
        <p:sp>
          <p:nvSpPr>
            <p:cNvPr id="100" name="Freeform 30">
              <a:extLst>
                <a:ext uri="{FF2B5EF4-FFF2-40B4-BE49-F238E27FC236}">
                  <a16:creationId xmlns:a16="http://schemas.microsoft.com/office/drawing/2014/main" id="{79597FD5-42CB-3DB5-1955-7B017D40D86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101" name="TextBox 31">
              <a:extLst>
                <a:ext uri="{FF2B5EF4-FFF2-40B4-BE49-F238E27FC236}">
                  <a16:creationId xmlns:a16="http://schemas.microsoft.com/office/drawing/2014/main" id="{505E270D-1F3F-9608-2B0B-DEF154EBAFE2}"/>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102" name="TextBox 32">
            <a:extLst>
              <a:ext uri="{FF2B5EF4-FFF2-40B4-BE49-F238E27FC236}">
                <a16:creationId xmlns:a16="http://schemas.microsoft.com/office/drawing/2014/main" id="{897462F5-00D6-EB3D-1E77-D69E4325D7A0}"/>
              </a:ext>
            </a:extLst>
          </p:cNvPr>
          <p:cNvSpPr txBox="1"/>
          <p:nvPr/>
        </p:nvSpPr>
        <p:spPr>
          <a:xfrm>
            <a:off x="10346718" y="7579979"/>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النمذجة</a:t>
            </a:r>
          </a:p>
        </p:txBody>
      </p:sp>
      <p:sp>
        <p:nvSpPr>
          <p:cNvPr id="103" name="Freeform 33">
            <a:extLst>
              <a:ext uri="{FF2B5EF4-FFF2-40B4-BE49-F238E27FC236}">
                <a16:creationId xmlns:a16="http://schemas.microsoft.com/office/drawing/2014/main" id="{F9967709-6955-3C29-C9D4-D29BD472D4BE}"/>
              </a:ext>
            </a:extLst>
          </p:cNvPr>
          <p:cNvSpPr/>
          <p:nvPr/>
        </p:nvSpPr>
        <p:spPr>
          <a:xfrm>
            <a:off x="15060228" y="7808579"/>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104" name="Group 34">
            <a:extLst>
              <a:ext uri="{FF2B5EF4-FFF2-40B4-BE49-F238E27FC236}">
                <a16:creationId xmlns:a16="http://schemas.microsoft.com/office/drawing/2014/main" id="{79B8DCD9-19CA-79C7-A858-3F8313274057}"/>
              </a:ext>
            </a:extLst>
          </p:cNvPr>
          <p:cNvGrpSpPr/>
          <p:nvPr/>
        </p:nvGrpSpPr>
        <p:grpSpPr>
          <a:xfrm>
            <a:off x="15560208" y="6358616"/>
            <a:ext cx="845407" cy="845407"/>
            <a:chOff x="0" y="0"/>
            <a:chExt cx="812800" cy="812800"/>
          </a:xfrm>
        </p:grpSpPr>
        <p:sp>
          <p:nvSpPr>
            <p:cNvPr id="105" name="Freeform 35">
              <a:extLst>
                <a:ext uri="{FF2B5EF4-FFF2-40B4-BE49-F238E27FC236}">
                  <a16:creationId xmlns:a16="http://schemas.microsoft.com/office/drawing/2014/main" id="{4B71FA2D-8ADB-A394-6877-F7079EC5AFE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106" name="TextBox 36">
              <a:extLst>
                <a:ext uri="{FF2B5EF4-FFF2-40B4-BE49-F238E27FC236}">
                  <a16:creationId xmlns:a16="http://schemas.microsoft.com/office/drawing/2014/main" id="{84D8F751-C5EE-DFFA-A577-DA2952E06E14}"/>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107" name="TextBox 37">
            <a:extLst>
              <a:ext uri="{FF2B5EF4-FFF2-40B4-BE49-F238E27FC236}">
                <a16:creationId xmlns:a16="http://schemas.microsoft.com/office/drawing/2014/main" id="{E2B7FF0E-B6CE-B9CF-BE45-F7104ABE7291}"/>
              </a:ext>
            </a:extLst>
          </p:cNvPr>
          <p:cNvSpPr txBox="1"/>
          <p:nvPr/>
        </p:nvSpPr>
        <p:spPr>
          <a:xfrm>
            <a:off x="14672794" y="7503779"/>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التهيئة</a:t>
            </a:r>
          </a:p>
        </p:txBody>
      </p:sp>
      <p:sp>
        <p:nvSpPr>
          <p:cNvPr id="108" name="Freeform 39">
            <a:extLst>
              <a:ext uri="{FF2B5EF4-FFF2-40B4-BE49-F238E27FC236}">
                <a16:creationId xmlns:a16="http://schemas.microsoft.com/office/drawing/2014/main" id="{1E6F20C0-611C-928A-705F-15FBCC5E370E}"/>
              </a:ext>
            </a:extLst>
          </p:cNvPr>
          <p:cNvSpPr/>
          <p:nvPr/>
        </p:nvSpPr>
        <p:spPr>
          <a:xfrm>
            <a:off x="6135556" y="7886827"/>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109" name="Group 40">
            <a:extLst>
              <a:ext uri="{FF2B5EF4-FFF2-40B4-BE49-F238E27FC236}">
                <a16:creationId xmlns:a16="http://schemas.microsoft.com/office/drawing/2014/main" id="{60E422A7-EA66-404E-048A-1B9CE3B64D33}"/>
              </a:ext>
            </a:extLst>
          </p:cNvPr>
          <p:cNvGrpSpPr/>
          <p:nvPr/>
        </p:nvGrpSpPr>
        <p:grpSpPr>
          <a:xfrm>
            <a:off x="6296319" y="6307838"/>
            <a:ext cx="845407" cy="845407"/>
            <a:chOff x="0" y="0"/>
            <a:chExt cx="812800" cy="812800"/>
          </a:xfrm>
        </p:grpSpPr>
        <p:sp>
          <p:nvSpPr>
            <p:cNvPr id="110" name="Freeform 41">
              <a:extLst>
                <a:ext uri="{FF2B5EF4-FFF2-40B4-BE49-F238E27FC236}">
                  <a16:creationId xmlns:a16="http://schemas.microsoft.com/office/drawing/2014/main" id="{59B82906-DBF2-6809-63EE-EE3801FE856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111" name="TextBox 42">
              <a:extLst>
                <a:ext uri="{FF2B5EF4-FFF2-40B4-BE49-F238E27FC236}">
                  <a16:creationId xmlns:a16="http://schemas.microsoft.com/office/drawing/2014/main" id="{939B96C3-06EC-253B-0A08-4DE621871F7F}"/>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112" name="TextBox 43">
            <a:extLst>
              <a:ext uri="{FF2B5EF4-FFF2-40B4-BE49-F238E27FC236}">
                <a16:creationId xmlns:a16="http://schemas.microsoft.com/office/drawing/2014/main" id="{447D16FC-990E-1AE5-5654-86993740C2A5}"/>
              </a:ext>
            </a:extLst>
          </p:cNvPr>
          <p:cNvSpPr txBox="1"/>
          <p:nvPr/>
        </p:nvSpPr>
        <p:spPr>
          <a:xfrm>
            <a:off x="6454283" y="6440064"/>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3</a:t>
            </a:r>
          </a:p>
        </p:txBody>
      </p:sp>
      <p:sp>
        <p:nvSpPr>
          <p:cNvPr id="113" name="TextBox 44">
            <a:extLst>
              <a:ext uri="{FF2B5EF4-FFF2-40B4-BE49-F238E27FC236}">
                <a16:creationId xmlns:a16="http://schemas.microsoft.com/office/drawing/2014/main" id="{EFAB027C-EF6A-B813-F982-9B8BD9B76EE9}"/>
              </a:ext>
            </a:extLst>
          </p:cNvPr>
          <p:cNvSpPr txBox="1"/>
          <p:nvPr/>
        </p:nvSpPr>
        <p:spPr>
          <a:xfrm>
            <a:off x="11298866" y="6472819"/>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2</a:t>
            </a:r>
          </a:p>
        </p:txBody>
      </p:sp>
      <p:sp>
        <p:nvSpPr>
          <p:cNvPr id="114" name="TextBox 45">
            <a:extLst>
              <a:ext uri="{FF2B5EF4-FFF2-40B4-BE49-F238E27FC236}">
                <a16:creationId xmlns:a16="http://schemas.microsoft.com/office/drawing/2014/main" id="{89D45A4D-3E65-31B9-4DE2-393A869282ED}"/>
              </a:ext>
            </a:extLst>
          </p:cNvPr>
          <p:cNvSpPr txBox="1"/>
          <p:nvPr/>
        </p:nvSpPr>
        <p:spPr>
          <a:xfrm>
            <a:off x="15727585" y="6513066"/>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1</a:t>
            </a:r>
          </a:p>
        </p:txBody>
      </p:sp>
      <p:sp>
        <p:nvSpPr>
          <p:cNvPr id="115" name="TextBox 46">
            <a:extLst>
              <a:ext uri="{FF2B5EF4-FFF2-40B4-BE49-F238E27FC236}">
                <a16:creationId xmlns:a16="http://schemas.microsoft.com/office/drawing/2014/main" id="{2240136C-3349-7251-0C82-CA8D06E7F2FF}"/>
              </a:ext>
            </a:extLst>
          </p:cNvPr>
          <p:cNvSpPr txBox="1"/>
          <p:nvPr/>
        </p:nvSpPr>
        <p:spPr>
          <a:xfrm>
            <a:off x="5835787" y="7503779"/>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الممارسة الموجهة</a:t>
            </a:r>
          </a:p>
        </p:txBody>
      </p:sp>
      <p:grpSp>
        <p:nvGrpSpPr>
          <p:cNvPr id="3" name="Group 24">
            <a:extLst>
              <a:ext uri="{FF2B5EF4-FFF2-40B4-BE49-F238E27FC236}">
                <a16:creationId xmlns:a16="http://schemas.microsoft.com/office/drawing/2014/main" id="{FAD907AB-2143-EC27-C3A9-EFF3EB4B832E}"/>
              </a:ext>
            </a:extLst>
          </p:cNvPr>
          <p:cNvGrpSpPr/>
          <p:nvPr/>
        </p:nvGrpSpPr>
        <p:grpSpPr>
          <a:xfrm>
            <a:off x="425572" y="6990641"/>
            <a:ext cx="3979782" cy="1299571"/>
            <a:chOff x="0" y="0"/>
            <a:chExt cx="2047842" cy="2496304"/>
          </a:xfrm>
        </p:grpSpPr>
        <p:sp>
          <p:nvSpPr>
            <p:cNvPr id="4" name="Freeform 25">
              <a:extLst>
                <a:ext uri="{FF2B5EF4-FFF2-40B4-BE49-F238E27FC236}">
                  <a16:creationId xmlns:a16="http://schemas.microsoft.com/office/drawing/2014/main" id="{A28BB3D7-2D1E-BFEE-793B-DE7EA5AD1C16}"/>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5" name="Freeform 26">
              <a:extLst>
                <a:ext uri="{FF2B5EF4-FFF2-40B4-BE49-F238E27FC236}">
                  <a16:creationId xmlns:a16="http://schemas.microsoft.com/office/drawing/2014/main" id="{2580FB07-8C54-9F5A-CD55-37553B0A2C21}"/>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6" name="Freeform 27">
              <a:extLst>
                <a:ext uri="{FF2B5EF4-FFF2-40B4-BE49-F238E27FC236}">
                  <a16:creationId xmlns:a16="http://schemas.microsoft.com/office/drawing/2014/main" id="{843200D7-0555-0018-B049-77D2C2222085}"/>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7" name="Freeform 48">
            <a:extLst>
              <a:ext uri="{FF2B5EF4-FFF2-40B4-BE49-F238E27FC236}">
                <a16:creationId xmlns:a16="http://schemas.microsoft.com/office/drawing/2014/main" id="{35783B26-8E7F-EBF7-B9C1-ECB8B3FFA688}"/>
              </a:ext>
            </a:extLst>
          </p:cNvPr>
          <p:cNvSpPr/>
          <p:nvPr/>
        </p:nvSpPr>
        <p:spPr>
          <a:xfrm>
            <a:off x="1309452" y="7837024"/>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12" name="Group 49">
            <a:extLst>
              <a:ext uri="{FF2B5EF4-FFF2-40B4-BE49-F238E27FC236}">
                <a16:creationId xmlns:a16="http://schemas.microsoft.com/office/drawing/2014/main" id="{9B8E810B-CE69-CEE5-A0A3-B28839630935}"/>
              </a:ext>
            </a:extLst>
          </p:cNvPr>
          <p:cNvGrpSpPr/>
          <p:nvPr/>
        </p:nvGrpSpPr>
        <p:grpSpPr>
          <a:xfrm>
            <a:off x="1902628" y="6513179"/>
            <a:ext cx="845407" cy="845407"/>
            <a:chOff x="0" y="0"/>
            <a:chExt cx="812800" cy="812800"/>
          </a:xfrm>
        </p:grpSpPr>
        <p:sp>
          <p:nvSpPr>
            <p:cNvPr id="13" name="Freeform 50">
              <a:extLst>
                <a:ext uri="{FF2B5EF4-FFF2-40B4-BE49-F238E27FC236}">
                  <a16:creationId xmlns:a16="http://schemas.microsoft.com/office/drawing/2014/main" id="{345956E0-275C-0DD3-5BD0-2D08ED520D4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14" name="TextBox 51">
              <a:extLst>
                <a:ext uri="{FF2B5EF4-FFF2-40B4-BE49-F238E27FC236}">
                  <a16:creationId xmlns:a16="http://schemas.microsoft.com/office/drawing/2014/main" id="{4AF70565-FCF1-4726-DD92-DA5307075A6C}"/>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15" name="TextBox 52">
            <a:extLst>
              <a:ext uri="{FF2B5EF4-FFF2-40B4-BE49-F238E27FC236}">
                <a16:creationId xmlns:a16="http://schemas.microsoft.com/office/drawing/2014/main" id="{7F558096-4DD3-730F-9E8E-62E2171E31A7}"/>
              </a:ext>
            </a:extLst>
          </p:cNvPr>
          <p:cNvSpPr txBox="1"/>
          <p:nvPr/>
        </p:nvSpPr>
        <p:spPr>
          <a:xfrm>
            <a:off x="2047835" y="6656396"/>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4</a:t>
            </a:r>
          </a:p>
        </p:txBody>
      </p:sp>
      <p:sp>
        <p:nvSpPr>
          <p:cNvPr id="16" name="TextBox 53">
            <a:extLst>
              <a:ext uri="{FF2B5EF4-FFF2-40B4-BE49-F238E27FC236}">
                <a16:creationId xmlns:a16="http://schemas.microsoft.com/office/drawing/2014/main" id="{4F89894A-C3A5-1EC7-1514-2BEEEFB3B020}"/>
              </a:ext>
            </a:extLst>
          </p:cNvPr>
          <p:cNvSpPr txBox="1"/>
          <p:nvPr/>
        </p:nvSpPr>
        <p:spPr>
          <a:xfrm>
            <a:off x="1009683" y="7474167"/>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الممارسة المستقلة</a:t>
            </a:r>
          </a:p>
        </p:txBody>
      </p:sp>
      <p:grpSp>
        <p:nvGrpSpPr>
          <p:cNvPr id="47" name="Group 11">
            <a:extLst>
              <a:ext uri="{FF2B5EF4-FFF2-40B4-BE49-F238E27FC236}">
                <a16:creationId xmlns:a16="http://schemas.microsoft.com/office/drawing/2014/main" id="{AC3F4B3B-3101-6781-4777-7127E20D378B}"/>
              </a:ext>
            </a:extLst>
          </p:cNvPr>
          <p:cNvGrpSpPr/>
          <p:nvPr/>
        </p:nvGrpSpPr>
        <p:grpSpPr>
          <a:xfrm>
            <a:off x="4959397" y="287469"/>
            <a:ext cx="8557141" cy="1462740"/>
            <a:chOff x="1787" y="0"/>
            <a:chExt cx="4527112" cy="706045"/>
          </a:xfrm>
        </p:grpSpPr>
        <p:sp>
          <p:nvSpPr>
            <p:cNvPr id="55" name="Freeform 12">
              <a:extLst>
                <a:ext uri="{FF2B5EF4-FFF2-40B4-BE49-F238E27FC236}">
                  <a16:creationId xmlns:a16="http://schemas.microsoft.com/office/drawing/2014/main" id="{25826E1F-3DD9-280C-1876-62B4418C05BE}"/>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82" name="TextBox 13">
              <a:extLst>
                <a:ext uri="{FF2B5EF4-FFF2-40B4-BE49-F238E27FC236}">
                  <a16:creationId xmlns:a16="http://schemas.microsoft.com/office/drawing/2014/main" id="{290500E5-81C9-4552-B941-3EC2120FACE7}"/>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17" name="TextBox 17">
            <a:extLst>
              <a:ext uri="{FF2B5EF4-FFF2-40B4-BE49-F238E27FC236}">
                <a16:creationId xmlns:a16="http://schemas.microsoft.com/office/drawing/2014/main" id="{D47884E5-4391-ABB8-CD21-0553421F48EE}"/>
              </a:ext>
            </a:extLst>
          </p:cNvPr>
          <p:cNvSpPr txBox="1"/>
          <p:nvPr/>
        </p:nvSpPr>
        <p:spPr>
          <a:xfrm>
            <a:off x="5484707" y="460957"/>
            <a:ext cx="7318586" cy="1261884"/>
          </a:xfrm>
          <a:prstGeom prst="rect">
            <a:avLst/>
          </a:prstGeom>
        </p:spPr>
        <p:txBody>
          <a:bodyPr wrap="square" lIns="0" tIns="0" rIns="0" bIns="0" rtlCol="0" anchor="t">
            <a:spAutoFit/>
          </a:bodyPr>
          <a:lstStyle/>
          <a:p>
            <a:pPr lvl="0" indent="0" algn="ctr" rtl="1">
              <a:lnSpc>
                <a:spcPts val="4818"/>
              </a:lnSpc>
              <a:spcBef>
                <a:spcPct val="0"/>
              </a:spcBef>
            </a:pPr>
            <a:r>
              <a:rPr lang="ar-MA" sz="4800" b="1" dirty="0">
                <a:solidFill>
                  <a:srgbClr val="000000"/>
                </a:solidFill>
                <a:latin typeface="Microsoft Uighur" panose="02000000000000000000" pitchFamily="2" charset="-78"/>
                <a:cs typeface="Microsoft Uighur" panose="02000000000000000000" pitchFamily="2" charset="-78"/>
                <a:sym typeface="IBM Plex Sans Arabic"/>
                <a:rtl/>
              </a:rPr>
              <a:t>حل المسائل باستخدام استراتيجية الأسئلة الأربعة</a:t>
            </a:r>
          </a:p>
        </p:txBody>
      </p:sp>
    </p:spTree>
    <p:extLst>
      <p:ext uri="{BB962C8B-B14F-4D97-AF65-F5344CB8AC3E}">
        <p14:creationId xmlns:p14="http://schemas.microsoft.com/office/powerpoint/2010/main" val="217051338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DFD7F-C922-1E1A-A355-1AD2CFCA2D50}"/>
            </a:ext>
          </a:extLst>
        </p:cNvPr>
        <p:cNvGrpSpPr/>
        <p:nvPr/>
      </p:nvGrpSpPr>
      <p:grpSpPr>
        <a:xfrm>
          <a:off x="0" y="0"/>
          <a:ext cx="0" cy="0"/>
          <a:chOff x="0" y="0"/>
          <a:chExt cx="0" cy="0"/>
        </a:xfrm>
      </p:grpSpPr>
      <p:pic>
        <p:nvPicPr>
          <p:cNvPr id="4" name="Image 2">
            <a:extLst>
              <a:ext uri="{FF2B5EF4-FFF2-40B4-BE49-F238E27FC236}">
                <a16:creationId xmlns:a16="http://schemas.microsoft.com/office/drawing/2014/main" id="{205A209C-D419-B03D-56BE-0D14E4F18D6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a:off x="4978227" y="1614417"/>
            <a:ext cx="3819238" cy="5995449"/>
          </a:xfrm>
          <a:prstGeom prst="rect">
            <a:avLst/>
          </a:prstGeom>
        </p:spPr>
      </p:pic>
      <p:grpSp>
        <p:nvGrpSpPr>
          <p:cNvPr id="9" name="Groupe 8">
            <a:extLst>
              <a:ext uri="{FF2B5EF4-FFF2-40B4-BE49-F238E27FC236}">
                <a16:creationId xmlns:a16="http://schemas.microsoft.com/office/drawing/2014/main" id="{92C09F08-C9AF-EFEB-B712-45E3104E09A3}"/>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9EDE2E43-126D-C6B4-ECD7-588188C98FB8}"/>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7701A4CF-ADCE-58AF-DBC0-4655539CB2C5}"/>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DA0C1F42-97A7-2800-8FAA-3929B7BC1129}"/>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5076D53E-143D-566B-D7FF-501E60209F4D}"/>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537D6103-49E0-1BD1-1952-41D8F4DB1DE4}"/>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D6FFF8A2-AA00-DB12-FDE4-1F2D5B76FF62}"/>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5AAFA198-6C28-6C1B-A0E1-4E6D22AAF9E8}"/>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Freeform 6">
            <a:extLst>
              <a:ext uri="{FF2B5EF4-FFF2-40B4-BE49-F238E27FC236}">
                <a16:creationId xmlns:a16="http://schemas.microsoft.com/office/drawing/2014/main" id="{3A70D7B6-C427-2191-B541-C636F78A566D}"/>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5"/>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2" name="Image 8">
            <a:extLst>
              <a:ext uri="{FF2B5EF4-FFF2-40B4-BE49-F238E27FC236}">
                <a16:creationId xmlns:a16="http://schemas.microsoft.com/office/drawing/2014/main" id="{BE5FDC3B-C4C1-6376-B85A-A1F5FB5D44DA}"/>
              </a:ext>
            </a:extLst>
          </p:cNvPr>
          <p:cNvPicPr>
            <a:picLocks noChangeAspect="1"/>
          </p:cNvPicPr>
          <p:nvPr/>
        </p:nvPicPr>
        <p:blipFill rotWithShape="1">
          <a:blip r:embed="rId6"/>
          <a:srcRect t="14159" b="25332"/>
          <a:stretch/>
        </p:blipFill>
        <p:spPr>
          <a:xfrm>
            <a:off x="514380" y="730864"/>
            <a:ext cx="2746879" cy="3160583"/>
          </a:xfrm>
          <a:prstGeom prst="rect">
            <a:avLst/>
          </a:prstGeom>
        </p:spPr>
      </p:pic>
      <p:pic>
        <p:nvPicPr>
          <p:cNvPr id="7" name="Picture 14">
            <a:extLst>
              <a:ext uri="{FF2B5EF4-FFF2-40B4-BE49-F238E27FC236}">
                <a16:creationId xmlns:a16="http://schemas.microsoft.com/office/drawing/2014/main" id="{308F7B6A-A922-D906-827D-332AFA187D83}"/>
              </a:ext>
            </a:extLst>
          </p:cNvPr>
          <p:cNvPicPr>
            <a:picLocks noChangeAspect="1"/>
          </p:cNvPicPr>
          <p:nvPr/>
        </p:nvPicPr>
        <p:blipFill rotWithShape="1">
          <a:blip r:embed="rId7"/>
          <a:srcRect l="285" t="657"/>
          <a:stretch/>
        </p:blipFill>
        <p:spPr>
          <a:xfrm>
            <a:off x="2854808" y="211275"/>
            <a:ext cx="3124200" cy="1677803"/>
          </a:xfrm>
          <a:prstGeom prst="rect">
            <a:avLst/>
          </a:prstGeom>
        </p:spPr>
      </p:pic>
      <p:sp>
        <p:nvSpPr>
          <p:cNvPr id="37" name="TextBox 5">
            <a:extLst>
              <a:ext uri="{FF2B5EF4-FFF2-40B4-BE49-F238E27FC236}">
                <a16:creationId xmlns:a16="http://schemas.microsoft.com/office/drawing/2014/main" id="{09E1D2C2-AF41-EF44-98CF-0DF1AD1FA8CA}"/>
              </a:ext>
            </a:extLst>
          </p:cNvPr>
          <p:cNvSpPr txBox="1"/>
          <p:nvPr/>
        </p:nvSpPr>
        <p:spPr>
          <a:xfrm>
            <a:off x="12690569" y="4475843"/>
            <a:ext cx="3819675" cy="1661993"/>
          </a:xfrm>
          <a:prstGeom prst="rect">
            <a:avLst/>
          </a:prstGeom>
        </p:spPr>
        <p:txBody>
          <a:bodyPr wrap="square" lIns="0" tIns="0" rIns="0" bIns="0" rtlCol="0" anchor="t">
            <a:spAutoFit/>
          </a:bodyPr>
          <a:lstStyle/>
          <a:p>
            <a:pPr marL="0" lvl="0" indent="0" algn="ctr" rtl="1"/>
            <a:r>
              <a:rPr lang="ar-MA" sz="5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نمذجة النشاط من طرف منشط الورشة</a:t>
            </a:r>
          </a:p>
        </p:txBody>
      </p:sp>
    </p:spTree>
    <p:extLst>
      <p:ext uri="{BB962C8B-B14F-4D97-AF65-F5344CB8AC3E}">
        <p14:creationId xmlns:p14="http://schemas.microsoft.com/office/powerpoint/2010/main" val="38438417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F412C-6A69-0636-6DD5-6E8400CC5526}"/>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C0C62FFE-08EA-F941-4C11-9EBD978288FA}"/>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1B08EED4-7541-27CF-1956-791D3C3F2982}"/>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B6A4157F-19A4-1583-FABF-571D22F5022F}"/>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BC73DB00-CFB4-1972-4C2B-FB862688B97C}"/>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CFF468AF-1B84-DB3F-F637-DE0B3B482D33}"/>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FEFD787B-723B-FA28-F672-C0D681520E3C}"/>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E6891808-9E21-FDA5-7575-C60463617983}"/>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C3441F5B-F832-3E77-EF70-A5940FD24AF7}"/>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1D213526-9E56-2057-B0D4-5F6558BA6029}"/>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S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محاكاة النشاط</a:t>
            </a:r>
            <a:endPar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 name="Freeform 3">
            <a:extLst>
              <a:ext uri="{FF2B5EF4-FFF2-40B4-BE49-F238E27FC236}">
                <a16:creationId xmlns:a16="http://schemas.microsoft.com/office/drawing/2014/main" id="{EF1D38A7-FC8E-E8CB-FBFF-9A0F7A2EE628}"/>
              </a:ext>
            </a:extLst>
          </p:cNvPr>
          <p:cNvSpPr/>
          <p:nvPr/>
        </p:nvSpPr>
        <p:spPr>
          <a:xfrm>
            <a:off x="3467589" y="3265040"/>
            <a:ext cx="4496286" cy="3276669"/>
          </a:xfrm>
          <a:custGeom>
            <a:avLst/>
            <a:gdLst/>
            <a:ahLst/>
            <a:cxnLst/>
            <a:rect l="l" t="t" r="r" b="b"/>
            <a:pathLst>
              <a:path w="4496286" h="3276669">
                <a:moveTo>
                  <a:pt x="0" y="0"/>
                </a:moveTo>
                <a:lnTo>
                  <a:pt x="4496286" y="0"/>
                </a:lnTo>
                <a:lnTo>
                  <a:pt x="4496286" y="3276669"/>
                </a:lnTo>
                <a:lnTo>
                  <a:pt x="0" y="3276669"/>
                </a:lnTo>
                <a:lnTo>
                  <a:pt x="0" y="0"/>
                </a:lnTo>
                <a:close/>
              </a:path>
            </a:pathLst>
          </a:custGeom>
          <a:blipFill>
            <a:blip r:embed="rId3"/>
            <a:stretch>
              <a:fillRect/>
            </a:stretch>
          </a:blipFill>
        </p:spPr>
        <p:txBody>
          <a:bodyPr/>
          <a:lstStyle/>
          <a:p>
            <a:pPr marL="0" algn="r" defTabSz="914400" rtl="1" eaLnBrk="1" latinLnBrk="0" hangingPunct="1"/>
            <a:endParaRPr lang="fr-FR"/>
          </a:p>
        </p:txBody>
      </p:sp>
      <p:sp>
        <p:nvSpPr>
          <p:cNvPr id="2" name="Freeform 5">
            <a:extLst>
              <a:ext uri="{FF2B5EF4-FFF2-40B4-BE49-F238E27FC236}">
                <a16:creationId xmlns:a16="http://schemas.microsoft.com/office/drawing/2014/main" id="{72FCFE12-3D4C-23F7-EE14-FE4310893CA5}"/>
              </a:ext>
            </a:extLst>
          </p:cNvPr>
          <p:cNvSpPr/>
          <p:nvPr/>
        </p:nvSpPr>
        <p:spPr>
          <a:xfrm>
            <a:off x="8468173" y="4567173"/>
            <a:ext cx="1558136" cy="1666456"/>
          </a:xfrm>
          <a:custGeom>
            <a:avLst/>
            <a:gdLst/>
            <a:ahLst/>
            <a:cxnLst/>
            <a:rect l="l" t="t" r="r" b="b"/>
            <a:pathLst>
              <a:path w="1558136" h="1666456">
                <a:moveTo>
                  <a:pt x="0" y="0"/>
                </a:moveTo>
                <a:lnTo>
                  <a:pt x="1558136" y="0"/>
                </a:lnTo>
                <a:lnTo>
                  <a:pt x="1558136" y="1666455"/>
                </a:lnTo>
                <a:lnTo>
                  <a:pt x="0" y="166645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Tree>
    <p:extLst>
      <p:ext uri="{BB962C8B-B14F-4D97-AF65-F5344CB8AC3E}">
        <p14:creationId xmlns:p14="http://schemas.microsoft.com/office/powerpoint/2010/main" val="33794755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B09EA-A3AC-E9FA-3863-E55B1DDA33BE}"/>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B854B72A-EC5E-5EDE-839B-A8042BA28FDA}"/>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7E15F6F3-47D0-91EC-C02E-A8D598025398}"/>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5FEF1C6F-37C2-FA02-A37E-B1DC7ACC5B07}"/>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9EF3D67E-8016-5FD8-A45C-AB857F0014D6}"/>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EFE6BC22-330C-20DB-62E2-E6A636463A94}"/>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3D2DCDCA-787D-388E-0091-7872DBFCA48A}"/>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F73AF46D-C60C-E950-C384-DA6100FFB474}"/>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700BD6E1-046F-4CE1-C6D2-A721EC4E8613}"/>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AD706E49-9CD6-D6AD-8E9A-12EE4326613C}"/>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مناقشة عامة</a:t>
            </a:r>
          </a:p>
        </p:txBody>
      </p:sp>
      <p:sp>
        <p:nvSpPr>
          <p:cNvPr id="6" name="Freeform 6">
            <a:extLst>
              <a:ext uri="{FF2B5EF4-FFF2-40B4-BE49-F238E27FC236}">
                <a16:creationId xmlns:a16="http://schemas.microsoft.com/office/drawing/2014/main" id="{DB0EBE9C-98BA-837B-0F05-4106EEA48EFA}"/>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3"/>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3" name="Image 2" descr="People Suffering from Problems, Attendin Graphic by pch.vector ...">
            <a:extLst>
              <a:ext uri="{FF2B5EF4-FFF2-40B4-BE49-F238E27FC236}">
                <a16:creationId xmlns:a16="http://schemas.microsoft.com/office/drawing/2014/main" id="{40C03F01-F441-6915-F000-50AC86707C18}"/>
              </a:ext>
            </a:extLst>
          </p:cNvPr>
          <p:cNvPicPr>
            <a:picLocks noChangeAspect="1"/>
          </p:cNvPicPr>
          <p:nvPr/>
        </p:nvPicPr>
        <p:blipFill>
          <a:blip r:embed="rId4"/>
          <a:srcRect l="13111" r="16473"/>
          <a:stretch>
            <a:fillRect/>
          </a:stretch>
        </p:blipFill>
        <p:spPr>
          <a:xfrm>
            <a:off x="3814587" y="3255202"/>
            <a:ext cx="4334057" cy="4103275"/>
          </a:xfrm>
          <a:prstGeom prst="rect">
            <a:avLst/>
          </a:prstGeom>
        </p:spPr>
      </p:pic>
    </p:spTree>
    <p:extLst>
      <p:ext uri="{BB962C8B-B14F-4D97-AF65-F5344CB8AC3E}">
        <p14:creationId xmlns:p14="http://schemas.microsoft.com/office/powerpoint/2010/main" val="188619899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9DB6E-499F-C475-E611-C67A31894CB1}"/>
            </a:ext>
          </a:extLst>
        </p:cNvPr>
        <p:cNvGrpSpPr/>
        <p:nvPr/>
      </p:nvGrpSpPr>
      <p:grpSpPr>
        <a:xfrm>
          <a:off x="0" y="0"/>
          <a:ext cx="0" cy="0"/>
          <a:chOff x="0" y="0"/>
          <a:chExt cx="0" cy="0"/>
        </a:xfrm>
      </p:grpSpPr>
      <p:sp>
        <p:nvSpPr>
          <p:cNvPr id="4" name="TextBox 15">
            <a:extLst>
              <a:ext uri="{FF2B5EF4-FFF2-40B4-BE49-F238E27FC236}">
                <a16:creationId xmlns:a16="http://schemas.microsoft.com/office/drawing/2014/main" id="{ABC5072C-9A38-228C-8165-54420C204A55}"/>
              </a:ext>
            </a:extLst>
          </p:cNvPr>
          <p:cNvSpPr txBox="1"/>
          <p:nvPr/>
        </p:nvSpPr>
        <p:spPr>
          <a:xfrm>
            <a:off x="1389370" y="4680873"/>
            <a:ext cx="10543065" cy="1017586"/>
          </a:xfrm>
          <a:prstGeom prst="rect">
            <a:avLst/>
          </a:prstGeom>
        </p:spPr>
        <p:txBody>
          <a:bodyPr wrap="square" lIns="0" tIns="0" rIns="0" bIns="0" rtlCol="0" anchor="t">
            <a:spAutoFit/>
          </a:bodyPr>
          <a:lstStyle/>
          <a:p>
            <a:pPr lvl="0" algn="ctr" rtl="1">
              <a:lnSpc>
                <a:spcPts val="7749"/>
              </a:lnSpc>
              <a:spcBef>
                <a:spcPct val="0"/>
              </a:spcBef>
            </a:pPr>
            <a:r>
              <a:rPr lang="ar-MA" sz="7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لعبة الفرقعة والتصفيق</a:t>
            </a:r>
          </a:p>
        </p:txBody>
      </p:sp>
      <p:grpSp>
        <p:nvGrpSpPr>
          <p:cNvPr id="14" name="Groupe 13">
            <a:extLst>
              <a:ext uri="{FF2B5EF4-FFF2-40B4-BE49-F238E27FC236}">
                <a16:creationId xmlns:a16="http://schemas.microsoft.com/office/drawing/2014/main" id="{6E7ACCC6-C780-EE6D-E248-6F3FD23AEC41}"/>
              </a:ext>
            </a:extLst>
          </p:cNvPr>
          <p:cNvGrpSpPr/>
          <p:nvPr/>
        </p:nvGrpSpPr>
        <p:grpSpPr>
          <a:xfrm rot="10800000">
            <a:off x="11887200" y="994625"/>
            <a:ext cx="8999958" cy="7764850"/>
            <a:chOff x="-4692020" y="659100"/>
            <a:chExt cx="12867402" cy="9887050"/>
          </a:xfrm>
        </p:grpSpPr>
        <p:grpSp>
          <p:nvGrpSpPr>
            <p:cNvPr id="7" name="Group 6">
              <a:extLst>
                <a:ext uri="{FF2B5EF4-FFF2-40B4-BE49-F238E27FC236}">
                  <a16:creationId xmlns:a16="http://schemas.microsoft.com/office/drawing/2014/main" id="{5B2F7F67-72B8-489D-E713-E8F67C029372}"/>
                </a:ext>
              </a:extLst>
            </p:cNvPr>
            <p:cNvGrpSpPr/>
            <p:nvPr/>
          </p:nvGrpSpPr>
          <p:grpSpPr>
            <a:xfrm>
              <a:off x="-2689413" y="2182854"/>
              <a:ext cx="10864795" cy="6154145"/>
              <a:chOff x="0" y="0"/>
              <a:chExt cx="1317093" cy="746041"/>
            </a:xfrm>
          </p:grpSpPr>
          <p:sp>
            <p:nvSpPr>
              <p:cNvPr id="8" name="Freeform 7">
                <a:extLst>
                  <a:ext uri="{FF2B5EF4-FFF2-40B4-BE49-F238E27FC236}">
                    <a16:creationId xmlns:a16="http://schemas.microsoft.com/office/drawing/2014/main" id="{03276BB3-5D56-C3FE-4C67-01B28FB146AA}"/>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9" name="TextBox 8">
                <a:extLst>
                  <a:ext uri="{FF2B5EF4-FFF2-40B4-BE49-F238E27FC236}">
                    <a16:creationId xmlns:a16="http://schemas.microsoft.com/office/drawing/2014/main" id="{199331BE-A074-E21C-7B90-CCE0F5947FA3}"/>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0" name="Freeform 9">
              <a:extLst>
                <a:ext uri="{FF2B5EF4-FFF2-40B4-BE49-F238E27FC236}">
                  <a16:creationId xmlns:a16="http://schemas.microsoft.com/office/drawing/2014/main" id="{0A18297C-223B-E5FF-983E-81C90B2A2174}"/>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11" name="Group 10">
              <a:extLst>
                <a:ext uri="{FF2B5EF4-FFF2-40B4-BE49-F238E27FC236}">
                  <a16:creationId xmlns:a16="http://schemas.microsoft.com/office/drawing/2014/main" id="{C7D0F6E1-0112-D9AF-5FEB-7ED689C69C88}"/>
                </a:ext>
              </a:extLst>
            </p:cNvPr>
            <p:cNvGrpSpPr/>
            <p:nvPr/>
          </p:nvGrpSpPr>
          <p:grpSpPr>
            <a:xfrm>
              <a:off x="-4692020" y="659100"/>
              <a:ext cx="11850480" cy="9201654"/>
              <a:chOff x="0" y="0"/>
              <a:chExt cx="1070766" cy="831427"/>
            </a:xfrm>
          </p:grpSpPr>
          <p:sp>
            <p:nvSpPr>
              <p:cNvPr id="12" name="Freeform 11">
                <a:extLst>
                  <a:ext uri="{FF2B5EF4-FFF2-40B4-BE49-F238E27FC236}">
                    <a16:creationId xmlns:a16="http://schemas.microsoft.com/office/drawing/2014/main" id="{832E3DB4-4488-0FF8-4661-741AC2A6D9FA}"/>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3" name="TextBox 12">
                <a:extLst>
                  <a:ext uri="{FF2B5EF4-FFF2-40B4-BE49-F238E27FC236}">
                    <a16:creationId xmlns:a16="http://schemas.microsoft.com/office/drawing/2014/main" id="{F8583F87-F9CA-5D50-254A-2BEE2FB76C13}"/>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7" name="TextBox 15">
            <a:extLst>
              <a:ext uri="{FF2B5EF4-FFF2-40B4-BE49-F238E27FC236}">
                <a16:creationId xmlns:a16="http://schemas.microsoft.com/office/drawing/2014/main" id="{25C0D434-1F0D-F70A-5E0C-17EB4C5011EF}"/>
              </a:ext>
            </a:extLst>
          </p:cNvPr>
          <p:cNvSpPr txBox="1"/>
          <p:nvPr/>
        </p:nvSpPr>
        <p:spPr>
          <a:xfrm>
            <a:off x="-241091" y="-7423123"/>
            <a:ext cx="9320496" cy="9939566"/>
          </a:xfrm>
          <a:prstGeom prst="rect">
            <a:avLst/>
          </a:prstGeom>
        </p:spPr>
        <p:txBody>
          <a:bodyPr lIns="59834" tIns="59834" rIns="59834" bIns="59834" rtlCol="0" anchor="ctr"/>
          <a:lstStyle/>
          <a:p>
            <a:pPr marL="0" algn="ctr" defTabSz="914400" rtl="1" eaLnBrk="1" latinLnBrk="0" hangingPunct="1">
              <a:lnSpc>
                <a:spcPts val="3750"/>
              </a:lnSpc>
            </a:pPr>
            <a:endParaRPr/>
          </a:p>
        </p:txBody>
      </p:sp>
      <p:grpSp>
        <p:nvGrpSpPr>
          <p:cNvPr id="18" name="Group 33">
            <a:extLst>
              <a:ext uri="{FF2B5EF4-FFF2-40B4-BE49-F238E27FC236}">
                <a16:creationId xmlns:a16="http://schemas.microsoft.com/office/drawing/2014/main" id="{4B5D94D3-1FD9-28F1-65D9-B83A1EFFA88C}"/>
              </a:ext>
            </a:extLst>
          </p:cNvPr>
          <p:cNvGrpSpPr/>
          <p:nvPr/>
        </p:nvGrpSpPr>
        <p:grpSpPr>
          <a:xfrm>
            <a:off x="-1590449" y="-7054167"/>
            <a:ext cx="11850480" cy="9201654"/>
            <a:chOff x="0" y="0"/>
            <a:chExt cx="1070766" cy="831427"/>
          </a:xfrm>
        </p:grpSpPr>
        <p:sp>
          <p:nvSpPr>
            <p:cNvPr id="19" name="Freeform 34">
              <a:extLst>
                <a:ext uri="{FF2B5EF4-FFF2-40B4-BE49-F238E27FC236}">
                  <a16:creationId xmlns:a16="http://schemas.microsoft.com/office/drawing/2014/main" id="{5984355A-7F5B-2531-AF0E-2B9709261860}"/>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20" name="TextBox 35">
              <a:extLst>
                <a:ext uri="{FF2B5EF4-FFF2-40B4-BE49-F238E27FC236}">
                  <a16:creationId xmlns:a16="http://schemas.microsoft.com/office/drawing/2014/main" id="{9932935D-7271-BBCF-0C18-27F1DDC4769C}"/>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sp>
        <p:nvSpPr>
          <p:cNvPr id="33" name="TextBox 17">
            <a:extLst>
              <a:ext uri="{FF2B5EF4-FFF2-40B4-BE49-F238E27FC236}">
                <a16:creationId xmlns:a16="http://schemas.microsoft.com/office/drawing/2014/main" id="{6B432C54-08C9-61E9-1746-8D718ABEFB09}"/>
              </a:ext>
            </a:extLst>
          </p:cNvPr>
          <p:cNvSpPr txBox="1"/>
          <p:nvPr/>
        </p:nvSpPr>
        <p:spPr>
          <a:xfrm>
            <a:off x="-2396376" y="786189"/>
            <a:ext cx="13462334" cy="1048364"/>
          </a:xfrm>
          <a:prstGeom prst="rect">
            <a:avLst/>
          </a:prstGeom>
        </p:spPr>
        <p:txBody>
          <a:bodyPr lIns="0" tIns="0" rIns="0" bIns="0" rtlCol="0" anchor="t">
            <a:spAutoFit/>
          </a:bodyPr>
          <a:lstStyle/>
          <a:p>
            <a:pPr lvl="0" algn="ctr" rtl="1">
              <a:lnSpc>
                <a:spcPts val="7749"/>
              </a:lnSpc>
              <a:spcBef>
                <a:spcPct val="0"/>
              </a:spcBef>
            </a:pPr>
            <a:r>
              <a:rPr lang="ar-MA"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النشاط5: الألعاب</a:t>
            </a:r>
            <a:endParaRPr lang="ar-EG" sz="8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 name="TextBox 34">
            <a:extLst>
              <a:ext uri="{FF2B5EF4-FFF2-40B4-BE49-F238E27FC236}">
                <a16:creationId xmlns:a16="http://schemas.microsoft.com/office/drawing/2014/main" id="{5DF1B787-3E02-EF7F-C5A3-BDE587F995C4}"/>
              </a:ext>
            </a:extLst>
          </p:cNvPr>
          <p:cNvSpPr txBox="1"/>
          <p:nvPr/>
        </p:nvSpPr>
        <p:spPr>
          <a:xfrm>
            <a:off x="12915150" y="4267216"/>
            <a:ext cx="3983480"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5.2. نمذجة </a:t>
            </a:r>
          </a:p>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و محاكاة الأنشطة</a:t>
            </a:r>
          </a:p>
        </p:txBody>
      </p:sp>
    </p:spTree>
    <p:extLst>
      <p:ext uri="{BB962C8B-B14F-4D97-AF65-F5344CB8AC3E}">
        <p14:creationId xmlns:p14="http://schemas.microsoft.com/office/powerpoint/2010/main" val="182804169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78DE7-E6E2-7892-2171-083AB34BA06F}"/>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384DC139-F956-131D-91DB-1A2F9FF0928D}"/>
              </a:ext>
            </a:extLst>
          </p:cNvPr>
          <p:cNvSpPr/>
          <p:nvPr/>
        </p:nvSpPr>
        <p:spPr>
          <a:xfrm rot="19727268" flipH="1" flipV="1">
            <a:off x="2934738" y="5134597"/>
            <a:ext cx="2452448"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2"/>
                </a:ext>
              </a:extLst>
            </a:blip>
            <a:stretch>
              <a:fillRect l="-5343" t="-58588"/>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4" name="Freeform 6">
            <a:extLst>
              <a:ext uri="{FF2B5EF4-FFF2-40B4-BE49-F238E27FC236}">
                <a16:creationId xmlns:a16="http://schemas.microsoft.com/office/drawing/2014/main" id="{8615F3F6-0070-1044-8867-6002FE39E876}"/>
              </a:ext>
            </a:extLst>
          </p:cNvPr>
          <p:cNvSpPr/>
          <p:nvPr/>
        </p:nvSpPr>
        <p:spPr>
          <a:xfrm rot="9151063">
            <a:off x="6623143" y="5040121"/>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2" name="Freeform 7">
            <a:extLst>
              <a:ext uri="{FF2B5EF4-FFF2-40B4-BE49-F238E27FC236}">
                <a16:creationId xmlns:a16="http://schemas.microsoft.com/office/drawing/2014/main" id="{34AE96FC-7C75-4F53-FC66-B275EBF53A2A}"/>
              </a:ext>
            </a:extLst>
          </p:cNvPr>
          <p:cNvSpPr/>
          <p:nvPr/>
        </p:nvSpPr>
        <p:spPr>
          <a:xfrm rot="1419572" flipV="1">
            <a:off x="10496404" y="5230463"/>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13" name="Group 12">
            <a:extLst>
              <a:ext uri="{FF2B5EF4-FFF2-40B4-BE49-F238E27FC236}">
                <a16:creationId xmlns:a16="http://schemas.microsoft.com/office/drawing/2014/main" id="{34400978-5526-C834-1C46-7E64EF18364C}"/>
              </a:ext>
            </a:extLst>
          </p:cNvPr>
          <p:cNvGrpSpPr/>
          <p:nvPr/>
        </p:nvGrpSpPr>
        <p:grpSpPr>
          <a:xfrm>
            <a:off x="9565696" y="6821473"/>
            <a:ext cx="4939511" cy="1161991"/>
            <a:chOff x="0" y="0"/>
            <a:chExt cx="2541682" cy="2496304"/>
          </a:xfrm>
        </p:grpSpPr>
        <p:sp>
          <p:nvSpPr>
            <p:cNvPr id="14" name="Freeform 13">
              <a:extLst>
                <a:ext uri="{FF2B5EF4-FFF2-40B4-BE49-F238E27FC236}">
                  <a16:creationId xmlns:a16="http://schemas.microsoft.com/office/drawing/2014/main" id="{5EC2E6E3-C749-B2B0-75C2-585A29D730D1}"/>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5" name="Freeform 14">
              <a:extLst>
                <a:ext uri="{FF2B5EF4-FFF2-40B4-BE49-F238E27FC236}">
                  <a16:creationId xmlns:a16="http://schemas.microsoft.com/office/drawing/2014/main" id="{20D48896-4739-C53E-80E6-6A39D3E7FD96}"/>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6" name="Freeform 15">
              <a:extLst>
                <a:ext uri="{FF2B5EF4-FFF2-40B4-BE49-F238E27FC236}">
                  <a16:creationId xmlns:a16="http://schemas.microsoft.com/office/drawing/2014/main" id="{E7C683B6-F991-82B8-701F-8FDB8429D248}"/>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17" name="Group 16">
            <a:extLst>
              <a:ext uri="{FF2B5EF4-FFF2-40B4-BE49-F238E27FC236}">
                <a16:creationId xmlns:a16="http://schemas.microsoft.com/office/drawing/2014/main" id="{32EB8336-532B-60EB-9275-6CB306B64465}"/>
              </a:ext>
            </a:extLst>
          </p:cNvPr>
          <p:cNvGrpSpPr/>
          <p:nvPr/>
        </p:nvGrpSpPr>
        <p:grpSpPr>
          <a:xfrm>
            <a:off x="14653338" y="6821474"/>
            <a:ext cx="3167861" cy="1161662"/>
            <a:chOff x="0" y="0"/>
            <a:chExt cx="1630059" cy="2496304"/>
          </a:xfrm>
        </p:grpSpPr>
        <p:sp>
          <p:nvSpPr>
            <p:cNvPr id="18" name="Freeform 17">
              <a:extLst>
                <a:ext uri="{FF2B5EF4-FFF2-40B4-BE49-F238E27FC236}">
                  <a16:creationId xmlns:a16="http://schemas.microsoft.com/office/drawing/2014/main" id="{4E7510EB-7302-3A59-D5A0-BFFFEFCAC5F7}"/>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9" name="Freeform 18">
              <a:extLst>
                <a:ext uri="{FF2B5EF4-FFF2-40B4-BE49-F238E27FC236}">
                  <a16:creationId xmlns:a16="http://schemas.microsoft.com/office/drawing/2014/main" id="{A0991ADA-A3B5-5910-7BB0-DF9C19127CBA}"/>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8" name="Freeform 19">
              <a:extLst>
                <a:ext uri="{FF2B5EF4-FFF2-40B4-BE49-F238E27FC236}">
                  <a16:creationId xmlns:a16="http://schemas.microsoft.com/office/drawing/2014/main" id="{332DDD3C-B6B2-248C-8603-AC6D8270734C}"/>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29" name="Group 20">
            <a:extLst>
              <a:ext uri="{FF2B5EF4-FFF2-40B4-BE49-F238E27FC236}">
                <a16:creationId xmlns:a16="http://schemas.microsoft.com/office/drawing/2014/main" id="{DEE27332-544D-B216-C15B-4500BE7E5E90}"/>
              </a:ext>
            </a:extLst>
          </p:cNvPr>
          <p:cNvGrpSpPr/>
          <p:nvPr/>
        </p:nvGrpSpPr>
        <p:grpSpPr>
          <a:xfrm>
            <a:off x="4802324" y="6815401"/>
            <a:ext cx="4546664" cy="1101183"/>
            <a:chOff x="0" y="0"/>
            <a:chExt cx="2339538" cy="2496304"/>
          </a:xfrm>
        </p:grpSpPr>
        <p:sp>
          <p:nvSpPr>
            <p:cNvPr id="30" name="Freeform 21">
              <a:extLst>
                <a:ext uri="{FF2B5EF4-FFF2-40B4-BE49-F238E27FC236}">
                  <a16:creationId xmlns:a16="http://schemas.microsoft.com/office/drawing/2014/main" id="{3FBBC09A-030C-8315-2671-9ADEB9AF3B16}"/>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31" name="Freeform 22">
              <a:extLst>
                <a:ext uri="{FF2B5EF4-FFF2-40B4-BE49-F238E27FC236}">
                  <a16:creationId xmlns:a16="http://schemas.microsoft.com/office/drawing/2014/main" id="{073E0F6B-EC18-63DD-89AE-A8AFE1FB8275}"/>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32" name="Freeform 23">
              <a:extLst>
                <a:ext uri="{FF2B5EF4-FFF2-40B4-BE49-F238E27FC236}">
                  <a16:creationId xmlns:a16="http://schemas.microsoft.com/office/drawing/2014/main" id="{F4A0BAB9-D4C9-C147-4E8F-5A31DCB3D4A1}"/>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33" name="Freeform 28">
            <a:extLst>
              <a:ext uri="{FF2B5EF4-FFF2-40B4-BE49-F238E27FC236}">
                <a16:creationId xmlns:a16="http://schemas.microsoft.com/office/drawing/2014/main" id="{28DC57AB-81FD-B00D-A40B-174959996075}"/>
              </a:ext>
            </a:extLst>
          </p:cNvPr>
          <p:cNvSpPr/>
          <p:nvPr/>
        </p:nvSpPr>
        <p:spPr>
          <a:xfrm>
            <a:off x="10794276" y="767015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34" name="Group 29">
            <a:extLst>
              <a:ext uri="{FF2B5EF4-FFF2-40B4-BE49-F238E27FC236}">
                <a16:creationId xmlns:a16="http://schemas.microsoft.com/office/drawing/2014/main" id="{6652B1CF-1990-0541-FB3B-EEDD5948839C}"/>
              </a:ext>
            </a:extLst>
          </p:cNvPr>
          <p:cNvGrpSpPr/>
          <p:nvPr/>
        </p:nvGrpSpPr>
        <p:grpSpPr>
          <a:xfrm>
            <a:off x="11337288" y="6274978"/>
            <a:ext cx="845407" cy="845407"/>
            <a:chOff x="0" y="0"/>
            <a:chExt cx="812800" cy="812800"/>
          </a:xfrm>
        </p:grpSpPr>
        <p:sp>
          <p:nvSpPr>
            <p:cNvPr id="35" name="Freeform 30">
              <a:extLst>
                <a:ext uri="{FF2B5EF4-FFF2-40B4-BE49-F238E27FC236}">
                  <a16:creationId xmlns:a16="http://schemas.microsoft.com/office/drawing/2014/main" id="{2D1D4793-F22A-97DF-13C9-E0C743390D2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36" name="TextBox 31">
              <a:extLst>
                <a:ext uri="{FF2B5EF4-FFF2-40B4-BE49-F238E27FC236}">
                  <a16:creationId xmlns:a16="http://schemas.microsoft.com/office/drawing/2014/main" id="{419E95AD-7682-59DD-E6D4-C1B04D7DAD92}"/>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37" name="TextBox 32">
            <a:extLst>
              <a:ext uri="{FF2B5EF4-FFF2-40B4-BE49-F238E27FC236}">
                <a16:creationId xmlns:a16="http://schemas.microsoft.com/office/drawing/2014/main" id="{12100110-D830-C9F7-0137-446FFCCA94A2}"/>
              </a:ext>
            </a:extLst>
          </p:cNvPr>
          <p:cNvSpPr txBox="1"/>
          <p:nvPr/>
        </p:nvSpPr>
        <p:spPr>
          <a:xfrm>
            <a:off x="10543102" y="7327800"/>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النمذجة</a:t>
            </a:r>
          </a:p>
        </p:txBody>
      </p:sp>
      <p:sp>
        <p:nvSpPr>
          <p:cNvPr id="38" name="Freeform 33">
            <a:extLst>
              <a:ext uri="{FF2B5EF4-FFF2-40B4-BE49-F238E27FC236}">
                <a16:creationId xmlns:a16="http://schemas.microsoft.com/office/drawing/2014/main" id="{D76486F7-131C-B639-E6F3-5788D04FAC00}"/>
              </a:ext>
            </a:extLst>
          </p:cNvPr>
          <p:cNvSpPr/>
          <p:nvPr/>
        </p:nvSpPr>
        <p:spPr>
          <a:xfrm>
            <a:off x="15256612" y="7573760"/>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44" name="Group 34">
            <a:extLst>
              <a:ext uri="{FF2B5EF4-FFF2-40B4-BE49-F238E27FC236}">
                <a16:creationId xmlns:a16="http://schemas.microsoft.com/office/drawing/2014/main" id="{0825FF21-8D54-C57F-45EB-0DA2F29D3D17}"/>
              </a:ext>
            </a:extLst>
          </p:cNvPr>
          <p:cNvGrpSpPr/>
          <p:nvPr/>
        </p:nvGrpSpPr>
        <p:grpSpPr>
          <a:xfrm>
            <a:off x="15756592" y="6235578"/>
            <a:ext cx="845407" cy="845407"/>
            <a:chOff x="0" y="0"/>
            <a:chExt cx="812800" cy="812800"/>
          </a:xfrm>
        </p:grpSpPr>
        <p:sp>
          <p:nvSpPr>
            <p:cNvPr id="45" name="Freeform 35">
              <a:extLst>
                <a:ext uri="{FF2B5EF4-FFF2-40B4-BE49-F238E27FC236}">
                  <a16:creationId xmlns:a16="http://schemas.microsoft.com/office/drawing/2014/main" id="{AF5C642F-E261-E94E-1101-4E771D856B9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54" name="TextBox 36">
              <a:extLst>
                <a:ext uri="{FF2B5EF4-FFF2-40B4-BE49-F238E27FC236}">
                  <a16:creationId xmlns:a16="http://schemas.microsoft.com/office/drawing/2014/main" id="{24FCC6B1-E452-235A-98AC-7F640CAAEF4C}"/>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55" name="TextBox 37">
            <a:extLst>
              <a:ext uri="{FF2B5EF4-FFF2-40B4-BE49-F238E27FC236}">
                <a16:creationId xmlns:a16="http://schemas.microsoft.com/office/drawing/2014/main" id="{B71D7AA1-A957-A015-82AF-3A464F0CFFE1}"/>
              </a:ext>
            </a:extLst>
          </p:cNvPr>
          <p:cNvSpPr txBox="1"/>
          <p:nvPr/>
        </p:nvSpPr>
        <p:spPr>
          <a:xfrm>
            <a:off x="14869178" y="7251600"/>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التهيئة</a:t>
            </a:r>
          </a:p>
        </p:txBody>
      </p:sp>
      <p:sp>
        <p:nvSpPr>
          <p:cNvPr id="71" name="Freeform 39">
            <a:extLst>
              <a:ext uri="{FF2B5EF4-FFF2-40B4-BE49-F238E27FC236}">
                <a16:creationId xmlns:a16="http://schemas.microsoft.com/office/drawing/2014/main" id="{3B4760A9-BD2C-7964-191E-9F9723636717}"/>
              </a:ext>
            </a:extLst>
          </p:cNvPr>
          <p:cNvSpPr/>
          <p:nvPr/>
        </p:nvSpPr>
        <p:spPr>
          <a:xfrm>
            <a:off x="6331940" y="763464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82" name="Group 40">
            <a:extLst>
              <a:ext uri="{FF2B5EF4-FFF2-40B4-BE49-F238E27FC236}">
                <a16:creationId xmlns:a16="http://schemas.microsoft.com/office/drawing/2014/main" id="{91B4F737-59E0-9134-0337-888D914591DA}"/>
              </a:ext>
            </a:extLst>
          </p:cNvPr>
          <p:cNvGrpSpPr/>
          <p:nvPr/>
        </p:nvGrpSpPr>
        <p:grpSpPr>
          <a:xfrm>
            <a:off x="6492703" y="6184800"/>
            <a:ext cx="845407" cy="845407"/>
            <a:chOff x="0" y="0"/>
            <a:chExt cx="812800" cy="812800"/>
          </a:xfrm>
        </p:grpSpPr>
        <p:sp>
          <p:nvSpPr>
            <p:cNvPr id="83" name="Freeform 41">
              <a:extLst>
                <a:ext uri="{FF2B5EF4-FFF2-40B4-BE49-F238E27FC236}">
                  <a16:creationId xmlns:a16="http://schemas.microsoft.com/office/drawing/2014/main" id="{06B29232-E40E-63BA-7E73-A1F74562940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84" name="TextBox 42">
              <a:extLst>
                <a:ext uri="{FF2B5EF4-FFF2-40B4-BE49-F238E27FC236}">
                  <a16:creationId xmlns:a16="http://schemas.microsoft.com/office/drawing/2014/main" id="{9C07A4DB-3625-C041-FC0D-2E518F9EBCE6}"/>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85" name="TextBox 43">
            <a:extLst>
              <a:ext uri="{FF2B5EF4-FFF2-40B4-BE49-F238E27FC236}">
                <a16:creationId xmlns:a16="http://schemas.microsoft.com/office/drawing/2014/main" id="{409F42F0-3FC2-4F7B-198D-8A225977AAF3}"/>
              </a:ext>
            </a:extLst>
          </p:cNvPr>
          <p:cNvSpPr txBox="1"/>
          <p:nvPr/>
        </p:nvSpPr>
        <p:spPr>
          <a:xfrm>
            <a:off x="6650667" y="6317026"/>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3</a:t>
            </a:r>
          </a:p>
        </p:txBody>
      </p:sp>
      <p:sp>
        <p:nvSpPr>
          <p:cNvPr id="97" name="TextBox 44">
            <a:extLst>
              <a:ext uri="{FF2B5EF4-FFF2-40B4-BE49-F238E27FC236}">
                <a16:creationId xmlns:a16="http://schemas.microsoft.com/office/drawing/2014/main" id="{829E82BC-6C9C-034C-1914-89D50432D29B}"/>
              </a:ext>
            </a:extLst>
          </p:cNvPr>
          <p:cNvSpPr txBox="1"/>
          <p:nvPr/>
        </p:nvSpPr>
        <p:spPr>
          <a:xfrm>
            <a:off x="11495250" y="6349781"/>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2</a:t>
            </a:r>
          </a:p>
        </p:txBody>
      </p:sp>
      <p:sp>
        <p:nvSpPr>
          <p:cNvPr id="98" name="TextBox 45">
            <a:extLst>
              <a:ext uri="{FF2B5EF4-FFF2-40B4-BE49-F238E27FC236}">
                <a16:creationId xmlns:a16="http://schemas.microsoft.com/office/drawing/2014/main" id="{ECC54377-354E-BE28-74A7-8D3E2F022378}"/>
              </a:ext>
            </a:extLst>
          </p:cNvPr>
          <p:cNvSpPr txBox="1"/>
          <p:nvPr/>
        </p:nvSpPr>
        <p:spPr>
          <a:xfrm>
            <a:off x="15923969" y="6390028"/>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1</a:t>
            </a:r>
          </a:p>
        </p:txBody>
      </p:sp>
      <p:sp>
        <p:nvSpPr>
          <p:cNvPr id="99" name="TextBox 46">
            <a:extLst>
              <a:ext uri="{FF2B5EF4-FFF2-40B4-BE49-F238E27FC236}">
                <a16:creationId xmlns:a16="http://schemas.microsoft.com/office/drawing/2014/main" id="{E896C778-6948-BE48-128F-43F7A838B3F9}"/>
              </a:ext>
            </a:extLst>
          </p:cNvPr>
          <p:cNvSpPr txBox="1"/>
          <p:nvPr/>
        </p:nvSpPr>
        <p:spPr>
          <a:xfrm>
            <a:off x="6032171" y="7251600"/>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الممارسة الموجهة</a:t>
            </a:r>
          </a:p>
        </p:txBody>
      </p:sp>
      <p:grpSp>
        <p:nvGrpSpPr>
          <p:cNvPr id="100" name="Group 24">
            <a:extLst>
              <a:ext uri="{FF2B5EF4-FFF2-40B4-BE49-F238E27FC236}">
                <a16:creationId xmlns:a16="http://schemas.microsoft.com/office/drawing/2014/main" id="{BA82E37C-A487-3D1D-C448-20058F0C8AD3}"/>
              </a:ext>
            </a:extLst>
          </p:cNvPr>
          <p:cNvGrpSpPr/>
          <p:nvPr/>
        </p:nvGrpSpPr>
        <p:grpSpPr>
          <a:xfrm>
            <a:off x="621956" y="6791468"/>
            <a:ext cx="3979782" cy="1124806"/>
            <a:chOff x="0" y="0"/>
            <a:chExt cx="2047842" cy="2496304"/>
          </a:xfrm>
        </p:grpSpPr>
        <p:sp>
          <p:nvSpPr>
            <p:cNvPr id="101" name="Freeform 25">
              <a:extLst>
                <a:ext uri="{FF2B5EF4-FFF2-40B4-BE49-F238E27FC236}">
                  <a16:creationId xmlns:a16="http://schemas.microsoft.com/office/drawing/2014/main" id="{54331FC5-B806-70FF-338F-6BED72D7558C}"/>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02" name="Freeform 26">
              <a:extLst>
                <a:ext uri="{FF2B5EF4-FFF2-40B4-BE49-F238E27FC236}">
                  <a16:creationId xmlns:a16="http://schemas.microsoft.com/office/drawing/2014/main" id="{75C15F1F-1BE7-2A3A-DC85-7F56C0CE487D}"/>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03" name="Freeform 27">
              <a:extLst>
                <a:ext uri="{FF2B5EF4-FFF2-40B4-BE49-F238E27FC236}">
                  <a16:creationId xmlns:a16="http://schemas.microsoft.com/office/drawing/2014/main" id="{9DD179E0-CEF4-B079-95A9-6C0661106F4B}"/>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104" name="Freeform 48">
            <a:extLst>
              <a:ext uri="{FF2B5EF4-FFF2-40B4-BE49-F238E27FC236}">
                <a16:creationId xmlns:a16="http://schemas.microsoft.com/office/drawing/2014/main" id="{4755D58E-B3D8-B9B9-493B-DA3BCCB5754F}"/>
              </a:ext>
            </a:extLst>
          </p:cNvPr>
          <p:cNvSpPr/>
          <p:nvPr/>
        </p:nvSpPr>
        <p:spPr>
          <a:xfrm>
            <a:off x="1505836" y="7637850"/>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105" name="Group 49">
            <a:extLst>
              <a:ext uri="{FF2B5EF4-FFF2-40B4-BE49-F238E27FC236}">
                <a16:creationId xmlns:a16="http://schemas.microsoft.com/office/drawing/2014/main" id="{09A3D8A8-A091-2DB7-EA4C-29B2DB01804A}"/>
              </a:ext>
            </a:extLst>
          </p:cNvPr>
          <p:cNvGrpSpPr/>
          <p:nvPr/>
        </p:nvGrpSpPr>
        <p:grpSpPr>
          <a:xfrm>
            <a:off x="2099012" y="6314005"/>
            <a:ext cx="845407" cy="845407"/>
            <a:chOff x="0" y="0"/>
            <a:chExt cx="812800" cy="812800"/>
          </a:xfrm>
        </p:grpSpPr>
        <p:sp>
          <p:nvSpPr>
            <p:cNvPr id="106" name="Freeform 50">
              <a:extLst>
                <a:ext uri="{FF2B5EF4-FFF2-40B4-BE49-F238E27FC236}">
                  <a16:creationId xmlns:a16="http://schemas.microsoft.com/office/drawing/2014/main" id="{A6A7AA0F-309E-9985-1A61-F43315CA55D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107" name="TextBox 51">
              <a:extLst>
                <a:ext uri="{FF2B5EF4-FFF2-40B4-BE49-F238E27FC236}">
                  <a16:creationId xmlns:a16="http://schemas.microsoft.com/office/drawing/2014/main" id="{6B3C9540-4C74-28A6-62B3-3E9FCC21318F}"/>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108" name="TextBox 52">
            <a:extLst>
              <a:ext uri="{FF2B5EF4-FFF2-40B4-BE49-F238E27FC236}">
                <a16:creationId xmlns:a16="http://schemas.microsoft.com/office/drawing/2014/main" id="{4BCB5E37-C3B4-ABBB-CA02-B9564818BEA7}"/>
              </a:ext>
            </a:extLst>
          </p:cNvPr>
          <p:cNvSpPr txBox="1"/>
          <p:nvPr/>
        </p:nvSpPr>
        <p:spPr>
          <a:xfrm>
            <a:off x="2244219" y="6457222"/>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4</a:t>
            </a:r>
          </a:p>
        </p:txBody>
      </p:sp>
      <p:sp>
        <p:nvSpPr>
          <p:cNvPr id="109" name="TextBox 53">
            <a:extLst>
              <a:ext uri="{FF2B5EF4-FFF2-40B4-BE49-F238E27FC236}">
                <a16:creationId xmlns:a16="http://schemas.microsoft.com/office/drawing/2014/main" id="{4B016E9C-7F6C-A993-FA35-C69A0CC22691}"/>
              </a:ext>
            </a:extLst>
          </p:cNvPr>
          <p:cNvSpPr txBox="1"/>
          <p:nvPr/>
        </p:nvSpPr>
        <p:spPr>
          <a:xfrm>
            <a:off x="1206067" y="7274993"/>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الممارسة المستقلة</a:t>
            </a:r>
          </a:p>
        </p:txBody>
      </p:sp>
      <p:sp>
        <p:nvSpPr>
          <p:cNvPr id="110" name="Freeform 4">
            <a:extLst>
              <a:ext uri="{FF2B5EF4-FFF2-40B4-BE49-F238E27FC236}">
                <a16:creationId xmlns:a16="http://schemas.microsoft.com/office/drawing/2014/main" id="{7627C149-476C-5CC3-B10B-FE3A0017E1D7}"/>
              </a:ext>
            </a:extLst>
          </p:cNvPr>
          <p:cNvSpPr/>
          <p:nvPr/>
        </p:nvSpPr>
        <p:spPr>
          <a:xfrm rot="1984189" flipV="1">
            <a:off x="13411302" y="5088112"/>
            <a:ext cx="2272182"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2"/>
                </a:ext>
              </a:extLst>
            </a:blip>
            <a:stretch>
              <a:fillRect l="-5343" t="-58588"/>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93" name="Group 8">
            <a:extLst>
              <a:ext uri="{FF2B5EF4-FFF2-40B4-BE49-F238E27FC236}">
                <a16:creationId xmlns:a16="http://schemas.microsoft.com/office/drawing/2014/main" id="{3340058B-DD0D-B0E0-499D-985CCE55531D}"/>
              </a:ext>
            </a:extLst>
          </p:cNvPr>
          <p:cNvGrpSpPr/>
          <p:nvPr/>
        </p:nvGrpSpPr>
        <p:grpSpPr>
          <a:xfrm>
            <a:off x="5382492" y="2489729"/>
            <a:ext cx="7517550" cy="1842095"/>
            <a:chOff x="0" y="0"/>
            <a:chExt cx="3172940" cy="796749"/>
          </a:xfrm>
        </p:grpSpPr>
        <p:sp>
          <p:nvSpPr>
            <p:cNvPr id="94" name="Freeform 9">
              <a:extLst>
                <a:ext uri="{FF2B5EF4-FFF2-40B4-BE49-F238E27FC236}">
                  <a16:creationId xmlns:a16="http://schemas.microsoft.com/office/drawing/2014/main" id="{DF91941F-7528-433E-9C5B-BE4699C1371D}"/>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95" name="Freeform 10">
              <a:extLst>
                <a:ext uri="{FF2B5EF4-FFF2-40B4-BE49-F238E27FC236}">
                  <a16:creationId xmlns:a16="http://schemas.microsoft.com/office/drawing/2014/main" id="{65FFB897-747B-6331-F29D-A9DA8ADD787C}"/>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96" name="Freeform 11">
              <a:extLst>
                <a:ext uri="{FF2B5EF4-FFF2-40B4-BE49-F238E27FC236}">
                  <a16:creationId xmlns:a16="http://schemas.microsoft.com/office/drawing/2014/main" id="{8EAB2F7D-9AC0-3089-9DF0-9942775F9C2C}"/>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111" name="TextBox 54">
            <a:extLst>
              <a:ext uri="{FF2B5EF4-FFF2-40B4-BE49-F238E27FC236}">
                <a16:creationId xmlns:a16="http://schemas.microsoft.com/office/drawing/2014/main" id="{133319B6-EB6C-4F5A-AE8C-0E0E62747BB0}"/>
              </a:ext>
            </a:extLst>
          </p:cNvPr>
          <p:cNvSpPr txBox="1"/>
          <p:nvPr/>
        </p:nvSpPr>
        <p:spPr>
          <a:xfrm>
            <a:off x="5572906" y="3054715"/>
            <a:ext cx="6911277" cy="342401"/>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24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تعرف الأعداد وتعرف قيمة الأرقام ومكانها في أعداد من رقمين أو ثلاثة.</a:t>
            </a:r>
          </a:p>
        </p:txBody>
      </p:sp>
      <p:grpSp>
        <p:nvGrpSpPr>
          <p:cNvPr id="112" name="Group 57">
            <a:extLst>
              <a:ext uri="{FF2B5EF4-FFF2-40B4-BE49-F238E27FC236}">
                <a16:creationId xmlns:a16="http://schemas.microsoft.com/office/drawing/2014/main" id="{FFB3BD6B-C11F-F126-A723-E0AAA3321078}"/>
              </a:ext>
            </a:extLst>
          </p:cNvPr>
          <p:cNvGrpSpPr/>
          <p:nvPr/>
        </p:nvGrpSpPr>
        <p:grpSpPr>
          <a:xfrm rot="5400000">
            <a:off x="12597070" y="2892521"/>
            <a:ext cx="1569555" cy="839931"/>
            <a:chOff x="0" y="0"/>
            <a:chExt cx="1223127" cy="654544"/>
          </a:xfrm>
        </p:grpSpPr>
        <p:sp>
          <p:nvSpPr>
            <p:cNvPr id="113" name="Freeform 58">
              <a:extLst>
                <a:ext uri="{FF2B5EF4-FFF2-40B4-BE49-F238E27FC236}">
                  <a16:creationId xmlns:a16="http://schemas.microsoft.com/office/drawing/2014/main" id="{05ABBFC5-5E24-89BF-5926-BDFA3007F3CC}"/>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14" name="Freeform 59">
              <a:extLst>
                <a:ext uri="{FF2B5EF4-FFF2-40B4-BE49-F238E27FC236}">
                  <a16:creationId xmlns:a16="http://schemas.microsoft.com/office/drawing/2014/main" id="{2A305E31-C1C8-C250-734F-A50D9090A645}"/>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15" name="Freeform 60">
              <a:extLst>
                <a:ext uri="{FF2B5EF4-FFF2-40B4-BE49-F238E27FC236}">
                  <a16:creationId xmlns:a16="http://schemas.microsoft.com/office/drawing/2014/main" id="{F123DAD2-0CC8-FC16-3BEB-E71613AE99F1}"/>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116" name="TextBox 61">
            <a:extLst>
              <a:ext uri="{FF2B5EF4-FFF2-40B4-BE49-F238E27FC236}">
                <a16:creationId xmlns:a16="http://schemas.microsoft.com/office/drawing/2014/main" id="{D5AB2D71-9C06-3D30-3CC0-38343901941F}"/>
              </a:ext>
            </a:extLst>
          </p:cNvPr>
          <p:cNvSpPr txBox="1"/>
          <p:nvPr/>
        </p:nvSpPr>
        <p:spPr>
          <a:xfrm rot="5400000">
            <a:off x="12149688" y="3066533"/>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الأهداف</a:t>
            </a:r>
          </a:p>
        </p:txBody>
      </p:sp>
      <p:grpSp>
        <p:nvGrpSpPr>
          <p:cNvPr id="117" name="Group 62">
            <a:extLst>
              <a:ext uri="{FF2B5EF4-FFF2-40B4-BE49-F238E27FC236}">
                <a16:creationId xmlns:a16="http://schemas.microsoft.com/office/drawing/2014/main" id="{0C0158F0-A167-A664-B1BC-B1D3A7244CB3}"/>
              </a:ext>
            </a:extLst>
          </p:cNvPr>
          <p:cNvGrpSpPr/>
          <p:nvPr/>
        </p:nvGrpSpPr>
        <p:grpSpPr>
          <a:xfrm>
            <a:off x="617341" y="1041318"/>
            <a:ext cx="3444840" cy="1953397"/>
            <a:chOff x="0" y="0"/>
            <a:chExt cx="2263775" cy="1074441"/>
          </a:xfrm>
        </p:grpSpPr>
        <p:sp>
          <p:nvSpPr>
            <p:cNvPr id="118" name="Freeform 63">
              <a:extLst>
                <a:ext uri="{FF2B5EF4-FFF2-40B4-BE49-F238E27FC236}">
                  <a16:creationId xmlns:a16="http://schemas.microsoft.com/office/drawing/2014/main" id="{B8E52878-FF9A-CB7A-9C42-A766092B9ACC}"/>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19" name="Freeform 64">
              <a:extLst>
                <a:ext uri="{FF2B5EF4-FFF2-40B4-BE49-F238E27FC236}">
                  <a16:creationId xmlns:a16="http://schemas.microsoft.com/office/drawing/2014/main" id="{70E67033-9925-7D7F-02E0-14A1FC114AD5}"/>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20" name="Freeform 65">
              <a:extLst>
                <a:ext uri="{FF2B5EF4-FFF2-40B4-BE49-F238E27FC236}">
                  <a16:creationId xmlns:a16="http://schemas.microsoft.com/office/drawing/2014/main" id="{CB0D48E0-730F-4DF0-C409-2FA7B5084816}"/>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121" name="Group 66">
            <a:extLst>
              <a:ext uri="{FF2B5EF4-FFF2-40B4-BE49-F238E27FC236}">
                <a16:creationId xmlns:a16="http://schemas.microsoft.com/office/drawing/2014/main" id="{E5760610-4972-FE2C-3C6E-9EFB84D6D507}"/>
              </a:ext>
            </a:extLst>
          </p:cNvPr>
          <p:cNvGrpSpPr/>
          <p:nvPr/>
        </p:nvGrpSpPr>
        <p:grpSpPr>
          <a:xfrm>
            <a:off x="1004159" y="770502"/>
            <a:ext cx="2671204" cy="566577"/>
            <a:chOff x="0" y="0"/>
            <a:chExt cx="1755380" cy="372326"/>
          </a:xfrm>
        </p:grpSpPr>
        <p:sp>
          <p:nvSpPr>
            <p:cNvPr id="122" name="Freeform 67">
              <a:extLst>
                <a:ext uri="{FF2B5EF4-FFF2-40B4-BE49-F238E27FC236}">
                  <a16:creationId xmlns:a16="http://schemas.microsoft.com/office/drawing/2014/main" id="{F817D4DF-324B-7265-015C-DA418B726084}"/>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23" name="Freeform 68">
              <a:extLst>
                <a:ext uri="{FF2B5EF4-FFF2-40B4-BE49-F238E27FC236}">
                  <a16:creationId xmlns:a16="http://schemas.microsoft.com/office/drawing/2014/main" id="{D384A779-3B54-9ED9-4BF4-3D1C3A370413}"/>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24" name="Freeform 69">
              <a:extLst>
                <a:ext uri="{FF2B5EF4-FFF2-40B4-BE49-F238E27FC236}">
                  <a16:creationId xmlns:a16="http://schemas.microsoft.com/office/drawing/2014/main" id="{C4345E4A-0FCD-DACB-7664-48E05A4551F7}"/>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125" name="TextBox 70">
            <a:extLst>
              <a:ext uri="{FF2B5EF4-FFF2-40B4-BE49-F238E27FC236}">
                <a16:creationId xmlns:a16="http://schemas.microsoft.com/office/drawing/2014/main" id="{71C6578A-7DAF-D121-DB69-6B7B72309A3E}"/>
              </a:ext>
            </a:extLst>
          </p:cNvPr>
          <p:cNvSpPr txBox="1"/>
          <p:nvPr/>
        </p:nvSpPr>
        <p:spPr>
          <a:xfrm>
            <a:off x="1074421" y="950132"/>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الوسائل</a:t>
            </a:r>
          </a:p>
        </p:txBody>
      </p:sp>
      <p:sp>
        <p:nvSpPr>
          <p:cNvPr id="126" name="TextBox 71">
            <a:extLst>
              <a:ext uri="{FF2B5EF4-FFF2-40B4-BE49-F238E27FC236}">
                <a16:creationId xmlns:a16="http://schemas.microsoft.com/office/drawing/2014/main" id="{2A5D48FA-98B2-0739-209B-166D5F7FD8A4}"/>
              </a:ext>
            </a:extLst>
          </p:cNvPr>
          <p:cNvSpPr txBox="1"/>
          <p:nvPr/>
        </p:nvSpPr>
        <p:spPr>
          <a:xfrm>
            <a:off x="686523" y="1653171"/>
            <a:ext cx="3352076" cy="405880"/>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الطباشير. </a:t>
            </a:r>
          </a:p>
        </p:txBody>
      </p:sp>
      <p:grpSp>
        <p:nvGrpSpPr>
          <p:cNvPr id="138" name="Group 72">
            <a:extLst>
              <a:ext uri="{FF2B5EF4-FFF2-40B4-BE49-F238E27FC236}">
                <a16:creationId xmlns:a16="http://schemas.microsoft.com/office/drawing/2014/main" id="{C3001E54-300F-5AAF-7B27-A362093B6F52}"/>
              </a:ext>
            </a:extLst>
          </p:cNvPr>
          <p:cNvGrpSpPr/>
          <p:nvPr/>
        </p:nvGrpSpPr>
        <p:grpSpPr>
          <a:xfrm>
            <a:off x="680837" y="3602455"/>
            <a:ext cx="3444840" cy="1190265"/>
            <a:chOff x="0" y="0"/>
            <a:chExt cx="2263775" cy="1074441"/>
          </a:xfrm>
        </p:grpSpPr>
        <p:sp>
          <p:nvSpPr>
            <p:cNvPr id="139" name="Freeform 73">
              <a:extLst>
                <a:ext uri="{FF2B5EF4-FFF2-40B4-BE49-F238E27FC236}">
                  <a16:creationId xmlns:a16="http://schemas.microsoft.com/office/drawing/2014/main" id="{AED8B1CD-3468-F5F3-3F69-7C8497BB4581}"/>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40" name="Freeform 74">
              <a:extLst>
                <a:ext uri="{FF2B5EF4-FFF2-40B4-BE49-F238E27FC236}">
                  <a16:creationId xmlns:a16="http://schemas.microsoft.com/office/drawing/2014/main" id="{A8DBF2BA-A13B-1AE2-71EC-A43F54DE9786}"/>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41" name="Freeform 75">
              <a:extLst>
                <a:ext uri="{FF2B5EF4-FFF2-40B4-BE49-F238E27FC236}">
                  <a16:creationId xmlns:a16="http://schemas.microsoft.com/office/drawing/2014/main" id="{C01F3EDB-98DE-A866-B619-B6610335DC93}"/>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142" name="Group 76">
            <a:extLst>
              <a:ext uri="{FF2B5EF4-FFF2-40B4-BE49-F238E27FC236}">
                <a16:creationId xmlns:a16="http://schemas.microsoft.com/office/drawing/2014/main" id="{F81D2EA3-7CAE-8326-7033-458A7D9A08F1}"/>
              </a:ext>
            </a:extLst>
          </p:cNvPr>
          <p:cNvGrpSpPr/>
          <p:nvPr/>
        </p:nvGrpSpPr>
        <p:grpSpPr>
          <a:xfrm>
            <a:off x="1067655" y="3331638"/>
            <a:ext cx="2671204" cy="566577"/>
            <a:chOff x="0" y="0"/>
            <a:chExt cx="1755380" cy="372326"/>
          </a:xfrm>
        </p:grpSpPr>
        <p:sp>
          <p:nvSpPr>
            <p:cNvPr id="143" name="Freeform 77">
              <a:extLst>
                <a:ext uri="{FF2B5EF4-FFF2-40B4-BE49-F238E27FC236}">
                  <a16:creationId xmlns:a16="http://schemas.microsoft.com/office/drawing/2014/main" id="{67EE141B-2135-91D5-1405-25066B17CA18}"/>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44" name="Freeform 78">
              <a:extLst>
                <a:ext uri="{FF2B5EF4-FFF2-40B4-BE49-F238E27FC236}">
                  <a16:creationId xmlns:a16="http://schemas.microsoft.com/office/drawing/2014/main" id="{04C23BDB-6D9F-55EF-4894-A2C8481E6392}"/>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45" name="Freeform 79">
              <a:extLst>
                <a:ext uri="{FF2B5EF4-FFF2-40B4-BE49-F238E27FC236}">
                  <a16:creationId xmlns:a16="http://schemas.microsoft.com/office/drawing/2014/main" id="{E01B7530-AEF2-1543-2929-5BAE3719DCD1}"/>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146" name="TextBox 80">
            <a:extLst>
              <a:ext uri="{FF2B5EF4-FFF2-40B4-BE49-F238E27FC236}">
                <a16:creationId xmlns:a16="http://schemas.microsoft.com/office/drawing/2014/main" id="{A5FE106D-8A79-6EFC-70C2-A66E73A677F1}"/>
              </a:ext>
            </a:extLst>
          </p:cNvPr>
          <p:cNvSpPr txBox="1"/>
          <p:nvPr/>
        </p:nvSpPr>
        <p:spPr>
          <a:xfrm>
            <a:off x="1377533" y="4111215"/>
            <a:ext cx="1993470" cy="405880"/>
          </a:xfrm>
          <a:prstGeom prst="rect">
            <a:avLst/>
          </a:prstGeom>
        </p:spPr>
        <p:txBody>
          <a:bodyPr wrap="square" lIns="0" tIns="0" rIns="0" bIns="0" rtlCol="0" anchor="t">
            <a:spAutoFit/>
          </a:bodyPr>
          <a:lstStyle/>
          <a:p>
            <a:pPr algn="ctr" rtl="1">
              <a:lnSpc>
                <a:spcPts val="3138"/>
              </a:lnSpc>
              <a:spcBef>
                <a:spcPct val="0"/>
              </a:spcBef>
            </a:pPr>
            <a:r>
              <a:rPr lang="ar-MA"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Pr>
              <a:t>10</a:t>
            </a: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إلى </a:t>
            </a:r>
            <a:r>
              <a:rPr lang="ar-MA"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Pr>
              <a:t>15</a:t>
            </a: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دقا</a:t>
            </a:r>
            <a:r>
              <a:rPr lang="ar-MA"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ئ</a:t>
            </a: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ق</a:t>
            </a:r>
          </a:p>
        </p:txBody>
      </p:sp>
      <p:sp>
        <p:nvSpPr>
          <p:cNvPr id="147" name="TextBox 81">
            <a:extLst>
              <a:ext uri="{FF2B5EF4-FFF2-40B4-BE49-F238E27FC236}">
                <a16:creationId xmlns:a16="http://schemas.microsoft.com/office/drawing/2014/main" id="{B86103E0-E690-983B-B4E0-2EFC7C52DD1F}"/>
              </a:ext>
            </a:extLst>
          </p:cNvPr>
          <p:cNvSpPr txBox="1"/>
          <p:nvPr/>
        </p:nvSpPr>
        <p:spPr>
          <a:xfrm>
            <a:off x="1249700" y="3490623"/>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المدة</a:t>
            </a:r>
          </a:p>
        </p:txBody>
      </p:sp>
      <p:pic>
        <p:nvPicPr>
          <p:cNvPr id="148" name="Picture 2" descr="A picture containing logo, symbol, white, graphics&#10;&#10;Description automatically generated">
            <a:extLst>
              <a:ext uri="{FF2B5EF4-FFF2-40B4-BE49-F238E27FC236}">
                <a16:creationId xmlns:a16="http://schemas.microsoft.com/office/drawing/2014/main" id="{87F2B4CE-5CF1-6B74-C3D0-0A34A86AD942}"/>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3721" b="98605" l="0" r="97209">
                        <a14:foregroundMark x1="28837" y1="21860" x2="28837" y2="21860"/>
                        <a14:foregroundMark x1="20930" y1="64186" x2="20930" y2="64186"/>
                        <a14:foregroundMark x1="19070" y1="69302" x2="19070" y2="69302"/>
                        <a14:foregroundMark x1="6047" y1="20000" x2="6047" y2="20000"/>
                        <a14:foregroundMark x1="70698" y1="7907" x2="70698" y2="7907"/>
                        <a14:foregroundMark x1="69767" y1="3721" x2="69767" y2="3721"/>
                        <a14:foregroundMark x1="80930" y1="12558" x2="80930" y2="12558"/>
                        <a14:foregroundMark x1="89767" y1="26047" x2="89767" y2="26047"/>
                        <a14:foregroundMark x1="54884" y1="93488" x2="54884" y2="93488"/>
                        <a14:foregroundMark x1="1395" y1="34419" x2="1395" y2="34419"/>
                        <a14:foregroundMark x1="90233" y1="59535" x2="90233" y2="59535"/>
                        <a14:foregroundMark x1="97674" y1="65581" x2="97674" y2="65581"/>
                        <a14:foregroundMark x1="58140" y1="98605" x2="58140" y2="98605"/>
                      </a14:backgroundRemoval>
                    </a14:imgEffect>
                  </a14:imgLayer>
                </a14:imgProps>
              </a:ext>
              <a:ext uri="{28A0092B-C50C-407E-A947-70E740481C1C}">
                <a14:useLocalDpi xmlns:a14="http://schemas.microsoft.com/office/drawing/2010/main" val="0"/>
              </a:ext>
            </a:extLst>
          </a:blip>
          <a:stretch>
            <a:fillRect/>
          </a:stretch>
        </p:blipFill>
        <p:spPr>
          <a:xfrm>
            <a:off x="16487764" y="2245650"/>
            <a:ext cx="1520288" cy="1766799"/>
          </a:xfrm>
          <a:prstGeom prst="rect">
            <a:avLst/>
          </a:prstGeom>
        </p:spPr>
      </p:pic>
      <p:pic>
        <p:nvPicPr>
          <p:cNvPr id="149" name="Picture 3">
            <a:extLst>
              <a:ext uri="{FF2B5EF4-FFF2-40B4-BE49-F238E27FC236}">
                <a16:creationId xmlns:a16="http://schemas.microsoft.com/office/drawing/2014/main" id="{F423A360-C9AF-EFAD-8827-E89F5AA76F19}"/>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14193405" y="2091900"/>
            <a:ext cx="2346918" cy="1765424"/>
          </a:xfrm>
          <a:prstGeom prst="rect">
            <a:avLst/>
          </a:prstGeom>
        </p:spPr>
      </p:pic>
      <p:grpSp>
        <p:nvGrpSpPr>
          <p:cNvPr id="2" name="Group 11">
            <a:extLst>
              <a:ext uri="{FF2B5EF4-FFF2-40B4-BE49-F238E27FC236}">
                <a16:creationId xmlns:a16="http://schemas.microsoft.com/office/drawing/2014/main" id="{1ACB4885-BE48-E0CB-88E8-6A5C765EC931}"/>
              </a:ext>
            </a:extLst>
          </p:cNvPr>
          <p:cNvGrpSpPr/>
          <p:nvPr/>
        </p:nvGrpSpPr>
        <p:grpSpPr>
          <a:xfrm>
            <a:off x="4838558" y="377080"/>
            <a:ext cx="8557141" cy="1462740"/>
            <a:chOff x="1787" y="0"/>
            <a:chExt cx="4527112" cy="706045"/>
          </a:xfrm>
        </p:grpSpPr>
        <p:sp>
          <p:nvSpPr>
            <p:cNvPr id="21" name="Freeform 12">
              <a:extLst>
                <a:ext uri="{FF2B5EF4-FFF2-40B4-BE49-F238E27FC236}">
                  <a16:creationId xmlns:a16="http://schemas.microsoft.com/office/drawing/2014/main" id="{8D2B9673-2C87-01E5-5F22-10CB6DFFF777}"/>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23" name="TextBox 13">
              <a:extLst>
                <a:ext uri="{FF2B5EF4-FFF2-40B4-BE49-F238E27FC236}">
                  <a16:creationId xmlns:a16="http://schemas.microsoft.com/office/drawing/2014/main" id="{E32CC1B8-4202-3FC0-C8A9-3830F17D426F}"/>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22" name="TextBox 17">
            <a:extLst>
              <a:ext uri="{FF2B5EF4-FFF2-40B4-BE49-F238E27FC236}">
                <a16:creationId xmlns:a16="http://schemas.microsoft.com/office/drawing/2014/main" id="{D6BA5BEE-6E10-0328-6131-A7CE9DAD4A52}"/>
              </a:ext>
            </a:extLst>
          </p:cNvPr>
          <p:cNvSpPr txBox="1"/>
          <p:nvPr/>
        </p:nvSpPr>
        <p:spPr>
          <a:xfrm>
            <a:off x="6108747" y="538270"/>
            <a:ext cx="5683900" cy="987450"/>
          </a:xfrm>
          <a:prstGeom prst="rect">
            <a:avLst/>
          </a:prstGeom>
        </p:spPr>
        <p:txBody>
          <a:bodyPr wrap="square" lIns="0" tIns="0" rIns="0" bIns="0" rtlCol="0" anchor="t">
            <a:spAutoFit/>
          </a:bodyPr>
          <a:lstStyle/>
          <a:p>
            <a:pPr marL="0" lvl="0" indent="0" algn="ctr" rtl="1">
              <a:lnSpc>
                <a:spcPts val="7749"/>
              </a:lnSpc>
              <a:spcBef>
                <a:spcPct val="0"/>
              </a:spcBef>
            </a:pPr>
            <a:r>
              <a:rPr lang="ar-MA" sz="6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لعبة الفرقعة والتصفيق</a:t>
            </a:r>
          </a:p>
        </p:txBody>
      </p:sp>
    </p:spTree>
    <p:extLst>
      <p:ext uri="{BB962C8B-B14F-4D97-AF65-F5344CB8AC3E}">
        <p14:creationId xmlns:p14="http://schemas.microsoft.com/office/powerpoint/2010/main" val="350052810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CAC83-8BCA-11E1-F03B-2E4E757BD6F0}"/>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FADB0698-A861-D4F8-7611-633A32AF6AEB}"/>
              </a:ext>
            </a:extLst>
          </p:cNvPr>
          <p:cNvSpPr/>
          <p:nvPr/>
        </p:nvSpPr>
        <p:spPr>
          <a:xfrm rot="19727268" flipH="1" flipV="1">
            <a:off x="2895161" y="4779289"/>
            <a:ext cx="2452448"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2"/>
                </a:ext>
              </a:extLst>
            </a:blip>
            <a:stretch>
              <a:fillRect l="-5343" t="-58588"/>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4" name="Freeform 6">
            <a:extLst>
              <a:ext uri="{FF2B5EF4-FFF2-40B4-BE49-F238E27FC236}">
                <a16:creationId xmlns:a16="http://schemas.microsoft.com/office/drawing/2014/main" id="{21868EB4-EB38-4A4B-B8A3-51DBFCC4A614}"/>
              </a:ext>
            </a:extLst>
          </p:cNvPr>
          <p:cNvSpPr/>
          <p:nvPr/>
        </p:nvSpPr>
        <p:spPr>
          <a:xfrm rot="9151063">
            <a:off x="6583566" y="4684813"/>
            <a:ext cx="1287441" cy="880142"/>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2" name="Freeform 7">
            <a:extLst>
              <a:ext uri="{FF2B5EF4-FFF2-40B4-BE49-F238E27FC236}">
                <a16:creationId xmlns:a16="http://schemas.microsoft.com/office/drawing/2014/main" id="{81CFFE97-5197-35BE-C9C1-13FE990BE6DE}"/>
              </a:ext>
            </a:extLst>
          </p:cNvPr>
          <p:cNvSpPr/>
          <p:nvPr/>
        </p:nvSpPr>
        <p:spPr>
          <a:xfrm rot="1419572" flipV="1">
            <a:off x="10456827" y="4875155"/>
            <a:ext cx="1329062" cy="908595"/>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13" name="Group 12">
            <a:extLst>
              <a:ext uri="{FF2B5EF4-FFF2-40B4-BE49-F238E27FC236}">
                <a16:creationId xmlns:a16="http://schemas.microsoft.com/office/drawing/2014/main" id="{6357F62C-F46E-945B-C973-66B9BB801470}"/>
              </a:ext>
            </a:extLst>
          </p:cNvPr>
          <p:cNvGrpSpPr/>
          <p:nvPr/>
        </p:nvGrpSpPr>
        <p:grpSpPr>
          <a:xfrm>
            <a:off x="9526119" y="6466165"/>
            <a:ext cx="4939511" cy="1161991"/>
            <a:chOff x="0" y="0"/>
            <a:chExt cx="2541682" cy="2496304"/>
          </a:xfrm>
        </p:grpSpPr>
        <p:sp>
          <p:nvSpPr>
            <p:cNvPr id="14" name="Freeform 13">
              <a:extLst>
                <a:ext uri="{FF2B5EF4-FFF2-40B4-BE49-F238E27FC236}">
                  <a16:creationId xmlns:a16="http://schemas.microsoft.com/office/drawing/2014/main" id="{C83BF937-25CF-1A27-C00F-296459CE18C9}"/>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5" name="Freeform 14">
              <a:extLst>
                <a:ext uri="{FF2B5EF4-FFF2-40B4-BE49-F238E27FC236}">
                  <a16:creationId xmlns:a16="http://schemas.microsoft.com/office/drawing/2014/main" id="{ED1FC573-6957-8512-ED28-D001E7746A68}"/>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6" name="Freeform 15">
              <a:extLst>
                <a:ext uri="{FF2B5EF4-FFF2-40B4-BE49-F238E27FC236}">
                  <a16:creationId xmlns:a16="http://schemas.microsoft.com/office/drawing/2014/main" id="{C5C318EA-45DD-8C4F-AF38-38E1DDFE5AD8}"/>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17" name="Group 16">
            <a:extLst>
              <a:ext uri="{FF2B5EF4-FFF2-40B4-BE49-F238E27FC236}">
                <a16:creationId xmlns:a16="http://schemas.microsoft.com/office/drawing/2014/main" id="{8D4178B2-B299-157E-1F3B-1F8E56F867EC}"/>
              </a:ext>
            </a:extLst>
          </p:cNvPr>
          <p:cNvGrpSpPr/>
          <p:nvPr/>
        </p:nvGrpSpPr>
        <p:grpSpPr>
          <a:xfrm>
            <a:off x="14613761" y="6466166"/>
            <a:ext cx="3167861" cy="1161662"/>
            <a:chOff x="0" y="0"/>
            <a:chExt cx="1630059" cy="2496304"/>
          </a:xfrm>
        </p:grpSpPr>
        <p:sp>
          <p:nvSpPr>
            <p:cNvPr id="18" name="Freeform 17">
              <a:extLst>
                <a:ext uri="{FF2B5EF4-FFF2-40B4-BE49-F238E27FC236}">
                  <a16:creationId xmlns:a16="http://schemas.microsoft.com/office/drawing/2014/main" id="{866170D0-DD21-2C5E-5015-78C5189D99D5}"/>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9" name="Freeform 18">
              <a:extLst>
                <a:ext uri="{FF2B5EF4-FFF2-40B4-BE49-F238E27FC236}">
                  <a16:creationId xmlns:a16="http://schemas.microsoft.com/office/drawing/2014/main" id="{C29BB6F0-A30F-F169-6353-728DBE38E72F}"/>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8" name="Freeform 19">
              <a:extLst>
                <a:ext uri="{FF2B5EF4-FFF2-40B4-BE49-F238E27FC236}">
                  <a16:creationId xmlns:a16="http://schemas.microsoft.com/office/drawing/2014/main" id="{E4CED23D-D336-6C26-DEEB-F2EA81AB808A}"/>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29" name="Group 20">
            <a:extLst>
              <a:ext uri="{FF2B5EF4-FFF2-40B4-BE49-F238E27FC236}">
                <a16:creationId xmlns:a16="http://schemas.microsoft.com/office/drawing/2014/main" id="{8FA61EB5-61C0-CC0B-C94A-633CDAD97E16}"/>
              </a:ext>
            </a:extLst>
          </p:cNvPr>
          <p:cNvGrpSpPr/>
          <p:nvPr/>
        </p:nvGrpSpPr>
        <p:grpSpPr>
          <a:xfrm>
            <a:off x="4762747" y="6460093"/>
            <a:ext cx="4546664" cy="3639233"/>
            <a:chOff x="0" y="0"/>
            <a:chExt cx="2339538" cy="2496304"/>
          </a:xfrm>
        </p:grpSpPr>
        <p:sp>
          <p:nvSpPr>
            <p:cNvPr id="30" name="Freeform 21">
              <a:extLst>
                <a:ext uri="{FF2B5EF4-FFF2-40B4-BE49-F238E27FC236}">
                  <a16:creationId xmlns:a16="http://schemas.microsoft.com/office/drawing/2014/main" id="{0A12BE9A-BC76-E122-01BC-73EDBB970A92}"/>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31" name="Freeform 22">
              <a:extLst>
                <a:ext uri="{FF2B5EF4-FFF2-40B4-BE49-F238E27FC236}">
                  <a16:creationId xmlns:a16="http://schemas.microsoft.com/office/drawing/2014/main" id="{4B782224-5AEB-69F0-923F-00B6C3EDD167}"/>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32" name="Freeform 23">
              <a:extLst>
                <a:ext uri="{FF2B5EF4-FFF2-40B4-BE49-F238E27FC236}">
                  <a16:creationId xmlns:a16="http://schemas.microsoft.com/office/drawing/2014/main" id="{098D6BE0-A465-0294-2B9F-BE4DDEC95C44}"/>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33" name="Freeform 28">
            <a:extLst>
              <a:ext uri="{FF2B5EF4-FFF2-40B4-BE49-F238E27FC236}">
                <a16:creationId xmlns:a16="http://schemas.microsoft.com/office/drawing/2014/main" id="{D85116A5-1A5C-ED66-58CF-9DCD8AB01824}"/>
              </a:ext>
            </a:extLst>
          </p:cNvPr>
          <p:cNvSpPr/>
          <p:nvPr/>
        </p:nvSpPr>
        <p:spPr>
          <a:xfrm>
            <a:off x="10754699" y="7314843"/>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34" name="Group 29">
            <a:extLst>
              <a:ext uri="{FF2B5EF4-FFF2-40B4-BE49-F238E27FC236}">
                <a16:creationId xmlns:a16="http://schemas.microsoft.com/office/drawing/2014/main" id="{B30AA48D-E9CA-61D9-8DFA-8765AC54DE24}"/>
              </a:ext>
            </a:extLst>
          </p:cNvPr>
          <p:cNvGrpSpPr/>
          <p:nvPr/>
        </p:nvGrpSpPr>
        <p:grpSpPr>
          <a:xfrm>
            <a:off x="11297711" y="5919670"/>
            <a:ext cx="845407" cy="845407"/>
            <a:chOff x="0" y="0"/>
            <a:chExt cx="812800" cy="812800"/>
          </a:xfrm>
        </p:grpSpPr>
        <p:sp>
          <p:nvSpPr>
            <p:cNvPr id="35" name="Freeform 30">
              <a:extLst>
                <a:ext uri="{FF2B5EF4-FFF2-40B4-BE49-F238E27FC236}">
                  <a16:creationId xmlns:a16="http://schemas.microsoft.com/office/drawing/2014/main" id="{BAB19762-F7C9-70F2-FA61-417FC72ED24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36" name="TextBox 31">
              <a:extLst>
                <a:ext uri="{FF2B5EF4-FFF2-40B4-BE49-F238E27FC236}">
                  <a16:creationId xmlns:a16="http://schemas.microsoft.com/office/drawing/2014/main" id="{EFCBD4A4-80DC-1C0F-55B7-8BC22408CADE}"/>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37" name="TextBox 32">
            <a:extLst>
              <a:ext uri="{FF2B5EF4-FFF2-40B4-BE49-F238E27FC236}">
                <a16:creationId xmlns:a16="http://schemas.microsoft.com/office/drawing/2014/main" id="{D422543C-276E-3567-AF5D-50D1CC3CE331}"/>
              </a:ext>
            </a:extLst>
          </p:cNvPr>
          <p:cNvSpPr txBox="1"/>
          <p:nvPr/>
        </p:nvSpPr>
        <p:spPr>
          <a:xfrm>
            <a:off x="10503525" y="6972492"/>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النمذجة</a:t>
            </a:r>
          </a:p>
        </p:txBody>
      </p:sp>
      <p:sp>
        <p:nvSpPr>
          <p:cNvPr id="38" name="Freeform 33">
            <a:extLst>
              <a:ext uri="{FF2B5EF4-FFF2-40B4-BE49-F238E27FC236}">
                <a16:creationId xmlns:a16="http://schemas.microsoft.com/office/drawing/2014/main" id="{7CBC1BB6-8992-2593-EA34-C468C06EB0E5}"/>
              </a:ext>
            </a:extLst>
          </p:cNvPr>
          <p:cNvSpPr/>
          <p:nvPr/>
        </p:nvSpPr>
        <p:spPr>
          <a:xfrm>
            <a:off x="15217035" y="7218452"/>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44" name="Group 34">
            <a:extLst>
              <a:ext uri="{FF2B5EF4-FFF2-40B4-BE49-F238E27FC236}">
                <a16:creationId xmlns:a16="http://schemas.microsoft.com/office/drawing/2014/main" id="{0AA660A4-C24C-F0FB-6CCE-C3803AE75C99}"/>
              </a:ext>
            </a:extLst>
          </p:cNvPr>
          <p:cNvGrpSpPr/>
          <p:nvPr/>
        </p:nvGrpSpPr>
        <p:grpSpPr>
          <a:xfrm>
            <a:off x="15717015" y="5880270"/>
            <a:ext cx="845407" cy="845407"/>
            <a:chOff x="0" y="0"/>
            <a:chExt cx="812800" cy="812800"/>
          </a:xfrm>
        </p:grpSpPr>
        <p:sp>
          <p:nvSpPr>
            <p:cNvPr id="45" name="Freeform 35">
              <a:extLst>
                <a:ext uri="{FF2B5EF4-FFF2-40B4-BE49-F238E27FC236}">
                  <a16:creationId xmlns:a16="http://schemas.microsoft.com/office/drawing/2014/main" id="{C864D4E2-41C0-C9A5-8638-C319B542B18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54" name="TextBox 36">
              <a:extLst>
                <a:ext uri="{FF2B5EF4-FFF2-40B4-BE49-F238E27FC236}">
                  <a16:creationId xmlns:a16="http://schemas.microsoft.com/office/drawing/2014/main" id="{B1854619-B4F6-120A-05D3-C5BC0EB52365}"/>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55" name="TextBox 37">
            <a:extLst>
              <a:ext uri="{FF2B5EF4-FFF2-40B4-BE49-F238E27FC236}">
                <a16:creationId xmlns:a16="http://schemas.microsoft.com/office/drawing/2014/main" id="{D087C918-2170-F5DE-A550-B45FB5D0B9FA}"/>
              </a:ext>
            </a:extLst>
          </p:cNvPr>
          <p:cNvSpPr txBox="1"/>
          <p:nvPr/>
        </p:nvSpPr>
        <p:spPr>
          <a:xfrm>
            <a:off x="14829601" y="6896292"/>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التهيئة</a:t>
            </a:r>
          </a:p>
        </p:txBody>
      </p:sp>
      <p:sp>
        <p:nvSpPr>
          <p:cNvPr id="71" name="Freeform 39">
            <a:extLst>
              <a:ext uri="{FF2B5EF4-FFF2-40B4-BE49-F238E27FC236}">
                <a16:creationId xmlns:a16="http://schemas.microsoft.com/office/drawing/2014/main" id="{31007D79-BF2E-B7BB-CB05-934631D720A6}"/>
              </a:ext>
            </a:extLst>
          </p:cNvPr>
          <p:cNvSpPr/>
          <p:nvPr/>
        </p:nvSpPr>
        <p:spPr>
          <a:xfrm>
            <a:off x="6292363" y="7279340"/>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82" name="Group 40">
            <a:extLst>
              <a:ext uri="{FF2B5EF4-FFF2-40B4-BE49-F238E27FC236}">
                <a16:creationId xmlns:a16="http://schemas.microsoft.com/office/drawing/2014/main" id="{30F45826-9718-994C-42C6-5A80E6C765B9}"/>
              </a:ext>
            </a:extLst>
          </p:cNvPr>
          <p:cNvGrpSpPr/>
          <p:nvPr/>
        </p:nvGrpSpPr>
        <p:grpSpPr>
          <a:xfrm>
            <a:off x="6453126" y="5829492"/>
            <a:ext cx="845407" cy="845407"/>
            <a:chOff x="0" y="0"/>
            <a:chExt cx="812800" cy="812800"/>
          </a:xfrm>
        </p:grpSpPr>
        <p:sp>
          <p:nvSpPr>
            <p:cNvPr id="83" name="Freeform 41">
              <a:extLst>
                <a:ext uri="{FF2B5EF4-FFF2-40B4-BE49-F238E27FC236}">
                  <a16:creationId xmlns:a16="http://schemas.microsoft.com/office/drawing/2014/main" id="{C2B143BD-6B1C-DAC3-95E4-10A0BFA6FED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84" name="TextBox 42">
              <a:extLst>
                <a:ext uri="{FF2B5EF4-FFF2-40B4-BE49-F238E27FC236}">
                  <a16:creationId xmlns:a16="http://schemas.microsoft.com/office/drawing/2014/main" id="{AF82437B-E63F-D242-DAD4-659B67E1D2AD}"/>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85" name="TextBox 43">
            <a:extLst>
              <a:ext uri="{FF2B5EF4-FFF2-40B4-BE49-F238E27FC236}">
                <a16:creationId xmlns:a16="http://schemas.microsoft.com/office/drawing/2014/main" id="{7AF7F498-BA88-6EC6-7D98-8B5455029DBD}"/>
              </a:ext>
            </a:extLst>
          </p:cNvPr>
          <p:cNvSpPr txBox="1"/>
          <p:nvPr/>
        </p:nvSpPr>
        <p:spPr>
          <a:xfrm>
            <a:off x="6611090" y="5961718"/>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3</a:t>
            </a:r>
          </a:p>
        </p:txBody>
      </p:sp>
      <p:sp>
        <p:nvSpPr>
          <p:cNvPr id="97" name="TextBox 44">
            <a:extLst>
              <a:ext uri="{FF2B5EF4-FFF2-40B4-BE49-F238E27FC236}">
                <a16:creationId xmlns:a16="http://schemas.microsoft.com/office/drawing/2014/main" id="{6E7BBE6F-13B3-C4C0-CDF7-985808923940}"/>
              </a:ext>
            </a:extLst>
          </p:cNvPr>
          <p:cNvSpPr txBox="1"/>
          <p:nvPr/>
        </p:nvSpPr>
        <p:spPr>
          <a:xfrm>
            <a:off x="11455673" y="5994473"/>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2</a:t>
            </a:r>
          </a:p>
        </p:txBody>
      </p:sp>
      <p:sp>
        <p:nvSpPr>
          <p:cNvPr id="98" name="TextBox 45">
            <a:extLst>
              <a:ext uri="{FF2B5EF4-FFF2-40B4-BE49-F238E27FC236}">
                <a16:creationId xmlns:a16="http://schemas.microsoft.com/office/drawing/2014/main" id="{89EDCA7D-4CE8-718C-D486-1EBB4FFFF964}"/>
              </a:ext>
            </a:extLst>
          </p:cNvPr>
          <p:cNvSpPr txBox="1"/>
          <p:nvPr/>
        </p:nvSpPr>
        <p:spPr>
          <a:xfrm>
            <a:off x="15884392" y="6034720"/>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1</a:t>
            </a:r>
          </a:p>
        </p:txBody>
      </p:sp>
      <p:sp>
        <p:nvSpPr>
          <p:cNvPr id="99" name="TextBox 46">
            <a:extLst>
              <a:ext uri="{FF2B5EF4-FFF2-40B4-BE49-F238E27FC236}">
                <a16:creationId xmlns:a16="http://schemas.microsoft.com/office/drawing/2014/main" id="{F2A9E5D5-FB6E-103C-0984-DAAACC5CC709}"/>
              </a:ext>
            </a:extLst>
          </p:cNvPr>
          <p:cNvSpPr txBox="1"/>
          <p:nvPr/>
        </p:nvSpPr>
        <p:spPr>
          <a:xfrm>
            <a:off x="5992594" y="6896292"/>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dirty="0">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الممارسة الموجهة</a:t>
            </a:r>
          </a:p>
        </p:txBody>
      </p:sp>
      <p:grpSp>
        <p:nvGrpSpPr>
          <p:cNvPr id="100" name="Group 24">
            <a:extLst>
              <a:ext uri="{FF2B5EF4-FFF2-40B4-BE49-F238E27FC236}">
                <a16:creationId xmlns:a16="http://schemas.microsoft.com/office/drawing/2014/main" id="{976E9B54-4CAA-E9D5-D2C4-900D5082C3B0}"/>
              </a:ext>
            </a:extLst>
          </p:cNvPr>
          <p:cNvGrpSpPr/>
          <p:nvPr/>
        </p:nvGrpSpPr>
        <p:grpSpPr>
          <a:xfrm>
            <a:off x="582379" y="6436160"/>
            <a:ext cx="3979782" cy="3607622"/>
            <a:chOff x="0" y="0"/>
            <a:chExt cx="2047842" cy="2496304"/>
          </a:xfrm>
        </p:grpSpPr>
        <p:sp>
          <p:nvSpPr>
            <p:cNvPr id="101" name="Freeform 25">
              <a:extLst>
                <a:ext uri="{FF2B5EF4-FFF2-40B4-BE49-F238E27FC236}">
                  <a16:creationId xmlns:a16="http://schemas.microsoft.com/office/drawing/2014/main" id="{A5BCE197-28A4-D169-07D6-E791002EAC49}"/>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02" name="Freeform 26">
              <a:extLst>
                <a:ext uri="{FF2B5EF4-FFF2-40B4-BE49-F238E27FC236}">
                  <a16:creationId xmlns:a16="http://schemas.microsoft.com/office/drawing/2014/main" id="{CBA35A3E-9283-9948-015C-DEF6543BA1E9}"/>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03" name="Freeform 27">
              <a:extLst>
                <a:ext uri="{FF2B5EF4-FFF2-40B4-BE49-F238E27FC236}">
                  <a16:creationId xmlns:a16="http://schemas.microsoft.com/office/drawing/2014/main" id="{C7E32515-3141-02C1-405E-2470990C4704}"/>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104" name="Freeform 48">
            <a:extLst>
              <a:ext uri="{FF2B5EF4-FFF2-40B4-BE49-F238E27FC236}">
                <a16:creationId xmlns:a16="http://schemas.microsoft.com/office/drawing/2014/main" id="{A3BF4A12-A64D-29A2-E855-1192466BAC97}"/>
              </a:ext>
            </a:extLst>
          </p:cNvPr>
          <p:cNvSpPr/>
          <p:nvPr/>
        </p:nvSpPr>
        <p:spPr>
          <a:xfrm>
            <a:off x="1466259" y="7282542"/>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105" name="Group 49">
            <a:extLst>
              <a:ext uri="{FF2B5EF4-FFF2-40B4-BE49-F238E27FC236}">
                <a16:creationId xmlns:a16="http://schemas.microsoft.com/office/drawing/2014/main" id="{CDD120D9-6F89-16EC-5D4C-40A4AAA4B383}"/>
              </a:ext>
            </a:extLst>
          </p:cNvPr>
          <p:cNvGrpSpPr/>
          <p:nvPr/>
        </p:nvGrpSpPr>
        <p:grpSpPr>
          <a:xfrm>
            <a:off x="2059435" y="5958697"/>
            <a:ext cx="845407" cy="845407"/>
            <a:chOff x="0" y="0"/>
            <a:chExt cx="812800" cy="812800"/>
          </a:xfrm>
        </p:grpSpPr>
        <p:sp>
          <p:nvSpPr>
            <p:cNvPr id="106" name="Freeform 50">
              <a:extLst>
                <a:ext uri="{FF2B5EF4-FFF2-40B4-BE49-F238E27FC236}">
                  <a16:creationId xmlns:a16="http://schemas.microsoft.com/office/drawing/2014/main" id="{FE19DD5C-C9E1-41DD-D430-1C3A790C3CA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107" name="TextBox 51">
              <a:extLst>
                <a:ext uri="{FF2B5EF4-FFF2-40B4-BE49-F238E27FC236}">
                  <a16:creationId xmlns:a16="http://schemas.microsoft.com/office/drawing/2014/main" id="{9E749288-D978-BC63-2A1B-F3FFC2DF15FB}"/>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sz="2400" b="1">
                <a:latin typeface="Microsoft Uighur" panose="02000000000000000000" pitchFamily="2" charset="-78"/>
                <a:cs typeface="Microsoft Uighur" panose="02000000000000000000" pitchFamily="2" charset="-78"/>
              </a:endParaRPr>
            </a:p>
          </p:txBody>
        </p:sp>
      </p:grpSp>
      <p:sp>
        <p:nvSpPr>
          <p:cNvPr id="108" name="TextBox 52">
            <a:extLst>
              <a:ext uri="{FF2B5EF4-FFF2-40B4-BE49-F238E27FC236}">
                <a16:creationId xmlns:a16="http://schemas.microsoft.com/office/drawing/2014/main" id="{C969507B-0C99-C5BF-ECAD-29DDA61798B3}"/>
              </a:ext>
            </a:extLst>
          </p:cNvPr>
          <p:cNvSpPr txBox="1"/>
          <p:nvPr/>
        </p:nvSpPr>
        <p:spPr>
          <a:xfrm>
            <a:off x="2204642" y="6101914"/>
            <a:ext cx="529481" cy="721351"/>
          </a:xfrm>
          <a:prstGeom prst="rect">
            <a:avLst/>
          </a:prstGeom>
        </p:spPr>
        <p:txBody>
          <a:bodyPr lIns="0" tIns="0" rIns="0" bIns="0" rtlCol="0" anchor="t">
            <a:spAutoFit/>
          </a:bodyPr>
          <a:lstStyle/>
          <a:p>
            <a:pPr marL="0" lvl="0" indent="0" algn="ctr">
              <a:lnSpc>
                <a:spcPts val="5128"/>
              </a:lnSpc>
            </a:pPr>
            <a:r>
              <a:rPr lang="en-US" sz="6000" b="1" spc="261" dirty="0">
                <a:solidFill>
                  <a:srgbClr val="2A2B39"/>
                </a:solidFill>
                <a:latin typeface="Microsoft Uighur" panose="02000000000000000000" pitchFamily="2" charset="-78"/>
                <a:ea typeface="Ballpoint"/>
                <a:cs typeface="Microsoft Uighur" panose="02000000000000000000" pitchFamily="2" charset="-78"/>
                <a:sym typeface="Ballpoint"/>
              </a:rPr>
              <a:t>4</a:t>
            </a:r>
          </a:p>
        </p:txBody>
      </p:sp>
      <p:sp>
        <p:nvSpPr>
          <p:cNvPr id="109" name="TextBox 53">
            <a:extLst>
              <a:ext uri="{FF2B5EF4-FFF2-40B4-BE49-F238E27FC236}">
                <a16:creationId xmlns:a16="http://schemas.microsoft.com/office/drawing/2014/main" id="{AFC507CF-A451-8F76-52F8-F01A5B8363D5}"/>
              </a:ext>
            </a:extLst>
          </p:cNvPr>
          <p:cNvSpPr txBox="1"/>
          <p:nvPr/>
        </p:nvSpPr>
        <p:spPr>
          <a:xfrm>
            <a:off x="1166490" y="6919685"/>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Bold"/>
                <a:cs typeface="Microsoft Uighur" panose="02000000000000000000" pitchFamily="2" charset="-78"/>
                <a:sym typeface="IBM Plex Sans Arabic Bold"/>
                <a:rtl/>
              </a:rPr>
              <a:t>الممارسة المستقلة</a:t>
            </a:r>
          </a:p>
        </p:txBody>
      </p:sp>
      <p:sp>
        <p:nvSpPr>
          <p:cNvPr id="110" name="Freeform 4">
            <a:extLst>
              <a:ext uri="{FF2B5EF4-FFF2-40B4-BE49-F238E27FC236}">
                <a16:creationId xmlns:a16="http://schemas.microsoft.com/office/drawing/2014/main" id="{544DB172-BD5A-22D3-9AE7-0C3BD1DBBD96}"/>
              </a:ext>
            </a:extLst>
          </p:cNvPr>
          <p:cNvSpPr/>
          <p:nvPr/>
        </p:nvSpPr>
        <p:spPr>
          <a:xfrm rot="1984189" flipV="1">
            <a:off x="13371725" y="4732804"/>
            <a:ext cx="2272182"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2"/>
                </a:ext>
              </a:extLst>
            </a:blip>
            <a:stretch>
              <a:fillRect l="-5343" t="-58588"/>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nvGrpSpPr>
          <p:cNvPr id="93" name="Group 8">
            <a:extLst>
              <a:ext uri="{FF2B5EF4-FFF2-40B4-BE49-F238E27FC236}">
                <a16:creationId xmlns:a16="http://schemas.microsoft.com/office/drawing/2014/main" id="{17CE4AFB-252B-70B1-5DD9-03AFA299E508}"/>
              </a:ext>
            </a:extLst>
          </p:cNvPr>
          <p:cNvGrpSpPr/>
          <p:nvPr/>
        </p:nvGrpSpPr>
        <p:grpSpPr>
          <a:xfrm>
            <a:off x="5345423" y="2565897"/>
            <a:ext cx="7517550" cy="1842095"/>
            <a:chOff x="0" y="0"/>
            <a:chExt cx="3172940" cy="796749"/>
          </a:xfrm>
        </p:grpSpPr>
        <p:sp>
          <p:nvSpPr>
            <p:cNvPr id="94" name="Freeform 9">
              <a:extLst>
                <a:ext uri="{FF2B5EF4-FFF2-40B4-BE49-F238E27FC236}">
                  <a16:creationId xmlns:a16="http://schemas.microsoft.com/office/drawing/2014/main" id="{E2B0EC5E-7FD3-49E5-4AB3-9D05ED9FE951}"/>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95" name="Freeform 10">
              <a:extLst>
                <a:ext uri="{FF2B5EF4-FFF2-40B4-BE49-F238E27FC236}">
                  <a16:creationId xmlns:a16="http://schemas.microsoft.com/office/drawing/2014/main" id="{302B2553-ECAA-0A2A-9AD4-22F8AA68962C}"/>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96" name="Freeform 11">
              <a:extLst>
                <a:ext uri="{FF2B5EF4-FFF2-40B4-BE49-F238E27FC236}">
                  <a16:creationId xmlns:a16="http://schemas.microsoft.com/office/drawing/2014/main" id="{8592474E-64AD-14CE-6462-040686F7B94B}"/>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111" name="TextBox 54">
            <a:extLst>
              <a:ext uri="{FF2B5EF4-FFF2-40B4-BE49-F238E27FC236}">
                <a16:creationId xmlns:a16="http://schemas.microsoft.com/office/drawing/2014/main" id="{274C248A-5E11-7E74-53B1-E68B48367F90}"/>
              </a:ext>
            </a:extLst>
          </p:cNvPr>
          <p:cNvSpPr txBox="1"/>
          <p:nvPr/>
        </p:nvSpPr>
        <p:spPr>
          <a:xfrm>
            <a:off x="5535837" y="3130883"/>
            <a:ext cx="6911277" cy="342401"/>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2400" b="1" dirty="0">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تعرف الأعداد وتعرف قيمة الأرقام ومكانها في أعداد من رقمين أو ثلاثة.</a:t>
            </a:r>
          </a:p>
        </p:txBody>
      </p:sp>
      <p:grpSp>
        <p:nvGrpSpPr>
          <p:cNvPr id="112" name="Group 57">
            <a:extLst>
              <a:ext uri="{FF2B5EF4-FFF2-40B4-BE49-F238E27FC236}">
                <a16:creationId xmlns:a16="http://schemas.microsoft.com/office/drawing/2014/main" id="{7E6E3364-D956-4314-3DF8-B7CFE89400CC}"/>
              </a:ext>
            </a:extLst>
          </p:cNvPr>
          <p:cNvGrpSpPr/>
          <p:nvPr/>
        </p:nvGrpSpPr>
        <p:grpSpPr>
          <a:xfrm rot="5400000">
            <a:off x="12560001" y="2968689"/>
            <a:ext cx="1569555" cy="839931"/>
            <a:chOff x="0" y="0"/>
            <a:chExt cx="1223127" cy="654544"/>
          </a:xfrm>
        </p:grpSpPr>
        <p:sp>
          <p:nvSpPr>
            <p:cNvPr id="113" name="Freeform 58">
              <a:extLst>
                <a:ext uri="{FF2B5EF4-FFF2-40B4-BE49-F238E27FC236}">
                  <a16:creationId xmlns:a16="http://schemas.microsoft.com/office/drawing/2014/main" id="{0D5F0A85-7EAF-B703-D514-BFC01C282FCD}"/>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14" name="Freeform 59">
              <a:extLst>
                <a:ext uri="{FF2B5EF4-FFF2-40B4-BE49-F238E27FC236}">
                  <a16:creationId xmlns:a16="http://schemas.microsoft.com/office/drawing/2014/main" id="{D17F8D77-6AB8-1BB2-D18D-745F8E4CAFD3}"/>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15" name="Freeform 60">
              <a:extLst>
                <a:ext uri="{FF2B5EF4-FFF2-40B4-BE49-F238E27FC236}">
                  <a16:creationId xmlns:a16="http://schemas.microsoft.com/office/drawing/2014/main" id="{76BC198B-35B2-4A1B-2B56-300233519526}"/>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116" name="TextBox 61">
            <a:extLst>
              <a:ext uri="{FF2B5EF4-FFF2-40B4-BE49-F238E27FC236}">
                <a16:creationId xmlns:a16="http://schemas.microsoft.com/office/drawing/2014/main" id="{55209805-7A38-A94B-11CE-F37750F4362B}"/>
              </a:ext>
            </a:extLst>
          </p:cNvPr>
          <p:cNvSpPr txBox="1"/>
          <p:nvPr/>
        </p:nvSpPr>
        <p:spPr>
          <a:xfrm rot="5400000">
            <a:off x="12103508" y="3129572"/>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الأهداف</a:t>
            </a:r>
          </a:p>
        </p:txBody>
      </p:sp>
      <p:grpSp>
        <p:nvGrpSpPr>
          <p:cNvPr id="117" name="Group 62">
            <a:extLst>
              <a:ext uri="{FF2B5EF4-FFF2-40B4-BE49-F238E27FC236}">
                <a16:creationId xmlns:a16="http://schemas.microsoft.com/office/drawing/2014/main" id="{71457958-D423-DB70-30C5-0E1AB9DCA604}"/>
              </a:ext>
            </a:extLst>
          </p:cNvPr>
          <p:cNvGrpSpPr/>
          <p:nvPr/>
        </p:nvGrpSpPr>
        <p:grpSpPr>
          <a:xfrm>
            <a:off x="617342" y="689916"/>
            <a:ext cx="3444840" cy="1953397"/>
            <a:chOff x="0" y="0"/>
            <a:chExt cx="2263775" cy="1074441"/>
          </a:xfrm>
        </p:grpSpPr>
        <p:sp>
          <p:nvSpPr>
            <p:cNvPr id="118" name="Freeform 63">
              <a:extLst>
                <a:ext uri="{FF2B5EF4-FFF2-40B4-BE49-F238E27FC236}">
                  <a16:creationId xmlns:a16="http://schemas.microsoft.com/office/drawing/2014/main" id="{4C2F8850-097A-26A9-ADBF-FA75B77C0A36}"/>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119" name="Freeform 64">
              <a:extLst>
                <a:ext uri="{FF2B5EF4-FFF2-40B4-BE49-F238E27FC236}">
                  <a16:creationId xmlns:a16="http://schemas.microsoft.com/office/drawing/2014/main" id="{E26D7533-FC47-7BB8-1389-5421D66CC432}"/>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120" name="Freeform 65">
              <a:extLst>
                <a:ext uri="{FF2B5EF4-FFF2-40B4-BE49-F238E27FC236}">
                  <a16:creationId xmlns:a16="http://schemas.microsoft.com/office/drawing/2014/main" id="{0E4008E9-D4AF-F853-FD1C-3524F4DCD97C}"/>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121" name="Group 66">
            <a:extLst>
              <a:ext uri="{FF2B5EF4-FFF2-40B4-BE49-F238E27FC236}">
                <a16:creationId xmlns:a16="http://schemas.microsoft.com/office/drawing/2014/main" id="{A3581C60-F64F-0956-C658-EA7B506FD7A9}"/>
              </a:ext>
            </a:extLst>
          </p:cNvPr>
          <p:cNvGrpSpPr/>
          <p:nvPr/>
        </p:nvGrpSpPr>
        <p:grpSpPr>
          <a:xfrm>
            <a:off x="1004160" y="419100"/>
            <a:ext cx="2671204" cy="566577"/>
            <a:chOff x="0" y="0"/>
            <a:chExt cx="1755380" cy="372326"/>
          </a:xfrm>
        </p:grpSpPr>
        <p:sp>
          <p:nvSpPr>
            <p:cNvPr id="122" name="Freeform 67">
              <a:extLst>
                <a:ext uri="{FF2B5EF4-FFF2-40B4-BE49-F238E27FC236}">
                  <a16:creationId xmlns:a16="http://schemas.microsoft.com/office/drawing/2014/main" id="{35844667-F0C0-5DC8-3608-BD627C89E353}"/>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123" name="Freeform 68">
              <a:extLst>
                <a:ext uri="{FF2B5EF4-FFF2-40B4-BE49-F238E27FC236}">
                  <a16:creationId xmlns:a16="http://schemas.microsoft.com/office/drawing/2014/main" id="{FADEE8EE-42FE-8557-2D44-4401BD376179}"/>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124" name="Freeform 69">
              <a:extLst>
                <a:ext uri="{FF2B5EF4-FFF2-40B4-BE49-F238E27FC236}">
                  <a16:creationId xmlns:a16="http://schemas.microsoft.com/office/drawing/2014/main" id="{7E2BCD57-6781-6FFA-89D3-5F0633D496CF}"/>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125" name="TextBox 70">
            <a:extLst>
              <a:ext uri="{FF2B5EF4-FFF2-40B4-BE49-F238E27FC236}">
                <a16:creationId xmlns:a16="http://schemas.microsoft.com/office/drawing/2014/main" id="{554DC316-5F0C-8C58-EBB7-EC94E0650C53}"/>
              </a:ext>
            </a:extLst>
          </p:cNvPr>
          <p:cNvSpPr txBox="1"/>
          <p:nvPr/>
        </p:nvSpPr>
        <p:spPr>
          <a:xfrm>
            <a:off x="1074422" y="59873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126" name="TextBox 71">
            <a:extLst>
              <a:ext uri="{FF2B5EF4-FFF2-40B4-BE49-F238E27FC236}">
                <a16:creationId xmlns:a16="http://schemas.microsoft.com/office/drawing/2014/main" id="{DAF3D03C-754E-ADB6-E4C3-0E44A006F6D6}"/>
              </a:ext>
            </a:extLst>
          </p:cNvPr>
          <p:cNvSpPr txBox="1"/>
          <p:nvPr/>
        </p:nvSpPr>
        <p:spPr>
          <a:xfrm>
            <a:off x="686524" y="1301769"/>
            <a:ext cx="3352076" cy="375103"/>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000" dirty="0">
                <a:solidFill>
                  <a:srgbClr val="000000"/>
                </a:solidFill>
                <a:latin typeface="IBM Plex Sans Arabic"/>
                <a:ea typeface="IBM Plex Sans Arabic"/>
                <a:cs typeface="IBM Plex Sans Arabic"/>
                <a:sym typeface="IBM Plex Sans Arabic"/>
                <a:rtl/>
              </a:rPr>
              <a:t>الطباشير. </a:t>
            </a:r>
          </a:p>
        </p:txBody>
      </p:sp>
      <p:grpSp>
        <p:nvGrpSpPr>
          <p:cNvPr id="138" name="Group 72">
            <a:extLst>
              <a:ext uri="{FF2B5EF4-FFF2-40B4-BE49-F238E27FC236}">
                <a16:creationId xmlns:a16="http://schemas.microsoft.com/office/drawing/2014/main" id="{B8A34CA2-3296-AB65-C177-968F424B8308}"/>
              </a:ext>
            </a:extLst>
          </p:cNvPr>
          <p:cNvGrpSpPr/>
          <p:nvPr/>
        </p:nvGrpSpPr>
        <p:grpSpPr>
          <a:xfrm>
            <a:off x="641260" y="3247147"/>
            <a:ext cx="3444840" cy="1190265"/>
            <a:chOff x="0" y="0"/>
            <a:chExt cx="2263775" cy="1074441"/>
          </a:xfrm>
        </p:grpSpPr>
        <p:sp>
          <p:nvSpPr>
            <p:cNvPr id="139" name="Freeform 73">
              <a:extLst>
                <a:ext uri="{FF2B5EF4-FFF2-40B4-BE49-F238E27FC236}">
                  <a16:creationId xmlns:a16="http://schemas.microsoft.com/office/drawing/2014/main" id="{6E81BA30-CB95-4EC2-546A-40D54DE03EEF}"/>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40" name="Freeform 74">
              <a:extLst>
                <a:ext uri="{FF2B5EF4-FFF2-40B4-BE49-F238E27FC236}">
                  <a16:creationId xmlns:a16="http://schemas.microsoft.com/office/drawing/2014/main" id="{C99F316B-F40A-9706-AE71-7EDE3FBF8F77}"/>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41" name="Freeform 75">
              <a:extLst>
                <a:ext uri="{FF2B5EF4-FFF2-40B4-BE49-F238E27FC236}">
                  <a16:creationId xmlns:a16="http://schemas.microsoft.com/office/drawing/2014/main" id="{2A46B706-D007-19D1-E73E-4314BEEC1A5A}"/>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grpSp>
        <p:nvGrpSpPr>
          <p:cNvPr id="142" name="Group 76">
            <a:extLst>
              <a:ext uri="{FF2B5EF4-FFF2-40B4-BE49-F238E27FC236}">
                <a16:creationId xmlns:a16="http://schemas.microsoft.com/office/drawing/2014/main" id="{D17C49D1-D67C-51A0-0281-0D5DA13FA7BC}"/>
              </a:ext>
            </a:extLst>
          </p:cNvPr>
          <p:cNvGrpSpPr/>
          <p:nvPr/>
        </p:nvGrpSpPr>
        <p:grpSpPr>
          <a:xfrm>
            <a:off x="1028078" y="2976330"/>
            <a:ext cx="2671204" cy="566577"/>
            <a:chOff x="0" y="0"/>
            <a:chExt cx="1755380" cy="372326"/>
          </a:xfrm>
        </p:grpSpPr>
        <p:sp>
          <p:nvSpPr>
            <p:cNvPr id="143" name="Freeform 77">
              <a:extLst>
                <a:ext uri="{FF2B5EF4-FFF2-40B4-BE49-F238E27FC236}">
                  <a16:creationId xmlns:a16="http://schemas.microsoft.com/office/drawing/2014/main" id="{C2256E58-6CD8-3501-370F-7DF07E186FFA}"/>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44" name="Freeform 78">
              <a:extLst>
                <a:ext uri="{FF2B5EF4-FFF2-40B4-BE49-F238E27FC236}">
                  <a16:creationId xmlns:a16="http://schemas.microsoft.com/office/drawing/2014/main" id="{AF2575FE-25B5-FAD7-9E8A-136C63739E15}"/>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45" name="Freeform 79">
              <a:extLst>
                <a:ext uri="{FF2B5EF4-FFF2-40B4-BE49-F238E27FC236}">
                  <a16:creationId xmlns:a16="http://schemas.microsoft.com/office/drawing/2014/main" id="{B0A18D2C-248A-BB40-B737-F0C8640EBCDD}"/>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146" name="TextBox 80">
            <a:extLst>
              <a:ext uri="{FF2B5EF4-FFF2-40B4-BE49-F238E27FC236}">
                <a16:creationId xmlns:a16="http://schemas.microsoft.com/office/drawing/2014/main" id="{E0893FDB-22C8-989E-5E2E-A19B20FAF9E8}"/>
              </a:ext>
            </a:extLst>
          </p:cNvPr>
          <p:cNvSpPr txBox="1"/>
          <p:nvPr/>
        </p:nvSpPr>
        <p:spPr>
          <a:xfrm>
            <a:off x="1337956" y="3755907"/>
            <a:ext cx="1993470" cy="405880"/>
          </a:xfrm>
          <a:prstGeom prst="rect">
            <a:avLst/>
          </a:prstGeom>
        </p:spPr>
        <p:txBody>
          <a:bodyPr wrap="square" lIns="0" tIns="0" rIns="0" bIns="0" rtlCol="0" anchor="t">
            <a:spAutoFit/>
          </a:bodyPr>
          <a:lstStyle/>
          <a:p>
            <a:pPr algn="ctr" rtl="1">
              <a:lnSpc>
                <a:spcPts val="3138"/>
              </a:lnSpc>
              <a:spcBef>
                <a:spcPct val="0"/>
              </a:spcBef>
            </a:pPr>
            <a:r>
              <a:rPr lang="ar-MA"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Pr>
              <a:t>10</a:t>
            </a: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إلى </a:t>
            </a:r>
            <a:r>
              <a:rPr lang="ar-MA"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Pr>
              <a:t>15</a:t>
            </a: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دقا</a:t>
            </a:r>
            <a:r>
              <a:rPr lang="ar-MA"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ئ</a:t>
            </a:r>
            <a:r>
              <a:rPr lang="ar-EG" sz="28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ق</a:t>
            </a:r>
          </a:p>
        </p:txBody>
      </p:sp>
      <p:sp>
        <p:nvSpPr>
          <p:cNvPr id="147" name="TextBox 81">
            <a:extLst>
              <a:ext uri="{FF2B5EF4-FFF2-40B4-BE49-F238E27FC236}">
                <a16:creationId xmlns:a16="http://schemas.microsoft.com/office/drawing/2014/main" id="{2A2A4165-FB29-A31E-B074-7F517680FE27}"/>
              </a:ext>
            </a:extLst>
          </p:cNvPr>
          <p:cNvSpPr txBox="1"/>
          <p:nvPr/>
        </p:nvSpPr>
        <p:spPr>
          <a:xfrm>
            <a:off x="1210123" y="3135315"/>
            <a:ext cx="2390218" cy="280846"/>
          </a:xfrm>
          <a:prstGeom prst="rect">
            <a:avLst/>
          </a:prstGeom>
        </p:spPr>
        <p:txBody>
          <a:bodyPr lIns="0" tIns="0" rIns="0" bIns="0" rtlCol="0" anchor="t">
            <a:spAutoFit/>
          </a:bodyPr>
          <a:lstStyle/>
          <a:p>
            <a:pPr marL="0" lvl="0" indent="0" algn="ctr" rtl="1">
              <a:lnSpc>
                <a:spcPts val="1804"/>
              </a:lnSpc>
              <a:spcBef>
                <a:spcPct val="0"/>
              </a:spcBef>
            </a:pPr>
            <a:r>
              <a:rPr lang="ar-EG" sz="2800" b="1">
                <a:solidFill>
                  <a:srgbClr val="2A2B39"/>
                </a:solidFill>
                <a:latin typeface="Microsoft Uighur" panose="02000000000000000000" pitchFamily="2" charset="-78"/>
                <a:ea typeface="IBM Plex Sans Arabic"/>
                <a:cs typeface="Microsoft Uighur" panose="02000000000000000000" pitchFamily="2" charset="-78"/>
                <a:sym typeface="IBM Plex Sans Arabic"/>
                <a:rtl/>
              </a:rPr>
              <a:t>المدة</a:t>
            </a:r>
          </a:p>
        </p:txBody>
      </p:sp>
      <p:pic>
        <p:nvPicPr>
          <p:cNvPr id="148" name="Picture 2" descr="A picture containing logo, symbol, white, graphics&#10;&#10;Description automatically generated">
            <a:extLst>
              <a:ext uri="{FF2B5EF4-FFF2-40B4-BE49-F238E27FC236}">
                <a16:creationId xmlns:a16="http://schemas.microsoft.com/office/drawing/2014/main" id="{077BC28C-0595-B46E-A0F8-B8BE3A8756D2}"/>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3721" b="98605" l="0" r="97209">
                        <a14:foregroundMark x1="28837" y1="21860" x2="28837" y2="21860"/>
                        <a14:foregroundMark x1="20930" y1="64186" x2="20930" y2="64186"/>
                        <a14:foregroundMark x1="19070" y1="69302" x2="19070" y2="69302"/>
                        <a14:foregroundMark x1="6047" y1="20000" x2="6047" y2="20000"/>
                        <a14:foregroundMark x1="70698" y1="7907" x2="70698" y2="7907"/>
                        <a14:foregroundMark x1="69767" y1="3721" x2="69767" y2="3721"/>
                        <a14:foregroundMark x1="80930" y1="12558" x2="80930" y2="12558"/>
                        <a14:foregroundMark x1="89767" y1="26047" x2="89767" y2="26047"/>
                        <a14:foregroundMark x1="54884" y1="93488" x2="54884" y2="93488"/>
                        <a14:foregroundMark x1="1395" y1="34419" x2="1395" y2="34419"/>
                        <a14:foregroundMark x1="90233" y1="59535" x2="90233" y2="59535"/>
                        <a14:foregroundMark x1="97674" y1="65581" x2="97674" y2="65581"/>
                        <a14:foregroundMark x1="58140" y1="98605" x2="58140" y2="98605"/>
                      </a14:backgroundRemoval>
                    </a14:imgEffect>
                  </a14:imgLayer>
                </a14:imgProps>
              </a:ext>
              <a:ext uri="{28A0092B-C50C-407E-A947-70E740481C1C}">
                <a14:useLocalDpi xmlns:a14="http://schemas.microsoft.com/office/drawing/2010/main" val="0"/>
              </a:ext>
            </a:extLst>
          </a:blip>
          <a:stretch>
            <a:fillRect/>
          </a:stretch>
        </p:blipFill>
        <p:spPr>
          <a:xfrm>
            <a:off x="16395378" y="2086699"/>
            <a:ext cx="1520288" cy="1766799"/>
          </a:xfrm>
          <a:prstGeom prst="rect">
            <a:avLst/>
          </a:prstGeom>
        </p:spPr>
      </p:pic>
      <p:pic>
        <p:nvPicPr>
          <p:cNvPr id="149" name="Picture 3">
            <a:extLst>
              <a:ext uri="{FF2B5EF4-FFF2-40B4-BE49-F238E27FC236}">
                <a16:creationId xmlns:a16="http://schemas.microsoft.com/office/drawing/2014/main" id="{20056F7A-3F1A-49EC-8564-798B49D603B4}"/>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14290833" y="2533218"/>
            <a:ext cx="2346918" cy="1765424"/>
          </a:xfrm>
          <a:prstGeom prst="rect">
            <a:avLst/>
          </a:prstGeom>
        </p:spPr>
      </p:pic>
      <p:sp>
        <p:nvSpPr>
          <p:cNvPr id="3" name="ZoneTexte 2">
            <a:extLst>
              <a:ext uri="{FF2B5EF4-FFF2-40B4-BE49-F238E27FC236}">
                <a16:creationId xmlns:a16="http://schemas.microsoft.com/office/drawing/2014/main" id="{40CFAB65-F198-C0F2-FBD7-1B901AC0AF35}"/>
              </a:ext>
            </a:extLst>
          </p:cNvPr>
          <p:cNvSpPr txBox="1"/>
          <p:nvPr/>
        </p:nvSpPr>
        <p:spPr>
          <a:xfrm>
            <a:off x="4815806" y="7268674"/>
            <a:ext cx="4159490" cy="2677656"/>
          </a:xfrm>
          <a:prstGeom prst="rect">
            <a:avLst/>
          </a:prstGeom>
          <a:noFill/>
        </p:spPr>
        <p:txBody>
          <a:bodyPr wrap="square" rtlCol="0">
            <a:spAutoFit/>
          </a:bodyPr>
          <a:lstStyle/>
          <a:p>
            <a:pPr algn="r" rtl="1"/>
            <a:r>
              <a:rPr lang="ar-MA" sz="2400" b="1" dirty="0">
                <a:solidFill>
                  <a:srgbClr val="2A2B39"/>
                </a:solidFill>
                <a:latin typeface="Microsoft Uighur" panose="02000000000000000000" pitchFamily="2" charset="-78"/>
                <a:cs typeface="Microsoft Uighur" panose="02000000000000000000" pitchFamily="2" charset="-78"/>
                <a:rtl/>
              </a:rPr>
              <a:t>يقدم منشط الورشة:</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طريقة العمل (ثنائيات – مجموعات صغرى – جماعة القسم...)؛</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مقترحات للعمليات والأنشطة المطلوبة؛</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الوسائل المعتمدة؛</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المنتوج المنتظر؛</a:t>
            </a:r>
          </a:p>
          <a:p>
            <a:pPr marL="342900" indent="-342900" algn="r" rtl="1">
              <a:buFont typeface="Arial" panose="020B0604020202020204" pitchFamily="34" charset="0"/>
              <a:buChar char="•"/>
            </a:pPr>
            <a:r>
              <a:rPr lang="ar-MA" sz="2400" b="1" dirty="0">
                <a:solidFill>
                  <a:srgbClr val="2A2B39"/>
                </a:solidFill>
                <a:latin typeface="Microsoft Uighur" panose="02000000000000000000" pitchFamily="2" charset="-78"/>
                <a:cs typeface="Microsoft Uighur" panose="02000000000000000000" pitchFamily="2" charset="-78"/>
                <a:rtl/>
              </a:rPr>
              <a:t>نوع أو أنواع التحفيز الممكن استخدامه(ا).</a:t>
            </a:r>
          </a:p>
        </p:txBody>
      </p:sp>
      <p:sp>
        <p:nvSpPr>
          <p:cNvPr id="2" name="TextBox 56">
            <a:extLst>
              <a:ext uri="{FF2B5EF4-FFF2-40B4-BE49-F238E27FC236}">
                <a16:creationId xmlns:a16="http://schemas.microsoft.com/office/drawing/2014/main" id="{5BA1EAB7-F659-D564-4640-8A612501667B}"/>
              </a:ext>
            </a:extLst>
          </p:cNvPr>
          <p:cNvSpPr txBox="1"/>
          <p:nvPr/>
        </p:nvSpPr>
        <p:spPr>
          <a:xfrm>
            <a:off x="1057329" y="7770114"/>
            <a:ext cx="2987679" cy="1542730"/>
          </a:xfrm>
          <a:prstGeom prst="rect">
            <a:avLst/>
          </a:prstGeom>
        </p:spPr>
        <p:txBody>
          <a:bodyPr wrap="square" lIns="0" tIns="0" rIns="0" bIns="0" rtlCol="0" anchor="t">
            <a:spAutoFit/>
          </a:bodyPr>
          <a:lstStyle/>
          <a:p>
            <a:pPr algn="r" rtl="1">
              <a:lnSpc>
                <a:spcPct val="150000"/>
              </a:lnSpc>
            </a:pPr>
            <a:r>
              <a:rPr lang="ar-MA" dirty="0">
                <a:solidFill>
                  <a:srgbClr val="2A2B39"/>
                </a:solidFill>
                <a:latin typeface="IBM Plex Sans Arabic"/>
                <a:cs typeface="IBM Plex Sans Arabic"/>
                <a:rtl/>
              </a:rPr>
              <a:t>يقدم منشط الورشة نوع الممارسة المستقلة المطلوبة من المتعلم في هذا النشاط.</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23" name="Group 11">
            <a:extLst>
              <a:ext uri="{FF2B5EF4-FFF2-40B4-BE49-F238E27FC236}">
                <a16:creationId xmlns:a16="http://schemas.microsoft.com/office/drawing/2014/main" id="{3CA75CFC-5BCA-2FDA-4D09-B92788838347}"/>
              </a:ext>
            </a:extLst>
          </p:cNvPr>
          <p:cNvGrpSpPr/>
          <p:nvPr/>
        </p:nvGrpSpPr>
        <p:grpSpPr>
          <a:xfrm>
            <a:off x="4959264" y="456617"/>
            <a:ext cx="8557141" cy="1462740"/>
            <a:chOff x="1787" y="0"/>
            <a:chExt cx="4527112" cy="706045"/>
          </a:xfrm>
        </p:grpSpPr>
        <p:sp>
          <p:nvSpPr>
            <p:cNvPr id="24" name="Freeform 12">
              <a:extLst>
                <a:ext uri="{FF2B5EF4-FFF2-40B4-BE49-F238E27FC236}">
                  <a16:creationId xmlns:a16="http://schemas.microsoft.com/office/drawing/2014/main" id="{805D5C85-2186-E5F5-BADE-E2EECBAF573E}"/>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25" name="TextBox 13">
              <a:extLst>
                <a:ext uri="{FF2B5EF4-FFF2-40B4-BE49-F238E27FC236}">
                  <a16:creationId xmlns:a16="http://schemas.microsoft.com/office/drawing/2014/main" id="{4F6A1E99-1F6F-4655-185A-4DBB9F3C248B}"/>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22" name="TextBox 17">
            <a:extLst>
              <a:ext uri="{FF2B5EF4-FFF2-40B4-BE49-F238E27FC236}">
                <a16:creationId xmlns:a16="http://schemas.microsoft.com/office/drawing/2014/main" id="{8E3F3C7F-499E-C075-F212-6F7A77140C2A}"/>
              </a:ext>
            </a:extLst>
          </p:cNvPr>
          <p:cNvSpPr txBox="1"/>
          <p:nvPr/>
        </p:nvSpPr>
        <p:spPr>
          <a:xfrm>
            <a:off x="6228443" y="623066"/>
            <a:ext cx="5683900" cy="987450"/>
          </a:xfrm>
          <a:prstGeom prst="rect">
            <a:avLst/>
          </a:prstGeom>
        </p:spPr>
        <p:txBody>
          <a:bodyPr wrap="square" lIns="0" tIns="0" rIns="0" bIns="0" rtlCol="0" anchor="t">
            <a:spAutoFit/>
          </a:bodyPr>
          <a:lstStyle/>
          <a:p>
            <a:pPr marL="0" lvl="0" indent="0" algn="ctr" rtl="1">
              <a:lnSpc>
                <a:spcPts val="7749"/>
              </a:lnSpc>
              <a:spcBef>
                <a:spcPct val="0"/>
              </a:spcBef>
            </a:pPr>
            <a:r>
              <a:rPr lang="ar-MA" sz="6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لعبة الفرقعة والتصفيق</a:t>
            </a:r>
          </a:p>
        </p:txBody>
      </p:sp>
    </p:spTree>
    <p:extLst>
      <p:ext uri="{BB962C8B-B14F-4D97-AF65-F5344CB8AC3E}">
        <p14:creationId xmlns:p14="http://schemas.microsoft.com/office/powerpoint/2010/main" val="156223004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F4E17-7DAD-DD3E-2664-791411F5BA8A}"/>
            </a:ext>
          </a:extLst>
        </p:cNvPr>
        <p:cNvGrpSpPr/>
        <p:nvPr/>
      </p:nvGrpSpPr>
      <p:grpSpPr>
        <a:xfrm>
          <a:off x="0" y="0"/>
          <a:ext cx="0" cy="0"/>
          <a:chOff x="0" y="0"/>
          <a:chExt cx="0" cy="0"/>
        </a:xfrm>
      </p:grpSpPr>
      <p:pic>
        <p:nvPicPr>
          <p:cNvPr id="4" name="Image 2">
            <a:extLst>
              <a:ext uri="{FF2B5EF4-FFF2-40B4-BE49-F238E27FC236}">
                <a16:creationId xmlns:a16="http://schemas.microsoft.com/office/drawing/2014/main" id="{4C9FD440-88D8-9E77-2884-C9E152C1F2F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a:off x="4978227" y="1614417"/>
            <a:ext cx="3819238" cy="5995449"/>
          </a:xfrm>
          <a:prstGeom prst="rect">
            <a:avLst/>
          </a:prstGeom>
        </p:spPr>
      </p:pic>
      <p:grpSp>
        <p:nvGrpSpPr>
          <p:cNvPr id="9" name="Groupe 8">
            <a:extLst>
              <a:ext uri="{FF2B5EF4-FFF2-40B4-BE49-F238E27FC236}">
                <a16:creationId xmlns:a16="http://schemas.microsoft.com/office/drawing/2014/main" id="{79914E6E-8981-B401-D862-E9EBA92C5EAD}"/>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A46C3F51-1465-AD08-3CD2-8EE7D11394C4}"/>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58DBBB99-B86B-F90C-545B-B41D1183CFC9}"/>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04CE772F-0571-5557-78B2-2EE7592DDCF2}"/>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9F223A1E-4477-D29B-C260-4C89EBB07B26}"/>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A9CD9F6E-22D3-5BA2-2D1A-77F64EC6AD56}"/>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1D480ABF-F63D-E841-33CC-D5B249F409B0}"/>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9854F654-D047-E0B6-85B8-E01520669AD8}"/>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6" name="Freeform 6">
            <a:extLst>
              <a:ext uri="{FF2B5EF4-FFF2-40B4-BE49-F238E27FC236}">
                <a16:creationId xmlns:a16="http://schemas.microsoft.com/office/drawing/2014/main" id="{1D49229F-3F1C-CA91-FB50-61D485A1616B}"/>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5"/>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3" name="Picture 2" descr="A picture containing logo, symbol, white, graphics&#10;&#10;Description automatically generated">
            <a:extLst>
              <a:ext uri="{FF2B5EF4-FFF2-40B4-BE49-F238E27FC236}">
                <a16:creationId xmlns:a16="http://schemas.microsoft.com/office/drawing/2014/main" id="{FBC245EF-904F-41E6-A0FA-5996B137F02D}"/>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3721" b="98605" l="0" r="97209">
                        <a14:foregroundMark x1="28837" y1="21860" x2="28837" y2="21860"/>
                        <a14:foregroundMark x1="20930" y1="64186" x2="20930" y2="64186"/>
                        <a14:foregroundMark x1="19070" y1="69302" x2="19070" y2="69302"/>
                        <a14:foregroundMark x1="6047" y1="20000" x2="6047" y2="20000"/>
                        <a14:foregroundMark x1="70698" y1="7907" x2="70698" y2="7907"/>
                        <a14:foregroundMark x1="69767" y1="3721" x2="69767" y2="3721"/>
                        <a14:foregroundMark x1="80930" y1="12558" x2="80930" y2="12558"/>
                        <a14:foregroundMark x1="89767" y1="26047" x2="89767" y2="26047"/>
                        <a14:foregroundMark x1="54884" y1="93488" x2="54884" y2="93488"/>
                        <a14:foregroundMark x1="1395" y1="34419" x2="1395" y2="34419"/>
                        <a14:foregroundMark x1="90233" y1="59535" x2="90233" y2="59535"/>
                        <a14:foregroundMark x1="97674" y1="65581" x2="97674" y2="65581"/>
                        <a14:foregroundMark x1="58140" y1="98605" x2="58140" y2="98605"/>
                      </a14:backgroundRemoval>
                    </a14:imgEffect>
                  </a14:imgLayer>
                </a14:imgProps>
              </a:ext>
              <a:ext uri="{28A0092B-C50C-407E-A947-70E740481C1C}">
                <a14:useLocalDpi xmlns:a14="http://schemas.microsoft.com/office/drawing/2010/main" val="0"/>
              </a:ext>
            </a:extLst>
          </a:blip>
          <a:stretch>
            <a:fillRect/>
          </a:stretch>
        </p:blipFill>
        <p:spPr>
          <a:xfrm>
            <a:off x="3424117" y="897871"/>
            <a:ext cx="1854846" cy="2155605"/>
          </a:xfrm>
          <a:prstGeom prst="rect">
            <a:avLst/>
          </a:prstGeom>
        </p:spPr>
      </p:pic>
      <p:pic>
        <p:nvPicPr>
          <p:cNvPr id="8" name="Picture 3">
            <a:extLst>
              <a:ext uri="{FF2B5EF4-FFF2-40B4-BE49-F238E27FC236}">
                <a16:creationId xmlns:a16="http://schemas.microsoft.com/office/drawing/2014/main" id="{5F73270C-6396-469A-3FCF-09324CBE733C}"/>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384584" y="730864"/>
            <a:ext cx="2863386" cy="2153927"/>
          </a:xfrm>
          <a:prstGeom prst="rect">
            <a:avLst/>
          </a:prstGeom>
        </p:spPr>
      </p:pic>
      <p:sp>
        <p:nvSpPr>
          <p:cNvPr id="10" name="TextBox 5">
            <a:extLst>
              <a:ext uri="{FF2B5EF4-FFF2-40B4-BE49-F238E27FC236}">
                <a16:creationId xmlns:a16="http://schemas.microsoft.com/office/drawing/2014/main" id="{B86F5EF0-E898-78E6-9A77-BBEB95659797}"/>
              </a:ext>
            </a:extLst>
          </p:cNvPr>
          <p:cNvSpPr txBox="1"/>
          <p:nvPr/>
        </p:nvSpPr>
        <p:spPr>
          <a:xfrm>
            <a:off x="12690569" y="4475843"/>
            <a:ext cx="3819675" cy="1661993"/>
          </a:xfrm>
          <a:prstGeom prst="rect">
            <a:avLst/>
          </a:prstGeom>
        </p:spPr>
        <p:txBody>
          <a:bodyPr wrap="square" lIns="0" tIns="0" rIns="0" bIns="0" rtlCol="0" anchor="t">
            <a:spAutoFit/>
          </a:bodyPr>
          <a:lstStyle/>
          <a:p>
            <a:pPr marL="0" lvl="0" indent="0" algn="ctr" rtl="1"/>
            <a:r>
              <a:rPr lang="ar-MA" sz="5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نمذجة النشاط من طرف منشط الورشة</a:t>
            </a:r>
          </a:p>
        </p:txBody>
      </p:sp>
    </p:spTree>
    <p:extLst>
      <p:ext uri="{BB962C8B-B14F-4D97-AF65-F5344CB8AC3E}">
        <p14:creationId xmlns:p14="http://schemas.microsoft.com/office/powerpoint/2010/main" val="42870177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3448A-9ECC-2C9E-0C44-BDA4E63A55ED}"/>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2762F159-9967-816F-8B31-E491C755B350}"/>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0FE8A18A-4A63-83B5-9973-5798A083E1A2}"/>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6ED784F0-301D-0A07-F1BC-5D982D07137F}"/>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55A26043-6B02-458E-3BF8-5976B07F9E8A}"/>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3A4EA665-29B1-B739-52ED-08D80BE4E362}"/>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739A4524-0E5E-D897-B49E-01E681259C2D}"/>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014D06D2-39F3-B33E-A6BC-1B46D3F8E14D}"/>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04873C3D-EFBD-75B0-64B3-754DF05B3DAB}"/>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937C4F4B-8C0A-7C84-BD0B-B5CA5F315488}"/>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S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محاكاة النشاط</a:t>
            </a:r>
            <a:endPar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 name="Freeform 3">
            <a:extLst>
              <a:ext uri="{FF2B5EF4-FFF2-40B4-BE49-F238E27FC236}">
                <a16:creationId xmlns:a16="http://schemas.microsoft.com/office/drawing/2014/main" id="{A950AB1B-F1AE-82DF-0F66-C089E142F3BB}"/>
              </a:ext>
            </a:extLst>
          </p:cNvPr>
          <p:cNvSpPr/>
          <p:nvPr/>
        </p:nvSpPr>
        <p:spPr>
          <a:xfrm>
            <a:off x="3467589" y="3265040"/>
            <a:ext cx="4496286" cy="3276669"/>
          </a:xfrm>
          <a:custGeom>
            <a:avLst/>
            <a:gdLst/>
            <a:ahLst/>
            <a:cxnLst/>
            <a:rect l="l" t="t" r="r" b="b"/>
            <a:pathLst>
              <a:path w="4496286" h="3276669">
                <a:moveTo>
                  <a:pt x="0" y="0"/>
                </a:moveTo>
                <a:lnTo>
                  <a:pt x="4496286" y="0"/>
                </a:lnTo>
                <a:lnTo>
                  <a:pt x="4496286" y="3276669"/>
                </a:lnTo>
                <a:lnTo>
                  <a:pt x="0" y="3276669"/>
                </a:lnTo>
                <a:lnTo>
                  <a:pt x="0" y="0"/>
                </a:lnTo>
                <a:close/>
              </a:path>
            </a:pathLst>
          </a:custGeom>
          <a:blipFill>
            <a:blip r:embed="rId3"/>
            <a:stretch>
              <a:fillRect/>
            </a:stretch>
          </a:blipFill>
        </p:spPr>
        <p:txBody>
          <a:bodyPr/>
          <a:lstStyle/>
          <a:p>
            <a:pPr marL="0" algn="r" defTabSz="914400" rtl="1" eaLnBrk="1" latinLnBrk="0" hangingPunct="1"/>
            <a:endParaRPr lang="fr-FR"/>
          </a:p>
        </p:txBody>
      </p:sp>
      <p:sp>
        <p:nvSpPr>
          <p:cNvPr id="2" name="Freeform 5">
            <a:extLst>
              <a:ext uri="{FF2B5EF4-FFF2-40B4-BE49-F238E27FC236}">
                <a16:creationId xmlns:a16="http://schemas.microsoft.com/office/drawing/2014/main" id="{D9103F4A-01F6-82AD-2646-6BC1EA2FF998}"/>
              </a:ext>
            </a:extLst>
          </p:cNvPr>
          <p:cNvSpPr/>
          <p:nvPr/>
        </p:nvSpPr>
        <p:spPr>
          <a:xfrm>
            <a:off x="8468173" y="4567173"/>
            <a:ext cx="1558136" cy="1666456"/>
          </a:xfrm>
          <a:custGeom>
            <a:avLst/>
            <a:gdLst/>
            <a:ahLst/>
            <a:cxnLst/>
            <a:rect l="l" t="t" r="r" b="b"/>
            <a:pathLst>
              <a:path w="1558136" h="1666456">
                <a:moveTo>
                  <a:pt x="0" y="0"/>
                </a:moveTo>
                <a:lnTo>
                  <a:pt x="1558136" y="0"/>
                </a:lnTo>
                <a:lnTo>
                  <a:pt x="1558136" y="1666455"/>
                </a:lnTo>
                <a:lnTo>
                  <a:pt x="0" y="166645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Tree>
    <p:extLst>
      <p:ext uri="{BB962C8B-B14F-4D97-AF65-F5344CB8AC3E}">
        <p14:creationId xmlns:p14="http://schemas.microsoft.com/office/powerpoint/2010/main" val="275548239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73BEE-BC07-76F0-065C-09655EBD9CF5}"/>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69B061F6-FF8D-85A5-7B1D-2EF0CA6321DF}"/>
              </a:ext>
            </a:extLst>
          </p:cNvPr>
          <p:cNvGrpSpPr/>
          <p:nvPr/>
        </p:nvGrpSpPr>
        <p:grpSpPr>
          <a:xfrm rot="10800000">
            <a:off x="11201400" y="939300"/>
            <a:ext cx="8999958" cy="7764850"/>
            <a:chOff x="-4692020" y="659100"/>
            <a:chExt cx="12867402" cy="9887050"/>
          </a:xfrm>
        </p:grpSpPr>
        <p:grpSp>
          <p:nvGrpSpPr>
            <p:cNvPr id="11" name="Group 6">
              <a:extLst>
                <a:ext uri="{FF2B5EF4-FFF2-40B4-BE49-F238E27FC236}">
                  <a16:creationId xmlns:a16="http://schemas.microsoft.com/office/drawing/2014/main" id="{970C6E98-E451-2161-904B-6771B2FD5386}"/>
                </a:ext>
              </a:extLst>
            </p:cNvPr>
            <p:cNvGrpSpPr/>
            <p:nvPr/>
          </p:nvGrpSpPr>
          <p:grpSpPr>
            <a:xfrm>
              <a:off x="-2689413" y="2182854"/>
              <a:ext cx="10864795" cy="6154145"/>
              <a:chOff x="0" y="0"/>
              <a:chExt cx="1317093" cy="746041"/>
            </a:xfrm>
          </p:grpSpPr>
          <p:sp>
            <p:nvSpPr>
              <p:cNvPr id="16" name="Freeform 7">
                <a:extLst>
                  <a:ext uri="{FF2B5EF4-FFF2-40B4-BE49-F238E27FC236}">
                    <a16:creationId xmlns:a16="http://schemas.microsoft.com/office/drawing/2014/main" id="{E5E6D202-43BB-02E7-33FB-21815955435E}"/>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17" name="TextBox 8">
                <a:extLst>
                  <a:ext uri="{FF2B5EF4-FFF2-40B4-BE49-F238E27FC236}">
                    <a16:creationId xmlns:a16="http://schemas.microsoft.com/office/drawing/2014/main" id="{DA8633C1-62A5-0244-F907-C64BC5435FEC}"/>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12" name="Freeform 9">
              <a:extLst>
                <a:ext uri="{FF2B5EF4-FFF2-40B4-BE49-F238E27FC236}">
                  <a16:creationId xmlns:a16="http://schemas.microsoft.com/office/drawing/2014/main" id="{B150DA12-D25B-32C8-2C77-14BAEBEEC2AA}"/>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dirty="0"/>
            </a:p>
          </p:txBody>
        </p:sp>
        <p:grpSp>
          <p:nvGrpSpPr>
            <p:cNvPr id="13" name="Group 10">
              <a:extLst>
                <a:ext uri="{FF2B5EF4-FFF2-40B4-BE49-F238E27FC236}">
                  <a16:creationId xmlns:a16="http://schemas.microsoft.com/office/drawing/2014/main" id="{7E8FE2C2-FB09-074B-39F8-EBA470E45601}"/>
                </a:ext>
              </a:extLst>
            </p:cNvPr>
            <p:cNvGrpSpPr/>
            <p:nvPr/>
          </p:nvGrpSpPr>
          <p:grpSpPr>
            <a:xfrm>
              <a:off x="-4692020" y="659100"/>
              <a:ext cx="11850480" cy="9201654"/>
              <a:chOff x="0" y="0"/>
              <a:chExt cx="1070766" cy="831427"/>
            </a:xfrm>
          </p:grpSpPr>
          <p:sp>
            <p:nvSpPr>
              <p:cNvPr id="14" name="Freeform 11">
                <a:extLst>
                  <a:ext uri="{FF2B5EF4-FFF2-40B4-BE49-F238E27FC236}">
                    <a16:creationId xmlns:a16="http://schemas.microsoft.com/office/drawing/2014/main" id="{CF18FA2E-379C-7A0B-1BC6-D6C590EE98F5}"/>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15" name="TextBox 12">
                <a:extLst>
                  <a:ext uri="{FF2B5EF4-FFF2-40B4-BE49-F238E27FC236}">
                    <a16:creationId xmlns:a16="http://schemas.microsoft.com/office/drawing/2014/main" id="{AAC2CBC6-B7BC-3D1B-BC4D-CD9A621E30B4}"/>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5" name="TextBox 5">
            <a:extLst>
              <a:ext uri="{FF2B5EF4-FFF2-40B4-BE49-F238E27FC236}">
                <a16:creationId xmlns:a16="http://schemas.microsoft.com/office/drawing/2014/main" id="{EF96DC11-275A-B6A9-B00A-F5AE9AE2A512}"/>
              </a:ext>
            </a:extLst>
          </p:cNvPr>
          <p:cNvSpPr txBox="1"/>
          <p:nvPr/>
        </p:nvSpPr>
        <p:spPr>
          <a:xfrm>
            <a:off x="12293161" y="4216649"/>
            <a:ext cx="4046232" cy="1373453"/>
          </a:xfrm>
          <a:prstGeom prst="rect">
            <a:avLst/>
          </a:prstGeom>
        </p:spPr>
        <p:txBody>
          <a:bodyPr wrap="square" lIns="0" tIns="0" rIns="0" bIns="0" rtlCol="0" anchor="t">
            <a:spAutoFit/>
          </a:bodyPr>
          <a:lstStyle/>
          <a:p>
            <a:pPr lvl="0" algn="ctr" rtl="1">
              <a:lnSpc>
                <a:spcPts val="11418"/>
              </a:lnSpc>
            </a:pPr>
            <a:r>
              <a:rPr lang="ar-MA" sz="7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مناقشة عامة</a:t>
            </a:r>
          </a:p>
        </p:txBody>
      </p:sp>
      <p:sp>
        <p:nvSpPr>
          <p:cNvPr id="6" name="Freeform 6">
            <a:extLst>
              <a:ext uri="{FF2B5EF4-FFF2-40B4-BE49-F238E27FC236}">
                <a16:creationId xmlns:a16="http://schemas.microsoft.com/office/drawing/2014/main" id="{49670045-33E1-FDE9-CBE9-47CA8D5B2258}"/>
              </a:ext>
            </a:extLst>
          </p:cNvPr>
          <p:cNvSpPr/>
          <p:nvPr/>
        </p:nvSpPr>
        <p:spPr>
          <a:xfrm>
            <a:off x="9324040" y="4612142"/>
            <a:ext cx="1415628" cy="1389396"/>
          </a:xfrm>
          <a:custGeom>
            <a:avLst/>
            <a:gdLst/>
            <a:ahLst/>
            <a:cxnLst/>
            <a:rect l="l" t="t" r="r" b="b"/>
            <a:pathLst>
              <a:path w="1688216" h="1805579">
                <a:moveTo>
                  <a:pt x="0" y="0"/>
                </a:moveTo>
                <a:lnTo>
                  <a:pt x="1688216" y="0"/>
                </a:lnTo>
                <a:lnTo>
                  <a:pt x="1688216" y="1805579"/>
                </a:lnTo>
                <a:lnTo>
                  <a:pt x="0" y="1805579"/>
                </a:lnTo>
                <a:lnTo>
                  <a:pt x="0" y="0"/>
                </a:lnTo>
                <a:close/>
              </a:path>
            </a:pathLst>
          </a:custGeom>
          <a:blipFill>
            <a:blip>
              <a:extLst>
                <a:ext uri="{96DAC541-7B7A-43D3-8B79-37D633B846F1}">
                  <asvg:svgBlip xmlns:asvg="http://schemas.microsoft.com/office/drawing/2016/SVG/main" r:embed="rId3"/>
                </a:ext>
              </a:extLst>
            </a:blip>
            <a:stretch>
              <a:fillRect l="1" r="-352"/>
            </a:stretch>
          </a:blipFill>
          <a:ln>
            <a:solidFill>
              <a:schemeClr val="bg1"/>
            </a:solidFill>
          </a:ln>
        </p:spPr>
        <p:txBody>
          <a:bodyPr/>
          <a:lstStyle/>
          <a:p>
            <a:pPr marL="0" algn="r" defTabSz="914400" rtl="1" eaLnBrk="1" latinLnBrk="0" hangingPunct="1"/>
            <a:endParaRPr lang="fr-FR" dirty="0"/>
          </a:p>
        </p:txBody>
      </p:sp>
      <p:pic>
        <p:nvPicPr>
          <p:cNvPr id="3" name="Image 2" descr="People Suffering from Problems, Attendin Graphic by pch.vector ...">
            <a:extLst>
              <a:ext uri="{FF2B5EF4-FFF2-40B4-BE49-F238E27FC236}">
                <a16:creationId xmlns:a16="http://schemas.microsoft.com/office/drawing/2014/main" id="{BB46CE29-1C1A-E1B6-D6D1-B65308FFDD01}"/>
              </a:ext>
            </a:extLst>
          </p:cNvPr>
          <p:cNvPicPr>
            <a:picLocks noChangeAspect="1"/>
          </p:cNvPicPr>
          <p:nvPr/>
        </p:nvPicPr>
        <p:blipFill>
          <a:blip r:embed="rId4"/>
          <a:srcRect l="13111" r="16473"/>
          <a:stretch>
            <a:fillRect/>
          </a:stretch>
        </p:blipFill>
        <p:spPr>
          <a:xfrm>
            <a:off x="3814587" y="3255202"/>
            <a:ext cx="4334057" cy="4103275"/>
          </a:xfrm>
          <a:prstGeom prst="rect">
            <a:avLst/>
          </a:prstGeom>
        </p:spPr>
      </p:pic>
    </p:spTree>
    <p:extLst>
      <p:ext uri="{BB962C8B-B14F-4D97-AF65-F5344CB8AC3E}">
        <p14:creationId xmlns:p14="http://schemas.microsoft.com/office/powerpoint/2010/main" val="15090781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3985"/>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algn="r" defTabSz="1371600" rtl="1" eaLnBrk="1" latinLnBrk="0" hangingPunct="1"/>
            <a:endParaRPr lang="fr-FR">
              <a:solidFill>
                <a:prstClr val="black"/>
              </a:solidFill>
              <a:latin typeface="Aptos" panose="02110004020202020204"/>
            </a:endParaRPr>
          </a:p>
        </p:txBody>
      </p:sp>
      <p:grpSp>
        <p:nvGrpSpPr>
          <p:cNvPr id="6" name="Group 6"/>
          <p:cNvGrpSpPr/>
          <p:nvPr/>
        </p:nvGrpSpPr>
        <p:grpSpPr>
          <a:xfrm>
            <a:off x="9198336" y="-202559"/>
            <a:ext cx="13109885" cy="10574467"/>
            <a:chOff x="0" y="0"/>
            <a:chExt cx="649921" cy="356264"/>
          </a:xfrm>
        </p:grpSpPr>
        <p:sp>
          <p:nvSpPr>
            <p:cNvPr id="7" name="Freeform 7"/>
            <p:cNvSpPr/>
            <p:nvPr/>
          </p:nvSpPr>
          <p:spPr>
            <a:xfrm>
              <a:off x="0" y="0"/>
              <a:ext cx="649921" cy="356264"/>
            </a:xfrm>
            <a:custGeom>
              <a:avLst/>
              <a:gdLst/>
              <a:ahLst/>
              <a:cxnLst/>
              <a:rect l="l" t="t" r="r" b="b"/>
              <a:pathLst>
                <a:path w="649921" h="356264">
                  <a:moveTo>
                    <a:pt x="446721" y="0"/>
                  </a:moveTo>
                  <a:lnTo>
                    <a:pt x="0" y="0"/>
                  </a:lnTo>
                  <a:lnTo>
                    <a:pt x="203200" y="356264"/>
                  </a:lnTo>
                  <a:lnTo>
                    <a:pt x="649921" y="356264"/>
                  </a:lnTo>
                  <a:lnTo>
                    <a:pt x="446721" y="0"/>
                  </a:lnTo>
                  <a:close/>
                </a:path>
              </a:pathLst>
            </a:custGeom>
            <a:blipFill>
              <a:blip r:embed="rId3"/>
              <a:stretch>
                <a:fillRect l="-37430" b="-31309"/>
              </a:stretch>
            </a:blipFill>
            <a:ln w="95250" cap="sq">
              <a:solidFill>
                <a:srgbClr val="FFFFFF"/>
              </a:solidFill>
              <a:prstDash val="solid"/>
              <a:miter/>
            </a:ln>
          </p:spPr>
          <p:txBody>
            <a:bodyPr/>
            <a:lstStyle/>
            <a:p>
              <a:pPr defTabSz="1371600"/>
              <a:endParaRPr lang="fr-FR">
                <a:solidFill>
                  <a:prstClr val="black"/>
                </a:solidFill>
                <a:latin typeface="Aptos" panose="02110004020202020204"/>
              </a:endParaRPr>
            </a:p>
          </p:txBody>
        </p:sp>
      </p:grpSp>
      <p:sp>
        <p:nvSpPr>
          <p:cNvPr id="8" name="Freeform 8"/>
          <p:cNvSpPr/>
          <p:nvPr/>
        </p:nvSpPr>
        <p:spPr>
          <a:xfrm>
            <a:off x="-3484207" y="-1056669"/>
            <a:ext cx="2407352" cy="2085369"/>
          </a:xfrm>
          <a:custGeom>
            <a:avLst/>
            <a:gdLst/>
            <a:ahLst/>
            <a:cxnLst/>
            <a:rect l="l" t="t" r="r" b="b"/>
            <a:pathLst>
              <a:path w="2407352" h="2085369">
                <a:moveTo>
                  <a:pt x="0" y="0"/>
                </a:moveTo>
                <a:lnTo>
                  <a:pt x="2407352" y="0"/>
                </a:lnTo>
                <a:lnTo>
                  <a:pt x="2407352" y="2085369"/>
                </a:lnTo>
                <a:lnTo>
                  <a:pt x="0" y="2085369"/>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pPr defTabSz="1371600"/>
            <a:endParaRPr lang="fr-FR">
              <a:solidFill>
                <a:prstClr val="black"/>
              </a:solidFill>
              <a:latin typeface="Aptos" panose="02110004020202020204"/>
            </a:endParaRPr>
          </a:p>
        </p:txBody>
      </p:sp>
      <p:grpSp>
        <p:nvGrpSpPr>
          <p:cNvPr id="12" name="Group 12"/>
          <p:cNvGrpSpPr/>
          <p:nvPr/>
        </p:nvGrpSpPr>
        <p:grpSpPr>
          <a:xfrm>
            <a:off x="18442091" y="7841531"/>
            <a:ext cx="3297215" cy="2833544"/>
            <a:chOff x="0" y="0"/>
            <a:chExt cx="812800" cy="698500"/>
          </a:xfrm>
        </p:grpSpPr>
        <p:sp>
          <p:nvSpPr>
            <p:cNvPr id="13" name="Freeform 13"/>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defTabSz="1371600"/>
              <a:endParaRPr lang="fr-FR">
                <a:solidFill>
                  <a:prstClr val="black"/>
                </a:solidFill>
                <a:latin typeface="Aptos" panose="02110004020202020204"/>
              </a:endParaRPr>
            </a:p>
          </p:txBody>
        </p:sp>
        <p:sp>
          <p:nvSpPr>
            <p:cNvPr id="14" name="TextBox 14"/>
            <p:cNvSpPr txBox="1"/>
            <p:nvPr/>
          </p:nvSpPr>
          <p:spPr>
            <a:xfrm>
              <a:off x="114300" y="-47625"/>
              <a:ext cx="584200" cy="746125"/>
            </a:xfrm>
            <a:prstGeom prst="rect">
              <a:avLst/>
            </a:prstGeom>
          </p:spPr>
          <p:txBody>
            <a:bodyPr lIns="50801" tIns="50801" rIns="50801" bIns="50801" rtlCol="0" anchor="ctr"/>
            <a:lstStyle/>
            <a:p>
              <a:pPr algn="ctr" defTabSz="1371600">
                <a:lnSpc>
                  <a:spcPts val="2660"/>
                </a:lnSpc>
                <a:spcBef>
                  <a:spcPct val="0"/>
                </a:spcBef>
              </a:pPr>
              <a:endParaRPr>
                <a:solidFill>
                  <a:prstClr val="black"/>
                </a:solidFill>
                <a:latin typeface="Aptos" panose="02110004020202020204"/>
              </a:endParaRPr>
            </a:p>
          </p:txBody>
        </p:sp>
      </p:grpSp>
      <p:grpSp>
        <p:nvGrpSpPr>
          <p:cNvPr id="15" name="Group 15"/>
          <p:cNvGrpSpPr/>
          <p:nvPr/>
        </p:nvGrpSpPr>
        <p:grpSpPr>
          <a:xfrm>
            <a:off x="13064635" y="9966640"/>
            <a:ext cx="5377289" cy="480194"/>
            <a:chOff x="0" y="0"/>
            <a:chExt cx="1586687" cy="141692"/>
          </a:xfrm>
        </p:grpSpPr>
        <p:sp>
          <p:nvSpPr>
            <p:cNvPr id="16" name="Freeform 16"/>
            <p:cNvSpPr/>
            <p:nvPr/>
          </p:nvSpPr>
          <p:spPr>
            <a:xfrm>
              <a:off x="0" y="0"/>
              <a:ext cx="1586687" cy="141692"/>
            </a:xfrm>
            <a:custGeom>
              <a:avLst/>
              <a:gdLst/>
              <a:ahLst/>
              <a:cxnLst/>
              <a:rect l="l" t="t" r="r" b="b"/>
              <a:pathLst>
                <a:path w="1586687" h="141692">
                  <a:moveTo>
                    <a:pt x="70846" y="0"/>
                  </a:moveTo>
                  <a:lnTo>
                    <a:pt x="1515841" y="0"/>
                  </a:lnTo>
                  <a:cubicBezTo>
                    <a:pt x="1534631" y="0"/>
                    <a:pt x="1552651" y="7464"/>
                    <a:pt x="1565937" y="20750"/>
                  </a:cubicBezTo>
                  <a:cubicBezTo>
                    <a:pt x="1579223" y="34036"/>
                    <a:pt x="1586687" y="52056"/>
                    <a:pt x="1586687" y="70846"/>
                  </a:cubicBezTo>
                  <a:lnTo>
                    <a:pt x="1586687" y="70846"/>
                  </a:lnTo>
                  <a:cubicBezTo>
                    <a:pt x="1586687" y="109973"/>
                    <a:pt x="1554968" y="141692"/>
                    <a:pt x="1515841" y="141692"/>
                  </a:cubicBezTo>
                  <a:lnTo>
                    <a:pt x="70846" y="141692"/>
                  </a:lnTo>
                  <a:cubicBezTo>
                    <a:pt x="52056" y="141692"/>
                    <a:pt x="34036" y="134228"/>
                    <a:pt x="20750" y="120942"/>
                  </a:cubicBezTo>
                  <a:cubicBezTo>
                    <a:pt x="7464" y="107655"/>
                    <a:pt x="0" y="89635"/>
                    <a:pt x="0" y="70846"/>
                  </a:cubicBezTo>
                  <a:lnTo>
                    <a:pt x="0" y="70846"/>
                  </a:lnTo>
                  <a:cubicBezTo>
                    <a:pt x="0" y="52056"/>
                    <a:pt x="7464" y="34036"/>
                    <a:pt x="20750" y="20750"/>
                  </a:cubicBezTo>
                  <a:cubicBezTo>
                    <a:pt x="34036" y="7464"/>
                    <a:pt x="52056" y="0"/>
                    <a:pt x="70846" y="0"/>
                  </a:cubicBezTo>
                  <a:close/>
                </a:path>
              </a:pathLst>
            </a:custGeom>
            <a:solidFill>
              <a:srgbClr val="F48924"/>
            </a:solidFill>
          </p:spPr>
          <p:txBody>
            <a:bodyPr/>
            <a:lstStyle/>
            <a:p>
              <a:pPr defTabSz="1371600"/>
              <a:endParaRPr lang="fr-FR">
                <a:solidFill>
                  <a:prstClr val="black"/>
                </a:solidFill>
                <a:latin typeface="Aptos" panose="02110004020202020204"/>
              </a:endParaRPr>
            </a:p>
          </p:txBody>
        </p:sp>
        <p:sp>
          <p:nvSpPr>
            <p:cNvPr id="17" name="TextBox 17"/>
            <p:cNvSpPr txBox="1"/>
            <p:nvPr/>
          </p:nvSpPr>
          <p:spPr>
            <a:xfrm>
              <a:off x="0" y="-47625"/>
              <a:ext cx="1586687" cy="189317"/>
            </a:xfrm>
            <a:prstGeom prst="rect">
              <a:avLst/>
            </a:prstGeom>
          </p:spPr>
          <p:txBody>
            <a:bodyPr lIns="50801" tIns="50801" rIns="50801" bIns="50801" rtlCol="0" anchor="ctr"/>
            <a:lstStyle/>
            <a:p>
              <a:pPr algn="ctr" defTabSz="1371600">
                <a:lnSpc>
                  <a:spcPts val="2660"/>
                </a:lnSpc>
              </a:pPr>
              <a:endParaRPr>
                <a:solidFill>
                  <a:prstClr val="black"/>
                </a:solidFill>
                <a:latin typeface="Aptos" panose="02110004020202020204"/>
              </a:endParaRPr>
            </a:p>
          </p:txBody>
        </p:sp>
      </p:grpSp>
      <p:grpSp>
        <p:nvGrpSpPr>
          <p:cNvPr id="18" name="Group 18"/>
          <p:cNvGrpSpPr/>
          <p:nvPr/>
        </p:nvGrpSpPr>
        <p:grpSpPr>
          <a:xfrm>
            <a:off x="-2857752" y="9108499"/>
            <a:ext cx="5210522" cy="4477793"/>
            <a:chOff x="0" y="0"/>
            <a:chExt cx="812800" cy="698500"/>
          </a:xfrm>
        </p:grpSpPr>
        <p:sp>
          <p:nvSpPr>
            <p:cNvPr id="19" name="Freeform 19"/>
            <p:cNvSpPr/>
            <p:nvPr/>
          </p:nvSpPr>
          <p:spPr>
            <a:xfrm>
              <a:off x="13627" y="0"/>
              <a:ext cx="785546" cy="698500"/>
            </a:xfrm>
            <a:custGeom>
              <a:avLst/>
              <a:gdLst/>
              <a:ahLst/>
              <a:cxnLst/>
              <a:rect l="l" t="t" r="r" b="b"/>
              <a:pathLst>
                <a:path w="785546" h="698500">
                  <a:moveTo>
                    <a:pt x="773768" y="392915"/>
                  </a:moveTo>
                  <a:lnTo>
                    <a:pt x="621378" y="654835"/>
                  </a:lnTo>
                  <a:cubicBezTo>
                    <a:pt x="605649" y="681869"/>
                    <a:pt x="576732" y="698500"/>
                    <a:pt x="545455" y="698500"/>
                  </a:cubicBezTo>
                  <a:lnTo>
                    <a:pt x="240091" y="698500"/>
                  </a:lnTo>
                  <a:cubicBezTo>
                    <a:pt x="208814" y="698500"/>
                    <a:pt x="179897" y="681869"/>
                    <a:pt x="164168" y="654835"/>
                  </a:cubicBezTo>
                  <a:lnTo>
                    <a:pt x="11778" y="392915"/>
                  </a:lnTo>
                  <a:cubicBezTo>
                    <a:pt x="-3926" y="365923"/>
                    <a:pt x="-3926" y="332577"/>
                    <a:pt x="11778" y="305585"/>
                  </a:cubicBezTo>
                  <a:lnTo>
                    <a:pt x="164168" y="43665"/>
                  </a:lnTo>
                  <a:cubicBezTo>
                    <a:pt x="179897" y="16631"/>
                    <a:pt x="208814" y="0"/>
                    <a:pt x="240091" y="0"/>
                  </a:cubicBezTo>
                  <a:lnTo>
                    <a:pt x="545455" y="0"/>
                  </a:lnTo>
                  <a:cubicBezTo>
                    <a:pt x="576732" y="0"/>
                    <a:pt x="605649" y="16631"/>
                    <a:pt x="621378" y="43665"/>
                  </a:cubicBezTo>
                  <a:lnTo>
                    <a:pt x="773768" y="305585"/>
                  </a:lnTo>
                  <a:cubicBezTo>
                    <a:pt x="789472" y="332577"/>
                    <a:pt x="789472" y="365923"/>
                    <a:pt x="773768" y="392915"/>
                  </a:cubicBezTo>
                  <a:close/>
                </a:path>
              </a:pathLst>
            </a:custGeom>
            <a:solidFill>
              <a:srgbClr val="243B55"/>
            </a:solidFill>
            <a:ln cap="rnd">
              <a:noFill/>
              <a:prstDash val="solid"/>
              <a:round/>
            </a:ln>
          </p:spPr>
          <p:txBody>
            <a:bodyPr/>
            <a:lstStyle/>
            <a:p>
              <a:pPr defTabSz="1371600"/>
              <a:endParaRPr lang="fr-FR">
                <a:solidFill>
                  <a:prstClr val="black"/>
                </a:solidFill>
                <a:latin typeface="Aptos" panose="02110004020202020204"/>
              </a:endParaRPr>
            </a:p>
          </p:txBody>
        </p:sp>
        <p:sp>
          <p:nvSpPr>
            <p:cNvPr id="20" name="TextBox 20"/>
            <p:cNvSpPr txBox="1"/>
            <p:nvPr/>
          </p:nvSpPr>
          <p:spPr>
            <a:xfrm>
              <a:off x="114300" y="-47625"/>
              <a:ext cx="584200" cy="746125"/>
            </a:xfrm>
            <a:prstGeom prst="rect">
              <a:avLst/>
            </a:prstGeom>
          </p:spPr>
          <p:txBody>
            <a:bodyPr lIns="50801" tIns="50801" rIns="50801" bIns="50801" rtlCol="0" anchor="ctr"/>
            <a:lstStyle/>
            <a:p>
              <a:pPr algn="ctr" defTabSz="1371600">
                <a:lnSpc>
                  <a:spcPts val="2660"/>
                </a:lnSpc>
                <a:spcBef>
                  <a:spcPct val="0"/>
                </a:spcBef>
              </a:pPr>
              <a:endParaRPr>
                <a:solidFill>
                  <a:prstClr val="black"/>
                </a:solidFill>
                <a:latin typeface="Aptos" panose="02110004020202020204"/>
              </a:endParaRPr>
            </a:p>
          </p:txBody>
        </p:sp>
      </p:grpSp>
      <p:grpSp>
        <p:nvGrpSpPr>
          <p:cNvPr id="21" name="Group 21"/>
          <p:cNvGrpSpPr/>
          <p:nvPr/>
        </p:nvGrpSpPr>
        <p:grpSpPr>
          <a:xfrm>
            <a:off x="-439462" y="9918994"/>
            <a:ext cx="3297215" cy="2833544"/>
            <a:chOff x="0" y="0"/>
            <a:chExt cx="812800" cy="698500"/>
          </a:xfrm>
        </p:grpSpPr>
        <p:sp>
          <p:nvSpPr>
            <p:cNvPr id="22" name="Freeform 22"/>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solidFill>
                <a:srgbClr val="F48924"/>
              </a:solidFill>
              <a:prstDash val="solid"/>
              <a:miter/>
            </a:ln>
          </p:spPr>
          <p:txBody>
            <a:bodyPr/>
            <a:lstStyle/>
            <a:p>
              <a:pPr defTabSz="1371600"/>
              <a:endParaRPr lang="fr-FR">
                <a:solidFill>
                  <a:prstClr val="black"/>
                </a:solidFill>
                <a:latin typeface="Aptos" panose="02110004020202020204"/>
              </a:endParaRPr>
            </a:p>
          </p:txBody>
        </p:sp>
        <p:sp>
          <p:nvSpPr>
            <p:cNvPr id="23" name="TextBox 23"/>
            <p:cNvSpPr txBox="1"/>
            <p:nvPr/>
          </p:nvSpPr>
          <p:spPr>
            <a:xfrm>
              <a:off x="114300" y="-47625"/>
              <a:ext cx="584200" cy="746125"/>
            </a:xfrm>
            <a:prstGeom prst="rect">
              <a:avLst/>
            </a:prstGeom>
          </p:spPr>
          <p:txBody>
            <a:bodyPr lIns="50801" tIns="50801" rIns="50801" bIns="50801" rtlCol="0" anchor="ctr"/>
            <a:lstStyle/>
            <a:p>
              <a:pPr algn="ctr" defTabSz="1371600">
                <a:lnSpc>
                  <a:spcPts val="2660"/>
                </a:lnSpc>
                <a:spcBef>
                  <a:spcPct val="0"/>
                </a:spcBef>
              </a:pPr>
              <a:endParaRPr>
                <a:solidFill>
                  <a:prstClr val="black"/>
                </a:solidFill>
                <a:latin typeface="Aptos" panose="02110004020202020204"/>
              </a:endParaRPr>
            </a:p>
          </p:txBody>
        </p:sp>
      </p:grpSp>
      <p:sp>
        <p:nvSpPr>
          <p:cNvPr id="24" name="Freeform 24"/>
          <p:cNvSpPr/>
          <p:nvPr/>
        </p:nvSpPr>
        <p:spPr>
          <a:xfrm>
            <a:off x="-2763908" y="8728331"/>
            <a:ext cx="1059176" cy="681845"/>
          </a:xfrm>
          <a:custGeom>
            <a:avLst/>
            <a:gdLst/>
            <a:ahLst/>
            <a:cxnLst/>
            <a:rect l="l" t="t" r="r" b="b"/>
            <a:pathLst>
              <a:path w="1059176" h="681844">
                <a:moveTo>
                  <a:pt x="0" y="0"/>
                </a:moveTo>
                <a:lnTo>
                  <a:pt x="1059176" y="0"/>
                </a:lnTo>
                <a:lnTo>
                  <a:pt x="1059176" y="681844"/>
                </a:lnTo>
                <a:lnTo>
                  <a:pt x="0" y="68184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1371600"/>
            <a:endParaRPr lang="fr-FR">
              <a:solidFill>
                <a:prstClr val="black"/>
              </a:solidFill>
              <a:latin typeface="Aptos" panose="02110004020202020204"/>
            </a:endParaRPr>
          </a:p>
        </p:txBody>
      </p:sp>
      <p:sp>
        <p:nvSpPr>
          <p:cNvPr id="25" name="Freeform 25"/>
          <p:cNvSpPr/>
          <p:nvPr/>
        </p:nvSpPr>
        <p:spPr>
          <a:xfrm rot="-10800000">
            <a:off x="-2594460" y="-758507"/>
            <a:ext cx="2164275" cy="1111896"/>
          </a:xfrm>
          <a:custGeom>
            <a:avLst/>
            <a:gdLst/>
            <a:ahLst/>
            <a:cxnLst/>
            <a:rect l="l" t="t" r="r" b="b"/>
            <a:pathLst>
              <a:path w="2164275" h="1111896">
                <a:moveTo>
                  <a:pt x="0" y="0"/>
                </a:moveTo>
                <a:lnTo>
                  <a:pt x="2164275" y="0"/>
                </a:lnTo>
                <a:lnTo>
                  <a:pt x="2164275" y="1111897"/>
                </a:lnTo>
                <a:lnTo>
                  <a:pt x="0" y="111189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1371600"/>
            <a:endParaRPr lang="fr-FR">
              <a:solidFill>
                <a:prstClr val="black"/>
              </a:solidFill>
              <a:latin typeface="Aptos" panose="02110004020202020204"/>
            </a:endParaRPr>
          </a:p>
        </p:txBody>
      </p:sp>
      <p:grpSp>
        <p:nvGrpSpPr>
          <p:cNvPr id="29" name="Groupe 28">
            <a:extLst>
              <a:ext uri="{FF2B5EF4-FFF2-40B4-BE49-F238E27FC236}">
                <a16:creationId xmlns:a16="http://schemas.microsoft.com/office/drawing/2014/main" id="{A25C3A70-B7FB-9D8F-0333-85AF1BA6BDA5}"/>
              </a:ext>
            </a:extLst>
          </p:cNvPr>
          <p:cNvGrpSpPr/>
          <p:nvPr/>
        </p:nvGrpSpPr>
        <p:grpSpPr>
          <a:xfrm>
            <a:off x="2074804" y="942617"/>
            <a:ext cx="10553572" cy="8344373"/>
            <a:chOff x="-5559784" y="-78812"/>
            <a:chExt cx="15088632" cy="10624962"/>
          </a:xfrm>
        </p:grpSpPr>
        <p:grpSp>
          <p:nvGrpSpPr>
            <p:cNvPr id="30" name="Group 6">
              <a:extLst>
                <a:ext uri="{FF2B5EF4-FFF2-40B4-BE49-F238E27FC236}">
                  <a16:creationId xmlns:a16="http://schemas.microsoft.com/office/drawing/2014/main" id="{7036C698-D76D-1536-91F3-8725DD3E9A88}"/>
                </a:ext>
              </a:extLst>
            </p:cNvPr>
            <p:cNvGrpSpPr/>
            <p:nvPr/>
          </p:nvGrpSpPr>
          <p:grpSpPr>
            <a:xfrm>
              <a:off x="-2629525" y="1632847"/>
              <a:ext cx="12158373" cy="6704152"/>
              <a:chOff x="7260" y="-66675"/>
              <a:chExt cx="1473908" cy="812716"/>
            </a:xfrm>
          </p:grpSpPr>
          <p:sp>
            <p:nvSpPr>
              <p:cNvPr id="35" name="Freeform 7">
                <a:extLst>
                  <a:ext uri="{FF2B5EF4-FFF2-40B4-BE49-F238E27FC236}">
                    <a16:creationId xmlns:a16="http://schemas.microsoft.com/office/drawing/2014/main" id="{BE894CAB-D8EA-CDD9-6746-5C41785398AE}"/>
                  </a:ext>
                </a:extLst>
              </p:cNvPr>
              <p:cNvSpPr/>
              <p:nvPr/>
            </p:nvSpPr>
            <p:spPr>
              <a:xfrm>
                <a:off x="7260" y="0"/>
                <a:ext cx="1473908"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36" name="TextBox 8">
                <a:extLst>
                  <a:ext uri="{FF2B5EF4-FFF2-40B4-BE49-F238E27FC236}">
                    <a16:creationId xmlns:a16="http://schemas.microsoft.com/office/drawing/2014/main" id="{549C4367-456D-D802-6EB3-D6383C5B5B4A}"/>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31" name="Freeform 9">
              <a:extLst>
                <a:ext uri="{FF2B5EF4-FFF2-40B4-BE49-F238E27FC236}">
                  <a16:creationId xmlns:a16="http://schemas.microsoft.com/office/drawing/2014/main" id="{174D3094-AC44-E7A8-7772-C42289CD08F5}"/>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algn="r" defTabSz="914400" rtl="1" eaLnBrk="1" latinLnBrk="0" hangingPunct="1"/>
              <a:endParaRPr lang="fr-FR"/>
            </a:p>
          </p:txBody>
        </p:sp>
        <p:grpSp>
          <p:nvGrpSpPr>
            <p:cNvPr id="32" name="Group 10">
              <a:extLst>
                <a:ext uri="{FF2B5EF4-FFF2-40B4-BE49-F238E27FC236}">
                  <a16:creationId xmlns:a16="http://schemas.microsoft.com/office/drawing/2014/main" id="{B92AE475-E66F-DCF3-1FF9-7587BF8CEEC5}"/>
                </a:ext>
              </a:extLst>
            </p:cNvPr>
            <p:cNvGrpSpPr/>
            <p:nvPr/>
          </p:nvGrpSpPr>
          <p:grpSpPr>
            <a:xfrm>
              <a:off x="-5559784" y="-78812"/>
              <a:ext cx="12651342" cy="9939566"/>
              <a:chOff x="-78408" y="-66675"/>
              <a:chExt cx="1143129" cy="898102"/>
            </a:xfrm>
          </p:grpSpPr>
          <p:sp>
            <p:nvSpPr>
              <p:cNvPr id="33" name="Freeform 11">
                <a:extLst>
                  <a:ext uri="{FF2B5EF4-FFF2-40B4-BE49-F238E27FC236}">
                    <a16:creationId xmlns:a16="http://schemas.microsoft.com/office/drawing/2014/main" id="{26061100-43EE-55C4-CCD2-78C3EC6168CF}"/>
                  </a:ext>
                </a:extLst>
              </p:cNvPr>
              <p:cNvSpPr/>
              <p:nvPr/>
            </p:nvSpPr>
            <p:spPr>
              <a:xfrm>
                <a:off x="-78408" y="0"/>
                <a:ext cx="1143129"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pPr marL="0" algn="r" defTabSz="914400" rtl="1" eaLnBrk="1" latinLnBrk="0" hangingPunct="1"/>
                <a:endParaRPr lang="fr-FR"/>
              </a:p>
            </p:txBody>
          </p:sp>
          <p:sp>
            <p:nvSpPr>
              <p:cNvPr id="34" name="TextBox 12">
                <a:extLst>
                  <a:ext uri="{FF2B5EF4-FFF2-40B4-BE49-F238E27FC236}">
                    <a16:creationId xmlns:a16="http://schemas.microsoft.com/office/drawing/2014/main" id="{F7BC90A4-4278-E3E1-6A71-E0877D874ED6}"/>
                  </a:ext>
                </a:extLst>
              </p:cNvPr>
              <p:cNvSpPr txBox="1"/>
              <p:nvPr/>
            </p:nvSpPr>
            <p:spPr>
              <a:xfrm>
                <a:off x="114300" y="-66675"/>
                <a:ext cx="842166" cy="898102"/>
              </a:xfrm>
              <a:prstGeom prst="rect">
                <a:avLst/>
              </a:prstGeom>
            </p:spPr>
            <p:txBody>
              <a:bodyPr lIns="59834" tIns="59834" rIns="59834" bIns="59834" rtlCol="0" anchor="ctr"/>
              <a:lstStyle/>
              <a:p>
                <a:pPr marL="0" algn="ctr" defTabSz="914400" rtl="1" eaLnBrk="1" latinLnBrk="0" hangingPunct="1">
                  <a:lnSpc>
                    <a:spcPts val="3750"/>
                  </a:lnSpc>
                </a:pPr>
                <a:endParaRPr/>
              </a:p>
            </p:txBody>
          </p:sp>
        </p:grpSp>
      </p:grpSp>
      <p:sp>
        <p:nvSpPr>
          <p:cNvPr id="37" name="TextBox 34">
            <a:extLst>
              <a:ext uri="{FF2B5EF4-FFF2-40B4-BE49-F238E27FC236}">
                <a16:creationId xmlns:a16="http://schemas.microsoft.com/office/drawing/2014/main" id="{FEDEEFC8-05A7-528E-5CC5-F43AC1A5144E}"/>
              </a:ext>
            </a:extLst>
          </p:cNvPr>
          <p:cNvSpPr txBox="1"/>
          <p:nvPr/>
        </p:nvSpPr>
        <p:spPr>
          <a:xfrm>
            <a:off x="4101482" y="4016409"/>
            <a:ext cx="5149214" cy="1354217"/>
          </a:xfrm>
          <a:prstGeom prst="rect">
            <a:avLst/>
          </a:prstGeom>
        </p:spPr>
        <p:txBody>
          <a:bodyPr wrap="square" lIns="0" tIns="0" rIns="0" bIns="0" rtlCol="0" anchor="t">
            <a:spAutoFit/>
          </a:bodyPr>
          <a:lstStyle/>
          <a:p>
            <a:pPr algn="r" rtl="1">
              <a:defRPr/>
            </a:pPr>
            <a:r>
              <a:rPr lang="ar-MA" sz="88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خلاصات التقاسم</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e 3">
            <a:extLst>
              <a:ext uri="{FF2B5EF4-FFF2-40B4-BE49-F238E27FC236}">
                <a16:creationId xmlns:a16="http://schemas.microsoft.com/office/drawing/2014/main" id="{36E5603E-7B66-464A-336E-B4045D08A94C}"/>
              </a:ext>
            </a:extLst>
          </p:cNvPr>
          <p:cNvGrpSpPr/>
          <p:nvPr/>
        </p:nvGrpSpPr>
        <p:grpSpPr>
          <a:xfrm rot="10800000">
            <a:off x="11887200" y="994625"/>
            <a:ext cx="8999958" cy="7764850"/>
            <a:chOff x="-4692020" y="659100"/>
            <a:chExt cx="12867402" cy="9887050"/>
          </a:xfrm>
        </p:grpSpPr>
        <p:grpSp>
          <p:nvGrpSpPr>
            <p:cNvPr id="5" name="Group 6">
              <a:extLst>
                <a:ext uri="{FF2B5EF4-FFF2-40B4-BE49-F238E27FC236}">
                  <a16:creationId xmlns:a16="http://schemas.microsoft.com/office/drawing/2014/main" id="{796C24DB-6747-D1DA-C878-63B596C43CA4}"/>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4FCC7108-64DE-55DB-7A21-BA2341681D9F}"/>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11" name="TextBox 8">
                <a:extLst>
                  <a:ext uri="{FF2B5EF4-FFF2-40B4-BE49-F238E27FC236}">
                    <a16:creationId xmlns:a16="http://schemas.microsoft.com/office/drawing/2014/main" id="{C388DB8D-7241-C5F9-51DB-E270CEB2A400}"/>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6" name="Freeform 9">
              <a:extLst>
                <a:ext uri="{FF2B5EF4-FFF2-40B4-BE49-F238E27FC236}">
                  <a16:creationId xmlns:a16="http://schemas.microsoft.com/office/drawing/2014/main" id="{D04EF7C7-A7A3-1E3F-5539-DB92D13FB87A}"/>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7" name="Group 10">
              <a:extLst>
                <a:ext uri="{FF2B5EF4-FFF2-40B4-BE49-F238E27FC236}">
                  <a16:creationId xmlns:a16="http://schemas.microsoft.com/office/drawing/2014/main" id="{FF3E8E6A-98CF-50D6-014F-6AFBFA9E19BA}"/>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32A6505C-E3A7-F8F7-6A5B-7DACAB9637B5}"/>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9" name="TextBox 12">
                <a:extLst>
                  <a:ext uri="{FF2B5EF4-FFF2-40B4-BE49-F238E27FC236}">
                    <a16:creationId xmlns:a16="http://schemas.microsoft.com/office/drawing/2014/main" id="{C6896125-9114-BAC0-41FF-18E780AEBCD4}"/>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2" name="TextBox 34">
            <a:extLst>
              <a:ext uri="{FF2B5EF4-FFF2-40B4-BE49-F238E27FC236}">
                <a16:creationId xmlns:a16="http://schemas.microsoft.com/office/drawing/2014/main" id="{E7D696E9-81EC-363E-C551-B22FE6E388C9}"/>
              </a:ext>
            </a:extLst>
          </p:cNvPr>
          <p:cNvSpPr txBox="1"/>
          <p:nvPr/>
        </p:nvSpPr>
        <p:spPr>
          <a:xfrm>
            <a:off x="13212968" y="4533789"/>
            <a:ext cx="2192030" cy="923330"/>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ملاحق</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563D2-F639-1D31-869B-BA03D2B6B055}"/>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6A5D05F-D132-215A-2461-1F65B666D8C5}"/>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021CD360-025C-3E28-8417-C3204CD7FC59}"/>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1893729D-BA96-9B2B-8980-46C56FAD7027}"/>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C3BD756F-A18E-70E7-899F-8185E8FFA2F2}"/>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92AE3A1A-007C-CFBA-54A9-85C2F0B778DC}"/>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26" name="TextBox 17">
            <a:extLst>
              <a:ext uri="{FF2B5EF4-FFF2-40B4-BE49-F238E27FC236}">
                <a16:creationId xmlns:a16="http://schemas.microsoft.com/office/drawing/2014/main" id="{EF1ADCFC-67E5-7D2B-44E2-310B192E08DD}"/>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 1</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418230852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34FF2-2566-5690-8F6E-7764A083A8A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EAD9F8B-A68F-4C6D-49E3-64F704F77B8B}"/>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1C1CCE90-C7DE-EA76-1968-D450DF374E01}"/>
              </a:ext>
            </a:extLst>
          </p:cNvPr>
          <p:cNvSpPr txBox="1"/>
          <p:nvPr/>
        </p:nvSpPr>
        <p:spPr>
          <a:xfrm>
            <a:off x="5469309" y="614075"/>
            <a:ext cx="8128265" cy="1303242"/>
          </a:xfrm>
          <a:prstGeom prst="rect">
            <a:avLst/>
          </a:prstGeom>
        </p:spPr>
        <p:txBody>
          <a:bodyPr lIns="0" tIns="0" rIns="0" bIns="0" rtlCol="0" anchor="t">
            <a:spAutoFit/>
          </a:bodyPr>
          <a:lstStyle/>
          <a:p>
            <a:pPr marL="0" lvl="0" indent="0" algn="ctr" rtl="1">
              <a:lnSpc>
                <a:spcPts val="4818"/>
              </a:lnSpc>
              <a:spcBef>
                <a:spcPct val="0"/>
              </a:spcBef>
            </a:pPr>
            <a:r>
              <a:rPr lang="ar-MA" sz="5876" spc="58" dirty="0">
                <a:solidFill>
                  <a:srgbClr val="2A2B39"/>
                </a:solidFill>
                <a:latin typeface="IBM Plex Sans Arabic"/>
                <a:ea typeface="IBM Plex Sans Arabic"/>
                <a:cs typeface="IBM Plex Sans Arabic"/>
                <a:sym typeface="IBM Plex Sans Arabic"/>
                <a:rtl/>
              </a:rPr>
              <a:t>الخريطة الذهنية: عائلة العدد</a:t>
            </a:r>
            <a:endParaRPr lang="ar-EG" sz="5876" spc="58" dirty="0">
              <a:solidFill>
                <a:srgbClr val="2A2B39"/>
              </a:solidFill>
              <a:latin typeface="IBM Plex Sans Arabic"/>
              <a:ea typeface="IBM Plex Sans Arabic"/>
              <a:cs typeface="IBM Plex Sans Arabic"/>
              <a:sym typeface="IBM Plex Sans Arabic"/>
              <a:rtl/>
            </a:endParaRPr>
          </a:p>
        </p:txBody>
      </p:sp>
      <p:sp>
        <p:nvSpPr>
          <p:cNvPr id="4" name="Freeform 4">
            <a:extLst>
              <a:ext uri="{FF2B5EF4-FFF2-40B4-BE49-F238E27FC236}">
                <a16:creationId xmlns:a16="http://schemas.microsoft.com/office/drawing/2014/main" id="{B0F45EA9-112A-466C-1082-BD1A971F4F88}"/>
              </a:ext>
            </a:extLst>
          </p:cNvPr>
          <p:cNvSpPr/>
          <p:nvPr/>
        </p:nvSpPr>
        <p:spPr>
          <a:xfrm rot="2700000" flipV="1">
            <a:off x="13557711" y="3314470"/>
            <a:ext cx="1705408"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B3802244-0771-22D8-405B-2678928EBB28}"/>
              </a:ext>
            </a:extLst>
          </p:cNvPr>
          <p:cNvGrpSpPr/>
          <p:nvPr/>
        </p:nvGrpSpPr>
        <p:grpSpPr>
          <a:xfrm>
            <a:off x="5352754" y="1777405"/>
            <a:ext cx="7517550" cy="1842095"/>
            <a:chOff x="0" y="0"/>
            <a:chExt cx="3172940" cy="796749"/>
          </a:xfrm>
        </p:grpSpPr>
        <p:sp>
          <p:nvSpPr>
            <p:cNvPr id="9" name="Freeform 9">
              <a:extLst>
                <a:ext uri="{FF2B5EF4-FFF2-40B4-BE49-F238E27FC236}">
                  <a16:creationId xmlns:a16="http://schemas.microsoft.com/office/drawing/2014/main" id="{DD48A68A-1BBF-09FA-514A-FA7A7CB1B32D}"/>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C418B45D-9E7E-0C4D-C82B-FB26C641CCF0}"/>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9D22112B-C42B-49D3-87A4-1D9A24CE44A1}"/>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61D08550-7335-91B6-AA7A-C9F441A73F32}"/>
              </a:ext>
            </a:extLst>
          </p:cNvPr>
          <p:cNvGrpSpPr/>
          <p:nvPr/>
        </p:nvGrpSpPr>
        <p:grpSpPr>
          <a:xfrm>
            <a:off x="3972723" y="4381273"/>
            <a:ext cx="9799353" cy="5485068"/>
            <a:chOff x="0" y="0"/>
            <a:chExt cx="2269920" cy="2496304"/>
          </a:xfrm>
        </p:grpSpPr>
        <p:sp>
          <p:nvSpPr>
            <p:cNvPr id="13" name="Freeform 13">
              <a:extLst>
                <a:ext uri="{FF2B5EF4-FFF2-40B4-BE49-F238E27FC236}">
                  <a16:creationId xmlns:a16="http://schemas.microsoft.com/office/drawing/2014/main" id="{F54F1601-3300-E230-F633-8374BE0CAB15}"/>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7984C366-BB4F-420F-53DC-4CABB8AB20B0}"/>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E6D08B43-AF42-0EEB-6C57-E7A673D76ED0}"/>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grpSp>
        <p:nvGrpSpPr>
          <p:cNvPr id="16" name="Group 16">
            <a:extLst>
              <a:ext uri="{FF2B5EF4-FFF2-40B4-BE49-F238E27FC236}">
                <a16:creationId xmlns:a16="http://schemas.microsoft.com/office/drawing/2014/main" id="{1BD7310E-F7BA-E695-49C3-7038BD18D360}"/>
              </a:ext>
            </a:extLst>
          </p:cNvPr>
          <p:cNvGrpSpPr/>
          <p:nvPr/>
        </p:nvGrpSpPr>
        <p:grpSpPr>
          <a:xfrm>
            <a:off x="14091548" y="4344472"/>
            <a:ext cx="3736418" cy="5523428"/>
            <a:chOff x="0" y="0"/>
            <a:chExt cx="1922617" cy="2496304"/>
          </a:xfrm>
        </p:grpSpPr>
        <p:sp>
          <p:nvSpPr>
            <p:cNvPr id="17" name="Freeform 17">
              <a:extLst>
                <a:ext uri="{FF2B5EF4-FFF2-40B4-BE49-F238E27FC236}">
                  <a16:creationId xmlns:a16="http://schemas.microsoft.com/office/drawing/2014/main" id="{5382E853-A4A8-C8FC-1FEF-1E47760CFEB7}"/>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a:p>
          </p:txBody>
        </p:sp>
        <p:sp>
          <p:nvSpPr>
            <p:cNvPr id="18" name="Freeform 18">
              <a:extLst>
                <a:ext uri="{FF2B5EF4-FFF2-40B4-BE49-F238E27FC236}">
                  <a16:creationId xmlns:a16="http://schemas.microsoft.com/office/drawing/2014/main" id="{3B091EAE-62E0-B407-2950-5307B1C1894F}"/>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a:p>
          </p:txBody>
        </p:sp>
        <p:sp>
          <p:nvSpPr>
            <p:cNvPr id="19" name="Freeform 19">
              <a:extLst>
                <a:ext uri="{FF2B5EF4-FFF2-40B4-BE49-F238E27FC236}">
                  <a16:creationId xmlns:a16="http://schemas.microsoft.com/office/drawing/2014/main" id="{A10E0CF6-B71F-F04A-299D-E967C4E6547B}"/>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65ED8EF1-63D2-951C-7099-42328ED498D3}"/>
              </a:ext>
            </a:extLst>
          </p:cNvPr>
          <p:cNvSpPr/>
          <p:nvPr/>
        </p:nvSpPr>
        <p:spPr>
          <a:xfrm>
            <a:off x="8452756" y="5491758"/>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C5FE5DBA-DC05-F8F4-5456-C1C85EBE0207}"/>
              </a:ext>
            </a:extLst>
          </p:cNvPr>
          <p:cNvGrpSpPr/>
          <p:nvPr/>
        </p:nvGrpSpPr>
        <p:grpSpPr>
          <a:xfrm>
            <a:off x="8973987" y="4000500"/>
            <a:ext cx="845407" cy="845407"/>
            <a:chOff x="0" y="0"/>
            <a:chExt cx="812800" cy="812800"/>
          </a:xfrm>
        </p:grpSpPr>
        <p:sp>
          <p:nvSpPr>
            <p:cNvPr id="30" name="Freeform 30">
              <a:extLst>
                <a:ext uri="{FF2B5EF4-FFF2-40B4-BE49-F238E27FC236}">
                  <a16:creationId xmlns:a16="http://schemas.microsoft.com/office/drawing/2014/main" id="{2F3237CD-9046-3F08-A881-06517EF251F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6C7D4B26-FFAB-0450-966B-6F59AC5680A4}"/>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6E5EE8C6-D933-A438-DFA7-E5F3E0C4D94A}"/>
              </a:ext>
            </a:extLst>
          </p:cNvPr>
          <p:cNvSpPr txBox="1"/>
          <p:nvPr/>
        </p:nvSpPr>
        <p:spPr>
          <a:xfrm>
            <a:off x="8201582" y="5149407"/>
            <a:ext cx="2390218" cy="237309"/>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sym typeface="IBM Plex Sans Arabic Bold"/>
                <a:rtl/>
              </a:rPr>
              <a:t>النمذجة</a:t>
            </a:r>
          </a:p>
        </p:txBody>
      </p:sp>
      <p:sp>
        <p:nvSpPr>
          <p:cNvPr id="33" name="Freeform 33">
            <a:extLst>
              <a:ext uri="{FF2B5EF4-FFF2-40B4-BE49-F238E27FC236}">
                <a16:creationId xmlns:a16="http://schemas.microsoft.com/office/drawing/2014/main" id="{8AB927D3-4991-DCA7-FAC8-C9D090169E80}"/>
              </a:ext>
            </a:extLst>
          </p:cNvPr>
          <p:cNvSpPr/>
          <p:nvPr/>
        </p:nvSpPr>
        <p:spPr>
          <a:xfrm>
            <a:off x="15051624" y="5454958"/>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34" name="Group 34">
            <a:extLst>
              <a:ext uri="{FF2B5EF4-FFF2-40B4-BE49-F238E27FC236}">
                <a16:creationId xmlns:a16="http://schemas.microsoft.com/office/drawing/2014/main" id="{29CF848D-755F-2E2D-8013-11F2D7EB8F43}"/>
              </a:ext>
            </a:extLst>
          </p:cNvPr>
          <p:cNvGrpSpPr/>
          <p:nvPr/>
        </p:nvGrpSpPr>
        <p:grpSpPr>
          <a:xfrm>
            <a:off x="15529823" y="3924300"/>
            <a:ext cx="845407" cy="845407"/>
            <a:chOff x="0" y="0"/>
            <a:chExt cx="812800" cy="812800"/>
          </a:xfrm>
        </p:grpSpPr>
        <p:sp>
          <p:nvSpPr>
            <p:cNvPr id="35" name="Freeform 35">
              <a:extLst>
                <a:ext uri="{FF2B5EF4-FFF2-40B4-BE49-F238E27FC236}">
                  <a16:creationId xmlns:a16="http://schemas.microsoft.com/office/drawing/2014/main" id="{E8A09EE5-E6A2-4734-064A-2DCD6E32AC4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36" name="TextBox 36">
              <a:extLst>
                <a:ext uri="{FF2B5EF4-FFF2-40B4-BE49-F238E27FC236}">
                  <a16:creationId xmlns:a16="http://schemas.microsoft.com/office/drawing/2014/main" id="{80C13394-DA19-3B8D-C19A-6BAC1B83D091}"/>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7">
            <a:extLst>
              <a:ext uri="{FF2B5EF4-FFF2-40B4-BE49-F238E27FC236}">
                <a16:creationId xmlns:a16="http://schemas.microsoft.com/office/drawing/2014/main" id="{2E0A97DE-4372-9028-B941-1323CBA31E4C}"/>
              </a:ext>
            </a:extLst>
          </p:cNvPr>
          <p:cNvSpPr txBox="1"/>
          <p:nvPr/>
        </p:nvSpPr>
        <p:spPr>
          <a:xfrm>
            <a:off x="14664190" y="5132798"/>
            <a:ext cx="2390218" cy="237309"/>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sym typeface="IBM Plex Sans Arabic Bold"/>
                <a:rtl/>
              </a:rPr>
              <a:t>التهيئة</a:t>
            </a:r>
          </a:p>
        </p:txBody>
      </p:sp>
      <p:sp>
        <p:nvSpPr>
          <p:cNvPr id="38" name="TextBox 38">
            <a:extLst>
              <a:ext uri="{FF2B5EF4-FFF2-40B4-BE49-F238E27FC236}">
                <a16:creationId xmlns:a16="http://schemas.microsoft.com/office/drawing/2014/main" id="{B9E89190-EADC-7617-6299-6D14CFA315A7}"/>
              </a:ext>
            </a:extLst>
          </p:cNvPr>
          <p:cNvSpPr txBox="1"/>
          <p:nvPr/>
        </p:nvSpPr>
        <p:spPr>
          <a:xfrm>
            <a:off x="14300219" y="6155477"/>
            <a:ext cx="3039660" cy="1512443"/>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تنظيم وإعداد الفضاء؛ </a:t>
            </a:r>
          </a:p>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تحضير المعينات الديداكتيكية؛</a:t>
            </a:r>
          </a:p>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 جذب انتباه المتعلمين؛</a:t>
            </a:r>
          </a:p>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 التصريح بأهداف النشاط.</a:t>
            </a:r>
          </a:p>
          <a:p>
            <a:pPr marL="0" lvl="0" indent="0" algn="ctr" rtl="1">
              <a:lnSpc>
                <a:spcPts val="2430"/>
              </a:lnSpc>
            </a:pPr>
            <a:endParaRPr lang="ar-EG" sz="1699" spc="42">
              <a:solidFill>
                <a:srgbClr val="242424"/>
              </a:solidFill>
              <a:latin typeface="IBM Plex Sans Arabic"/>
              <a:ea typeface="IBM Plex Sans Arabic"/>
              <a:cs typeface="IBM Plex Sans Arabic"/>
              <a:sym typeface="IBM Plex Sans Arabic"/>
              <a:rtl/>
            </a:endParaRPr>
          </a:p>
        </p:txBody>
      </p:sp>
      <p:sp>
        <p:nvSpPr>
          <p:cNvPr id="44" name="TextBox 44">
            <a:extLst>
              <a:ext uri="{FF2B5EF4-FFF2-40B4-BE49-F238E27FC236}">
                <a16:creationId xmlns:a16="http://schemas.microsoft.com/office/drawing/2014/main" id="{1105DA28-39C7-C035-2D6E-EB82A21D50C8}"/>
              </a:ext>
            </a:extLst>
          </p:cNvPr>
          <p:cNvSpPr txBox="1"/>
          <p:nvPr/>
        </p:nvSpPr>
        <p:spPr>
          <a:xfrm>
            <a:off x="9147919" y="403051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45" name="TextBox 45">
            <a:extLst>
              <a:ext uri="{FF2B5EF4-FFF2-40B4-BE49-F238E27FC236}">
                <a16:creationId xmlns:a16="http://schemas.microsoft.com/office/drawing/2014/main" id="{ECF0EA17-563F-8B49-69E7-17E0E0C09C18}"/>
              </a:ext>
            </a:extLst>
          </p:cNvPr>
          <p:cNvSpPr txBox="1"/>
          <p:nvPr/>
        </p:nvSpPr>
        <p:spPr>
          <a:xfrm>
            <a:off x="15682223" y="3945713"/>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54" name="TextBox 54">
            <a:extLst>
              <a:ext uri="{FF2B5EF4-FFF2-40B4-BE49-F238E27FC236}">
                <a16:creationId xmlns:a16="http://schemas.microsoft.com/office/drawing/2014/main" id="{6A756D4F-6F34-C12A-3623-D4E89A983337}"/>
              </a:ext>
            </a:extLst>
          </p:cNvPr>
          <p:cNvSpPr txBox="1"/>
          <p:nvPr/>
        </p:nvSpPr>
        <p:spPr>
          <a:xfrm>
            <a:off x="5867401" y="1943100"/>
            <a:ext cx="6433508" cy="99052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ترسيخ مفهوم العدد وكتاباته المختلفة</a:t>
            </a:r>
            <a:r>
              <a:rPr lang="ar-MA" sz="1912" dirty="0">
                <a:solidFill>
                  <a:srgbClr val="2A2B39"/>
                </a:solidFill>
                <a:latin typeface="IBM Plex Sans Arabic"/>
                <a:ea typeface="IBM Plex Sans Arabic"/>
                <a:cs typeface="IBM Plex Sans Arabic"/>
                <a:sym typeface="IBM Plex Sans Arabic"/>
                <a:rtl/>
              </a:rPr>
              <a:t>؛</a:t>
            </a:r>
            <a:endParaRPr lang="ar-EG" sz="1912" dirty="0">
              <a:solidFill>
                <a:srgbClr val="2A2B39"/>
              </a:solidFill>
              <a:latin typeface="IBM Plex Sans Arabic"/>
              <a:ea typeface="IBM Plex Sans Arabic"/>
              <a:cs typeface="IBM Plex Sans Arabic"/>
              <a:sym typeface="IBM Plex Sans Arabic"/>
              <a:rtl/>
            </a:endParaRPr>
          </a:p>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إكساب القدرة على الحساب السريع على السطر </a:t>
            </a:r>
            <a:r>
              <a:rPr lang="ar-MA" sz="1912" dirty="0">
                <a:solidFill>
                  <a:srgbClr val="2A2B39"/>
                </a:solidFill>
                <a:latin typeface="IBM Plex Sans Arabic"/>
                <a:ea typeface="IBM Plex Sans Arabic"/>
                <a:cs typeface="IBM Plex Sans Arabic"/>
                <a:sym typeface="IBM Plex Sans Arabic"/>
                <a:rtl/>
              </a:rPr>
              <a:t> </a:t>
            </a:r>
            <a:r>
              <a:rPr lang="ar-EG" sz="1912" dirty="0">
                <a:solidFill>
                  <a:srgbClr val="2A2B39"/>
                </a:solidFill>
                <a:latin typeface="IBM Plex Sans Arabic"/>
                <a:ea typeface="IBM Plex Sans Arabic"/>
                <a:cs typeface="IBM Plex Sans Arabic"/>
                <a:sym typeface="IBM Plex Sans Arabic"/>
                <a:rtl/>
              </a:rPr>
              <a:t>لمجاميع بسيطة؛ </a:t>
            </a:r>
          </a:p>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التمكن من مكملات عدد إلى العشرة</a:t>
            </a:r>
            <a:r>
              <a:rPr lang="ar-MA" sz="1912" dirty="0">
                <a:solidFill>
                  <a:srgbClr val="2A2B39"/>
                </a:solidFill>
                <a:latin typeface="IBM Plex Sans Arabic"/>
                <a:ea typeface="IBM Plex Sans Arabic"/>
                <a:cs typeface="IBM Plex Sans Arabic"/>
                <a:sym typeface="IBM Plex Sans Arabic"/>
                <a:rtl/>
              </a:rPr>
              <a:t>.</a:t>
            </a:r>
            <a:endParaRPr lang="ar-EG" sz="1912" dirty="0">
              <a:solidFill>
                <a:srgbClr val="2A2B39"/>
              </a:solidFill>
              <a:latin typeface="IBM Plex Sans Arabic"/>
              <a:ea typeface="IBM Plex Sans Arabic"/>
              <a:cs typeface="IBM Plex Sans Arabic"/>
              <a:sym typeface="IBM Plex Sans Arabic"/>
              <a:rtl/>
            </a:endParaRPr>
          </a:p>
        </p:txBody>
      </p:sp>
      <p:sp>
        <p:nvSpPr>
          <p:cNvPr id="55" name="TextBox 55">
            <a:extLst>
              <a:ext uri="{FF2B5EF4-FFF2-40B4-BE49-F238E27FC236}">
                <a16:creationId xmlns:a16="http://schemas.microsoft.com/office/drawing/2014/main" id="{4DCF96FD-EFC4-8D1E-621C-B3F654F9F710}"/>
              </a:ext>
            </a:extLst>
          </p:cNvPr>
          <p:cNvSpPr txBox="1"/>
          <p:nvPr/>
        </p:nvSpPr>
        <p:spPr>
          <a:xfrm>
            <a:off x="4145405" y="5729310"/>
            <a:ext cx="9319378" cy="3989554"/>
          </a:xfrm>
          <a:prstGeom prst="rect">
            <a:avLst/>
          </a:prstGeom>
        </p:spPr>
        <p:txBody>
          <a:bodyPr wrap="square"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يأخذ </a:t>
            </a:r>
            <a:r>
              <a:rPr lang="ar-MA" sz="1699" spc="42" dirty="0">
                <a:solidFill>
                  <a:srgbClr val="242424"/>
                </a:solidFill>
                <a:latin typeface="IBM Plex Sans Arabic"/>
                <a:ea typeface="IBM Plex Sans Arabic"/>
                <a:cs typeface="IBM Plex Sans Arabic"/>
                <a:sym typeface="IBM Plex Sans Arabic"/>
                <a:rtl/>
              </a:rPr>
              <a:t>الأستاذ(ة)</a:t>
            </a:r>
            <a:r>
              <a:rPr lang="ar-EG" sz="1699" spc="42" dirty="0">
                <a:solidFill>
                  <a:srgbClr val="242424"/>
                </a:solidFill>
                <a:latin typeface="IBM Plex Sans Arabic"/>
                <a:ea typeface="IBM Plex Sans Arabic"/>
                <a:cs typeface="IBM Plex Sans Arabic"/>
                <a:sym typeface="IBM Plex Sans Arabic"/>
                <a:rtl/>
              </a:rPr>
              <a:t> مجموعة من الخشيبات؛ يبدأ بنمذجة عائلة عدد أصغر من 9 بالنسبة للمستوى الثاني أو بالعدد 10 بالنسبة للمستويات العليا؛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يعد الخشيبات أمام المتعلمين؛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يسجل العدد داخل دائرة وسط السبورة؛</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ينظم الخشيبات أمام المتعلمين على شكل جمع عددين ؛يقسمهم إلى جزئين ويعد عناصر كل جزء؛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يصرح بالكتابة الجمعية المحصل عليها   ويكتبها أمام شعاع من الخريطة الذهنية؛</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يحرص </a:t>
            </a:r>
            <a:r>
              <a:rPr lang="ar-MA" sz="1699" spc="42" dirty="0">
                <a:solidFill>
                  <a:srgbClr val="242424"/>
                </a:solidFill>
                <a:latin typeface="IBM Plex Sans Arabic"/>
                <a:ea typeface="IBM Plex Sans Arabic"/>
                <a:cs typeface="IBM Plex Sans Arabic"/>
                <a:sym typeface="IBM Plex Sans Arabic"/>
                <a:rtl/>
              </a:rPr>
              <a:t>الأستاذ(ة)</a:t>
            </a:r>
            <a:r>
              <a:rPr lang="ar-EG" sz="1699" spc="42" dirty="0">
                <a:solidFill>
                  <a:srgbClr val="242424"/>
                </a:solidFill>
                <a:latin typeface="IBM Plex Sans Arabic"/>
                <a:ea typeface="IBM Plex Sans Arabic"/>
                <a:cs typeface="IBM Plex Sans Arabic"/>
                <a:sym typeface="IBM Plex Sans Arabic"/>
                <a:rtl/>
              </a:rPr>
              <a:t> على كتابة الصيغة التبادلية للمجموع المقدم قبل الانتقال إلى صيغة أخرى؛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يثير انتباه المتعلمين إلى خاصية التبادلية في الجمع؛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يدعو </a:t>
            </a:r>
            <a:r>
              <a:rPr lang="ar-MA" sz="1699" spc="42" dirty="0">
                <a:solidFill>
                  <a:srgbClr val="242424"/>
                </a:solidFill>
                <a:latin typeface="IBM Plex Sans Arabic"/>
                <a:ea typeface="IBM Plex Sans Arabic"/>
                <a:cs typeface="IBM Plex Sans Arabic"/>
                <a:sym typeface="IBM Plex Sans Arabic"/>
                <a:rtl/>
              </a:rPr>
              <a:t>الأستاذ(ة)</a:t>
            </a:r>
            <a:r>
              <a:rPr lang="ar-EG" sz="1699" spc="42" dirty="0">
                <a:solidFill>
                  <a:srgbClr val="242424"/>
                </a:solidFill>
                <a:latin typeface="IBM Plex Sans Arabic"/>
                <a:ea typeface="IBM Plex Sans Arabic"/>
                <a:cs typeface="IBM Plex Sans Arabic"/>
                <a:sym typeface="IBM Plex Sans Arabic"/>
                <a:rtl/>
              </a:rPr>
              <a:t> أحد المتعلمين إلى إيجاد كتابة أخرى؛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يكرر العملية حتى التوصل إلى جميع الكتابات الجمعية من حدين للعدد.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يسمي </a:t>
            </a:r>
            <a:r>
              <a:rPr lang="ar-MA" sz="1699" spc="42" dirty="0">
                <a:solidFill>
                  <a:srgbClr val="242424"/>
                </a:solidFill>
                <a:latin typeface="IBM Plex Sans Arabic"/>
                <a:ea typeface="IBM Plex Sans Arabic"/>
                <a:cs typeface="IBM Plex Sans Arabic"/>
                <a:sym typeface="IBM Plex Sans Arabic"/>
                <a:rtl/>
              </a:rPr>
              <a:t>الأستاذ(ة)</a:t>
            </a:r>
            <a:r>
              <a:rPr lang="ar-EG" sz="1699" spc="42" dirty="0">
                <a:solidFill>
                  <a:srgbClr val="242424"/>
                </a:solidFill>
                <a:latin typeface="IBM Plex Sans Arabic"/>
                <a:ea typeface="IBM Plex Sans Arabic"/>
                <a:cs typeface="IBM Plex Sans Arabic"/>
                <a:sym typeface="IBM Plex Sans Arabic"/>
                <a:rtl/>
              </a:rPr>
              <a:t> عائلة العدد: حصلنا على عائلة العدد ...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يدعو المتعلمين إلى كتابة عائلة العدد على دفاترهم مع الحرص على إعادة إنتاجها وليس فقط نقلها. </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2ADD87A4-3602-A85F-87E9-19D6EB286CEE}"/>
              </a:ext>
            </a:extLst>
          </p:cNvPr>
          <p:cNvGrpSpPr/>
          <p:nvPr/>
        </p:nvGrpSpPr>
        <p:grpSpPr>
          <a:xfrm rot="5400000">
            <a:off x="12567332" y="2073352"/>
            <a:ext cx="1569555" cy="839931"/>
            <a:chOff x="0" y="0"/>
            <a:chExt cx="1223127" cy="654544"/>
          </a:xfrm>
        </p:grpSpPr>
        <p:sp>
          <p:nvSpPr>
            <p:cNvPr id="58" name="Freeform 58">
              <a:extLst>
                <a:ext uri="{FF2B5EF4-FFF2-40B4-BE49-F238E27FC236}">
                  <a16:creationId xmlns:a16="http://schemas.microsoft.com/office/drawing/2014/main" id="{4238D93E-2B1F-1D24-24DC-828226118AE4}"/>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8138FC4E-84AE-0C7B-A6B7-7531FB20727B}"/>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A6488656-B5B7-A465-8276-B5E6D60BA7D9}"/>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374AB84B-7220-80BE-AB20-96E189931C0A}"/>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147749F9-1D5A-BC8D-FCE6-99A39D02DFCD}"/>
              </a:ext>
            </a:extLst>
          </p:cNvPr>
          <p:cNvGrpSpPr/>
          <p:nvPr/>
        </p:nvGrpSpPr>
        <p:grpSpPr>
          <a:xfrm>
            <a:off x="617342" y="1026447"/>
            <a:ext cx="3444840" cy="1953397"/>
            <a:chOff x="0" y="0"/>
            <a:chExt cx="2263775" cy="1074441"/>
          </a:xfrm>
        </p:grpSpPr>
        <p:sp>
          <p:nvSpPr>
            <p:cNvPr id="63" name="Freeform 63">
              <a:extLst>
                <a:ext uri="{FF2B5EF4-FFF2-40B4-BE49-F238E27FC236}">
                  <a16:creationId xmlns:a16="http://schemas.microsoft.com/office/drawing/2014/main" id="{6537D33D-AC2D-AF41-3189-09B96416D73A}"/>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EA6CCBE0-03F4-0BB8-2535-29DD356F300D}"/>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17423D84-9DDD-5DDD-9104-A20DF1E36EBE}"/>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89F35EBD-062A-19BB-7209-6BC48071C667}"/>
              </a:ext>
            </a:extLst>
          </p:cNvPr>
          <p:cNvGrpSpPr/>
          <p:nvPr/>
        </p:nvGrpSpPr>
        <p:grpSpPr>
          <a:xfrm>
            <a:off x="1004160" y="755631"/>
            <a:ext cx="2671204" cy="566577"/>
            <a:chOff x="0" y="0"/>
            <a:chExt cx="1755380" cy="372326"/>
          </a:xfrm>
        </p:grpSpPr>
        <p:sp>
          <p:nvSpPr>
            <p:cNvPr id="67" name="Freeform 67">
              <a:extLst>
                <a:ext uri="{FF2B5EF4-FFF2-40B4-BE49-F238E27FC236}">
                  <a16:creationId xmlns:a16="http://schemas.microsoft.com/office/drawing/2014/main" id="{58F85469-570A-711F-B433-43F8B908778C}"/>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414540D1-F7A8-3DCB-29D9-B323AEC47E7A}"/>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88421365-3B84-7792-B64F-3EBC86ABBDE4}"/>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B9AF5166-83E6-8906-8957-7C965B2E5D2B}"/>
              </a:ext>
            </a:extLst>
          </p:cNvPr>
          <p:cNvSpPr txBox="1"/>
          <p:nvPr/>
        </p:nvSpPr>
        <p:spPr>
          <a:xfrm>
            <a:off x="1074422" y="93526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5A051A91-1E74-9874-989A-F1097DFC0B5F}"/>
              </a:ext>
            </a:extLst>
          </p:cNvPr>
          <p:cNvSpPr txBox="1"/>
          <p:nvPr/>
        </p:nvSpPr>
        <p:spPr>
          <a:xfrm>
            <a:off x="634735" y="1389755"/>
            <a:ext cx="2998711" cy="1179490"/>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241" dirty="0">
                <a:solidFill>
                  <a:srgbClr val="000000"/>
                </a:solidFill>
                <a:latin typeface="IBM Plex Sans Arabic"/>
                <a:ea typeface="IBM Plex Sans Arabic"/>
                <a:cs typeface="IBM Plex Sans Arabic"/>
                <a:sym typeface="IBM Plex Sans Arabic"/>
                <a:rtl/>
              </a:rPr>
              <a:t>الخشيبات </a:t>
            </a:r>
            <a:endParaRPr lang="ar-MA" sz="2241" dirty="0">
              <a:solidFill>
                <a:srgbClr val="000000"/>
              </a:solidFill>
              <a:latin typeface="IBM Plex Sans Arabic"/>
              <a:ea typeface="IBM Plex Sans Arabic"/>
              <a:cs typeface="IBM Plex Sans Arabic"/>
              <a:sym typeface="IBM Plex Sans Arabic"/>
              <a:rtl/>
            </a:endParaRPr>
          </a:p>
          <a:p>
            <a:pPr marL="483939" lvl="1" indent="-241969" algn="r" rtl="1">
              <a:lnSpc>
                <a:spcPts val="3138"/>
              </a:lnSpc>
              <a:buFont typeface="Arial"/>
              <a:buChar char="•"/>
            </a:pPr>
            <a:r>
              <a:rPr lang="ar-EG" sz="2241" dirty="0">
                <a:solidFill>
                  <a:srgbClr val="000000"/>
                </a:solidFill>
                <a:latin typeface="IBM Plex Sans Arabic"/>
                <a:ea typeface="IBM Plex Sans Arabic"/>
                <a:cs typeface="IBM Plex Sans Arabic"/>
                <a:sym typeface="IBM Plex Sans Arabic"/>
                <a:rtl/>
              </a:rPr>
              <a:t>خطاطات عائلة العدد </a:t>
            </a:r>
            <a:endParaRPr lang="ar-MA" sz="2241" dirty="0">
              <a:solidFill>
                <a:srgbClr val="000000"/>
              </a:solidFill>
              <a:latin typeface="IBM Plex Sans Arabic"/>
              <a:ea typeface="IBM Plex Sans Arabic"/>
              <a:cs typeface="IBM Plex Sans Arabic"/>
              <a:sym typeface="IBM Plex Sans Arabic"/>
              <a:rtl/>
            </a:endParaRPr>
          </a:p>
          <a:p>
            <a:pPr marL="483939" lvl="1" indent="-241969" algn="r" rtl="1">
              <a:lnSpc>
                <a:spcPts val="3138"/>
              </a:lnSpc>
              <a:buFont typeface="Arial"/>
              <a:buChar char="•"/>
            </a:pPr>
            <a:r>
              <a:rPr lang="ar-EG" sz="2241" dirty="0">
                <a:solidFill>
                  <a:srgbClr val="000000"/>
                </a:solidFill>
                <a:latin typeface="IBM Plex Sans Arabic"/>
                <a:ea typeface="IBM Plex Sans Arabic"/>
                <a:cs typeface="IBM Plex Sans Arabic"/>
                <a:sym typeface="IBM Plex Sans Arabic"/>
                <a:rtl/>
              </a:rPr>
              <a:t>بطاقات الأعداد</a:t>
            </a:r>
          </a:p>
        </p:txBody>
      </p:sp>
      <p:grpSp>
        <p:nvGrpSpPr>
          <p:cNvPr id="72" name="Group 72">
            <a:extLst>
              <a:ext uri="{FF2B5EF4-FFF2-40B4-BE49-F238E27FC236}">
                <a16:creationId xmlns:a16="http://schemas.microsoft.com/office/drawing/2014/main" id="{5C21F1E5-4B33-0633-6C76-EEE63B12EA60}"/>
              </a:ext>
            </a:extLst>
          </p:cNvPr>
          <p:cNvGrpSpPr/>
          <p:nvPr/>
        </p:nvGrpSpPr>
        <p:grpSpPr>
          <a:xfrm>
            <a:off x="14300219" y="994717"/>
            <a:ext cx="3444840" cy="1635002"/>
            <a:chOff x="0" y="0"/>
            <a:chExt cx="2263775" cy="1074441"/>
          </a:xfrm>
        </p:grpSpPr>
        <p:sp>
          <p:nvSpPr>
            <p:cNvPr id="73" name="Freeform 73">
              <a:extLst>
                <a:ext uri="{FF2B5EF4-FFF2-40B4-BE49-F238E27FC236}">
                  <a16:creationId xmlns:a16="http://schemas.microsoft.com/office/drawing/2014/main" id="{8C22D2CE-FC21-FBD5-698F-DE4A35077A5A}"/>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59BD3252-4F2D-946E-165D-280BFA1B342C}"/>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AFF4F96F-0717-EB81-AC5A-A9028A703237}"/>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B3B0395B-2F48-0ACA-14B8-F9287B29D10C}"/>
              </a:ext>
            </a:extLst>
          </p:cNvPr>
          <p:cNvGrpSpPr/>
          <p:nvPr/>
        </p:nvGrpSpPr>
        <p:grpSpPr>
          <a:xfrm>
            <a:off x="14687037" y="723900"/>
            <a:ext cx="2671204" cy="566577"/>
            <a:chOff x="0" y="0"/>
            <a:chExt cx="1755380" cy="372326"/>
          </a:xfrm>
        </p:grpSpPr>
        <p:sp>
          <p:nvSpPr>
            <p:cNvPr id="77" name="Freeform 77">
              <a:extLst>
                <a:ext uri="{FF2B5EF4-FFF2-40B4-BE49-F238E27FC236}">
                  <a16:creationId xmlns:a16="http://schemas.microsoft.com/office/drawing/2014/main" id="{7BDF2936-7DE7-A409-B4A3-6527C2A1CCFD}"/>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DA97CEB5-DB11-936B-EB58-4D276D903891}"/>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C2859541-A275-EA02-6B4B-F5348C4F4DC1}"/>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7E890398-3171-4FF6-84AF-0918C1093978}"/>
              </a:ext>
            </a:extLst>
          </p:cNvPr>
          <p:cNvSpPr txBox="1"/>
          <p:nvPr/>
        </p:nvSpPr>
        <p:spPr>
          <a:xfrm>
            <a:off x="15289400" y="1608184"/>
            <a:ext cx="1466478" cy="781945"/>
          </a:xfrm>
          <a:prstGeom prst="rect">
            <a:avLst/>
          </a:prstGeom>
        </p:spPr>
        <p:txBody>
          <a:bodyPr lIns="0" tIns="0" rIns="0" bIns="0" rtlCol="0" anchor="t">
            <a:spAutoFit/>
          </a:bodyPr>
          <a:lstStyle/>
          <a:p>
            <a:pPr algn="ctr" rtl="1">
              <a:lnSpc>
                <a:spcPts val="3138"/>
              </a:lnSpc>
              <a:spcBef>
                <a:spcPct val="0"/>
              </a:spcBef>
            </a:pPr>
            <a:r>
              <a:rPr lang="en-US" sz="2241" dirty="0">
                <a:solidFill>
                  <a:srgbClr val="000000"/>
                </a:solidFill>
                <a:latin typeface="IBM Plex Sans Arabic"/>
                <a:ea typeface="IBM Plex Sans Arabic"/>
                <a:cs typeface="IBM Plex Sans Arabic"/>
                <a:sym typeface="IBM Plex Sans Arabic"/>
              </a:rPr>
              <a:t>5</a:t>
            </a:r>
            <a:r>
              <a:rPr lang="ar-EG" sz="2241" dirty="0">
                <a:solidFill>
                  <a:srgbClr val="000000"/>
                </a:solidFill>
                <a:latin typeface="IBM Plex Sans Arabic"/>
                <a:ea typeface="IBM Plex Sans Arabic"/>
                <a:cs typeface="IBM Plex Sans Arabic"/>
                <a:sym typeface="IBM Plex Sans Arabic"/>
                <a:rtl/>
              </a:rPr>
              <a:t> إلى </a:t>
            </a:r>
            <a:r>
              <a:rPr lang="en-US" sz="2241" dirty="0">
                <a:solidFill>
                  <a:srgbClr val="000000"/>
                </a:solidFill>
                <a:latin typeface="IBM Plex Sans Arabic"/>
                <a:ea typeface="IBM Plex Sans Arabic"/>
                <a:cs typeface="IBM Plex Sans Arabic"/>
                <a:sym typeface="IBM Plex Sans Arabic"/>
              </a:rPr>
              <a:t>7</a:t>
            </a:r>
            <a:r>
              <a:rPr lang="ar-EG" sz="2241" dirty="0">
                <a:solidFill>
                  <a:srgbClr val="000000"/>
                </a:solidFill>
                <a:latin typeface="IBM Plex Sans Arabic"/>
                <a:ea typeface="IBM Plex Sans Arabic"/>
                <a:cs typeface="IBM Plex Sans Arabic"/>
                <a:sym typeface="IBM Plex Sans Arabic"/>
                <a:rtl/>
              </a:rPr>
              <a:t> دقا</a:t>
            </a:r>
            <a:r>
              <a:rPr lang="ar-MA" sz="2241" dirty="0">
                <a:solidFill>
                  <a:srgbClr val="000000"/>
                </a:solidFill>
                <a:latin typeface="IBM Plex Sans Arabic"/>
                <a:ea typeface="IBM Plex Sans Arabic"/>
                <a:cs typeface="IBM Plex Sans Arabic"/>
                <a:sym typeface="IBM Plex Sans Arabic"/>
                <a:rtl/>
              </a:rPr>
              <a:t>ئ</a:t>
            </a:r>
            <a:r>
              <a:rPr lang="ar-EG" sz="2241" dirty="0">
                <a:solidFill>
                  <a:srgbClr val="000000"/>
                </a:solidFill>
                <a:latin typeface="IBM Plex Sans Arabic"/>
                <a:ea typeface="IBM Plex Sans Arabic"/>
                <a:cs typeface="IBM Plex Sans Arabic"/>
                <a:sym typeface="IBM Plex Sans Arabic"/>
                <a:rtl/>
              </a:rPr>
              <a:t>ق</a:t>
            </a:r>
          </a:p>
        </p:txBody>
      </p:sp>
      <p:sp>
        <p:nvSpPr>
          <p:cNvPr id="81" name="TextBox 81">
            <a:extLst>
              <a:ext uri="{FF2B5EF4-FFF2-40B4-BE49-F238E27FC236}">
                <a16:creationId xmlns:a16="http://schemas.microsoft.com/office/drawing/2014/main" id="{84E1C8CF-682D-8CC7-1FA8-19BCA4012DB1}"/>
              </a:ext>
            </a:extLst>
          </p:cNvPr>
          <p:cNvSpPr txBox="1"/>
          <p:nvPr/>
        </p:nvSpPr>
        <p:spPr>
          <a:xfrm>
            <a:off x="14869082" y="8828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pic>
        <p:nvPicPr>
          <p:cNvPr id="6" name="Image 2">
            <a:extLst>
              <a:ext uri="{FF2B5EF4-FFF2-40B4-BE49-F238E27FC236}">
                <a16:creationId xmlns:a16="http://schemas.microsoft.com/office/drawing/2014/main" id="{894632DE-7420-FC21-706C-EA4A7EC54B24}"/>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366812" y="5284839"/>
            <a:ext cx="3406385" cy="3459060"/>
          </a:xfrm>
          <a:prstGeom prst="rect">
            <a:avLst/>
          </a:prstGeom>
        </p:spPr>
      </p:pic>
      <p:sp>
        <p:nvSpPr>
          <p:cNvPr id="5" name="Freeform 6">
            <a:extLst>
              <a:ext uri="{FF2B5EF4-FFF2-40B4-BE49-F238E27FC236}">
                <a16:creationId xmlns:a16="http://schemas.microsoft.com/office/drawing/2014/main" id="{30438790-F8A9-6996-E446-04C81E2A573A}"/>
              </a:ext>
            </a:extLst>
          </p:cNvPr>
          <p:cNvSpPr/>
          <p:nvPr/>
        </p:nvSpPr>
        <p:spPr>
          <a:xfrm rot="10800000">
            <a:off x="9576539" y="3531411"/>
            <a:ext cx="893097" cy="529089"/>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spTree>
    <p:extLst>
      <p:ext uri="{BB962C8B-B14F-4D97-AF65-F5344CB8AC3E}">
        <p14:creationId xmlns:p14="http://schemas.microsoft.com/office/powerpoint/2010/main" val="368213847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F4EE4-A043-810A-7EDF-C58C1C17F8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BEE3165-C16A-94FA-7E4C-4A936C72DBBF}"/>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E7213A66-776E-F03D-5101-34D5E2FBC611}"/>
              </a:ext>
            </a:extLst>
          </p:cNvPr>
          <p:cNvSpPr txBox="1"/>
          <p:nvPr/>
        </p:nvSpPr>
        <p:spPr>
          <a:xfrm>
            <a:off x="5296576" y="342900"/>
            <a:ext cx="8128265" cy="1303242"/>
          </a:xfrm>
          <a:prstGeom prst="rect">
            <a:avLst/>
          </a:prstGeom>
        </p:spPr>
        <p:txBody>
          <a:bodyPr lIns="0" tIns="0" rIns="0" bIns="0" rtlCol="0" anchor="t">
            <a:spAutoFit/>
          </a:bodyPr>
          <a:lstStyle/>
          <a:p>
            <a:pPr lvl="0" algn="ctr" rtl="1">
              <a:lnSpc>
                <a:spcPts val="4818"/>
              </a:lnSpc>
              <a:spcBef>
                <a:spcPct val="0"/>
              </a:spcBef>
            </a:pPr>
            <a:r>
              <a:rPr lang="ar-MA" sz="5876" spc="58" dirty="0">
                <a:solidFill>
                  <a:srgbClr val="2A2B39"/>
                </a:solidFill>
                <a:latin typeface="IBM Plex Sans Arabic"/>
                <a:ea typeface="IBM Plex Sans Arabic"/>
                <a:cs typeface="IBM Plex Sans Arabic"/>
                <a:sym typeface="IBM Plex Sans Arabic"/>
                <a:rtl/>
              </a:rPr>
              <a:t>الخريطة الذهنية: عائلة العدد</a:t>
            </a:r>
            <a:endParaRPr lang="ar-EG" sz="5876" spc="58" dirty="0">
              <a:solidFill>
                <a:srgbClr val="2A2B39"/>
              </a:solidFill>
              <a:latin typeface="IBM Plex Sans Arabic"/>
              <a:ea typeface="IBM Plex Sans Arabic"/>
              <a:cs typeface="IBM Plex Sans Arabic"/>
              <a:sym typeface="IBM Plex Sans Arabic"/>
              <a:rtl/>
            </a:endParaRPr>
          </a:p>
        </p:txBody>
      </p:sp>
      <p:sp>
        <p:nvSpPr>
          <p:cNvPr id="5" name="Freeform 5">
            <a:extLst>
              <a:ext uri="{FF2B5EF4-FFF2-40B4-BE49-F238E27FC236}">
                <a16:creationId xmlns:a16="http://schemas.microsoft.com/office/drawing/2014/main" id="{38C79BF8-5170-0B4F-6786-63BF7EAFD1C1}"/>
              </a:ext>
            </a:extLst>
          </p:cNvPr>
          <p:cNvSpPr/>
          <p:nvPr/>
        </p:nvSpPr>
        <p:spPr>
          <a:xfrm rot="20532753" flipH="1" flipV="1">
            <a:off x="2743999" y="3085447"/>
            <a:ext cx="2452448"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5236B6EC-AE00-9672-4932-DE30AE705B48}"/>
              </a:ext>
            </a:extLst>
          </p:cNvPr>
          <p:cNvGrpSpPr/>
          <p:nvPr/>
        </p:nvGrpSpPr>
        <p:grpSpPr>
          <a:xfrm>
            <a:off x="5389515" y="1485900"/>
            <a:ext cx="7335885" cy="1842095"/>
            <a:chOff x="0" y="0"/>
            <a:chExt cx="3172940" cy="796749"/>
          </a:xfrm>
        </p:grpSpPr>
        <p:sp>
          <p:nvSpPr>
            <p:cNvPr id="9" name="Freeform 9">
              <a:extLst>
                <a:ext uri="{FF2B5EF4-FFF2-40B4-BE49-F238E27FC236}">
                  <a16:creationId xmlns:a16="http://schemas.microsoft.com/office/drawing/2014/main" id="{45DCF2B7-42CC-CD76-9A38-E85B11278913}"/>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A68E7ED9-E846-5ECB-2BC6-6EA1B92D4BA4}"/>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256987F0-E019-D7AE-1BF7-BE752E6585E9}"/>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EE754A31-BBF1-E77C-3A44-8DF6813B0704}"/>
              </a:ext>
            </a:extLst>
          </p:cNvPr>
          <p:cNvGrpSpPr/>
          <p:nvPr/>
        </p:nvGrpSpPr>
        <p:grpSpPr>
          <a:xfrm>
            <a:off x="5521045" y="4058369"/>
            <a:ext cx="12148644" cy="3850064"/>
            <a:chOff x="0" y="0"/>
            <a:chExt cx="2339538" cy="2496304"/>
          </a:xfrm>
        </p:grpSpPr>
        <p:sp>
          <p:nvSpPr>
            <p:cNvPr id="21" name="Freeform 21">
              <a:extLst>
                <a:ext uri="{FF2B5EF4-FFF2-40B4-BE49-F238E27FC236}">
                  <a16:creationId xmlns:a16="http://schemas.microsoft.com/office/drawing/2014/main" id="{CD5FC328-D938-1126-697C-62F42EFD857B}"/>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F9800708-2F12-4C89-56AE-6245DBB97D6F}"/>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81987E1A-231B-2216-A220-47FD0F043EC1}"/>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grpSp>
        <p:nvGrpSpPr>
          <p:cNvPr id="24" name="Group 24">
            <a:extLst>
              <a:ext uri="{FF2B5EF4-FFF2-40B4-BE49-F238E27FC236}">
                <a16:creationId xmlns:a16="http://schemas.microsoft.com/office/drawing/2014/main" id="{DE061D17-0C16-8231-35E9-0BC5B4CDAC43}"/>
              </a:ext>
            </a:extLst>
          </p:cNvPr>
          <p:cNvGrpSpPr/>
          <p:nvPr/>
        </p:nvGrpSpPr>
        <p:grpSpPr>
          <a:xfrm>
            <a:off x="592218" y="4094459"/>
            <a:ext cx="3979782" cy="3812886"/>
            <a:chOff x="0" y="0"/>
            <a:chExt cx="2047842" cy="2496304"/>
          </a:xfrm>
        </p:grpSpPr>
        <p:sp>
          <p:nvSpPr>
            <p:cNvPr id="25" name="Freeform 25">
              <a:extLst>
                <a:ext uri="{FF2B5EF4-FFF2-40B4-BE49-F238E27FC236}">
                  <a16:creationId xmlns:a16="http://schemas.microsoft.com/office/drawing/2014/main" id="{F7D61178-77BB-FFB2-15F9-5BB9329F35F8}"/>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26" name="Freeform 26">
              <a:extLst>
                <a:ext uri="{FF2B5EF4-FFF2-40B4-BE49-F238E27FC236}">
                  <a16:creationId xmlns:a16="http://schemas.microsoft.com/office/drawing/2014/main" id="{1B909702-CED6-9902-3722-3C0D36166F12}"/>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27" name="Freeform 27">
              <a:extLst>
                <a:ext uri="{FF2B5EF4-FFF2-40B4-BE49-F238E27FC236}">
                  <a16:creationId xmlns:a16="http://schemas.microsoft.com/office/drawing/2014/main" id="{2B093568-A08A-0D4C-03EC-FC14611E0E95}"/>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39" name="Freeform 39">
            <a:extLst>
              <a:ext uri="{FF2B5EF4-FFF2-40B4-BE49-F238E27FC236}">
                <a16:creationId xmlns:a16="http://schemas.microsoft.com/office/drawing/2014/main" id="{87A504B3-5F22-10D2-E8C3-F114C25AE800}"/>
              </a:ext>
            </a:extLst>
          </p:cNvPr>
          <p:cNvSpPr/>
          <p:nvPr/>
        </p:nvSpPr>
        <p:spPr>
          <a:xfrm>
            <a:off x="10815369" y="514554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9EBB00A9-FBCE-CB94-A8F6-648B96B6DE62}"/>
              </a:ext>
            </a:extLst>
          </p:cNvPr>
          <p:cNvGrpSpPr/>
          <p:nvPr/>
        </p:nvGrpSpPr>
        <p:grpSpPr>
          <a:xfrm>
            <a:off x="11078733" y="3695700"/>
            <a:ext cx="845407" cy="845407"/>
            <a:chOff x="0" y="0"/>
            <a:chExt cx="812800" cy="812800"/>
          </a:xfrm>
        </p:grpSpPr>
        <p:sp>
          <p:nvSpPr>
            <p:cNvPr id="41" name="Freeform 41">
              <a:extLst>
                <a:ext uri="{FF2B5EF4-FFF2-40B4-BE49-F238E27FC236}">
                  <a16:creationId xmlns:a16="http://schemas.microsoft.com/office/drawing/2014/main" id="{E7D44B97-2705-39A3-EE09-70BA48EBEB2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B4284456-D633-506A-EE1B-59758515462E}"/>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3" name="TextBox 43">
            <a:extLst>
              <a:ext uri="{FF2B5EF4-FFF2-40B4-BE49-F238E27FC236}">
                <a16:creationId xmlns:a16="http://schemas.microsoft.com/office/drawing/2014/main" id="{7B6A3412-9FE1-D885-897C-C59FBD282A96}"/>
              </a:ext>
            </a:extLst>
          </p:cNvPr>
          <p:cNvSpPr txBox="1"/>
          <p:nvPr/>
        </p:nvSpPr>
        <p:spPr>
          <a:xfrm>
            <a:off x="11236697" y="3725717"/>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3</a:t>
            </a:r>
          </a:p>
        </p:txBody>
      </p:sp>
      <p:sp>
        <p:nvSpPr>
          <p:cNvPr id="46" name="TextBox 46">
            <a:extLst>
              <a:ext uri="{FF2B5EF4-FFF2-40B4-BE49-F238E27FC236}">
                <a16:creationId xmlns:a16="http://schemas.microsoft.com/office/drawing/2014/main" id="{ED6980E6-3DB1-DA76-A48F-1B3843099030}"/>
              </a:ext>
            </a:extLst>
          </p:cNvPr>
          <p:cNvSpPr txBox="1"/>
          <p:nvPr/>
        </p:nvSpPr>
        <p:spPr>
          <a:xfrm>
            <a:off x="10515600" y="47625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الموجهة</a:t>
            </a:r>
          </a:p>
        </p:txBody>
      </p:sp>
      <p:sp>
        <p:nvSpPr>
          <p:cNvPr id="47" name="TextBox 47">
            <a:extLst>
              <a:ext uri="{FF2B5EF4-FFF2-40B4-BE49-F238E27FC236}">
                <a16:creationId xmlns:a16="http://schemas.microsoft.com/office/drawing/2014/main" id="{BE5BD914-39C8-2D89-5563-45F1342815EF}"/>
              </a:ext>
            </a:extLst>
          </p:cNvPr>
          <p:cNvSpPr txBox="1"/>
          <p:nvPr/>
        </p:nvSpPr>
        <p:spPr>
          <a:xfrm>
            <a:off x="6168305" y="5332590"/>
            <a:ext cx="10869533" cy="2450671"/>
          </a:xfrm>
          <a:prstGeom prst="rect">
            <a:avLst/>
          </a:prstGeom>
        </p:spPr>
        <p:txBody>
          <a:bodyPr wrap="square"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يطلب من المتعلمين الجلوس مثنى/ مثنى ويقدم لهم </a:t>
            </a:r>
            <a:r>
              <a:rPr lang="ar-EG" sz="1699" spc="42" dirty="0" err="1">
                <a:solidFill>
                  <a:srgbClr val="242424"/>
                </a:solidFill>
                <a:latin typeface="IBM Plex Sans Arabic"/>
                <a:ea typeface="IBM Plex Sans Arabic"/>
                <a:cs typeface="IBM Plex Sans Arabic"/>
                <a:sym typeface="IBM Plex Sans Arabic"/>
                <a:rtl/>
              </a:rPr>
              <a:t>خشيبات</a:t>
            </a:r>
            <a:r>
              <a:rPr lang="ar-EG" sz="1699" spc="42" dirty="0">
                <a:solidFill>
                  <a:srgbClr val="242424"/>
                </a:solidFill>
                <a:latin typeface="IBM Plex Sans Arabic"/>
                <a:ea typeface="IBM Plex Sans Arabic"/>
                <a:cs typeface="IBM Plex Sans Arabic"/>
                <a:sym typeface="IBM Plex Sans Arabic"/>
                <a:rtl/>
              </a:rPr>
              <a:t>؛</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يقوم كل ثنائي بعدِّ الخشيبات التي يتوفر عليها؛</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يطلب من المتعلمين كتابة العدد داخل دائرة وسط ورقة التحرير؛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يطلب من المتعلمين تنظيم  الخشيبات على شكل مجاميع تتكون من حدين؛</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يطلب من المتعلمين تسجيل هذه المجاميع حول العدد الكلي على شكل شمس؛</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يشجع المتعلمين على تنظيم عملهم  بشكل يمكنهم من تجنب إغفال مجاميع أو تكرار أخرى؛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يحفز المتعلمين على إيجاد جميع الكتابات الجمعية الممكنة للعدد ( من حدين)؛</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يفوز الثنائي الذي أتم بدقة الخريطة الذهنية للعدد في أسرع وقت .</a:t>
            </a:r>
          </a:p>
        </p:txBody>
      </p:sp>
      <p:sp>
        <p:nvSpPr>
          <p:cNvPr id="48" name="Freeform 48">
            <a:extLst>
              <a:ext uri="{FF2B5EF4-FFF2-40B4-BE49-F238E27FC236}">
                <a16:creationId xmlns:a16="http://schemas.microsoft.com/office/drawing/2014/main" id="{69945DBD-6099-F8AE-5805-EA8ABCD6AEC4}"/>
              </a:ext>
            </a:extLst>
          </p:cNvPr>
          <p:cNvSpPr/>
          <p:nvPr/>
        </p:nvSpPr>
        <p:spPr>
          <a:xfrm>
            <a:off x="1476098" y="5245642"/>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49" name="Group 49">
            <a:extLst>
              <a:ext uri="{FF2B5EF4-FFF2-40B4-BE49-F238E27FC236}">
                <a16:creationId xmlns:a16="http://schemas.microsoft.com/office/drawing/2014/main" id="{96B62FB1-C422-601F-48C6-2DD83E24DC68}"/>
              </a:ext>
            </a:extLst>
          </p:cNvPr>
          <p:cNvGrpSpPr/>
          <p:nvPr/>
        </p:nvGrpSpPr>
        <p:grpSpPr>
          <a:xfrm>
            <a:off x="2072764" y="3695700"/>
            <a:ext cx="845407" cy="845407"/>
            <a:chOff x="0" y="0"/>
            <a:chExt cx="812800" cy="812800"/>
          </a:xfrm>
        </p:grpSpPr>
        <p:sp>
          <p:nvSpPr>
            <p:cNvPr id="50" name="Freeform 50">
              <a:extLst>
                <a:ext uri="{FF2B5EF4-FFF2-40B4-BE49-F238E27FC236}">
                  <a16:creationId xmlns:a16="http://schemas.microsoft.com/office/drawing/2014/main" id="{767FE504-E007-FF0B-D96D-73C73C76C12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51" name="TextBox 51">
              <a:extLst>
                <a:ext uri="{FF2B5EF4-FFF2-40B4-BE49-F238E27FC236}">
                  <a16:creationId xmlns:a16="http://schemas.microsoft.com/office/drawing/2014/main" id="{B14FB55A-7696-26E6-5106-B5CACBA4A53E}"/>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2" name="TextBox 52">
            <a:extLst>
              <a:ext uri="{FF2B5EF4-FFF2-40B4-BE49-F238E27FC236}">
                <a16:creationId xmlns:a16="http://schemas.microsoft.com/office/drawing/2014/main" id="{291F8BD1-01BA-3169-BDAB-48F42F54EF61}"/>
              </a:ext>
            </a:extLst>
          </p:cNvPr>
          <p:cNvSpPr txBox="1"/>
          <p:nvPr/>
        </p:nvSpPr>
        <p:spPr>
          <a:xfrm>
            <a:off x="2230727" y="3725718"/>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4</a:t>
            </a:r>
          </a:p>
        </p:txBody>
      </p:sp>
      <p:sp>
        <p:nvSpPr>
          <p:cNvPr id="53" name="TextBox 53">
            <a:extLst>
              <a:ext uri="{FF2B5EF4-FFF2-40B4-BE49-F238E27FC236}">
                <a16:creationId xmlns:a16="http://schemas.microsoft.com/office/drawing/2014/main" id="{BBF5DB83-9A8F-845D-199B-33F30DCF31C8}"/>
              </a:ext>
            </a:extLst>
          </p:cNvPr>
          <p:cNvSpPr txBox="1"/>
          <p:nvPr/>
        </p:nvSpPr>
        <p:spPr>
          <a:xfrm>
            <a:off x="1176329" y="48827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54" name="TextBox 54">
            <a:extLst>
              <a:ext uri="{FF2B5EF4-FFF2-40B4-BE49-F238E27FC236}">
                <a16:creationId xmlns:a16="http://schemas.microsoft.com/office/drawing/2014/main" id="{CDCDC78E-4B12-CDC4-DEA6-A93EA6B455B8}"/>
              </a:ext>
            </a:extLst>
          </p:cNvPr>
          <p:cNvSpPr txBox="1"/>
          <p:nvPr/>
        </p:nvSpPr>
        <p:spPr>
          <a:xfrm>
            <a:off x="5842190" y="1651595"/>
            <a:ext cx="6313815" cy="990528"/>
          </a:xfrm>
          <a:prstGeom prst="rect">
            <a:avLst/>
          </a:prstGeom>
        </p:spPr>
        <p:txBody>
          <a:bodyPr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اكساب القدرة على الجمع شفويا لعددين من رقم واحد؛</a:t>
            </a:r>
          </a:p>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اكساب القدرة على الطرح شفويا لعدد مكون من رقمين أو رقم واحد، يكون الفرق محصورا بين 0 و18</a:t>
            </a:r>
            <a:r>
              <a:rPr lang="ar-MA" sz="1912" dirty="0">
                <a:solidFill>
                  <a:srgbClr val="2A2B39"/>
                </a:solidFill>
                <a:latin typeface="IBM Plex Sans Arabic"/>
                <a:ea typeface="IBM Plex Sans Arabic"/>
                <a:cs typeface="IBM Plex Sans Arabic"/>
                <a:sym typeface="IBM Plex Sans Arabic"/>
                <a:rtl/>
              </a:rPr>
              <a:t>.</a:t>
            </a:r>
            <a:endParaRPr lang="ar-EG" sz="1912" dirty="0">
              <a:solidFill>
                <a:srgbClr val="2A2B39"/>
              </a:solidFill>
              <a:latin typeface="IBM Plex Sans Arabic"/>
              <a:ea typeface="IBM Plex Sans Arabic"/>
              <a:cs typeface="IBM Plex Sans Arabic"/>
              <a:sym typeface="IBM Plex Sans Arabic"/>
              <a:rtl/>
            </a:endParaRPr>
          </a:p>
        </p:txBody>
      </p:sp>
      <p:sp>
        <p:nvSpPr>
          <p:cNvPr id="56" name="TextBox 56">
            <a:extLst>
              <a:ext uri="{FF2B5EF4-FFF2-40B4-BE49-F238E27FC236}">
                <a16:creationId xmlns:a16="http://schemas.microsoft.com/office/drawing/2014/main" id="{DBF404F6-117F-B702-7F96-4F1F76663BB9}"/>
              </a:ext>
            </a:extLst>
          </p:cNvPr>
          <p:cNvSpPr txBox="1"/>
          <p:nvPr/>
        </p:nvSpPr>
        <p:spPr>
          <a:xfrm>
            <a:off x="688897" y="5679954"/>
            <a:ext cx="3211255" cy="1219565"/>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يوجه ال</a:t>
            </a:r>
            <a:r>
              <a:rPr lang="ar-MA" sz="1699" spc="42" dirty="0">
                <a:solidFill>
                  <a:srgbClr val="242424"/>
                </a:solidFill>
                <a:latin typeface="IBM Plex Sans Arabic"/>
                <a:ea typeface="IBM Plex Sans Arabic"/>
                <a:cs typeface="IBM Plex Sans Arabic"/>
                <a:sym typeface="IBM Plex Sans Arabic"/>
                <a:rtl/>
              </a:rPr>
              <a:t>أستاذ</a:t>
            </a:r>
            <a:r>
              <a:rPr lang="ar-EG" sz="1699" spc="42" dirty="0">
                <a:solidFill>
                  <a:srgbClr val="242424"/>
                </a:solidFill>
                <a:latin typeface="IBM Plex Sans Arabic"/>
                <a:ea typeface="IBM Plex Sans Arabic"/>
                <a:cs typeface="IBM Plex Sans Arabic"/>
                <a:sym typeface="IBM Plex Sans Arabic"/>
                <a:rtl/>
              </a:rPr>
              <a:t>(ة) المتعلمين إلى إنجاز الأنشطة التطبيقية المقترحة في كراسة الدعم.</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C7E6A21E-93BE-81FF-E993-7CF5391E6FBA}"/>
              </a:ext>
            </a:extLst>
          </p:cNvPr>
          <p:cNvGrpSpPr/>
          <p:nvPr/>
        </p:nvGrpSpPr>
        <p:grpSpPr>
          <a:xfrm rot="5400000">
            <a:off x="12512988" y="1926912"/>
            <a:ext cx="1569555" cy="839931"/>
            <a:chOff x="0" y="0"/>
            <a:chExt cx="1223127" cy="654544"/>
          </a:xfrm>
        </p:grpSpPr>
        <p:sp>
          <p:nvSpPr>
            <p:cNvPr id="58" name="Freeform 58">
              <a:extLst>
                <a:ext uri="{FF2B5EF4-FFF2-40B4-BE49-F238E27FC236}">
                  <a16:creationId xmlns:a16="http://schemas.microsoft.com/office/drawing/2014/main" id="{6F9F0E05-3EA1-4507-93FB-AEFAB8B9039F}"/>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CF4CECEA-1E18-C1A8-9F17-9B3286EC4DAC}"/>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E843E40B-72D2-6416-221B-ABC675A88D18}"/>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4B7F347B-A6C6-BBC4-5D3A-9A55472AA759}"/>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D49C2ADF-6C36-B084-5030-15741FE88491}"/>
              </a:ext>
            </a:extLst>
          </p:cNvPr>
          <p:cNvGrpSpPr/>
          <p:nvPr/>
        </p:nvGrpSpPr>
        <p:grpSpPr>
          <a:xfrm>
            <a:off x="617342" y="1026447"/>
            <a:ext cx="3444840" cy="1953397"/>
            <a:chOff x="0" y="0"/>
            <a:chExt cx="2263775" cy="1074441"/>
          </a:xfrm>
        </p:grpSpPr>
        <p:sp>
          <p:nvSpPr>
            <p:cNvPr id="63" name="Freeform 63">
              <a:extLst>
                <a:ext uri="{FF2B5EF4-FFF2-40B4-BE49-F238E27FC236}">
                  <a16:creationId xmlns:a16="http://schemas.microsoft.com/office/drawing/2014/main" id="{2071F4C9-63DE-DB3D-0A53-2810C022F32F}"/>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AEB0D142-8A39-B8F6-AC9F-778D9507C53D}"/>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F0009930-2529-643C-D705-8A06F820A6EB}"/>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39A882F6-650D-8001-671E-DBF346A69E90}"/>
              </a:ext>
            </a:extLst>
          </p:cNvPr>
          <p:cNvGrpSpPr/>
          <p:nvPr/>
        </p:nvGrpSpPr>
        <p:grpSpPr>
          <a:xfrm>
            <a:off x="1004160" y="755631"/>
            <a:ext cx="2671204" cy="566577"/>
            <a:chOff x="0" y="0"/>
            <a:chExt cx="1755380" cy="372326"/>
          </a:xfrm>
        </p:grpSpPr>
        <p:sp>
          <p:nvSpPr>
            <p:cNvPr id="67" name="Freeform 67">
              <a:extLst>
                <a:ext uri="{FF2B5EF4-FFF2-40B4-BE49-F238E27FC236}">
                  <a16:creationId xmlns:a16="http://schemas.microsoft.com/office/drawing/2014/main" id="{D6B8A93B-8717-DA89-FC10-2C88E5AB9879}"/>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65983C97-98E8-F999-7D7E-0F043047359C}"/>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D50FA72F-ECF4-013D-C58E-A5FCDE143CED}"/>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6A2568C7-07A9-900A-9048-AEEED54C661D}"/>
              </a:ext>
            </a:extLst>
          </p:cNvPr>
          <p:cNvSpPr txBox="1"/>
          <p:nvPr/>
        </p:nvSpPr>
        <p:spPr>
          <a:xfrm>
            <a:off x="1074422" y="93526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AE86631D-F271-83B6-7653-FD6BC52FCB4C}"/>
              </a:ext>
            </a:extLst>
          </p:cNvPr>
          <p:cNvSpPr txBox="1"/>
          <p:nvPr/>
        </p:nvSpPr>
        <p:spPr>
          <a:xfrm>
            <a:off x="913835" y="1389755"/>
            <a:ext cx="2719611" cy="781945"/>
          </a:xfrm>
          <a:prstGeom prst="rect">
            <a:avLst/>
          </a:prstGeom>
        </p:spPr>
        <p:txBody>
          <a:bodyPr lIns="0" tIns="0" rIns="0" bIns="0" rtlCol="0" anchor="t">
            <a:spAutoFit/>
          </a:bodyPr>
          <a:lstStyle/>
          <a:p>
            <a:pPr marL="483939" lvl="1" indent="-241969" algn="r" rtl="1">
              <a:lnSpc>
                <a:spcPts val="3138"/>
              </a:lnSpc>
              <a:buFont typeface="Arial"/>
              <a:buChar char="•"/>
            </a:pPr>
            <a:r>
              <a:rPr lang="ar-EG" sz="2241" dirty="0">
                <a:solidFill>
                  <a:srgbClr val="000000"/>
                </a:solidFill>
                <a:latin typeface="IBM Plex Sans Arabic"/>
                <a:ea typeface="IBM Plex Sans Arabic"/>
                <a:cs typeface="IBM Plex Sans Arabic"/>
                <a:sym typeface="IBM Plex Sans Arabic"/>
                <a:rtl/>
              </a:rPr>
              <a:t>جداول الجمع والطرح</a:t>
            </a:r>
          </a:p>
        </p:txBody>
      </p:sp>
      <p:grpSp>
        <p:nvGrpSpPr>
          <p:cNvPr id="72" name="Group 72">
            <a:extLst>
              <a:ext uri="{FF2B5EF4-FFF2-40B4-BE49-F238E27FC236}">
                <a16:creationId xmlns:a16="http://schemas.microsoft.com/office/drawing/2014/main" id="{B8E8BD76-147C-E6BE-8F60-ED916F090732}"/>
              </a:ext>
            </a:extLst>
          </p:cNvPr>
          <p:cNvGrpSpPr/>
          <p:nvPr/>
        </p:nvGrpSpPr>
        <p:grpSpPr>
          <a:xfrm>
            <a:off x="14300219" y="994717"/>
            <a:ext cx="3444840" cy="1635002"/>
            <a:chOff x="0" y="0"/>
            <a:chExt cx="2263775" cy="1074441"/>
          </a:xfrm>
        </p:grpSpPr>
        <p:sp>
          <p:nvSpPr>
            <p:cNvPr id="73" name="Freeform 73">
              <a:extLst>
                <a:ext uri="{FF2B5EF4-FFF2-40B4-BE49-F238E27FC236}">
                  <a16:creationId xmlns:a16="http://schemas.microsoft.com/office/drawing/2014/main" id="{59184E86-FA1F-7EB1-EDC4-C7775D514827}"/>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50A09093-3253-6D2D-281A-5387D13453CE}"/>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F91D257A-CD5A-1458-2FF9-1748F238B0C4}"/>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C9956ADA-FB73-4645-606F-7EA86A2288F5}"/>
              </a:ext>
            </a:extLst>
          </p:cNvPr>
          <p:cNvGrpSpPr/>
          <p:nvPr/>
        </p:nvGrpSpPr>
        <p:grpSpPr>
          <a:xfrm>
            <a:off x="14687037" y="723900"/>
            <a:ext cx="2671204" cy="566577"/>
            <a:chOff x="0" y="0"/>
            <a:chExt cx="1755380" cy="372326"/>
          </a:xfrm>
        </p:grpSpPr>
        <p:sp>
          <p:nvSpPr>
            <p:cNvPr id="77" name="Freeform 77">
              <a:extLst>
                <a:ext uri="{FF2B5EF4-FFF2-40B4-BE49-F238E27FC236}">
                  <a16:creationId xmlns:a16="http://schemas.microsoft.com/office/drawing/2014/main" id="{45ACC23E-EABE-B138-A88F-84A0B9132EA9}"/>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98D8F3F1-8050-FB36-3D28-568F6F628188}"/>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374E6022-B9AB-062C-CB09-6899EF404367}"/>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1B3919A3-263A-3F4E-4710-593B2ABFDD75}"/>
              </a:ext>
            </a:extLst>
          </p:cNvPr>
          <p:cNvSpPr txBox="1"/>
          <p:nvPr/>
        </p:nvSpPr>
        <p:spPr>
          <a:xfrm>
            <a:off x="15289400" y="1608184"/>
            <a:ext cx="1466478" cy="781945"/>
          </a:xfrm>
          <a:prstGeom prst="rect">
            <a:avLst/>
          </a:prstGeom>
        </p:spPr>
        <p:txBody>
          <a:bodyPr lIns="0" tIns="0" rIns="0" bIns="0" rtlCol="0" anchor="t">
            <a:spAutoFit/>
          </a:bodyPr>
          <a:lstStyle/>
          <a:p>
            <a:pPr algn="ctr" rtl="1">
              <a:lnSpc>
                <a:spcPts val="3138"/>
              </a:lnSpc>
              <a:spcBef>
                <a:spcPct val="0"/>
              </a:spcBef>
            </a:pPr>
            <a:r>
              <a:rPr lang="en-US" sz="2241" dirty="0">
                <a:solidFill>
                  <a:srgbClr val="000000"/>
                </a:solidFill>
                <a:latin typeface="IBM Plex Sans Arabic"/>
                <a:ea typeface="IBM Plex Sans Arabic"/>
                <a:cs typeface="IBM Plex Sans Arabic"/>
                <a:sym typeface="IBM Plex Sans Arabic"/>
              </a:rPr>
              <a:t>5</a:t>
            </a:r>
            <a:r>
              <a:rPr lang="ar-EG" sz="2241" dirty="0">
                <a:solidFill>
                  <a:srgbClr val="000000"/>
                </a:solidFill>
                <a:latin typeface="IBM Plex Sans Arabic"/>
                <a:ea typeface="IBM Plex Sans Arabic"/>
                <a:cs typeface="IBM Plex Sans Arabic"/>
                <a:sym typeface="IBM Plex Sans Arabic"/>
                <a:rtl/>
              </a:rPr>
              <a:t> إلى </a:t>
            </a:r>
            <a:r>
              <a:rPr lang="en-US" sz="2241" dirty="0">
                <a:solidFill>
                  <a:srgbClr val="000000"/>
                </a:solidFill>
                <a:latin typeface="IBM Plex Sans Arabic"/>
                <a:ea typeface="IBM Plex Sans Arabic"/>
                <a:cs typeface="IBM Plex Sans Arabic"/>
                <a:sym typeface="IBM Plex Sans Arabic"/>
              </a:rPr>
              <a:t>7</a:t>
            </a:r>
            <a:r>
              <a:rPr lang="ar-EG" sz="2241" dirty="0">
                <a:solidFill>
                  <a:srgbClr val="000000"/>
                </a:solidFill>
                <a:latin typeface="IBM Plex Sans Arabic"/>
                <a:ea typeface="IBM Plex Sans Arabic"/>
                <a:cs typeface="IBM Plex Sans Arabic"/>
                <a:sym typeface="IBM Plex Sans Arabic"/>
                <a:rtl/>
              </a:rPr>
              <a:t> دقا</a:t>
            </a:r>
            <a:r>
              <a:rPr lang="ar-MA" sz="2241" dirty="0">
                <a:solidFill>
                  <a:srgbClr val="000000"/>
                </a:solidFill>
                <a:latin typeface="IBM Plex Sans Arabic"/>
                <a:ea typeface="IBM Plex Sans Arabic"/>
                <a:cs typeface="IBM Plex Sans Arabic"/>
                <a:sym typeface="IBM Plex Sans Arabic"/>
                <a:rtl/>
              </a:rPr>
              <a:t>ئ</a:t>
            </a:r>
            <a:r>
              <a:rPr lang="ar-EG" sz="2241" dirty="0">
                <a:solidFill>
                  <a:srgbClr val="000000"/>
                </a:solidFill>
                <a:latin typeface="IBM Plex Sans Arabic"/>
                <a:ea typeface="IBM Plex Sans Arabic"/>
                <a:cs typeface="IBM Plex Sans Arabic"/>
                <a:sym typeface="IBM Plex Sans Arabic"/>
                <a:rtl/>
              </a:rPr>
              <a:t>ق</a:t>
            </a:r>
          </a:p>
        </p:txBody>
      </p:sp>
      <p:sp>
        <p:nvSpPr>
          <p:cNvPr id="81" name="TextBox 81">
            <a:extLst>
              <a:ext uri="{FF2B5EF4-FFF2-40B4-BE49-F238E27FC236}">
                <a16:creationId xmlns:a16="http://schemas.microsoft.com/office/drawing/2014/main" id="{8AE56F1A-89E5-F301-5EF4-C957D4721AF0}"/>
              </a:ext>
            </a:extLst>
          </p:cNvPr>
          <p:cNvSpPr txBox="1"/>
          <p:nvPr/>
        </p:nvSpPr>
        <p:spPr>
          <a:xfrm>
            <a:off x="14869082" y="8828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grpSp>
        <p:nvGrpSpPr>
          <p:cNvPr id="86" name="Group 12">
            <a:extLst>
              <a:ext uri="{FF2B5EF4-FFF2-40B4-BE49-F238E27FC236}">
                <a16:creationId xmlns:a16="http://schemas.microsoft.com/office/drawing/2014/main" id="{1CF435BF-422A-FC12-D61E-1FC81789BE8C}"/>
              </a:ext>
            </a:extLst>
          </p:cNvPr>
          <p:cNvGrpSpPr/>
          <p:nvPr/>
        </p:nvGrpSpPr>
        <p:grpSpPr>
          <a:xfrm>
            <a:off x="591800" y="8611869"/>
            <a:ext cx="17252192" cy="1390588"/>
            <a:chOff x="0" y="0"/>
            <a:chExt cx="2269920" cy="2496304"/>
          </a:xfrm>
        </p:grpSpPr>
        <p:sp>
          <p:nvSpPr>
            <p:cNvPr id="87" name="Freeform 13">
              <a:extLst>
                <a:ext uri="{FF2B5EF4-FFF2-40B4-BE49-F238E27FC236}">
                  <a16:creationId xmlns:a16="http://schemas.microsoft.com/office/drawing/2014/main" id="{149CA1E5-31EB-6A34-BA22-435FCD7A7A0D}"/>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88" name="Freeform 14">
              <a:extLst>
                <a:ext uri="{FF2B5EF4-FFF2-40B4-BE49-F238E27FC236}">
                  <a16:creationId xmlns:a16="http://schemas.microsoft.com/office/drawing/2014/main" id="{F8726239-0105-9528-FA4F-DBBB22B45113}"/>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89" name="Freeform 15">
              <a:extLst>
                <a:ext uri="{FF2B5EF4-FFF2-40B4-BE49-F238E27FC236}">
                  <a16:creationId xmlns:a16="http://schemas.microsoft.com/office/drawing/2014/main" id="{4BAA75A2-EB58-5586-1D08-D44745C4E1F1}"/>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sp>
        <p:nvSpPr>
          <p:cNvPr id="90" name="TextBox 47">
            <a:extLst>
              <a:ext uri="{FF2B5EF4-FFF2-40B4-BE49-F238E27FC236}">
                <a16:creationId xmlns:a16="http://schemas.microsoft.com/office/drawing/2014/main" id="{727BD7C1-2753-5761-48E5-A6D4CAE846FA}"/>
              </a:ext>
            </a:extLst>
          </p:cNvPr>
          <p:cNvSpPr txBox="1"/>
          <p:nvPr/>
        </p:nvSpPr>
        <p:spPr>
          <a:xfrm>
            <a:off x="1003834" y="8959088"/>
            <a:ext cx="15927378" cy="604012"/>
          </a:xfrm>
          <a:prstGeom prst="rect">
            <a:avLst/>
          </a:prstGeom>
        </p:spPr>
        <p:txBody>
          <a:bodyPr wrap="square"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برمجة هذا النشاط بشكل يومي سيمكن التلاميذ من الاستغناء، تدريجيا، عن المناولة بالخشيبات، ويحفزهم على تطوير مهارات الحساب الذهني</a:t>
            </a:r>
            <a:r>
              <a:rPr lang="ar-MA" sz="1699" spc="42" dirty="0">
                <a:solidFill>
                  <a:srgbClr val="242424"/>
                </a:solidFill>
                <a:latin typeface="IBM Plex Sans Arabic"/>
                <a:ea typeface="IBM Plex Sans Arabic"/>
                <a:cs typeface="IBM Plex Sans Arabic"/>
                <a:sym typeface="IBM Plex Sans Arabic"/>
                <a:rtl/>
              </a:rPr>
              <a:t>؛</a:t>
            </a:r>
            <a:r>
              <a:rPr lang="ar-EG" sz="1699" spc="42" dirty="0">
                <a:solidFill>
                  <a:srgbClr val="242424"/>
                </a:solidFill>
                <a:latin typeface="IBM Plex Sans Arabic"/>
                <a:ea typeface="IBM Plex Sans Arabic"/>
                <a:cs typeface="IBM Plex Sans Arabic"/>
                <a:sym typeface="IBM Plex Sans Arabic"/>
                <a:rtl/>
              </a:rPr>
              <a:t>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استحضار البعد الترفيهي في أنشطة الدعم أمر أساسي، وتنظيم المسابقات بين المجموعات يزيد من إقبال التلاميذ على التعلم. </a:t>
            </a:r>
          </a:p>
        </p:txBody>
      </p:sp>
      <p:grpSp>
        <p:nvGrpSpPr>
          <p:cNvPr id="91" name="Group 76">
            <a:extLst>
              <a:ext uri="{FF2B5EF4-FFF2-40B4-BE49-F238E27FC236}">
                <a16:creationId xmlns:a16="http://schemas.microsoft.com/office/drawing/2014/main" id="{1417368E-466B-D57E-6218-AB416CA8FD8C}"/>
              </a:ext>
            </a:extLst>
          </p:cNvPr>
          <p:cNvGrpSpPr/>
          <p:nvPr/>
        </p:nvGrpSpPr>
        <p:grpSpPr>
          <a:xfrm>
            <a:off x="8047555" y="8158323"/>
            <a:ext cx="2671204" cy="566577"/>
            <a:chOff x="0" y="0"/>
            <a:chExt cx="1755380" cy="372326"/>
          </a:xfrm>
        </p:grpSpPr>
        <p:sp>
          <p:nvSpPr>
            <p:cNvPr id="92" name="Freeform 77">
              <a:extLst>
                <a:ext uri="{FF2B5EF4-FFF2-40B4-BE49-F238E27FC236}">
                  <a16:creationId xmlns:a16="http://schemas.microsoft.com/office/drawing/2014/main" id="{E6123C69-1E30-A431-8F9D-FA7167FCB17D}"/>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93" name="Freeform 78">
              <a:extLst>
                <a:ext uri="{FF2B5EF4-FFF2-40B4-BE49-F238E27FC236}">
                  <a16:creationId xmlns:a16="http://schemas.microsoft.com/office/drawing/2014/main" id="{7A880E17-C101-9139-C127-2A7B4C878AE7}"/>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94" name="Freeform 79">
              <a:extLst>
                <a:ext uri="{FF2B5EF4-FFF2-40B4-BE49-F238E27FC236}">
                  <a16:creationId xmlns:a16="http://schemas.microsoft.com/office/drawing/2014/main" id="{98F7856D-436D-6254-1AF0-E10C9A3A8C65}"/>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95" name="TextBox 81">
            <a:extLst>
              <a:ext uri="{FF2B5EF4-FFF2-40B4-BE49-F238E27FC236}">
                <a16:creationId xmlns:a16="http://schemas.microsoft.com/office/drawing/2014/main" id="{23C21976-56AA-C860-4B11-6D2582C34249}"/>
              </a:ext>
            </a:extLst>
          </p:cNvPr>
          <p:cNvSpPr txBox="1"/>
          <p:nvPr/>
        </p:nvSpPr>
        <p:spPr>
          <a:xfrm>
            <a:off x="8229600" y="8306459"/>
            <a:ext cx="2390218" cy="258574"/>
          </a:xfrm>
          <a:prstGeom prst="rect">
            <a:avLst/>
          </a:prstGeom>
        </p:spPr>
        <p:txBody>
          <a:bodyPr lIns="0" tIns="0" rIns="0" bIns="0" rtlCol="0" anchor="t">
            <a:spAutoFit/>
          </a:bodyPr>
          <a:lstStyle/>
          <a:p>
            <a:pPr marL="0" lvl="0" indent="0" algn="ctr" rtl="1">
              <a:lnSpc>
                <a:spcPts val="1804"/>
              </a:lnSpc>
              <a:spcBef>
                <a:spcPct val="0"/>
              </a:spcBef>
            </a:pPr>
            <a:r>
              <a:rPr lang="ar-MA" sz="2200" dirty="0">
                <a:solidFill>
                  <a:srgbClr val="2A2B39"/>
                </a:solidFill>
                <a:latin typeface="IBM Plex Sans Arabic"/>
                <a:ea typeface="IBM Plex Sans Arabic"/>
                <a:cs typeface="IBM Plex Sans Arabic"/>
                <a:sym typeface="IBM Plex Sans Arabic"/>
                <a:rtl/>
              </a:rPr>
              <a:t>موجهات عامة</a:t>
            </a:r>
            <a:endParaRPr lang="ar-EG" sz="2200" dirty="0">
              <a:solidFill>
                <a:srgbClr val="2A2B39"/>
              </a:solidFill>
              <a:latin typeface="IBM Plex Sans Arabic"/>
              <a:ea typeface="IBM Plex Sans Arabic"/>
              <a:cs typeface="IBM Plex Sans Arabic"/>
              <a:sym typeface="IBM Plex Sans Arabic"/>
              <a:rtl/>
            </a:endParaRPr>
          </a:p>
        </p:txBody>
      </p:sp>
      <p:sp>
        <p:nvSpPr>
          <p:cNvPr id="96" name="Freeform 7">
            <a:extLst>
              <a:ext uri="{FF2B5EF4-FFF2-40B4-BE49-F238E27FC236}">
                <a16:creationId xmlns:a16="http://schemas.microsoft.com/office/drawing/2014/main" id="{30039172-1028-D6FE-83F4-23DAF5940F4F}"/>
              </a:ext>
            </a:extLst>
          </p:cNvPr>
          <p:cNvSpPr/>
          <p:nvPr/>
        </p:nvSpPr>
        <p:spPr>
          <a:xfrm rot="296367" flipV="1">
            <a:off x="9607383" y="3247412"/>
            <a:ext cx="1569841" cy="629234"/>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Tree>
    <p:extLst>
      <p:ext uri="{BB962C8B-B14F-4D97-AF65-F5344CB8AC3E}">
        <p14:creationId xmlns:p14="http://schemas.microsoft.com/office/powerpoint/2010/main" val="253151960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677C5-CA08-1B8C-314C-92AE7E9850B4}"/>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8CCC7BC8-AE62-58B9-F625-E5E390F84F69}"/>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70AF4F88-561C-B7AC-1716-103F144B1251}"/>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6747E790-036B-55B7-2B31-608BE72EA29B}"/>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CF29C64B-3DEB-5DFA-CC0A-E86F980572CE}"/>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A0763D68-99FE-383E-D2E2-387E843D72E3}"/>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7" name="TextBox 17">
            <a:extLst>
              <a:ext uri="{FF2B5EF4-FFF2-40B4-BE49-F238E27FC236}">
                <a16:creationId xmlns:a16="http://schemas.microsoft.com/office/drawing/2014/main" id="{DB90ACC8-5863-EDF1-2BA3-A86670880D91}"/>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 </a:t>
            </a:r>
            <a:r>
              <a:rPr lang="fr-FR"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2</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20864077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62DC2-6265-9FEC-EA69-80BBEF9921C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AEEDD4F-2404-CD30-DB70-DF1ABB4D147C}"/>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2DF3BBFC-D7B8-604B-CFC3-DA28E92BBF76}"/>
              </a:ext>
            </a:extLst>
          </p:cNvPr>
          <p:cNvSpPr txBox="1"/>
          <p:nvPr/>
        </p:nvSpPr>
        <p:spPr>
          <a:xfrm>
            <a:off x="4982505" y="497325"/>
            <a:ext cx="8128265" cy="646331"/>
          </a:xfrm>
          <a:prstGeom prst="rect">
            <a:avLst/>
          </a:prstGeom>
        </p:spPr>
        <p:txBody>
          <a:bodyPr lIns="0" tIns="0" rIns="0" bIns="0" rtlCol="0" anchor="t">
            <a:spAutoFit/>
          </a:bodyPr>
          <a:lstStyle/>
          <a:p>
            <a:pPr marL="0" lvl="0" indent="0" algn="ctr" rtl="1">
              <a:lnSpc>
                <a:spcPts val="4818"/>
              </a:lnSpc>
              <a:spcBef>
                <a:spcPct val="0"/>
              </a:spcBef>
            </a:pPr>
            <a:r>
              <a:rPr lang="ar-MA" sz="4800" spc="58" dirty="0">
                <a:solidFill>
                  <a:srgbClr val="2A2B39"/>
                </a:solidFill>
                <a:latin typeface="IBM Plex Sans Arabic"/>
                <a:ea typeface="IBM Plex Sans Arabic"/>
                <a:cs typeface="IBM Plex Sans Arabic"/>
                <a:sym typeface="IBM Plex Sans Arabic"/>
                <a:rtl/>
              </a:rPr>
              <a:t>تمثيل الـأعداد </a:t>
            </a:r>
            <a:r>
              <a:rPr lang="ar-MA" sz="4800" spc="58" dirty="0" err="1">
                <a:solidFill>
                  <a:srgbClr val="2A2B39"/>
                </a:solidFill>
                <a:latin typeface="IBM Plex Sans Arabic"/>
                <a:ea typeface="IBM Plex Sans Arabic"/>
                <a:cs typeface="IBM Plex Sans Arabic"/>
                <a:sym typeface="IBM Plex Sans Arabic"/>
                <a:rtl/>
              </a:rPr>
              <a:t>بالخشيبات</a:t>
            </a:r>
            <a:r>
              <a:rPr lang="ar-MA" sz="4800" spc="58" dirty="0">
                <a:solidFill>
                  <a:srgbClr val="2A2B39"/>
                </a:solidFill>
                <a:latin typeface="IBM Plex Sans Arabic"/>
                <a:ea typeface="IBM Plex Sans Arabic"/>
                <a:cs typeface="IBM Plex Sans Arabic"/>
                <a:sym typeface="IBM Plex Sans Arabic"/>
                <a:rtl/>
              </a:rPr>
              <a:t> والحزم</a:t>
            </a:r>
            <a:endParaRPr lang="ar-EG" sz="4800" spc="58" dirty="0">
              <a:solidFill>
                <a:srgbClr val="2A2B39"/>
              </a:solidFill>
              <a:latin typeface="IBM Plex Sans Arabic"/>
              <a:ea typeface="IBM Plex Sans Arabic"/>
              <a:cs typeface="IBM Plex Sans Arabic"/>
              <a:sym typeface="IBM Plex Sans Arabic"/>
              <a:rtl/>
            </a:endParaRPr>
          </a:p>
        </p:txBody>
      </p:sp>
      <p:sp>
        <p:nvSpPr>
          <p:cNvPr id="4" name="Freeform 4">
            <a:extLst>
              <a:ext uri="{FF2B5EF4-FFF2-40B4-BE49-F238E27FC236}">
                <a16:creationId xmlns:a16="http://schemas.microsoft.com/office/drawing/2014/main" id="{614B9C2E-BF82-B369-C536-66CABB799F06}"/>
              </a:ext>
            </a:extLst>
          </p:cNvPr>
          <p:cNvSpPr/>
          <p:nvPr/>
        </p:nvSpPr>
        <p:spPr>
          <a:xfrm rot="1520147" flipV="1">
            <a:off x="13638644" y="3028501"/>
            <a:ext cx="2050036"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EF2ED7C6-726D-B6B2-CF7D-B01F1232EB2A}"/>
              </a:ext>
            </a:extLst>
          </p:cNvPr>
          <p:cNvGrpSpPr/>
          <p:nvPr/>
        </p:nvGrpSpPr>
        <p:grpSpPr>
          <a:xfrm>
            <a:off x="5352754" y="1478565"/>
            <a:ext cx="7517550" cy="1842095"/>
            <a:chOff x="0" y="0"/>
            <a:chExt cx="3172940" cy="796749"/>
          </a:xfrm>
        </p:grpSpPr>
        <p:sp>
          <p:nvSpPr>
            <p:cNvPr id="9" name="Freeform 9">
              <a:extLst>
                <a:ext uri="{FF2B5EF4-FFF2-40B4-BE49-F238E27FC236}">
                  <a16:creationId xmlns:a16="http://schemas.microsoft.com/office/drawing/2014/main" id="{B72A997C-EE3D-3C5A-8AA2-F5B63E56DCE0}"/>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CF5FD749-B939-1FE0-D01C-C3AAF32BDA6C}"/>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C024D8D4-A493-7308-E812-E6E2D0CC640B}"/>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8EA74904-B86F-23E4-89C2-94B41CF8F608}"/>
              </a:ext>
            </a:extLst>
          </p:cNvPr>
          <p:cNvGrpSpPr/>
          <p:nvPr/>
        </p:nvGrpSpPr>
        <p:grpSpPr>
          <a:xfrm>
            <a:off x="3972723" y="4164563"/>
            <a:ext cx="9799353" cy="5485068"/>
            <a:chOff x="0" y="0"/>
            <a:chExt cx="2269920" cy="2496304"/>
          </a:xfrm>
        </p:grpSpPr>
        <p:sp>
          <p:nvSpPr>
            <p:cNvPr id="13" name="Freeform 13">
              <a:extLst>
                <a:ext uri="{FF2B5EF4-FFF2-40B4-BE49-F238E27FC236}">
                  <a16:creationId xmlns:a16="http://schemas.microsoft.com/office/drawing/2014/main" id="{FCD7AE93-70CB-9293-46A9-07500B76BD7A}"/>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A8EF643A-BF7D-61AA-9ED3-968343FD4C1D}"/>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D343CEEB-948A-AECB-9DBC-95DA5F6FFAA1}"/>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grpSp>
        <p:nvGrpSpPr>
          <p:cNvPr id="16" name="Group 16">
            <a:extLst>
              <a:ext uri="{FF2B5EF4-FFF2-40B4-BE49-F238E27FC236}">
                <a16:creationId xmlns:a16="http://schemas.microsoft.com/office/drawing/2014/main" id="{546276A2-5D85-7407-F234-2810261DD7FD}"/>
              </a:ext>
            </a:extLst>
          </p:cNvPr>
          <p:cNvGrpSpPr/>
          <p:nvPr/>
        </p:nvGrpSpPr>
        <p:grpSpPr>
          <a:xfrm>
            <a:off x="14091548" y="4127762"/>
            <a:ext cx="3736418" cy="5523428"/>
            <a:chOff x="0" y="0"/>
            <a:chExt cx="1922617" cy="2496304"/>
          </a:xfrm>
        </p:grpSpPr>
        <p:sp>
          <p:nvSpPr>
            <p:cNvPr id="17" name="Freeform 17">
              <a:extLst>
                <a:ext uri="{FF2B5EF4-FFF2-40B4-BE49-F238E27FC236}">
                  <a16:creationId xmlns:a16="http://schemas.microsoft.com/office/drawing/2014/main" id="{322C83F9-C40F-E980-D38E-3AC4CF7E4D76}"/>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a:p>
          </p:txBody>
        </p:sp>
        <p:sp>
          <p:nvSpPr>
            <p:cNvPr id="18" name="Freeform 18">
              <a:extLst>
                <a:ext uri="{FF2B5EF4-FFF2-40B4-BE49-F238E27FC236}">
                  <a16:creationId xmlns:a16="http://schemas.microsoft.com/office/drawing/2014/main" id="{EF3C40A8-7174-151B-7B1A-BBD623C7C97B}"/>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a:p>
          </p:txBody>
        </p:sp>
        <p:sp>
          <p:nvSpPr>
            <p:cNvPr id="19" name="Freeform 19">
              <a:extLst>
                <a:ext uri="{FF2B5EF4-FFF2-40B4-BE49-F238E27FC236}">
                  <a16:creationId xmlns:a16="http://schemas.microsoft.com/office/drawing/2014/main" id="{60E853C7-9312-B52D-23DE-3E942F6CD8C9}"/>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8BE81033-0B0D-05F7-E3D8-F6FE2F671F94}"/>
              </a:ext>
            </a:extLst>
          </p:cNvPr>
          <p:cNvSpPr/>
          <p:nvPr/>
        </p:nvSpPr>
        <p:spPr>
          <a:xfrm>
            <a:off x="8452756" y="5275048"/>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1EB84207-2615-2922-0E19-28B9C9AD2E54}"/>
              </a:ext>
            </a:extLst>
          </p:cNvPr>
          <p:cNvGrpSpPr/>
          <p:nvPr/>
        </p:nvGrpSpPr>
        <p:grpSpPr>
          <a:xfrm>
            <a:off x="8973987" y="3783790"/>
            <a:ext cx="845407" cy="845407"/>
            <a:chOff x="0" y="0"/>
            <a:chExt cx="812800" cy="812800"/>
          </a:xfrm>
        </p:grpSpPr>
        <p:sp>
          <p:nvSpPr>
            <p:cNvPr id="30" name="Freeform 30">
              <a:extLst>
                <a:ext uri="{FF2B5EF4-FFF2-40B4-BE49-F238E27FC236}">
                  <a16:creationId xmlns:a16="http://schemas.microsoft.com/office/drawing/2014/main" id="{1B6803AA-5C30-F8BA-FA0B-5AC064E90CB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401C2661-B9E4-FFFF-2664-501EDBB29BE8}"/>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CA2533E3-34A3-BAA8-50F4-BDBF4C316E75}"/>
              </a:ext>
            </a:extLst>
          </p:cNvPr>
          <p:cNvSpPr txBox="1"/>
          <p:nvPr/>
        </p:nvSpPr>
        <p:spPr>
          <a:xfrm>
            <a:off x="8201582" y="493269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19D61733-862C-4D04-E5D1-A69B727BD16F}"/>
              </a:ext>
            </a:extLst>
          </p:cNvPr>
          <p:cNvSpPr/>
          <p:nvPr/>
        </p:nvSpPr>
        <p:spPr>
          <a:xfrm>
            <a:off x="15051624" y="5238248"/>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34" name="Group 34">
            <a:extLst>
              <a:ext uri="{FF2B5EF4-FFF2-40B4-BE49-F238E27FC236}">
                <a16:creationId xmlns:a16="http://schemas.microsoft.com/office/drawing/2014/main" id="{5C443B7B-F512-580B-68E2-153183FF5609}"/>
              </a:ext>
            </a:extLst>
          </p:cNvPr>
          <p:cNvGrpSpPr/>
          <p:nvPr/>
        </p:nvGrpSpPr>
        <p:grpSpPr>
          <a:xfrm>
            <a:off x="15529823" y="3707590"/>
            <a:ext cx="845407" cy="845407"/>
            <a:chOff x="0" y="0"/>
            <a:chExt cx="812800" cy="812800"/>
          </a:xfrm>
        </p:grpSpPr>
        <p:sp>
          <p:nvSpPr>
            <p:cNvPr id="35" name="Freeform 35">
              <a:extLst>
                <a:ext uri="{FF2B5EF4-FFF2-40B4-BE49-F238E27FC236}">
                  <a16:creationId xmlns:a16="http://schemas.microsoft.com/office/drawing/2014/main" id="{23B55BC5-4FEE-F714-2B75-F034F761033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36" name="TextBox 36">
              <a:extLst>
                <a:ext uri="{FF2B5EF4-FFF2-40B4-BE49-F238E27FC236}">
                  <a16:creationId xmlns:a16="http://schemas.microsoft.com/office/drawing/2014/main" id="{DF5C25D8-FFC6-B3DC-867A-87F2088E3A4B}"/>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7">
            <a:extLst>
              <a:ext uri="{FF2B5EF4-FFF2-40B4-BE49-F238E27FC236}">
                <a16:creationId xmlns:a16="http://schemas.microsoft.com/office/drawing/2014/main" id="{ABDE31F3-34FE-F1D5-6488-C31A55C5C06A}"/>
              </a:ext>
            </a:extLst>
          </p:cNvPr>
          <p:cNvSpPr txBox="1"/>
          <p:nvPr/>
        </p:nvSpPr>
        <p:spPr>
          <a:xfrm>
            <a:off x="14664190" y="491608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التهيئة</a:t>
            </a:r>
          </a:p>
        </p:txBody>
      </p:sp>
      <p:sp>
        <p:nvSpPr>
          <p:cNvPr id="38" name="TextBox 38">
            <a:extLst>
              <a:ext uri="{FF2B5EF4-FFF2-40B4-BE49-F238E27FC236}">
                <a16:creationId xmlns:a16="http://schemas.microsoft.com/office/drawing/2014/main" id="{CAEFFD4E-B870-FB74-DA62-9819F2C99958}"/>
              </a:ext>
            </a:extLst>
          </p:cNvPr>
          <p:cNvSpPr txBox="1"/>
          <p:nvPr/>
        </p:nvSpPr>
        <p:spPr>
          <a:xfrm>
            <a:off x="14300219" y="5938767"/>
            <a:ext cx="3039660" cy="1512443"/>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تنظيم وإعداد الفضاء؛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تحضير المعينات </a:t>
            </a:r>
            <a:r>
              <a:rPr lang="ar-EG" sz="1699" spc="42" dirty="0" err="1">
                <a:solidFill>
                  <a:srgbClr val="242424"/>
                </a:solidFill>
                <a:latin typeface="IBM Plex Sans Arabic"/>
                <a:ea typeface="IBM Plex Sans Arabic"/>
                <a:cs typeface="IBM Plex Sans Arabic"/>
                <a:sym typeface="IBM Plex Sans Arabic"/>
                <a:rtl/>
              </a:rPr>
              <a:t>الديداكتيكية</a:t>
            </a:r>
            <a:r>
              <a:rPr lang="ar-EG" sz="1699" spc="42" dirty="0">
                <a:solidFill>
                  <a:srgbClr val="242424"/>
                </a:solidFill>
                <a:latin typeface="IBM Plex Sans Arabic"/>
                <a:ea typeface="IBM Plex Sans Arabic"/>
                <a:cs typeface="IBM Plex Sans Arabic"/>
                <a:sym typeface="IBM Plex Sans Arabic"/>
                <a:rtl/>
              </a:rPr>
              <a:t>؛</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جذب انتباه المتعلمين؛</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التصريح بأهداف النشاط.</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sp>
        <p:nvSpPr>
          <p:cNvPr id="44" name="TextBox 44">
            <a:extLst>
              <a:ext uri="{FF2B5EF4-FFF2-40B4-BE49-F238E27FC236}">
                <a16:creationId xmlns:a16="http://schemas.microsoft.com/office/drawing/2014/main" id="{1BA03F6F-7DD0-D677-248C-E976C79A1EC5}"/>
              </a:ext>
            </a:extLst>
          </p:cNvPr>
          <p:cNvSpPr txBox="1"/>
          <p:nvPr/>
        </p:nvSpPr>
        <p:spPr>
          <a:xfrm>
            <a:off x="9147919" y="381380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45" name="TextBox 45">
            <a:extLst>
              <a:ext uri="{FF2B5EF4-FFF2-40B4-BE49-F238E27FC236}">
                <a16:creationId xmlns:a16="http://schemas.microsoft.com/office/drawing/2014/main" id="{11D1B3B2-8801-595A-3BF4-BEE6A6288CFE}"/>
              </a:ext>
            </a:extLst>
          </p:cNvPr>
          <p:cNvSpPr txBox="1"/>
          <p:nvPr/>
        </p:nvSpPr>
        <p:spPr>
          <a:xfrm>
            <a:off x="15682223" y="3729003"/>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54" name="TextBox 54">
            <a:extLst>
              <a:ext uri="{FF2B5EF4-FFF2-40B4-BE49-F238E27FC236}">
                <a16:creationId xmlns:a16="http://schemas.microsoft.com/office/drawing/2014/main" id="{61B4BD78-7F16-455F-DAAC-50DCB41B2192}"/>
              </a:ext>
            </a:extLst>
          </p:cNvPr>
          <p:cNvSpPr txBox="1"/>
          <p:nvPr/>
        </p:nvSpPr>
        <p:spPr>
          <a:xfrm>
            <a:off x="5509323" y="1749157"/>
            <a:ext cx="6911277" cy="657103"/>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تعرف ال</a:t>
            </a:r>
            <a:r>
              <a:rPr lang="ar-MA" sz="1912" dirty="0">
                <a:solidFill>
                  <a:srgbClr val="2A2B39"/>
                </a:solidFill>
                <a:latin typeface="IBM Plex Sans Arabic"/>
                <a:ea typeface="IBM Plex Sans Arabic"/>
                <a:cs typeface="IBM Plex Sans Arabic"/>
                <a:sym typeface="IBM Plex Sans Arabic"/>
                <a:rtl/>
              </a:rPr>
              <a:t>أ</a:t>
            </a:r>
            <a:r>
              <a:rPr lang="ar-EG" sz="1912" dirty="0">
                <a:solidFill>
                  <a:srgbClr val="2A2B39"/>
                </a:solidFill>
                <a:latin typeface="IBM Plex Sans Arabic"/>
                <a:ea typeface="IBM Plex Sans Arabic"/>
                <a:cs typeface="IBM Plex Sans Arabic"/>
                <a:sym typeface="IBM Plex Sans Arabic"/>
                <a:rtl/>
              </a:rPr>
              <a:t>عداد من 1 إلى 99 وإدراك مفهوم القيمة المكانية للوحدات والعشرات باستعمال أشياء ملموسة.</a:t>
            </a:r>
          </a:p>
        </p:txBody>
      </p:sp>
      <p:sp>
        <p:nvSpPr>
          <p:cNvPr id="55" name="TextBox 55">
            <a:extLst>
              <a:ext uri="{FF2B5EF4-FFF2-40B4-BE49-F238E27FC236}">
                <a16:creationId xmlns:a16="http://schemas.microsoft.com/office/drawing/2014/main" id="{B4559714-0CB7-5D69-1D56-E5C796539A3C}"/>
              </a:ext>
            </a:extLst>
          </p:cNvPr>
          <p:cNvSpPr txBox="1"/>
          <p:nvPr/>
        </p:nvSpPr>
        <p:spPr>
          <a:xfrm>
            <a:off x="4145405" y="5512600"/>
            <a:ext cx="9319378" cy="4218463"/>
          </a:xfrm>
          <a:prstGeom prst="rect">
            <a:avLst/>
          </a:prstGeom>
        </p:spPr>
        <p:txBody>
          <a:bodyPr wrap="square" lIns="0" tIns="0" rIns="0" bIns="0" rtlCol="0" anchor="t">
            <a:spAutoFit/>
          </a:bodyPr>
          <a:lstStyle/>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يأخذ </a:t>
            </a:r>
            <a:r>
              <a:rPr lang="ar-MA" sz="1699" spc="42" dirty="0">
                <a:solidFill>
                  <a:srgbClr val="242424"/>
                </a:solidFill>
                <a:latin typeface="IBM Plex Sans Arabic"/>
                <a:cs typeface="IBM Plex Sans Arabic"/>
                <a:sym typeface="IBM Plex Sans Arabic"/>
                <a:rtl/>
              </a:rPr>
              <a:t>الأستاذ(ة)</a:t>
            </a:r>
            <a:r>
              <a:rPr lang="ar-EG" sz="1699" spc="42" dirty="0">
                <a:solidFill>
                  <a:srgbClr val="242424"/>
                </a:solidFill>
                <a:latin typeface="IBM Plex Sans Arabic"/>
                <a:cs typeface="IBM Plex Sans Arabic"/>
                <a:sym typeface="IBM Plex Sans Arabic"/>
                <a:rtl/>
              </a:rPr>
              <a:t> مجموعة الخشيبات التي تم عدها يضعها أمامه؛</a:t>
            </a:r>
          </a:p>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يصرح بقاعدة المبادلة بعشرة : سنعيد عد الخشيبات ولكن هذه المرة عندما أعد 10 </a:t>
            </a:r>
            <a:r>
              <a:rPr lang="ar-EG" sz="1699" spc="42" dirty="0" err="1">
                <a:solidFill>
                  <a:srgbClr val="242424"/>
                </a:solidFill>
                <a:latin typeface="IBM Plex Sans Arabic"/>
                <a:cs typeface="IBM Plex Sans Arabic"/>
                <a:sym typeface="IBM Plex Sans Arabic"/>
                <a:rtl/>
              </a:rPr>
              <a:t>خشيبات</a:t>
            </a:r>
            <a:r>
              <a:rPr lang="ar-EG" sz="1699" spc="42" dirty="0">
                <a:solidFill>
                  <a:srgbClr val="242424"/>
                </a:solidFill>
                <a:latin typeface="IBM Plex Sans Arabic"/>
                <a:cs typeface="IBM Plex Sans Arabic"/>
                <a:sym typeface="IBM Plex Sans Arabic"/>
                <a:rtl/>
              </a:rPr>
              <a:t> أشكل حزمة" " كل حزمة بها 10 </a:t>
            </a:r>
            <a:r>
              <a:rPr lang="ar-EG" sz="1699" spc="42" dirty="0" err="1">
                <a:solidFill>
                  <a:srgbClr val="242424"/>
                </a:solidFill>
                <a:latin typeface="IBM Plex Sans Arabic"/>
                <a:cs typeface="IBM Plex Sans Arabic"/>
                <a:sym typeface="IBM Plex Sans Arabic"/>
                <a:rtl/>
              </a:rPr>
              <a:t>خشيبات</a:t>
            </a:r>
            <a:r>
              <a:rPr lang="ar-EG" sz="1699" spc="42" dirty="0">
                <a:solidFill>
                  <a:srgbClr val="242424"/>
                </a:solidFill>
                <a:latin typeface="IBM Plex Sans Arabic"/>
                <a:cs typeface="IBM Plex Sans Arabic"/>
                <a:sym typeface="IBM Plex Sans Arabic"/>
                <a:rtl/>
              </a:rPr>
              <a:t>؛ 10 </a:t>
            </a:r>
            <a:r>
              <a:rPr lang="ar-EG" sz="1699" spc="42" dirty="0" err="1">
                <a:solidFill>
                  <a:srgbClr val="242424"/>
                </a:solidFill>
                <a:latin typeface="IBM Plex Sans Arabic"/>
                <a:cs typeface="IBM Plex Sans Arabic"/>
                <a:sym typeface="IBM Plex Sans Arabic"/>
                <a:rtl/>
              </a:rPr>
              <a:t>خشيبات</a:t>
            </a:r>
            <a:r>
              <a:rPr lang="ar-EG" sz="1699" spc="42" dirty="0">
                <a:solidFill>
                  <a:srgbClr val="242424"/>
                </a:solidFill>
                <a:latin typeface="IBM Plex Sans Arabic"/>
                <a:cs typeface="IBM Plex Sans Arabic"/>
                <a:sym typeface="IBM Plex Sans Arabic"/>
                <a:rtl/>
              </a:rPr>
              <a:t> تشكل حزمة" </a:t>
            </a:r>
          </a:p>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يعد الخشيبات واحدة تلو الأخرى، حتى الوصول إلى 10. يصرح بتجميعها على شكل حزمة؛ عبر لفها بشريط مطاطي؛</a:t>
            </a:r>
          </a:p>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يدعو المتعلمين إلى تسمية الحزمة؛ والتعبير عن عدد الخشيبات بها؛</a:t>
            </a:r>
          </a:p>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يواصل العد؛ يشكل الحزم إن وجدت. يدعو المتعلمين إلى التعبير عن العدد بالحزم </a:t>
            </a:r>
            <a:r>
              <a:rPr lang="ar-EG" sz="1699" spc="42" dirty="0" err="1">
                <a:solidFill>
                  <a:srgbClr val="242424"/>
                </a:solidFill>
                <a:latin typeface="IBM Plex Sans Arabic"/>
                <a:cs typeface="IBM Plex Sans Arabic"/>
                <a:sym typeface="IBM Plex Sans Arabic"/>
                <a:rtl/>
              </a:rPr>
              <a:t>والخشيبات</a:t>
            </a:r>
            <a:r>
              <a:rPr lang="ar-EG" sz="1699" spc="42" dirty="0">
                <a:solidFill>
                  <a:srgbClr val="242424"/>
                </a:solidFill>
                <a:latin typeface="IBM Plex Sans Arabic"/>
                <a:cs typeface="IBM Plex Sans Arabic"/>
                <a:sym typeface="IBM Plex Sans Arabic"/>
                <a:rtl/>
              </a:rPr>
              <a:t> :  مثلا العدد 18 به حزمة واحدة و8 </a:t>
            </a:r>
            <a:r>
              <a:rPr lang="ar-EG" sz="1699" spc="42" dirty="0" err="1">
                <a:solidFill>
                  <a:srgbClr val="242424"/>
                </a:solidFill>
                <a:latin typeface="IBM Plex Sans Arabic"/>
                <a:cs typeface="IBM Plex Sans Arabic"/>
                <a:sym typeface="IBM Plex Sans Arabic"/>
                <a:rtl/>
              </a:rPr>
              <a:t>خشيبات</a:t>
            </a:r>
            <a:r>
              <a:rPr lang="ar-EG" sz="1699" spc="42" dirty="0">
                <a:solidFill>
                  <a:srgbClr val="242424"/>
                </a:solidFill>
                <a:latin typeface="IBM Plex Sans Arabic"/>
                <a:cs typeface="IBM Plex Sans Arabic"/>
                <a:sym typeface="IBM Plex Sans Arabic"/>
                <a:rtl/>
              </a:rPr>
              <a:t>. </a:t>
            </a:r>
          </a:p>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يحدد متعلم العدد على لوحة قراءة الأعداد. </a:t>
            </a:r>
          </a:p>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يدعو </a:t>
            </a:r>
            <a:r>
              <a:rPr lang="ar-MA" sz="1699" spc="42" dirty="0">
                <a:solidFill>
                  <a:srgbClr val="242424"/>
                </a:solidFill>
                <a:latin typeface="IBM Plex Sans Arabic"/>
                <a:cs typeface="IBM Plex Sans Arabic"/>
                <a:sym typeface="IBM Plex Sans Arabic"/>
                <a:rtl/>
              </a:rPr>
              <a:t>الأستاذ(ة)</a:t>
            </a:r>
            <a:r>
              <a:rPr lang="ar-EG" sz="1699" spc="42" dirty="0">
                <a:solidFill>
                  <a:srgbClr val="242424"/>
                </a:solidFill>
                <a:latin typeface="IBM Plex Sans Arabic"/>
                <a:cs typeface="IBM Plex Sans Arabic"/>
                <a:sym typeface="IBM Plex Sans Arabic"/>
                <a:rtl/>
              </a:rPr>
              <a:t> أحد المتعلمين إلى محاولة عد مجموعة من الخشيبات باستعمال الحزم </a:t>
            </a:r>
            <a:r>
              <a:rPr lang="ar-EG" sz="1699" spc="42" dirty="0" err="1">
                <a:solidFill>
                  <a:srgbClr val="242424"/>
                </a:solidFill>
                <a:latin typeface="IBM Plex Sans Arabic"/>
                <a:cs typeface="IBM Plex Sans Arabic"/>
                <a:sym typeface="IBM Plex Sans Arabic"/>
                <a:rtl/>
              </a:rPr>
              <a:t>والخشيبات</a:t>
            </a:r>
            <a:r>
              <a:rPr lang="ar-MA" sz="1699" spc="42" dirty="0">
                <a:solidFill>
                  <a:srgbClr val="242424"/>
                </a:solidFill>
                <a:latin typeface="IBM Plex Sans Arabic"/>
                <a:cs typeface="IBM Plex Sans Arabic"/>
                <a:sym typeface="IBM Plex Sans Arabic"/>
                <a:rtl/>
              </a:rPr>
              <a:t>.</a:t>
            </a:r>
            <a:endParaRPr lang="ar-EG" sz="1699" spc="42" dirty="0">
              <a:solidFill>
                <a:srgbClr val="242424"/>
              </a:solidFill>
              <a:latin typeface="IBM Plex Sans Arabic"/>
              <a:cs typeface="IBM Plex Sans Arabic"/>
              <a:sym typeface="IBM Plex Sans Arabic"/>
              <a:rtl/>
            </a:endParaRP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1EDC3600-0444-55CB-74E1-270401DBECCA}"/>
              </a:ext>
            </a:extLst>
          </p:cNvPr>
          <p:cNvGrpSpPr/>
          <p:nvPr/>
        </p:nvGrpSpPr>
        <p:grpSpPr>
          <a:xfrm rot="5400000">
            <a:off x="12567332" y="1881357"/>
            <a:ext cx="1569555" cy="839931"/>
            <a:chOff x="0" y="0"/>
            <a:chExt cx="1223127" cy="654544"/>
          </a:xfrm>
        </p:grpSpPr>
        <p:sp>
          <p:nvSpPr>
            <p:cNvPr id="58" name="Freeform 58">
              <a:extLst>
                <a:ext uri="{FF2B5EF4-FFF2-40B4-BE49-F238E27FC236}">
                  <a16:creationId xmlns:a16="http://schemas.microsoft.com/office/drawing/2014/main" id="{697DF61A-AA89-53BA-D6D8-AF1C4CBCC405}"/>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8F33F6CD-43E2-7C35-C35A-84C9B453DB29}"/>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57055529-8B55-5AE4-DF4A-7FEB54C24196}"/>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46CB1821-A161-6708-4AF7-894C6C2DF98C}"/>
              </a:ext>
            </a:extLst>
          </p:cNvPr>
          <p:cNvSpPr txBox="1"/>
          <p:nvPr/>
        </p:nvSpPr>
        <p:spPr>
          <a:xfrm rot="5400000">
            <a:off x="12119950" y="2066504"/>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7692C5D9-F408-1DB2-9162-72567476F909}"/>
              </a:ext>
            </a:extLst>
          </p:cNvPr>
          <p:cNvGrpSpPr/>
          <p:nvPr/>
        </p:nvGrpSpPr>
        <p:grpSpPr>
          <a:xfrm>
            <a:off x="617342" y="1026447"/>
            <a:ext cx="3444840" cy="1953397"/>
            <a:chOff x="0" y="0"/>
            <a:chExt cx="2263775" cy="1074441"/>
          </a:xfrm>
        </p:grpSpPr>
        <p:sp>
          <p:nvSpPr>
            <p:cNvPr id="63" name="Freeform 63">
              <a:extLst>
                <a:ext uri="{FF2B5EF4-FFF2-40B4-BE49-F238E27FC236}">
                  <a16:creationId xmlns:a16="http://schemas.microsoft.com/office/drawing/2014/main" id="{ECA78041-7175-9CE8-F304-B9A3025FB2AB}"/>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71160278-76F8-9386-C217-C0412149AF32}"/>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2ACC3529-CA19-0508-C55D-3BAE1E99FE6D}"/>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115149A8-7686-670B-2468-E0204D44E559}"/>
              </a:ext>
            </a:extLst>
          </p:cNvPr>
          <p:cNvGrpSpPr/>
          <p:nvPr/>
        </p:nvGrpSpPr>
        <p:grpSpPr>
          <a:xfrm>
            <a:off x="1004160" y="755631"/>
            <a:ext cx="2671204" cy="566577"/>
            <a:chOff x="0" y="0"/>
            <a:chExt cx="1755380" cy="372326"/>
          </a:xfrm>
        </p:grpSpPr>
        <p:sp>
          <p:nvSpPr>
            <p:cNvPr id="67" name="Freeform 67">
              <a:extLst>
                <a:ext uri="{FF2B5EF4-FFF2-40B4-BE49-F238E27FC236}">
                  <a16:creationId xmlns:a16="http://schemas.microsoft.com/office/drawing/2014/main" id="{D157132F-247F-D85D-BB47-C050B32F69DD}"/>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B589CC1F-9018-C401-B316-3F5027C94973}"/>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7DBE244D-9F56-CFF0-2877-FEC0A236CA8E}"/>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DDDC2A70-9406-43AC-5777-6552714C25D5}"/>
              </a:ext>
            </a:extLst>
          </p:cNvPr>
          <p:cNvSpPr txBox="1"/>
          <p:nvPr/>
        </p:nvSpPr>
        <p:spPr>
          <a:xfrm>
            <a:off x="1074422" y="93526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89A5DE5F-1446-1F61-A005-A70EDCFAAF32}"/>
              </a:ext>
            </a:extLst>
          </p:cNvPr>
          <p:cNvSpPr txBox="1"/>
          <p:nvPr/>
        </p:nvSpPr>
        <p:spPr>
          <a:xfrm>
            <a:off x="686524" y="1333500"/>
            <a:ext cx="3352076" cy="1567737"/>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000" dirty="0">
                <a:solidFill>
                  <a:srgbClr val="000000"/>
                </a:solidFill>
                <a:latin typeface="IBM Plex Sans Arabic"/>
                <a:ea typeface="IBM Plex Sans Arabic"/>
                <a:cs typeface="IBM Plex Sans Arabic"/>
                <a:sym typeface="IBM Plex Sans Arabic"/>
                <a:rtl/>
              </a:rPr>
              <a:t>الخشيبات، أشرطة مطاطية أو شريط لصاق، لوحة الاعداد من 1 إلى 99 (اللوحة الجدارية واللوحات الخاصة)</a:t>
            </a:r>
          </a:p>
        </p:txBody>
      </p:sp>
      <p:grpSp>
        <p:nvGrpSpPr>
          <p:cNvPr id="72" name="Group 72">
            <a:extLst>
              <a:ext uri="{FF2B5EF4-FFF2-40B4-BE49-F238E27FC236}">
                <a16:creationId xmlns:a16="http://schemas.microsoft.com/office/drawing/2014/main" id="{320C8C74-61D8-87FD-9096-09F6EBB6F597}"/>
              </a:ext>
            </a:extLst>
          </p:cNvPr>
          <p:cNvGrpSpPr/>
          <p:nvPr/>
        </p:nvGrpSpPr>
        <p:grpSpPr>
          <a:xfrm>
            <a:off x="14300219" y="994717"/>
            <a:ext cx="3444840" cy="1635002"/>
            <a:chOff x="0" y="0"/>
            <a:chExt cx="2263775" cy="1074441"/>
          </a:xfrm>
        </p:grpSpPr>
        <p:sp>
          <p:nvSpPr>
            <p:cNvPr id="73" name="Freeform 73">
              <a:extLst>
                <a:ext uri="{FF2B5EF4-FFF2-40B4-BE49-F238E27FC236}">
                  <a16:creationId xmlns:a16="http://schemas.microsoft.com/office/drawing/2014/main" id="{B0D54A0A-2E69-B03E-657F-9F0FCFAE7563}"/>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AEBE49C9-63BB-6137-EB77-EE00D7C83627}"/>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765CFF00-84F0-BB85-7ADC-A3B4F3B1588E}"/>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EF247C80-4922-8BD9-D991-28561DDBBB63}"/>
              </a:ext>
            </a:extLst>
          </p:cNvPr>
          <p:cNvGrpSpPr/>
          <p:nvPr/>
        </p:nvGrpSpPr>
        <p:grpSpPr>
          <a:xfrm>
            <a:off x="14687037" y="723900"/>
            <a:ext cx="2671204" cy="566577"/>
            <a:chOff x="0" y="0"/>
            <a:chExt cx="1755380" cy="372326"/>
          </a:xfrm>
        </p:grpSpPr>
        <p:sp>
          <p:nvSpPr>
            <p:cNvPr id="77" name="Freeform 77">
              <a:extLst>
                <a:ext uri="{FF2B5EF4-FFF2-40B4-BE49-F238E27FC236}">
                  <a16:creationId xmlns:a16="http://schemas.microsoft.com/office/drawing/2014/main" id="{572E264F-F068-6997-FEBA-B799AEF63036}"/>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40E233CB-CB30-6264-776E-4B3A23B7210E}"/>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A43C14F3-0893-2508-78C2-9E647108ADBB}"/>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4E6DFA03-9BDA-AEBF-1366-30E5C278BEAC}"/>
              </a:ext>
            </a:extLst>
          </p:cNvPr>
          <p:cNvSpPr txBox="1"/>
          <p:nvPr/>
        </p:nvSpPr>
        <p:spPr>
          <a:xfrm>
            <a:off x="15289400" y="1608184"/>
            <a:ext cx="1466478" cy="781945"/>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إلى </a:t>
            </a:r>
            <a:r>
              <a:rPr lang="ar-MA" sz="2241" dirty="0">
                <a:solidFill>
                  <a:srgbClr val="000000"/>
                </a:solidFill>
                <a:latin typeface="IBM Plex Sans Arabic"/>
                <a:ea typeface="IBM Plex Sans Arabic"/>
                <a:cs typeface="IBM Plex Sans Arabic"/>
                <a:sym typeface="IBM Plex Sans Arabic"/>
              </a:rPr>
              <a:t>15</a:t>
            </a:r>
            <a:r>
              <a:rPr lang="ar-EG" sz="2241" dirty="0">
                <a:solidFill>
                  <a:srgbClr val="000000"/>
                </a:solidFill>
                <a:latin typeface="IBM Plex Sans Arabic"/>
                <a:ea typeface="IBM Plex Sans Arabic"/>
                <a:cs typeface="IBM Plex Sans Arabic"/>
                <a:sym typeface="IBM Plex Sans Arabic"/>
                <a:rtl/>
              </a:rPr>
              <a:t> دقا</a:t>
            </a:r>
            <a:r>
              <a:rPr lang="ar-MA" sz="2241" dirty="0">
                <a:solidFill>
                  <a:srgbClr val="000000"/>
                </a:solidFill>
                <a:latin typeface="IBM Plex Sans Arabic"/>
                <a:ea typeface="IBM Plex Sans Arabic"/>
                <a:cs typeface="IBM Plex Sans Arabic"/>
                <a:sym typeface="IBM Plex Sans Arabic"/>
                <a:rtl/>
              </a:rPr>
              <a:t>ئ</a:t>
            </a:r>
            <a:r>
              <a:rPr lang="ar-EG" sz="2241" dirty="0">
                <a:solidFill>
                  <a:srgbClr val="000000"/>
                </a:solidFill>
                <a:latin typeface="IBM Plex Sans Arabic"/>
                <a:ea typeface="IBM Plex Sans Arabic"/>
                <a:cs typeface="IBM Plex Sans Arabic"/>
                <a:sym typeface="IBM Plex Sans Arabic"/>
                <a:rtl/>
              </a:rPr>
              <a:t>ق</a:t>
            </a:r>
          </a:p>
        </p:txBody>
      </p:sp>
      <p:sp>
        <p:nvSpPr>
          <p:cNvPr id="81" name="TextBox 81">
            <a:extLst>
              <a:ext uri="{FF2B5EF4-FFF2-40B4-BE49-F238E27FC236}">
                <a16:creationId xmlns:a16="http://schemas.microsoft.com/office/drawing/2014/main" id="{0DD8CADF-02A9-D6BA-8AFB-AC06CB393DA7}"/>
              </a:ext>
            </a:extLst>
          </p:cNvPr>
          <p:cNvSpPr txBox="1"/>
          <p:nvPr/>
        </p:nvSpPr>
        <p:spPr>
          <a:xfrm>
            <a:off x="14869082" y="8828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7" name="Freeform 6">
            <a:extLst>
              <a:ext uri="{FF2B5EF4-FFF2-40B4-BE49-F238E27FC236}">
                <a16:creationId xmlns:a16="http://schemas.microsoft.com/office/drawing/2014/main" id="{2CED3BB9-A6D7-C066-BB7F-B434F55D0554}"/>
              </a:ext>
            </a:extLst>
          </p:cNvPr>
          <p:cNvSpPr/>
          <p:nvPr/>
        </p:nvSpPr>
        <p:spPr>
          <a:xfrm rot="10800000">
            <a:off x="9371390" y="3261996"/>
            <a:ext cx="652741" cy="533673"/>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pic>
        <p:nvPicPr>
          <p:cNvPr id="6" name="Image 2">
            <a:extLst>
              <a:ext uri="{FF2B5EF4-FFF2-40B4-BE49-F238E27FC236}">
                <a16:creationId xmlns:a16="http://schemas.microsoft.com/office/drawing/2014/main" id="{0A0E84D0-60ED-260E-768A-380CA777092E}"/>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8729" r="89945">
                        <a14:foregroundMark x1="39337" y1="11563" x2="39337" y2="11563"/>
                        <a14:foregroundMark x1="52265" y1="12344" x2="58122" y2="12891"/>
                        <a14:foregroundMark x1="44420" y1="24063" x2="44420" y2="24063"/>
                        <a14:foregroundMark x1="44420" y1="22891" x2="44420" y2="22891"/>
                        <a14:foregroundMark x1="59779" y1="23203" x2="59779" y2="23203"/>
                        <a14:foregroundMark x1="9061" y1="67344" x2="9061" y2="68203"/>
                        <a14:foregroundMark x1="8729" y1="72656" x2="8729" y2="72656"/>
                      </a14:backgroundRemoval>
                    </a14:imgEffect>
                  </a14:imgLayer>
                </a14:imgProps>
              </a:ext>
            </a:extLst>
          </a:blip>
          <a:stretch>
            <a:fillRect/>
          </a:stretch>
        </p:blipFill>
        <p:spPr>
          <a:xfrm>
            <a:off x="674554" y="6543563"/>
            <a:ext cx="3056405" cy="2700130"/>
          </a:xfrm>
          <a:prstGeom prst="rect">
            <a:avLst/>
          </a:prstGeom>
        </p:spPr>
      </p:pic>
      <p:pic>
        <p:nvPicPr>
          <p:cNvPr id="20" name="Image 6">
            <a:extLst>
              <a:ext uri="{FF2B5EF4-FFF2-40B4-BE49-F238E27FC236}">
                <a16:creationId xmlns:a16="http://schemas.microsoft.com/office/drawing/2014/main" id="{A1ACC01F-AD60-2105-1DCF-29D0F9718F8E}"/>
              </a:ext>
            </a:extLst>
          </p:cNvPr>
          <p:cNvPicPr>
            <a:picLocks noChangeAspect="1"/>
          </p:cNvPicPr>
          <p:nvPr/>
        </p:nvPicPr>
        <p:blipFill rotWithShape="1">
          <a:blip r:embed="rId9">
            <a:clrChange>
              <a:clrFrom>
                <a:srgbClr val="FFFFFF"/>
              </a:clrFrom>
              <a:clrTo>
                <a:srgbClr val="FFFFFF">
                  <a:alpha val="0"/>
                </a:srgbClr>
              </a:clrTo>
            </a:clrChange>
          </a:blip>
          <a:srcRect l="2365" t="11904" r="881"/>
          <a:stretch/>
        </p:blipFill>
        <p:spPr>
          <a:xfrm>
            <a:off x="448630" y="5149208"/>
            <a:ext cx="3160832" cy="1466634"/>
          </a:xfrm>
          <a:prstGeom prst="rect">
            <a:avLst/>
          </a:prstGeom>
        </p:spPr>
      </p:pic>
    </p:spTree>
    <p:extLst>
      <p:ext uri="{BB962C8B-B14F-4D97-AF65-F5344CB8AC3E}">
        <p14:creationId xmlns:p14="http://schemas.microsoft.com/office/powerpoint/2010/main" val="241333607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AAF83-495A-B91E-916C-FC775AD1BFA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06E7560-E42A-88F7-9018-24BD5208FAEC}"/>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grpSp>
        <p:nvGrpSpPr>
          <p:cNvPr id="8" name="Group 8">
            <a:extLst>
              <a:ext uri="{FF2B5EF4-FFF2-40B4-BE49-F238E27FC236}">
                <a16:creationId xmlns:a16="http://schemas.microsoft.com/office/drawing/2014/main" id="{55BBA0B8-3562-8740-05B1-27918305BCD5}"/>
              </a:ext>
            </a:extLst>
          </p:cNvPr>
          <p:cNvGrpSpPr/>
          <p:nvPr/>
        </p:nvGrpSpPr>
        <p:grpSpPr>
          <a:xfrm>
            <a:off x="4724399" y="1282022"/>
            <a:ext cx="8181865" cy="1346878"/>
            <a:chOff x="0" y="0"/>
            <a:chExt cx="3172940" cy="796749"/>
          </a:xfrm>
        </p:grpSpPr>
        <p:sp>
          <p:nvSpPr>
            <p:cNvPr id="9" name="Freeform 9">
              <a:extLst>
                <a:ext uri="{FF2B5EF4-FFF2-40B4-BE49-F238E27FC236}">
                  <a16:creationId xmlns:a16="http://schemas.microsoft.com/office/drawing/2014/main" id="{8074AE3E-64E5-2CD2-81D5-C8AE4901F876}"/>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2B4ABB3B-48F2-FA5B-6191-66803D3E7CFF}"/>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BF4D7CD3-E00F-B291-B865-08F9E448D10A}"/>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006768B0-E3EE-4F4E-3B7F-DFB698BE5814}"/>
              </a:ext>
            </a:extLst>
          </p:cNvPr>
          <p:cNvGrpSpPr/>
          <p:nvPr/>
        </p:nvGrpSpPr>
        <p:grpSpPr>
          <a:xfrm>
            <a:off x="4067925" y="3699207"/>
            <a:ext cx="13583636" cy="3788967"/>
            <a:chOff x="0" y="0"/>
            <a:chExt cx="2339538" cy="2496304"/>
          </a:xfrm>
        </p:grpSpPr>
        <p:sp>
          <p:nvSpPr>
            <p:cNvPr id="21" name="Freeform 21">
              <a:extLst>
                <a:ext uri="{FF2B5EF4-FFF2-40B4-BE49-F238E27FC236}">
                  <a16:creationId xmlns:a16="http://schemas.microsoft.com/office/drawing/2014/main" id="{E7A3D1DB-2C79-21B1-F540-89F82E17AC47}"/>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173A8255-F2D0-3226-4218-1EEB88749157}"/>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668D52DB-363A-DD30-381A-30DE7ABD97EA}"/>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grpSp>
        <p:nvGrpSpPr>
          <p:cNvPr id="24" name="Group 24">
            <a:extLst>
              <a:ext uri="{FF2B5EF4-FFF2-40B4-BE49-F238E27FC236}">
                <a16:creationId xmlns:a16="http://schemas.microsoft.com/office/drawing/2014/main" id="{FD9106AC-A60B-B01E-6B34-2807146A8D63}"/>
              </a:ext>
            </a:extLst>
          </p:cNvPr>
          <p:cNvGrpSpPr/>
          <p:nvPr/>
        </p:nvGrpSpPr>
        <p:grpSpPr>
          <a:xfrm>
            <a:off x="592218" y="3561059"/>
            <a:ext cx="3307934" cy="3950928"/>
            <a:chOff x="0" y="0"/>
            <a:chExt cx="2047842" cy="2496304"/>
          </a:xfrm>
        </p:grpSpPr>
        <p:sp>
          <p:nvSpPr>
            <p:cNvPr id="25" name="Freeform 25">
              <a:extLst>
                <a:ext uri="{FF2B5EF4-FFF2-40B4-BE49-F238E27FC236}">
                  <a16:creationId xmlns:a16="http://schemas.microsoft.com/office/drawing/2014/main" id="{214809B9-0669-8F41-62EF-07F933CA8990}"/>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26" name="Freeform 26">
              <a:extLst>
                <a:ext uri="{FF2B5EF4-FFF2-40B4-BE49-F238E27FC236}">
                  <a16:creationId xmlns:a16="http://schemas.microsoft.com/office/drawing/2014/main" id="{69FB7574-062E-DC99-1FBE-D6EEA8912C84}"/>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27" name="Freeform 27">
              <a:extLst>
                <a:ext uri="{FF2B5EF4-FFF2-40B4-BE49-F238E27FC236}">
                  <a16:creationId xmlns:a16="http://schemas.microsoft.com/office/drawing/2014/main" id="{1F48BF29-C17A-44CF-D2E1-3D921E50825E}"/>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39" name="Freeform 39">
            <a:extLst>
              <a:ext uri="{FF2B5EF4-FFF2-40B4-BE49-F238E27FC236}">
                <a16:creationId xmlns:a16="http://schemas.microsoft.com/office/drawing/2014/main" id="{5839745A-B956-1B09-C050-CC93722F1CA4}"/>
              </a:ext>
            </a:extLst>
          </p:cNvPr>
          <p:cNvSpPr/>
          <p:nvPr/>
        </p:nvSpPr>
        <p:spPr>
          <a:xfrm>
            <a:off x="9995161" y="4833505"/>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37618C54-0DF1-A733-4819-1D0C8C40886E}"/>
              </a:ext>
            </a:extLst>
          </p:cNvPr>
          <p:cNvGrpSpPr/>
          <p:nvPr/>
        </p:nvGrpSpPr>
        <p:grpSpPr>
          <a:xfrm>
            <a:off x="10258525" y="3383657"/>
            <a:ext cx="845407" cy="845407"/>
            <a:chOff x="0" y="0"/>
            <a:chExt cx="812800" cy="812800"/>
          </a:xfrm>
        </p:grpSpPr>
        <p:sp>
          <p:nvSpPr>
            <p:cNvPr id="41" name="Freeform 41">
              <a:extLst>
                <a:ext uri="{FF2B5EF4-FFF2-40B4-BE49-F238E27FC236}">
                  <a16:creationId xmlns:a16="http://schemas.microsoft.com/office/drawing/2014/main" id="{02F00274-FFCB-4302-0CE4-5E18D649E71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2847984D-C2E7-E545-E492-1C100D4A202B}"/>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3" name="TextBox 43">
            <a:extLst>
              <a:ext uri="{FF2B5EF4-FFF2-40B4-BE49-F238E27FC236}">
                <a16:creationId xmlns:a16="http://schemas.microsoft.com/office/drawing/2014/main" id="{C44137F3-2DD4-EE1C-1D11-5C8D6A62082A}"/>
              </a:ext>
            </a:extLst>
          </p:cNvPr>
          <p:cNvSpPr txBox="1"/>
          <p:nvPr/>
        </p:nvSpPr>
        <p:spPr>
          <a:xfrm>
            <a:off x="10416489" y="3413674"/>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3</a:t>
            </a:r>
          </a:p>
        </p:txBody>
      </p:sp>
      <p:sp>
        <p:nvSpPr>
          <p:cNvPr id="46" name="TextBox 46">
            <a:extLst>
              <a:ext uri="{FF2B5EF4-FFF2-40B4-BE49-F238E27FC236}">
                <a16:creationId xmlns:a16="http://schemas.microsoft.com/office/drawing/2014/main" id="{B815E462-18FF-5DE9-F4BE-F2D1484496C7}"/>
              </a:ext>
            </a:extLst>
          </p:cNvPr>
          <p:cNvSpPr txBox="1"/>
          <p:nvPr/>
        </p:nvSpPr>
        <p:spPr>
          <a:xfrm>
            <a:off x="9695392" y="445045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الموجهة</a:t>
            </a:r>
          </a:p>
        </p:txBody>
      </p:sp>
      <p:sp>
        <p:nvSpPr>
          <p:cNvPr id="47" name="TextBox 47">
            <a:extLst>
              <a:ext uri="{FF2B5EF4-FFF2-40B4-BE49-F238E27FC236}">
                <a16:creationId xmlns:a16="http://schemas.microsoft.com/office/drawing/2014/main" id="{45F73E4B-0D7F-9108-70E6-CCC933B1D51A}"/>
              </a:ext>
            </a:extLst>
          </p:cNvPr>
          <p:cNvSpPr txBox="1"/>
          <p:nvPr/>
        </p:nvSpPr>
        <p:spPr>
          <a:xfrm>
            <a:off x="6688474" y="4783234"/>
            <a:ext cx="10532133" cy="2450671"/>
          </a:xfrm>
          <a:prstGeom prst="rect">
            <a:avLst/>
          </a:prstGeom>
        </p:spPr>
        <p:txBody>
          <a:bodyPr wrap="square" lIns="0" tIns="0" rIns="0" bIns="0" rtlCol="0" anchor="t">
            <a:spAutoFit/>
          </a:bodyPr>
          <a:lstStyle/>
          <a:p>
            <a:pPr marL="367029" lvl="1" indent="-183514" algn="r" rtl="1">
              <a:lnSpc>
                <a:spcPts val="2430"/>
              </a:lnSpc>
              <a:buFont typeface="Arial"/>
              <a:buChar char="•"/>
            </a:pPr>
            <a:r>
              <a:rPr lang="ar-EG" sz="1699" spc="42" dirty="0">
                <a:solidFill>
                  <a:schemeClr val="accent1"/>
                </a:solidFill>
                <a:latin typeface="IBM Plex Sans Arabic"/>
                <a:ea typeface="IBM Plex Sans Arabic"/>
                <a:cs typeface="IBM Plex Sans Arabic"/>
                <a:sym typeface="IBM Plex Sans Arabic"/>
                <a:rtl/>
              </a:rPr>
              <a:t>السيناريو1</a:t>
            </a:r>
            <a:r>
              <a:rPr lang="ar-EG" sz="1699" spc="42" dirty="0">
                <a:solidFill>
                  <a:srgbClr val="242424"/>
                </a:solidFill>
                <a:latin typeface="IBM Plex Sans Arabic"/>
                <a:ea typeface="IBM Plex Sans Arabic"/>
                <a:cs typeface="IBM Plex Sans Arabic"/>
                <a:sym typeface="IBM Plex Sans Arabic"/>
                <a:rtl/>
              </a:rPr>
              <a:t>:</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يكوّن </a:t>
            </a:r>
            <a:r>
              <a:rPr lang="ar-MA" sz="1699" spc="42" dirty="0">
                <a:solidFill>
                  <a:srgbClr val="242424"/>
                </a:solidFill>
                <a:latin typeface="IBM Plex Sans Arabic"/>
                <a:ea typeface="IBM Plex Sans Arabic"/>
                <a:cs typeface="IBM Plex Sans Arabic"/>
                <a:sym typeface="IBM Plex Sans Arabic"/>
                <a:rtl/>
              </a:rPr>
              <a:t>الأستاذ</a:t>
            </a:r>
            <a:r>
              <a:rPr lang="ar-EG" sz="1699" spc="42" dirty="0">
                <a:solidFill>
                  <a:srgbClr val="242424"/>
                </a:solidFill>
                <a:latin typeface="IBM Plex Sans Arabic"/>
                <a:ea typeface="IBM Plex Sans Arabic"/>
                <a:cs typeface="IBM Plex Sans Arabic"/>
                <a:sym typeface="IBM Plex Sans Arabic"/>
                <a:rtl/>
              </a:rPr>
              <a:t>(ة) مجموعات العمل الصغرى، ويطلب من كل مجموعة أن تتمرن على ممارسة النشاط المُنمذج. ييسر منسق أو قائد المجموعة النشاط داخل مجموعته.</a:t>
            </a:r>
          </a:p>
          <a:p>
            <a:pPr marL="367029" lvl="1" indent="-183514" algn="r" rtl="1">
              <a:lnSpc>
                <a:spcPts val="2430"/>
              </a:lnSpc>
              <a:buFont typeface="Arial"/>
              <a:buChar char="•"/>
            </a:pPr>
            <a:r>
              <a:rPr lang="ar-EG" sz="1699" spc="42" dirty="0">
                <a:solidFill>
                  <a:schemeClr val="accent1"/>
                </a:solidFill>
                <a:latin typeface="IBM Plex Sans Arabic"/>
                <a:ea typeface="IBM Plex Sans Arabic"/>
                <a:cs typeface="IBM Plex Sans Arabic"/>
                <a:sym typeface="IBM Plex Sans Arabic"/>
                <a:rtl/>
              </a:rPr>
              <a:t>السيناريو 2:</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يتم تنظيم العمل على شكل مسابقة بين المجموعات الصغرى. كل مجموعة ستتحدى المجموعات الأخرى بأسئلة حول الخشيبات والحزم في عدد معين.</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مثال: في العدد 63، كم عدد الحزم </a:t>
            </a:r>
            <a:r>
              <a:rPr lang="ar-EG" sz="1699" spc="42" dirty="0" err="1">
                <a:solidFill>
                  <a:srgbClr val="242424"/>
                </a:solidFill>
                <a:latin typeface="IBM Plex Sans Arabic"/>
                <a:ea typeface="IBM Plex Sans Arabic"/>
                <a:cs typeface="IBM Plex Sans Arabic"/>
                <a:sym typeface="IBM Plex Sans Arabic"/>
                <a:rtl/>
              </a:rPr>
              <a:t>والخشيبات</a:t>
            </a:r>
            <a:r>
              <a:rPr lang="ar-EG" sz="1699" spc="42" dirty="0">
                <a:solidFill>
                  <a:srgbClr val="242424"/>
                </a:solidFill>
                <a:latin typeface="IBM Plex Sans Arabic"/>
                <a:ea typeface="IBM Plex Sans Arabic"/>
                <a:cs typeface="IBM Plex Sans Arabic"/>
                <a:sym typeface="IBM Plex Sans Arabic"/>
                <a:rtl/>
              </a:rPr>
              <a:t>؟</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إذا كان لدينا 4 حزم و7 </a:t>
            </a:r>
            <a:r>
              <a:rPr lang="ar-EG" sz="1699" spc="42" dirty="0" err="1">
                <a:solidFill>
                  <a:srgbClr val="242424"/>
                </a:solidFill>
                <a:latin typeface="IBM Plex Sans Arabic"/>
                <a:ea typeface="IBM Plex Sans Arabic"/>
                <a:cs typeface="IBM Plex Sans Arabic"/>
                <a:sym typeface="IBM Plex Sans Arabic"/>
                <a:rtl/>
              </a:rPr>
              <a:t>خشيبات</a:t>
            </a:r>
            <a:r>
              <a:rPr lang="ar-EG" sz="1699" spc="42" dirty="0">
                <a:solidFill>
                  <a:srgbClr val="242424"/>
                </a:solidFill>
                <a:latin typeface="IBM Plex Sans Arabic"/>
                <a:ea typeface="IBM Plex Sans Arabic"/>
                <a:cs typeface="IBM Plex Sans Arabic"/>
                <a:sym typeface="IBM Plex Sans Arabic"/>
                <a:rtl/>
              </a:rPr>
              <a:t>، فما هو العدد الذي لدينا؟</a:t>
            </a:r>
          </a:p>
        </p:txBody>
      </p:sp>
      <p:sp>
        <p:nvSpPr>
          <p:cNvPr id="48" name="Freeform 48">
            <a:extLst>
              <a:ext uri="{FF2B5EF4-FFF2-40B4-BE49-F238E27FC236}">
                <a16:creationId xmlns:a16="http://schemas.microsoft.com/office/drawing/2014/main" id="{8B13EC2E-7E66-256D-88CA-779E90EABEAA}"/>
              </a:ext>
            </a:extLst>
          </p:cNvPr>
          <p:cNvSpPr/>
          <p:nvPr/>
        </p:nvSpPr>
        <p:spPr>
          <a:xfrm>
            <a:off x="1476098" y="4712242"/>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9" name="Group 49">
            <a:extLst>
              <a:ext uri="{FF2B5EF4-FFF2-40B4-BE49-F238E27FC236}">
                <a16:creationId xmlns:a16="http://schemas.microsoft.com/office/drawing/2014/main" id="{CA2EB21D-199A-45E0-0649-4E056F6D5A3E}"/>
              </a:ext>
            </a:extLst>
          </p:cNvPr>
          <p:cNvGrpSpPr/>
          <p:nvPr/>
        </p:nvGrpSpPr>
        <p:grpSpPr>
          <a:xfrm>
            <a:off x="1821593" y="3162300"/>
            <a:ext cx="845407" cy="845407"/>
            <a:chOff x="0" y="0"/>
            <a:chExt cx="812800" cy="812800"/>
          </a:xfrm>
        </p:grpSpPr>
        <p:sp>
          <p:nvSpPr>
            <p:cNvPr id="50" name="Freeform 50">
              <a:extLst>
                <a:ext uri="{FF2B5EF4-FFF2-40B4-BE49-F238E27FC236}">
                  <a16:creationId xmlns:a16="http://schemas.microsoft.com/office/drawing/2014/main" id="{581E35FA-A323-09CA-5BB8-F7BC8D6E9DE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51" name="TextBox 51">
              <a:extLst>
                <a:ext uri="{FF2B5EF4-FFF2-40B4-BE49-F238E27FC236}">
                  <a16:creationId xmlns:a16="http://schemas.microsoft.com/office/drawing/2014/main" id="{F6312A5C-9E98-0BB2-A558-AED4A6FF7730}"/>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2" name="TextBox 52">
            <a:extLst>
              <a:ext uri="{FF2B5EF4-FFF2-40B4-BE49-F238E27FC236}">
                <a16:creationId xmlns:a16="http://schemas.microsoft.com/office/drawing/2014/main" id="{839034D9-E552-6DC6-0D66-5C6DAFCF5B01}"/>
              </a:ext>
            </a:extLst>
          </p:cNvPr>
          <p:cNvSpPr txBox="1"/>
          <p:nvPr/>
        </p:nvSpPr>
        <p:spPr>
          <a:xfrm>
            <a:off x="1979556" y="3192318"/>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4</a:t>
            </a:r>
          </a:p>
        </p:txBody>
      </p:sp>
      <p:sp>
        <p:nvSpPr>
          <p:cNvPr id="53" name="TextBox 53">
            <a:extLst>
              <a:ext uri="{FF2B5EF4-FFF2-40B4-BE49-F238E27FC236}">
                <a16:creationId xmlns:a16="http://schemas.microsoft.com/office/drawing/2014/main" id="{936EF523-F8B7-4358-08F6-2B7781B057CB}"/>
              </a:ext>
            </a:extLst>
          </p:cNvPr>
          <p:cNvSpPr txBox="1"/>
          <p:nvPr/>
        </p:nvSpPr>
        <p:spPr>
          <a:xfrm>
            <a:off x="1176329" y="43493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56" name="TextBox 56">
            <a:extLst>
              <a:ext uri="{FF2B5EF4-FFF2-40B4-BE49-F238E27FC236}">
                <a16:creationId xmlns:a16="http://schemas.microsoft.com/office/drawing/2014/main" id="{866CBB94-6EA6-C271-2C84-BBAEDB24839A}"/>
              </a:ext>
            </a:extLst>
          </p:cNvPr>
          <p:cNvSpPr txBox="1"/>
          <p:nvPr/>
        </p:nvSpPr>
        <p:spPr>
          <a:xfrm>
            <a:off x="688897" y="5146554"/>
            <a:ext cx="3211255" cy="1219565"/>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يوجه ال</a:t>
            </a:r>
            <a:r>
              <a:rPr lang="ar-MA" sz="1699" spc="42" dirty="0">
                <a:solidFill>
                  <a:srgbClr val="242424"/>
                </a:solidFill>
                <a:latin typeface="IBM Plex Sans Arabic"/>
                <a:ea typeface="IBM Plex Sans Arabic"/>
                <a:cs typeface="IBM Plex Sans Arabic"/>
                <a:sym typeface="IBM Plex Sans Arabic"/>
                <a:rtl/>
              </a:rPr>
              <a:t>أستاذ</a:t>
            </a:r>
            <a:r>
              <a:rPr lang="ar-EG" sz="1699" spc="42" dirty="0">
                <a:solidFill>
                  <a:srgbClr val="242424"/>
                </a:solidFill>
                <a:latin typeface="IBM Plex Sans Arabic"/>
                <a:ea typeface="IBM Plex Sans Arabic"/>
                <a:cs typeface="IBM Plex Sans Arabic"/>
                <a:sym typeface="IBM Plex Sans Arabic"/>
                <a:rtl/>
              </a:rPr>
              <a:t>(ة) المتعلمين إلى إنجاز الأنشطة التطبيقية المقترحة في كراسة الدعم</a:t>
            </a:r>
            <a:r>
              <a:rPr lang="ar-MA" sz="1699" spc="42" dirty="0">
                <a:solidFill>
                  <a:srgbClr val="242424"/>
                </a:solidFill>
                <a:latin typeface="IBM Plex Sans Arabic"/>
                <a:ea typeface="IBM Plex Sans Arabic"/>
                <a:cs typeface="IBM Plex Sans Arabic"/>
                <a:sym typeface="IBM Plex Sans Arabic"/>
                <a:rtl/>
              </a:rPr>
              <a:t>.</a:t>
            </a:r>
            <a:endParaRPr lang="ar-EG" sz="1699" spc="42" dirty="0">
              <a:solidFill>
                <a:srgbClr val="242424"/>
              </a:solidFill>
              <a:latin typeface="IBM Plex Sans Arabic"/>
              <a:ea typeface="IBM Plex Sans Arabic"/>
              <a:cs typeface="IBM Plex Sans Arabic"/>
              <a:sym typeface="IBM Plex Sans Arabic"/>
              <a:rtl/>
            </a:endParaRP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1714411E-03AA-8905-0BB7-56B3C0249B1F}"/>
              </a:ext>
            </a:extLst>
          </p:cNvPr>
          <p:cNvGrpSpPr/>
          <p:nvPr/>
        </p:nvGrpSpPr>
        <p:grpSpPr>
          <a:xfrm rot="5400000">
            <a:off x="12740171" y="1622427"/>
            <a:ext cx="1569831" cy="839026"/>
            <a:chOff x="-215" y="0"/>
            <a:chExt cx="1223342" cy="653839"/>
          </a:xfrm>
        </p:grpSpPr>
        <p:sp>
          <p:nvSpPr>
            <p:cNvPr id="58" name="Freeform 58">
              <a:extLst>
                <a:ext uri="{FF2B5EF4-FFF2-40B4-BE49-F238E27FC236}">
                  <a16:creationId xmlns:a16="http://schemas.microsoft.com/office/drawing/2014/main" id="{4D99D81A-7CB2-A575-2C01-8A74319D84F7}"/>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DD53C704-EE35-9446-607D-BC58C2334C83}"/>
                </a:ext>
              </a:extLst>
            </p:cNvPr>
            <p:cNvSpPr/>
            <p:nvPr/>
          </p:nvSpPr>
          <p:spPr>
            <a:xfrm>
              <a:off x="11429"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DE121425-2CA7-A1AD-12D6-1F92A5296A3A}"/>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4AACC28F-A4CC-EDB4-4BD2-975BC843753B}"/>
              </a:ext>
            </a:extLst>
          </p:cNvPr>
          <p:cNvSpPr txBox="1"/>
          <p:nvPr/>
        </p:nvSpPr>
        <p:spPr>
          <a:xfrm rot="5400000">
            <a:off x="12269178" y="1914104"/>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6C1FCB52-9B6D-8218-71EA-5220A6A265F7}"/>
              </a:ext>
            </a:extLst>
          </p:cNvPr>
          <p:cNvGrpSpPr/>
          <p:nvPr/>
        </p:nvGrpSpPr>
        <p:grpSpPr>
          <a:xfrm>
            <a:off x="617342" y="1026448"/>
            <a:ext cx="3444840" cy="2051352"/>
            <a:chOff x="0" y="0"/>
            <a:chExt cx="2263775" cy="1074441"/>
          </a:xfrm>
        </p:grpSpPr>
        <p:sp>
          <p:nvSpPr>
            <p:cNvPr id="63" name="Freeform 63">
              <a:extLst>
                <a:ext uri="{FF2B5EF4-FFF2-40B4-BE49-F238E27FC236}">
                  <a16:creationId xmlns:a16="http://schemas.microsoft.com/office/drawing/2014/main" id="{95600928-63A9-DF4E-FA29-2551A01F8D84}"/>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F84C4F5C-8497-DB4F-EFF9-551E6168664A}"/>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3169869A-3D3E-E3F2-E15D-549C3BC42848}"/>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C60B2E8D-95D2-E1D0-E4B8-D91576C48898}"/>
              </a:ext>
            </a:extLst>
          </p:cNvPr>
          <p:cNvGrpSpPr/>
          <p:nvPr/>
        </p:nvGrpSpPr>
        <p:grpSpPr>
          <a:xfrm>
            <a:off x="1004160" y="755631"/>
            <a:ext cx="2671204" cy="566577"/>
            <a:chOff x="0" y="0"/>
            <a:chExt cx="1755380" cy="372326"/>
          </a:xfrm>
        </p:grpSpPr>
        <p:sp>
          <p:nvSpPr>
            <p:cNvPr id="67" name="Freeform 67">
              <a:extLst>
                <a:ext uri="{FF2B5EF4-FFF2-40B4-BE49-F238E27FC236}">
                  <a16:creationId xmlns:a16="http://schemas.microsoft.com/office/drawing/2014/main" id="{62C0D56A-6471-8CC4-8F07-8D6DD36832BD}"/>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CB4478E7-FB0A-1055-83A8-39B8E4C01702}"/>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DB01D87E-A65E-D8E5-5BCC-52EACF8EC1C7}"/>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AB5172F7-63D2-62BC-B1FE-3C05133B88E8}"/>
              </a:ext>
            </a:extLst>
          </p:cNvPr>
          <p:cNvSpPr txBox="1"/>
          <p:nvPr/>
        </p:nvSpPr>
        <p:spPr>
          <a:xfrm>
            <a:off x="1074422" y="93526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grpSp>
        <p:nvGrpSpPr>
          <p:cNvPr id="72" name="Group 72">
            <a:extLst>
              <a:ext uri="{FF2B5EF4-FFF2-40B4-BE49-F238E27FC236}">
                <a16:creationId xmlns:a16="http://schemas.microsoft.com/office/drawing/2014/main" id="{B34BC43C-4708-4E1C-C91B-403DAA1775B9}"/>
              </a:ext>
            </a:extLst>
          </p:cNvPr>
          <p:cNvGrpSpPr/>
          <p:nvPr/>
        </p:nvGrpSpPr>
        <p:grpSpPr>
          <a:xfrm>
            <a:off x="14300219" y="994717"/>
            <a:ext cx="3444840" cy="1474765"/>
            <a:chOff x="0" y="0"/>
            <a:chExt cx="2263775" cy="1074441"/>
          </a:xfrm>
        </p:grpSpPr>
        <p:sp>
          <p:nvSpPr>
            <p:cNvPr id="73" name="Freeform 73">
              <a:extLst>
                <a:ext uri="{FF2B5EF4-FFF2-40B4-BE49-F238E27FC236}">
                  <a16:creationId xmlns:a16="http://schemas.microsoft.com/office/drawing/2014/main" id="{5DC09913-51F0-36C3-8762-66F755349EF1}"/>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47EE2424-206A-F53B-8484-E0FDA7042576}"/>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06BAC6CE-A501-E0A8-1FE4-A6AE2E402E6D}"/>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9476FF9C-E2E6-880E-79ED-2549EC6D8D12}"/>
              </a:ext>
            </a:extLst>
          </p:cNvPr>
          <p:cNvGrpSpPr/>
          <p:nvPr/>
        </p:nvGrpSpPr>
        <p:grpSpPr>
          <a:xfrm>
            <a:off x="14687037" y="723900"/>
            <a:ext cx="2671204" cy="566577"/>
            <a:chOff x="0" y="0"/>
            <a:chExt cx="1755380" cy="372326"/>
          </a:xfrm>
        </p:grpSpPr>
        <p:sp>
          <p:nvSpPr>
            <p:cNvPr id="77" name="Freeform 77">
              <a:extLst>
                <a:ext uri="{FF2B5EF4-FFF2-40B4-BE49-F238E27FC236}">
                  <a16:creationId xmlns:a16="http://schemas.microsoft.com/office/drawing/2014/main" id="{A09736A0-AB61-2752-E851-DBD0391DFD11}"/>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FC7F5116-1D3D-8049-A050-5B149D5B1F5E}"/>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7276E45A-2CFD-B398-10E6-3648AE7F660E}"/>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2AD5B418-EF0D-5D88-ED0B-AB0D6CAEB195}"/>
              </a:ext>
            </a:extLst>
          </p:cNvPr>
          <p:cNvSpPr txBox="1"/>
          <p:nvPr/>
        </p:nvSpPr>
        <p:spPr>
          <a:xfrm>
            <a:off x="15330952" y="1416212"/>
            <a:ext cx="1466478" cy="781945"/>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إلى </a:t>
            </a:r>
            <a:r>
              <a:rPr lang="ar-MA" sz="2241" dirty="0">
                <a:solidFill>
                  <a:srgbClr val="000000"/>
                </a:solidFill>
                <a:latin typeface="IBM Plex Sans Arabic"/>
                <a:ea typeface="IBM Plex Sans Arabic"/>
                <a:cs typeface="IBM Plex Sans Arabic"/>
                <a:sym typeface="IBM Plex Sans Arabic"/>
              </a:rPr>
              <a:t>15</a:t>
            </a:r>
            <a:r>
              <a:rPr lang="ar-EG" sz="2241" dirty="0">
                <a:solidFill>
                  <a:srgbClr val="000000"/>
                </a:solidFill>
                <a:latin typeface="IBM Plex Sans Arabic"/>
                <a:ea typeface="IBM Plex Sans Arabic"/>
                <a:cs typeface="IBM Plex Sans Arabic"/>
                <a:sym typeface="IBM Plex Sans Arabic"/>
                <a:rtl/>
              </a:rPr>
              <a:t> دقا</a:t>
            </a:r>
            <a:r>
              <a:rPr lang="ar-MA" sz="2241" dirty="0">
                <a:solidFill>
                  <a:srgbClr val="000000"/>
                </a:solidFill>
                <a:latin typeface="IBM Plex Sans Arabic"/>
                <a:ea typeface="IBM Plex Sans Arabic"/>
                <a:cs typeface="IBM Plex Sans Arabic"/>
                <a:sym typeface="IBM Plex Sans Arabic"/>
                <a:rtl/>
              </a:rPr>
              <a:t>ئ</a:t>
            </a:r>
            <a:r>
              <a:rPr lang="ar-EG" sz="2241" dirty="0">
                <a:solidFill>
                  <a:srgbClr val="000000"/>
                </a:solidFill>
                <a:latin typeface="IBM Plex Sans Arabic"/>
                <a:ea typeface="IBM Plex Sans Arabic"/>
                <a:cs typeface="IBM Plex Sans Arabic"/>
                <a:sym typeface="IBM Plex Sans Arabic"/>
                <a:rtl/>
              </a:rPr>
              <a:t>ق</a:t>
            </a:r>
          </a:p>
        </p:txBody>
      </p:sp>
      <p:sp>
        <p:nvSpPr>
          <p:cNvPr id="81" name="TextBox 81">
            <a:extLst>
              <a:ext uri="{FF2B5EF4-FFF2-40B4-BE49-F238E27FC236}">
                <a16:creationId xmlns:a16="http://schemas.microsoft.com/office/drawing/2014/main" id="{10EDCFDE-C5A5-09E1-E637-E265CAD615DF}"/>
              </a:ext>
            </a:extLst>
          </p:cNvPr>
          <p:cNvSpPr txBox="1"/>
          <p:nvPr/>
        </p:nvSpPr>
        <p:spPr>
          <a:xfrm>
            <a:off x="14869082" y="8828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grpSp>
        <p:nvGrpSpPr>
          <p:cNvPr id="86" name="Group 12">
            <a:extLst>
              <a:ext uri="{FF2B5EF4-FFF2-40B4-BE49-F238E27FC236}">
                <a16:creationId xmlns:a16="http://schemas.microsoft.com/office/drawing/2014/main" id="{2434F8CC-0FB8-1FBC-EE07-13FCE380B88B}"/>
              </a:ext>
            </a:extLst>
          </p:cNvPr>
          <p:cNvGrpSpPr/>
          <p:nvPr/>
        </p:nvGrpSpPr>
        <p:grpSpPr>
          <a:xfrm>
            <a:off x="591800" y="8035446"/>
            <a:ext cx="17239000" cy="1984854"/>
            <a:chOff x="0" y="0"/>
            <a:chExt cx="2269920" cy="2496304"/>
          </a:xfrm>
        </p:grpSpPr>
        <p:sp>
          <p:nvSpPr>
            <p:cNvPr id="87" name="Freeform 13">
              <a:extLst>
                <a:ext uri="{FF2B5EF4-FFF2-40B4-BE49-F238E27FC236}">
                  <a16:creationId xmlns:a16="http://schemas.microsoft.com/office/drawing/2014/main" id="{B06F9B5C-B157-FA83-B40B-BCF4F8B0AB91}"/>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88" name="Freeform 14">
              <a:extLst>
                <a:ext uri="{FF2B5EF4-FFF2-40B4-BE49-F238E27FC236}">
                  <a16:creationId xmlns:a16="http://schemas.microsoft.com/office/drawing/2014/main" id="{FC53C6F8-7BBF-5F0A-367B-9718CEC70A11}"/>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89" name="Freeform 15">
              <a:extLst>
                <a:ext uri="{FF2B5EF4-FFF2-40B4-BE49-F238E27FC236}">
                  <a16:creationId xmlns:a16="http://schemas.microsoft.com/office/drawing/2014/main" id="{01191B8F-1BBE-698E-6F0A-D18FD1AA24A2}"/>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sp>
        <p:nvSpPr>
          <p:cNvPr id="90" name="TextBox 47">
            <a:extLst>
              <a:ext uri="{FF2B5EF4-FFF2-40B4-BE49-F238E27FC236}">
                <a16:creationId xmlns:a16="http://schemas.microsoft.com/office/drawing/2014/main" id="{4F01E4D6-D22A-6B94-1435-AECF1A75D48A}"/>
              </a:ext>
            </a:extLst>
          </p:cNvPr>
          <p:cNvSpPr txBox="1"/>
          <p:nvPr/>
        </p:nvSpPr>
        <p:spPr>
          <a:xfrm>
            <a:off x="9424709" y="8163362"/>
            <a:ext cx="7634812" cy="1527341"/>
          </a:xfrm>
          <a:prstGeom prst="rect">
            <a:avLst/>
          </a:prstGeom>
        </p:spPr>
        <p:txBody>
          <a:bodyPr wrap="square"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رفع اليد لتكون مرئية من لدن جميع التلاميذ أثناء عد الخشيبات، مع تجنب مسك الخشيبات بيد واحدة.</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الإبقاء على جميع الخشيبات على الأرض أو سطح العمل ثم رفع الخشيبات واحدة تلو الأخرى مع العد الجهري.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التنسيق بين الصوت وحركة اليد أثناء العد.</a:t>
            </a:r>
          </a:p>
        </p:txBody>
      </p:sp>
      <p:grpSp>
        <p:nvGrpSpPr>
          <p:cNvPr id="91" name="Group 76">
            <a:extLst>
              <a:ext uri="{FF2B5EF4-FFF2-40B4-BE49-F238E27FC236}">
                <a16:creationId xmlns:a16="http://schemas.microsoft.com/office/drawing/2014/main" id="{3C5429B5-43E1-B80D-731E-225A2A35391F}"/>
              </a:ext>
            </a:extLst>
          </p:cNvPr>
          <p:cNvGrpSpPr/>
          <p:nvPr/>
        </p:nvGrpSpPr>
        <p:grpSpPr>
          <a:xfrm>
            <a:off x="8047555" y="7581900"/>
            <a:ext cx="2671204" cy="566577"/>
            <a:chOff x="0" y="0"/>
            <a:chExt cx="1755380" cy="372326"/>
          </a:xfrm>
        </p:grpSpPr>
        <p:sp>
          <p:nvSpPr>
            <p:cNvPr id="92" name="Freeform 77">
              <a:extLst>
                <a:ext uri="{FF2B5EF4-FFF2-40B4-BE49-F238E27FC236}">
                  <a16:creationId xmlns:a16="http://schemas.microsoft.com/office/drawing/2014/main" id="{61AD1E2E-4DE5-9069-F331-2B18C7E7FD89}"/>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93" name="Freeform 78">
              <a:extLst>
                <a:ext uri="{FF2B5EF4-FFF2-40B4-BE49-F238E27FC236}">
                  <a16:creationId xmlns:a16="http://schemas.microsoft.com/office/drawing/2014/main" id="{9A110A8F-DA28-637D-7C63-533D85E0FA65}"/>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94" name="Freeform 79">
              <a:extLst>
                <a:ext uri="{FF2B5EF4-FFF2-40B4-BE49-F238E27FC236}">
                  <a16:creationId xmlns:a16="http://schemas.microsoft.com/office/drawing/2014/main" id="{AD91D74D-3FBC-790F-4A56-4533BFE78217}"/>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95" name="TextBox 81">
            <a:extLst>
              <a:ext uri="{FF2B5EF4-FFF2-40B4-BE49-F238E27FC236}">
                <a16:creationId xmlns:a16="http://schemas.microsoft.com/office/drawing/2014/main" id="{50A51EAF-AD85-D934-7DD2-1014693E0B8E}"/>
              </a:ext>
            </a:extLst>
          </p:cNvPr>
          <p:cNvSpPr txBox="1"/>
          <p:nvPr/>
        </p:nvSpPr>
        <p:spPr>
          <a:xfrm>
            <a:off x="8229600" y="7730036"/>
            <a:ext cx="2390218" cy="258574"/>
          </a:xfrm>
          <a:prstGeom prst="rect">
            <a:avLst/>
          </a:prstGeom>
        </p:spPr>
        <p:txBody>
          <a:bodyPr lIns="0" tIns="0" rIns="0" bIns="0" rtlCol="0" anchor="t">
            <a:spAutoFit/>
          </a:bodyPr>
          <a:lstStyle/>
          <a:p>
            <a:pPr marL="0" lvl="0" indent="0" algn="ctr" rtl="1">
              <a:lnSpc>
                <a:spcPts val="1804"/>
              </a:lnSpc>
              <a:spcBef>
                <a:spcPct val="0"/>
              </a:spcBef>
            </a:pPr>
            <a:r>
              <a:rPr lang="ar-MA" sz="2200" dirty="0">
                <a:solidFill>
                  <a:srgbClr val="2A2B39"/>
                </a:solidFill>
                <a:latin typeface="IBM Plex Sans Arabic"/>
                <a:ea typeface="IBM Plex Sans Arabic"/>
                <a:cs typeface="IBM Plex Sans Arabic"/>
                <a:sym typeface="IBM Plex Sans Arabic"/>
                <a:rtl/>
              </a:rPr>
              <a:t>موجهات عامة</a:t>
            </a:r>
            <a:endParaRPr lang="ar-EG" sz="2200" dirty="0">
              <a:solidFill>
                <a:srgbClr val="2A2B39"/>
              </a:solidFill>
              <a:latin typeface="IBM Plex Sans Arabic"/>
              <a:ea typeface="IBM Plex Sans Arabic"/>
              <a:cs typeface="IBM Plex Sans Arabic"/>
              <a:sym typeface="IBM Plex Sans Arabic"/>
              <a:rtl/>
            </a:endParaRPr>
          </a:p>
        </p:txBody>
      </p:sp>
      <p:sp>
        <p:nvSpPr>
          <p:cNvPr id="96" name="Freeform 7">
            <a:extLst>
              <a:ext uri="{FF2B5EF4-FFF2-40B4-BE49-F238E27FC236}">
                <a16:creationId xmlns:a16="http://schemas.microsoft.com/office/drawing/2014/main" id="{7F2BF660-FF4F-D491-E12D-56A82D561691}"/>
              </a:ext>
            </a:extLst>
          </p:cNvPr>
          <p:cNvSpPr/>
          <p:nvPr/>
        </p:nvSpPr>
        <p:spPr>
          <a:xfrm rot="1028746" flipV="1">
            <a:off x="9224745" y="2771970"/>
            <a:ext cx="1387811" cy="459757"/>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6" name="TextBox 3">
            <a:extLst>
              <a:ext uri="{FF2B5EF4-FFF2-40B4-BE49-F238E27FC236}">
                <a16:creationId xmlns:a16="http://schemas.microsoft.com/office/drawing/2014/main" id="{3EA137E4-BDE8-2DAA-02C9-38ECA857D6C0}"/>
              </a:ext>
            </a:extLst>
          </p:cNvPr>
          <p:cNvSpPr txBox="1"/>
          <p:nvPr/>
        </p:nvSpPr>
        <p:spPr>
          <a:xfrm>
            <a:off x="4876800" y="497325"/>
            <a:ext cx="8128265" cy="646331"/>
          </a:xfrm>
          <a:prstGeom prst="rect">
            <a:avLst/>
          </a:prstGeom>
        </p:spPr>
        <p:txBody>
          <a:bodyPr lIns="0" tIns="0" rIns="0" bIns="0" rtlCol="0" anchor="t">
            <a:spAutoFit/>
          </a:bodyPr>
          <a:lstStyle/>
          <a:p>
            <a:pPr marL="0" lvl="0" indent="0" algn="ctr" rtl="1">
              <a:lnSpc>
                <a:spcPts val="4818"/>
              </a:lnSpc>
              <a:spcBef>
                <a:spcPct val="0"/>
              </a:spcBef>
            </a:pPr>
            <a:r>
              <a:rPr lang="ar-MA" sz="4800" spc="58" dirty="0">
                <a:solidFill>
                  <a:srgbClr val="2A2B39"/>
                </a:solidFill>
                <a:latin typeface="IBM Plex Sans Arabic"/>
                <a:ea typeface="IBM Plex Sans Arabic"/>
                <a:cs typeface="IBM Plex Sans Arabic"/>
                <a:sym typeface="IBM Plex Sans Arabic"/>
                <a:rtl/>
              </a:rPr>
              <a:t>تمثيل الـأعداد </a:t>
            </a:r>
            <a:r>
              <a:rPr lang="ar-MA" sz="4800" spc="58" dirty="0" err="1">
                <a:solidFill>
                  <a:srgbClr val="2A2B39"/>
                </a:solidFill>
                <a:latin typeface="IBM Plex Sans Arabic"/>
                <a:ea typeface="IBM Plex Sans Arabic"/>
                <a:cs typeface="IBM Plex Sans Arabic"/>
                <a:sym typeface="IBM Plex Sans Arabic"/>
                <a:rtl/>
              </a:rPr>
              <a:t>بالخشيبات</a:t>
            </a:r>
            <a:r>
              <a:rPr lang="ar-MA" sz="4800" spc="58" dirty="0">
                <a:solidFill>
                  <a:srgbClr val="2A2B39"/>
                </a:solidFill>
                <a:latin typeface="IBM Plex Sans Arabic"/>
                <a:ea typeface="IBM Plex Sans Arabic"/>
                <a:cs typeface="IBM Plex Sans Arabic"/>
                <a:sym typeface="IBM Plex Sans Arabic"/>
                <a:rtl/>
              </a:rPr>
              <a:t> والحزم</a:t>
            </a:r>
            <a:endParaRPr lang="ar-EG" sz="4800" spc="58" dirty="0">
              <a:solidFill>
                <a:srgbClr val="2A2B39"/>
              </a:solidFill>
              <a:latin typeface="IBM Plex Sans Arabic"/>
              <a:ea typeface="IBM Plex Sans Arabic"/>
              <a:cs typeface="IBM Plex Sans Arabic"/>
              <a:sym typeface="IBM Plex Sans Arabic"/>
              <a:rtl/>
            </a:endParaRPr>
          </a:p>
        </p:txBody>
      </p:sp>
      <p:sp>
        <p:nvSpPr>
          <p:cNvPr id="7" name="TextBox 54">
            <a:extLst>
              <a:ext uri="{FF2B5EF4-FFF2-40B4-BE49-F238E27FC236}">
                <a16:creationId xmlns:a16="http://schemas.microsoft.com/office/drawing/2014/main" id="{9AB38DEE-C81D-72E1-0E68-2129A05AE773}"/>
              </a:ext>
            </a:extLst>
          </p:cNvPr>
          <p:cNvSpPr txBox="1"/>
          <p:nvPr/>
        </p:nvSpPr>
        <p:spPr>
          <a:xfrm>
            <a:off x="5322039" y="1510705"/>
            <a:ext cx="6911277" cy="657103"/>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تعرف ال</a:t>
            </a:r>
            <a:r>
              <a:rPr lang="ar-MA" sz="1912" dirty="0">
                <a:solidFill>
                  <a:srgbClr val="2A2B39"/>
                </a:solidFill>
                <a:latin typeface="IBM Plex Sans Arabic"/>
                <a:ea typeface="IBM Plex Sans Arabic"/>
                <a:cs typeface="IBM Plex Sans Arabic"/>
                <a:sym typeface="IBM Plex Sans Arabic"/>
                <a:rtl/>
              </a:rPr>
              <a:t>أ</a:t>
            </a:r>
            <a:r>
              <a:rPr lang="ar-EG" sz="1912" dirty="0">
                <a:solidFill>
                  <a:srgbClr val="2A2B39"/>
                </a:solidFill>
                <a:latin typeface="IBM Plex Sans Arabic"/>
                <a:ea typeface="IBM Plex Sans Arabic"/>
                <a:cs typeface="IBM Plex Sans Arabic"/>
                <a:sym typeface="IBM Plex Sans Arabic"/>
                <a:rtl/>
              </a:rPr>
              <a:t>عداد من 1 إلى 99 وإدراك مفهوم القيمة المكانية للوحدات والعشرات باستعمال أشياء ملموسة.</a:t>
            </a:r>
          </a:p>
        </p:txBody>
      </p:sp>
      <p:sp>
        <p:nvSpPr>
          <p:cNvPr id="12" name="TextBox 71">
            <a:extLst>
              <a:ext uri="{FF2B5EF4-FFF2-40B4-BE49-F238E27FC236}">
                <a16:creationId xmlns:a16="http://schemas.microsoft.com/office/drawing/2014/main" id="{E6C303F9-93DC-7B12-8702-DD0B0D6126BB}"/>
              </a:ext>
            </a:extLst>
          </p:cNvPr>
          <p:cNvSpPr txBox="1"/>
          <p:nvPr/>
        </p:nvSpPr>
        <p:spPr>
          <a:xfrm>
            <a:off x="686524" y="1333500"/>
            <a:ext cx="3352076" cy="1560042"/>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dirty="0">
                <a:solidFill>
                  <a:srgbClr val="000000"/>
                </a:solidFill>
                <a:latin typeface="IBM Plex Sans Arabic"/>
                <a:ea typeface="IBM Plex Sans Arabic"/>
                <a:cs typeface="IBM Plex Sans Arabic"/>
                <a:sym typeface="IBM Plex Sans Arabic"/>
                <a:rtl/>
              </a:rPr>
              <a:t>الخشيبات، أشرطة مطاطية أو شريط لصاق، لوحة الاعداد من 1 إلى 99 (اللوحة الجدارية واللوحات الخاصة)</a:t>
            </a:r>
          </a:p>
        </p:txBody>
      </p:sp>
      <p:sp>
        <p:nvSpPr>
          <p:cNvPr id="13" name="TextBox 47">
            <a:extLst>
              <a:ext uri="{FF2B5EF4-FFF2-40B4-BE49-F238E27FC236}">
                <a16:creationId xmlns:a16="http://schemas.microsoft.com/office/drawing/2014/main" id="{0EF5CBA0-820C-3256-1DC0-187039BD247E}"/>
              </a:ext>
            </a:extLst>
          </p:cNvPr>
          <p:cNvSpPr txBox="1"/>
          <p:nvPr/>
        </p:nvSpPr>
        <p:spPr>
          <a:xfrm>
            <a:off x="1556215" y="8255457"/>
            <a:ext cx="7203677" cy="1527341"/>
          </a:xfrm>
          <a:prstGeom prst="rect">
            <a:avLst/>
          </a:prstGeom>
        </p:spPr>
        <p:txBody>
          <a:bodyPr wrap="square"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توظيف نشاط الحزم </a:t>
            </a:r>
            <a:r>
              <a:rPr lang="ar-EG" sz="1699" spc="42" dirty="0" err="1">
                <a:solidFill>
                  <a:srgbClr val="242424"/>
                </a:solidFill>
                <a:latin typeface="IBM Plex Sans Arabic"/>
                <a:ea typeface="IBM Plex Sans Arabic"/>
                <a:cs typeface="IBM Plex Sans Arabic"/>
                <a:sym typeface="IBM Plex Sans Arabic"/>
                <a:rtl/>
              </a:rPr>
              <a:t>والخشيبات</a:t>
            </a:r>
            <a:r>
              <a:rPr lang="ar-EG" sz="1699" spc="42" dirty="0">
                <a:solidFill>
                  <a:srgbClr val="242424"/>
                </a:solidFill>
                <a:latin typeface="IBM Plex Sans Arabic"/>
                <a:ea typeface="IBM Plex Sans Arabic"/>
                <a:cs typeface="IBM Plex Sans Arabic"/>
                <a:sym typeface="IBM Plex Sans Arabic"/>
                <a:rtl/>
              </a:rPr>
              <a:t> فقط في نطاق الأعداد من 10 إلى 99.</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تجنب استعمال أعداد كبيرة أثناء نمذجة النشاط حتى لا يأخذ العد الشفوي وقتا كبيرا.</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الشرح الصريح لكون الحزم هي العشرات وأن الخشيبات هي الوحدات حالما يفهم المتعلمون مبدأ الحزم.</a:t>
            </a:r>
          </a:p>
        </p:txBody>
      </p:sp>
      <p:sp>
        <p:nvSpPr>
          <p:cNvPr id="14" name="Freeform 5">
            <a:extLst>
              <a:ext uri="{FF2B5EF4-FFF2-40B4-BE49-F238E27FC236}">
                <a16:creationId xmlns:a16="http://schemas.microsoft.com/office/drawing/2014/main" id="{FFD3E699-ED2C-C19B-CAC9-DE76DEFA5A74}"/>
              </a:ext>
            </a:extLst>
          </p:cNvPr>
          <p:cNvSpPr/>
          <p:nvPr/>
        </p:nvSpPr>
        <p:spPr>
          <a:xfrm rot="20401250" flipH="1" flipV="1">
            <a:off x="2654117" y="2741252"/>
            <a:ext cx="2394071" cy="689448"/>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6"/>
                </a:ext>
              </a:extLst>
            </a:blip>
            <a:stretch>
              <a:fillRect l="-5343" t="-58588"/>
            </a:stretch>
          </a:blipFill>
        </p:spPr>
        <p:txBody>
          <a:bodyPr/>
          <a:lstStyle/>
          <a:p>
            <a:endParaRPr lang="fr-FR"/>
          </a:p>
        </p:txBody>
      </p:sp>
      <p:sp>
        <p:nvSpPr>
          <p:cNvPr id="15" name="Freeform 7">
            <a:extLst>
              <a:ext uri="{FF2B5EF4-FFF2-40B4-BE49-F238E27FC236}">
                <a16:creationId xmlns:a16="http://schemas.microsoft.com/office/drawing/2014/main" id="{E52E12F5-5E88-6275-952E-D8DD347FDE51}"/>
              </a:ext>
            </a:extLst>
          </p:cNvPr>
          <p:cNvSpPr/>
          <p:nvPr/>
        </p:nvSpPr>
        <p:spPr>
          <a:xfrm rot="10800000" flipV="1">
            <a:off x="9328266" y="9215006"/>
            <a:ext cx="1235496" cy="567791"/>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pic>
        <p:nvPicPr>
          <p:cNvPr id="16" name="Picture 12">
            <a:extLst>
              <a:ext uri="{FF2B5EF4-FFF2-40B4-BE49-F238E27FC236}">
                <a16:creationId xmlns:a16="http://schemas.microsoft.com/office/drawing/2014/main" id="{C644C397-8221-6A38-1E7E-9CA3FD4BA950}"/>
              </a:ext>
            </a:extLst>
          </p:cNvPr>
          <p:cNvPicPr>
            <a:picLocks noChangeAspect="1"/>
          </p:cNvPicPr>
          <p:nvPr/>
        </p:nvPicPr>
        <p:blipFill>
          <a:blip r:embed="rId7"/>
          <a:stretch>
            <a:fillRect/>
          </a:stretch>
        </p:blipFill>
        <p:spPr>
          <a:xfrm>
            <a:off x="4407316" y="4874202"/>
            <a:ext cx="2130211" cy="2450835"/>
          </a:xfrm>
          <a:prstGeom prst="rect">
            <a:avLst/>
          </a:prstGeom>
        </p:spPr>
      </p:pic>
    </p:spTree>
    <p:extLst>
      <p:ext uri="{BB962C8B-B14F-4D97-AF65-F5344CB8AC3E}">
        <p14:creationId xmlns:p14="http://schemas.microsoft.com/office/powerpoint/2010/main" val="258994648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76993-A646-F764-E4C4-AA92298D927F}"/>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1314F69-C0CE-7F38-993D-AF91C59A9741}"/>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1CCE43D9-94E4-886B-26B8-08754971CF4F}"/>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5FA4578E-1D20-41CD-CC3E-627AD2570E4C}"/>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5DB941DE-76C0-F723-C80E-98B739082E1E}"/>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1C6A3A68-62B5-23B9-FDEA-4471DC75705F}"/>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7" name="TextBox 17">
            <a:extLst>
              <a:ext uri="{FF2B5EF4-FFF2-40B4-BE49-F238E27FC236}">
                <a16:creationId xmlns:a16="http://schemas.microsoft.com/office/drawing/2014/main" id="{0EF9A7A7-F090-5DFF-260A-043A50BB6386}"/>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 </a:t>
            </a:r>
            <a:r>
              <a:rPr lang="fr-FR"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3</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95508236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E764E-3293-DA25-CD9C-4F27B828822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8AC0E69-6DB6-B85F-1E3E-3E51BEDAB8B3}"/>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A6A85DAE-5F92-851D-C9ED-32B988DCF2FE}"/>
              </a:ext>
            </a:extLst>
          </p:cNvPr>
          <p:cNvSpPr txBox="1"/>
          <p:nvPr/>
        </p:nvSpPr>
        <p:spPr>
          <a:xfrm>
            <a:off x="5088881" y="672588"/>
            <a:ext cx="8128265" cy="687689"/>
          </a:xfrm>
          <a:prstGeom prst="rect">
            <a:avLst/>
          </a:prstGeom>
        </p:spPr>
        <p:txBody>
          <a:bodyPr lIns="0" tIns="0" rIns="0" bIns="0" rtlCol="0" anchor="t">
            <a:spAutoFit/>
          </a:bodyPr>
          <a:lstStyle/>
          <a:p>
            <a:pPr marL="0" lvl="0" indent="0" algn="ctr" rtl="1">
              <a:lnSpc>
                <a:spcPts val="4818"/>
              </a:lnSpc>
              <a:spcBef>
                <a:spcPct val="0"/>
              </a:spcBef>
            </a:pPr>
            <a:r>
              <a:rPr lang="ar-MA" sz="5876" spc="58" dirty="0">
                <a:solidFill>
                  <a:srgbClr val="2A2B39"/>
                </a:solidFill>
                <a:latin typeface="IBM Plex Sans Arabic"/>
                <a:ea typeface="IBM Plex Sans Arabic"/>
                <a:cs typeface="IBM Plex Sans Arabic"/>
                <a:sym typeface="IBM Plex Sans Arabic"/>
                <a:rtl/>
              </a:rPr>
              <a:t>أمرح مع العدد</a:t>
            </a:r>
            <a:endParaRPr lang="ar-EG" sz="5876" spc="58" dirty="0">
              <a:solidFill>
                <a:srgbClr val="2A2B39"/>
              </a:solidFill>
              <a:latin typeface="IBM Plex Sans Arabic"/>
              <a:ea typeface="IBM Plex Sans Arabic"/>
              <a:cs typeface="IBM Plex Sans Arabic"/>
              <a:sym typeface="IBM Plex Sans Arabic"/>
              <a:rtl/>
            </a:endParaRPr>
          </a:p>
        </p:txBody>
      </p:sp>
      <p:sp>
        <p:nvSpPr>
          <p:cNvPr id="4" name="Freeform 4">
            <a:extLst>
              <a:ext uri="{FF2B5EF4-FFF2-40B4-BE49-F238E27FC236}">
                <a16:creationId xmlns:a16="http://schemas.microsoft.com/office/drawing/2014/main" id="{B74FE49B-5D9A-E023-3433-5F12132B5636}"/>
              </a:ext>
            </a:extLst>
          </p:cNvPr>
          <p:cNvSpPr/>
          <p:nvPr/>
        </p:nvSpPr>
        <p:spPr>
          <a:xfrm rot="1520147" flipV="1">
            <a:off x="13657718" y="3255634"/>
            <a:ext cx="2050036"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98B549B6-8662-D45B-9F5E-7E942E649789}"/>
              </a:ext>
            </a:extLst>
          </p:cNvPr>
          <p:cNvGrpSpPr/>
          <p:nvPr/>
        </p:nvGrpSpPr>
        <p:grpSpPr>
          <a:xfrm>
            <a:off x="5352754" y="1777405"/>
            <a:ext cx="7517550" cy="1842095"/>
            <a:chOff x="0" y="0"/>
            <a:chExt cx="3172940" cy="796749"/>
          </a:xfrm>
        </p:grpSpPr>
        <p:sp>
          <p:nvSpPr>
            <p:cNvPr id="9" name="Freeform 9">
              <a:extLst>
                <a:ext uri="{FF2B5EF4-FFF2-40B4-BE49-F238E27FC236}">
                  <a16:creationId xmlns:a16="http://schemas.microsoft.com/office/drawing/2014/main" id="{541586D6-C66D-2A76-3994-3CD49108BE14}"/>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250AFB0D-9B83-E8FE-66A7-2265AEFD533F}"/>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6E63CD6F-0490-01FC-0DCC-462C357860DB}"/>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011294AF-2EE0-B90C-73A7-A93EFFCDFC90}"/>
              </a:ext>
            </a:extLst>
          </p:cNvPr>
          <p:cNvGrpSpPr/>
          <p:nvPr/>
        </p:nvGrpSpPr>
        <p:grpSpPr>
          <a:xfrm>
            <a:off x="3972723" y="4381273"/>
            <a:ext cx="9799353" cy="5485068"/>
            <a:chOff x="0" y="0"/>
            <a:chExt cx="2269920" cy="2496304"/>
          </a:xfrm>
        </p:grpSpPr>
        <p:sp>
          <p:nvSpPr>
            <p:cNvPr id="13" name="Freeform 13">
              <a:extLst>
                <a:ext uri="{FF2B5EF4-FFF2-40B4-BE49-F238E27FC236}">
                  <a16:creationId xmlns:a16="http://schemas.microsoft.com/office/drawing/2014/main" id="{D2DD4269-9FFA-803E-55FA-ACF373A0DA72}"/>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664F4BDA-C1A4-5556-CED4-E4D679D52155}"/>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1D88F2AE-987F-A730-3311-FAFA5813461C}"/>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grpSp>
        <p:nvGrpSpPr>
          <p:cNvPr id="16" name="Group 16">
            <a:extLst>
              <a:ext uri="{FF2B5EF4-FFF2-40B4-BE49-F238E27FC236}">
                <a16:creationId xmlns:a16="http://schemas.microsoft.com/office/drawing/2014/main" id="{C2F31954-1498-0C5D-B0B4-3022ED52AC20}"/>
              </a:ext>
            </a:extLst>
          </p:cNvPr>
          <p:cNvGrpSpPr/>
          <p:nvPr/>
        </p:nvGrpSpPr>
        <p:grpSpPr>
          <a:xfrm>
            <a:off x="14091548" y="4344472"/>
            <a:ext cx="3736418" cy="5523428"/>
            <a:chOff x="0" y="0"/>
            <a:chExt cx="1922617" cy="2496304"/>
          </a:xfrm>
        </p:grpSpPr>
        <p:sp>
          <p:nvSpPr>
            <p:cNvPr id="17" name="Freeform 17">
              <a:extLst>
                <a:ext uri="{FF2B5EF4-FFF2-40B4-BE49-F238E27FC236}">
                  <a16:creationId xmlns:a16="http://schemas.microsoft.com/office/drawing/2014/main" id="{4A1163C6-B032-7D83-D771-6B5F64A5041D}"/>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a:p>
          </p:txBody>
        </p:sp>
        <p:sp>
          <p:nvSpPr>
            <p:cNvPr id="18" name="Freeform 18">
              <a:extLst>
                <a:ext uri="{FF2B5EF4-FFF2-40B4-BE49-F238E27FC236}">
                  <a16:creationId xmlns:a16="http://schemas.microsoft.com/office/drawing/2014/main" id="{812442D1-DAB4-5D77-7C1F-9028227EF168}"/>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a:p>
          </p:txBody>
        </p:sp>
        <p:sp>
          <p:nvSpPr>
            <p:cNvPr id="19" name="Freeform 19">
              <a:extLst>
                <a:ext uri="{FF2B5EF4-FFF2-40B4-BE49-F238E27FC236}">
                  <a16:creationId xmlns:a16="http://schemas.microsoft.com/office/drawing/2014/main" id="{8D4624AB-0895-F307-0739-28B5B2B6A7B0}"/>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10F52F31-4ECA-9495-E389-5E06D9A0C591}"/>
              </a:ext>
            </a:extLst>
          </p:cNvPr>
          <p:cNvSpPr/>
          <p:nvPr/>
        </p:nvSpPr>
        <p:spPr>
          <a:xfrm>
            <a:off x="8452756" y="5491758"/>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38FCDFA7-88F9-3FEF-CA40-2E1FD5C048A1}"/>
              </a:ext>
            </a:extLst>
          </p:cNvPr>
          <p:cNvGrpSpPr/>
          <p:nvPr/>
        </p:nvGrpSpPr>
        <p:grpSpPr>
          <a:xfrm>
            <a:off x="8973987" y="4000500"/>
            <a:ext cx="845407" cy="845407"/>
            <a:chOff x="0" y="0"/>
            <a:chExt cx="812800" cy="812800"/>
          </a:xfrm>
        </p:grpSpPr>
        <p:sp>
          <p:nvSpPr>
            <p:cNvPr id="30" name="Freeform 30">
              <a:extLst>
                <a:ext uri="{FF2B5EF4-FFF2-40B4-BE49-F238E27FC236}">
                  <a16:creationId xmlns:a16="http://schemas.microsoft.com/office/drawing/2014/main" id="{FEE883E3-36FE-89E1-9F06-91802F9C6DD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5FCE09E8-955D-304F-F4C8-0D9F00F3F11E}"/>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8709FB41-04CF-4B72-242F-AE414B092CF8}"/>
              </a:ext>
            </a:extLst>
          </p:cNvPr>
          <p:cNvSpPr txBox="1"/>
          <p:nvPr/>
        </p:nvSpPr>
        <p:spPr>
          <a:xfrm>
            <a:off x="8201582" y="514940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0F82B0D6-2593-3D0B-ADEF-6A50729FE71A}"/>
              </a:ext>
            </a:extLst>
          </p:cNvPr>
          <p:cNvSpPr/>
          <p:nvPr/>
        </p:nvSpPr>
        <p:spPr>
          <a:xfrm>
            <a:off x="15051624" y="5454958"/>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34" name="Group 34">
            <a:extLst>
              <a:ext uri="{FF2B5EF4-FFF2-40B4-BE49-F238E27FC236}">
                <a16:creationId xmlns:a16="http://schemas.microsoft.com/office/drawing/2014/main" id="{3EB2A8AB-5F2B-07F2-4765-5F8593CFE4C1}"/>
              </a:ext>
            </a:extLst>
          </p:cNvPr>
          <p:cNvGrpSpPr/>
          <p:nvPr/>
        </p:nvGrpSpPr>
        <p:grpSpPr>
          <a:xfrm>
            <a:off x="15529823" y="3924300"/>
            <a:ext cx="845407" cy="845407"/>
            <a:chOff x="0" y="0"/>
            <a:chExt cx="812800" cy="812800"/>
          </a:xfrm>
        </p:grpSpPr>
        <p:sp>
          <p:nvSpPr>
            <p:cNvPr id="35" name="Freeform 35">
              <a:extLst>
                <a:ext uri="{FF2B5EF4-FFF2-40B4-BE49-F238E27FC236}">
                  <a16:creationId xmlns:a16="http://schemas.microsoft.com/office/drawing/2014/main" id="{A0312A1C-6A2E-DF15-49D8-BD14819E7D2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36" name="TextBox 36">
              <a:extLst>
                <a:ext uri="{FF2B5EF4-FFF2-40B4-BE49-F238E27FC236}">
                  <a16:creationId xmlns:a16="http://schemas.microsoft.com/office/drawing/2014/main" id="{6E8F3C22-27DC-BDF4-590C-60A0782B016D}"/>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7">
            <a:extLst>
              <a:ext uri="{FF2B5EF4-FFF2-40B4-BE49-F238E27FC236}">
                <a16:creationId xmlns:a16="http://schemas.microsoft.com/office/drawing/2014/main" id="{85575858-7CDC-B036-97FA-0E450877CDCD}"/>
              </a:ext>
            </a:extLst>
          </p:cNvPr>
          <p:cNvSpPr txBox="1"/>
          <p:nvPr/>
        </p:nvSpPr>
        <p:spPr>
          <a:xfrm>
            <a:off x="14664190" y="513279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التهيئة</a:t>
            </a:r>
          </a:p>
        </p:txBody>
      </p:sp>
      <p:sp>
        <p:nvSpPr>
          <p:cNvPr id="38" name="TextBox 38">
            <a:extLst>
              <a:ext uri="{FF2B5EF4-FFF2-40B4-BE49-F238E27FC236}">
                <a16:creationId xmlns:a16="http://schemas.microsoft.com/office/drawing/2014/main" id="{201D9F80-1D08-6A4E-A7FA-467DBBD24A24}"/>
              </a:ext>
            </a:extLst>
          </p:cNvPr>
          <p:cNvSpPr txBox="1"/>
          <p:nvPr/>
        </p:nvSpPr>
        <p:spPr>
          <a:xfrm>
            <a:off x="14300219" y="6155477"/>
            <a:ext cx="3039660" cy="1512443"/>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تنظيم وإعداد الفضاء؛ </a:t>
            </a:r>
          </a:p>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تحضير المعينات الديداكتيكية؛</a:t>
            </a:r>
          </a:p>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 جذب انتباه المتعلمين؛</a:t>
            </a:r>
          </a:p>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 التصريح بأهداف النشاط.</a:t>
            </a:r>
          </a:p>
          <a:p>
            <a:pPr marL="0" lvl="0" indent="0" algn="ctr" rtl="1">
              <a:lnSpc>
                <a:spcPts val="2430"/>
              </a:lnSpc>
            </a:pPr>
            <a:endParaRPr lang="ar-EG" sz="1699" spc="42">
              <a:solidFill>
                <a:srgbClr val="242424"/>
              </a:solidFill>
              <a:latin typeface="IBM Plex Sans Arabic"/>
              <a:ea typeface="IBM Plex Sans Arabic"/>
              <a:cs typeface="IBM Plex Sans Arabic"/>
              <a:sym typeface="IBM Plex Sans Arabic"/>
              <a:rtl/>
            </a:endParaRPr>
          </a:p>
        </p:txBody>
      </p:sp>
      <p:sp>
        <p:nvSpPr>
          <p:cNvPr id="44" name="TextBox 44">
            <a:extLst>
              <a:ext uri="{FF2B5EF4-FFF2-40B4-BE49-F238E27FC236}">
                <a16:creationId xmlns:a16="http://schemas.microsoft.com/office/drawing/2014/main" id="{8818BE97-B739-4A69-073E-5BFB401153C6}"/>
              </a:ext>
            </a:extLst>
          </p:cNvPr>
          <p:cNvSpPr txBox="1"/>
          <p:nvPr/>
        </p:nvSpPr>
        <p:spPr>
          <a:xfrm>
            <a:off x="9147919" y="403051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45" name="TextBox 45">
            <a:extLst>
              <a:ext uri="{FF2B5EF4-FFF2-40B4-BE49-F238E27FC236}">
                <a16:creationId xmlns:a16="http://schemas.microsoft.com/office/drawing/2014/main" id="{711F9689-E29F-A7BE-DE72-C38D67D852BB}"/>
              </a:ext>
            </a:extLst>
          </p:cNvPr>
          <p:cNvSpPr txBox="1"/>
          <p:nvPr/>
        </p:nvSpPr>
        <p:spPr>
          <a:xfrm>
            <a:off x="15682223" y="3945713"/>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54" name="TextBox 54">
            <a:extLst>
              <a:ext uri="{FF2B5EF4-FFF2-40B4-BE49-F238E27FC236}">
                <a16:creationId xmlns:a16="http://schemas.microsoft.com/office/drawing/2014/main" id="{1AEA7AE0-E806-A4E3-ABE9-C6DAA1235348}"/>
              </a:ext>
            </a:extLst>
          </p:cNvPr>
          <p:cNvSpPr txBox="1"/>
          <p:nvPr/>
        </p:nvSpPr>
        <p:spPr>
          <a:xfrm>
            <a:off x="5509323" y="2047997"/>
            <a:ext cx="6911277" cy="657103"/>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ترسيخ مفهوم الجمع والطرح بتوظيف كلمات مفاتيح وأشياء ملموسة</a:t>
            </a:r>
            <a:r>
              <a:rPr lang="ar-MA" sz="1912" dirty="0">
                <a:solidFill>
                  <a:srgbClr val="2A2B39"/>
                </a:solidFill>
                <a:latin typeface="IBM Plex Sans Arabic"/>
                <a:ea typeface="IBM Plex Sans Arabic"/>
                <a:cs typeface="IBM Plex Sans Arabic"/>
                <a:sym typeface="IBM Plex Sans Arabic"/>
                <a:rtl/>
              </a:rPr>
              <a:t>؛</a:t>
            </a:r>
            <a:endParaRPr lang="ar-EG" sz="1912" dirty="0">
              <a:solidFill>
                <a:srgbClr val="2A2B39"/>
              </a:solidFill>
              <a:latin typeface="IBM Plex Sans Arabic"/>
              <a:ea typeface="IBM Plex Sans Arabic"/>
              <a:cs typeface="IBM Plex Sans Arabic"/>
              <a:sym typeface="IBM Plex Sans Arabic"/>
              <a:rtl/>
            </a:endParaRPr>
          </a:p>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التدرب على حل مسائل بسيطة بالاعتماد على الكلمات المفاتيح</a:t>
            </a:r>
            <a:r>
              <a:rPr lang="ar-MA" sz="1912" dirty="0">
                <a:solidFill>
                  <a:srgbClr val="2A2B39"/>
                </a:solidFill>
                <a:latin typeface="IBM Plex Sans Arabic"/>
                <a:ea typeface="IBM Plex Sans Arabic"/>
                <a:cs typeface="IBM Plex Sans Arabic"/>
                <a:sym typeface="IBM Plex Sans Arabic"/>
                <a:rtl/>
              </a:rPr>
              <a:t>.</a:t>
            </a:r>
            <a:endParaRPr lang="ar-EG" sz="1912" dirty="0">
              <a:solidFill>
                <a:srgbClr val="2A2B39"/>
              </a:solidFill>
              <a:latin typeface="IBM Plex Sans Arabic"/>
              <a:ea typeface="IBM Plex Sans Arabic"/>
              <a:cs typeface="IBM Plex Sans Arabic"/>
              <a:sym typeface="IBM Plex Sans Arabic"/>
              <a:rtl/>
            </a:endParaRPr>
          </a:p>
        </p:txBody>
      </p:sp>
      <p:sp>
        <p:nvSpPr>
          <p:cNvPr id="55" name="TextBox 55">
            <a:extLst>
              <a:ext uri="{FF2B5EF4-FFF2-40B4-BE49-F238E27FC236}">
                <a16:creationId xmlns:a16="http://schemas.microsoft.com/office/drawing/2014/main" id="{A2854EA6-1EB7-F3D4-4F4C-E877C8EDA915}"/>
              </a:ext>
            </a:extLst>
          </p:cNvPr>
          <p:cNvSpPr txBox="1"/>
          <p:nvPr/>
        </p:nvSpPr>
        <p:spPr>
          <a:xfrm>
            <a:off x="4145405" y="5729310"/>
            <a:ext cx="9319378" cy="2758447"/>
          </a:xfrm>
          <a:prstGeom prst="rect">
            <a:avLst/>
          </a:prstGeom>
        </p:spPr>
        <p:txBody>
          <a:bodyPr wrap="square" lIns="0" tIns="0" rIns="0" bIns="0" rtlCol="0" anchor="t">
            <a:spAutoFit/>
          </a:bodyPr>
          <a:lstStyle/>
          <a:p>
            <a:pPr marL="183515" lvl="1" algn="r" rtl="1">
              <a:lnSpc>
                <a:spcPts val="2430"/>
              </a:lnSpc>
            </a:pPr>
            <a:r>
              <a:rPr lang="ar-EG" sz="1699" spc="42" dirty="0">
                <a:solidFill>
                  <a:schemeClr val="accent1"/>
                </a:solidFill>
                <a:latin typeface="IBM Plex Sans Arabic"/>
                <a:ea typeface="IBM Plex Sans Arabic"/>
                <a:cs typeface="IBM Plex Sans Arabic"/>
                <a:sym typeface="IBM Plex Sans Arabic"/>
                <a:rtl/>
              </a:rPr>
              <a:t>مثال أمرح مع العدد 9؛</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يأخذ الميسر 9 </a:t>
            </a:r>
            <a:r>
              <a:rPr lang="ar-EG" sz="1699" spc="42" dirty="0" err="1">
                <a:solidFill>
                  <a:srgbClr val="242424"/>
                </a:solidFill>
                <a:latin typeface="IBM Plex Sans Arabic"/>
                <a:ea typeface="IBM Plex Sans Arabic"/>
                <a:cs typeface="IBM Plex Sans Arabic"/>
                <a:sym typeface="IBM Plex Sans Arabic"/>
                <a:rtl/>
              </a:rPr>
              <a:t>خشيبات</a:t>
            </a:r>
            <a:r>
              <a:rPr lang="ar-EG" sz="1699" spc="42" dirty="0">
                <a:solidFill>
                  <a:srgbClr val="242424"/>
                </a:solidFill>
                <a:latin typeface="IBM Plex Sans Arabic"/>
                <a:ea typeface="IBM Plex Sans Arabic"/>
                <a:cs typeface="IBM Plex Sans Arabic"/>
                <a:sym typeface="IBM Plex Sans Arabic"/>
                <a:rtl/>
              </a:rPr>
              <a:t>؛</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يقوم بعدِّ الخشيبات التي يتوفر عليها؛</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يقوم الميسر بتنظيم  الخشيبات لإنشاء تصميم/ النمط الخاص به على الطاولة؛</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يوجه انتباه المتعلمين إلى ضرورة استخدام الخشيبات التسع؛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يزيل الميسر بعض الخشيبات ويصرح بعملية الإزالة : أزلت .. كم بقي لدي ؟ لأحسب كم بقي لدي أقوم بعملية الطرح؟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يكرر العملية بالإضافة أو الإزالة مع التصريح في كل مرة بالعملية المناسبة؛ </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C71710F5-6CB0-55DB-27E8-93655832B3C1}"/>
              </a:ext>
            </a:extLst>
          </p:cNvPr>
          <p:cNvGrpSpPr/>
          <p:nvPr/>
        </p:nvGrpSpPr>
        <p:grpSpPr>
          <a:xfrm rot="5400000">
            <a:off x="12567332" y="2073352"/>
            <a:ext cx="1569555" cy="839931"/>
            <a:chOff x="0" y="0"/>
            <a:chExt cx="1223127" cy="654544"/>
          </a:xfrm>
        </p:grpSpPr>
        <p:sp>
          <p:nvSpPr>
            <p:cNvPr id="58" name="Freeform 58">
              <a:extLst>
                <a:ext uri="{FF2B5EF4-FFF2-40B4-BE49-F238E27FC236}">
                  <a16:creationId xmlns:a16="http://schemas.microsoft.com/office/drawing/2014/main" id="{CA849E25-0277-23B4-9C74-BA59DCEBF5AD}"/>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0743188E-2B04-D4A0-3A4D-4AE14F5E5022}"/>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028AB9F4-85AA-1C8D-A7A7-C01F3B87F169}"/>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BCB25AAF-EA5D-06C2-8C69-27FCE3668CD1}"/>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3D3801D5-C342-FDF3-239C-A91604D1F165}"/>
              </a:ext>
            </a:extLst>
          </p:cNvPr>
          <p:cNvGrpSpPr/>
          <p:nvPr/>
        </p:nvGrpSpPr>
        <p:grpSpPr>
          <a:xfrm>
            <a:off x="617342" y="1026447"/>
            <a:ext cx="3444840" cy="1953397"/>
            <a:chOff x="0" y="0"/>
            <a:chExt cx="2263775" cy="1074441"/>
          </a:xfrm>
        </p:grpSpPr>
        <p:sp>
          <p:nvSpPr>
            <p:cNvPr id="63" name="Freeform 63">
              <a:extLst>
                <a:ext uri="{FF2B5EF4-FFF2-40B4-BE49-F238E27FC236}">
                  <a16:creationId xmlns:a16="http://schemas.microsoft.com/office/drawing/2014/main" id="{5E0548F7-92B5-30DB-38DF-76F1BFA3A531}"/>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D9315411-51FD-D2F7-ECAF-65CEBED80E1D}"/>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678C9E3D-6263-E137-D437-2EF38FE052C5}"/>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C9459AF7-7507-D1A8-F656-6E1A7EE8FAC6}"/>
              </a:ext>
            </a:extLst>
          </p:cNvPr>
          <p:cNvGrpSpPr/>
          <p:nvPr/>
        </p:nvGrpSpPr>
        <p:grpSpPr>
          <a:xfrm>
            <a:off x="1004160" y="755631"/>
            <a:ext cx="2671204" cy="566577"/>
            <a:chOff x="0" y="0"/>
            <a:chExt cx="1755380" cy="372326"/>
          </a:xfrm>
        </p:grpSpPr>
        <p:sp>
          <p:nvSpPr>
            <p:cNvPr id="67" name="Freeform 67">
              <a:extLst>
                <a:ext uri="{FF2B5EF4-FFF2-40B4-BE49-F238E27FC236}">
                  <a16:creationId xmlns:a16="http://schemas.microsoft.com/office/drawing/2014/main" id="{E1F691A7-FA0B-27C1-AA84-C65ED41523EC}"/>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31275449-5EAC-E15C-A454-A6357D7E4AE4}"/>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F828443E-AD07-17A7-6B9D-A877E44283A3}"/>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75FDDBFD-A071-CA19-A001-AD9A9DB268B5}"/>
              </a:ext>
            </a:extLst>
          </p:cNvPr>
          <p:cNvSpPr txBox="1"/>
          <p:nvPr/>
        </p:nvSpPr>
        <p:spPr>
          <a:xfrm>
            <a:off x="1074422" y="93526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D97E0ED1-CCDA-E810-BFEC-40E273FC538D}"/>
              </a:ext>
            </a:extLst>
          </p:cNvPr>
          <p:cNvSpPr txBox="1"/>
          <p:nvPr/>
        </p:nvSpPr>
        <p:spPr>
          <a:xfrm>
            <a:off x="634735" y="1389755"/>
            <a:ext cx="2998711" cy="384401"/>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241" dirty="0">
                <a:solidFill>
                  <a:srgbClr val="000000"/>
                </a:solidFill>
                <a:latin typeface="IBM Plex Sans Arabic"/>
                <a:ea typeface="IBM Plex Sans Arabic"/>
                <a:cs typeface="IBM Plex Sans Arabic"/>
                <a:sym typeface="IBM Plex Sans Arabic"/>
                <a:rtl/>
              </a:rPr>
              <a:t>الخشيبات</a:t>
            </a:r>
            <a:r>
              <a:rPr lang="ar-MA" sz="2241" dirty="0">
                <a:solidFill>
                  <a:srgbClr val="000000"/>
                </a:solidFill>
                <a:latin typeface="IBM Plex Sans Arabic"/>
                <a:ea typeface="IBM Plex Sans Arabic"/>
                <a:cs typeface="IBM Plex Sans Arabic"/>
                <a:sym typeface="IBM Plex Sans Arabic"/>
                <a:rtl/>
              </a:rPr>
              <a:t>.</a:t>
            </a:r>
          </a:p>
        </p:txBody>
      </p:sp>
      <p:grpSp>
        <p:nvGrpSpPr>
          <p:cNvPr id="72" name="Group 72">
            <a:extLst>
              <a:ext uri="{FF2B5EF4-FFF2-40B4-BE49-F238E27FC236}">
                <a16:creationId xmlns:a16="http://schemas.microsoft.com/office/drawing/2014/main" id="{7CB5DE0E-9937-10EF-EBDB-62C1420BE86E}"/>
              </a:ext>
            </a:extLst>
          </p:cNvPr>
          <p:cNvGrpSpPr/>
          <p:nvPr/>
        </p:nvGrpSpPr>
        <p:grpSpPr>
          <a:xfrm>
            <a:off x="14300219" y="994717"/>
            <a:ext cx="3444840" cy="1635002"/>
            <a:chOff x="0" y="0"/>
            <a:chExt cx="2263775" cy="1074441"/>
          </a:xfrm>
        </p:grpSpPr>
        <p:sp>
          <p:nvSpPr>
            <p:cNvPr id="73" name="Freeform 73">
              <a:extLst>
                <a:ext uri="{FF2B5EF4-FFF2-40B4-BE49-F238E27FC236}">
                  <a16:creationId xmlns:a16="http://schemas.microsoft.com/office/drawing/2014/main" id="{5EA7BB1C-41BB-946B-6165-AE5467CFE497}"/>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B9939F06-3C93-4A79-D8B9-E3E152382329}"/>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580A9494-55D2-11C3-7EA5-8613E3DA0399}"/>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8D7DD90F-179B-EFDE-3515-0F1EC5EA5DA8}"/>
              </a:ext>
            </a:extLst>
          </p:cNvPr>
          <p:cNvGrpSpPr/>
          <p:nvPr/>
        </p:nvGrpSpPr>
        <p:grpSpPr>
          <a:xfrm>
            <a:off x="14687037" y="723900"/>
            <a:ext cx="2671204" cy="566577"/>
            <a:chOff x="0" y="0"/>
            <a:chExt cx="1755380" cy="372326"/>
          </a:xfrm>
        </p:grpSpPr>
        <p:sp>
          <p:nvSpPr>
            <p:cNvPr id="77" name="Freeform 77">
              <a:extLst>
                <a:ext uri="{FF2B5EF4-FFF2-40B4-BE49-F238E27FC236}">
                  <a16:creationId xmlns:a16="http://schemas.microsoft.com/office/drawing/2014/main" id="{FEBCC92C-2A17-F80D-937B-A001A12B0DF9}"/>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C8626144-3FA3-B711-9ADF-214650761689}"/>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D12F6DA4-5A31-4221-F241-94A0BB4D3645}"/>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43240D7E-1C03-D14A-6F5C-BB79BC0F1450}"/>
              </a:ext>
            </a:extLst>
          </p:cNvPr>
          <p:cNvSpPr txBox="1"/>
          <p:nvPr/>
        </p:nvSpPr>
        <p:spPr>
          <a:xfrm>
            <a:off x="15289400" y="1608184"/>
            <a:ext cx="1466478" cy="781945"/>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إلى </a:t>
            </a:r>
            <a:r>
              <a:rPr lang="ar-MA" sz="2241" dirty="0">
                <a:solidFill>
                  <a:srgbClr val="000000"/>
                </a:solidFill>
                <a:latin typeface="IBM Plex Sans Arabic"/>
                <a:ea typeface="IBM Plex Sans Arabic"/>
                <a:cs typeface="IBM Plex Sans Arabic"/>
                <a:sym typeface="IBM Plex Sans Arabic"/>
              </a:rPr>
              <a:t>15</a:t>
            </a:r>
            <a:r>
              <a:rPr lang="ar-EG" sz="2241" dirty="0">
                <a:solidFill>
                  <a:srgbClr val="000000"/>
                </a:solidFill>
                <a:latin typeface="IBM Plex Sans Arabic"/>
                <a:ea typeface="IBM Plex Sans Arabic"/>
                <a:cs typeface="IBM Plex Sans Arabic"/>
                <a:sym typeface="IBM Plex Sans Arabic"/>
                <a:rtl/>
              </a:rPr>
              <a:t> دقا</a:t>
            </a:r>
            <a:r>
              <a:rPr lang="ar-MA" sz="2241" dirty="0">
                <a:solidFill>
                  <a:srgbClr val="000000"/>
                </a:solidFill>
                <a:latin typeface="IBM Plex Sans Arabic"/>
                <a:ea typeface="IBM Plex Sans Arabic"/>
                <a:cs typeface="IBM Plex Sans Arabic"/>
                <a:sym typeface="IBM Plex Sans Arabic"/>
                <a:rtl/>
              </a:rPr>
              <a:t>ئ</a:t>
            </a:r>
            <a:r>
              <a:rPr lang="ar-EG" sz="2241" dirty="0">
                <a:solidFill>
                  <a:srgbClr val="000000"/>
                </a:solidFill>
                <a:latin typeface="IBM Plex Sans Arabic"/>
                <a:ea typeface="IBM Plex Sans Arabic"/>
                <a:cs typeface="IBM Plex Sans Arabic"/>
                <a:sym typeface="IBM Plex Sans Arabic"/>
                <a:rtl/>
              </a:rPr>
              <a:t>ق</a:t>
            </a:r>
          </a:p>
        </p:txBody>
      </p:sp>
      <p:sp>
        <p:nvSpPr>
          <p:cNvPr id="81" name="TextBox 81">
            <a:extLst>
              <a:ext uri="{FF2B5EF4-FFF2-40B4-BE49-F238E27FC236}">
                <a16:creationId xmlns:a16="http://schemas.microsoft.com/office/drawing/2014/main" id="{43622CEE-6AFF-367E-1D28-C52B6D2C7577}"/>
              </a:ext>
            </a:extLst>
          </p:cNvPr>
          <p:cNvSpPr txBox="1"/>
          <p:nvPr/>
        </p:nvSpPr>
        <p:spPr>
          <a:xfrm>
            <a:off x="14869082" y="8828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7" name="Freeform 6">
            <a:extLst>
              <a:ext uri="{FF2B5EF4-FFF2-40B4-BE49-F238E27FC236}">
                <a16:creationId xmlns:a16="http://schemas.microsoft.com/office/drawing/2014/main" id="{CAFF15FA-4DF0-7717-68C7-735D0BC8DA49}"/>
              </a:ext>
            </a:extLst>
          </p:cNvPr>
          <p:cNvSpPr/>
          <p:nvPr/>
        </p:nvSpPr>
        <p:spPr>
          <a:xfrm rot="10800000">
            <a:off x="9576539" y="3531411"/>
            <a:ext cx="893097" cy="529089"/>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pic>
        <p:nvPicPr>
          <p:cNvPr id="5" name="Image 4">
            <a:extLst>
              <a:ext uri="{FF2B5EF4-FFF2-40B4-BE49-F238E27FC236}">
                <a16:creationId xmlns:a16="http://schemas.microsoft.com/office/drawing/2014/main" id="{44E59F25-FFBD-6FED-677E-A992126C5A76}"/>
              </a:ext>
            </a:extLst>
          </p:cNvPr>
          <p:cNvPicPr>
            <a:picLocks noChangeAspect="1"/>
          </p:cNvPicPr>
          <p:nvPr/>
        </p:nvPicPr>
        <p:blipFill>
          <a:blip r:embed="rId7"/>
          <a:stretch>
            <a:fillRect/>
          </a:stretch>
        </p:blipFill>
        <p:spPr>
          <a:xfrm>
            <a:off x="419547" y="4530515"/>
            <a:ext cx="3252855" cy="1721713"/>
          </a:xfrm>
          <a:prstGeom prst="rect">
            <a:avLst/>
          </a:prstGeom>
        </p:spPr>
      </p:pic>
      <p:pic>
        <p:nvPicPr>
          <p:cNvPr id="21" name="Image 20">
            <a:extLst>
              <a:ext uri="{FF2B5EF4-FFF2-40B4-BE49-F238E27FC236}">
                <a16:creationId xmlns:a16="http://schemas.microsoft.com/office/drawing/2014/main" id="{A188B7EC-9CC9-42F1-B977-4EBFCBCCE1A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9536" y="6713917"/>
            <a:ext cx="3463231" cy="2975539"/>
          </a:xfrm>
          <a:prstGeom prst="rect">
            <a:avLst/>
          </a:prstGeom>
        </p:spPr>
      </p:pic>
    </p:spTree>
    <p:extLst>
      <p:ext uri="{BB962C8B-B14F-4D97-AF65-F5344CB8AC3E}">
        <p14:creationId xmlns:p14="http://schemas.microsoft.com/office/powerpoint/2010/main" val="224733832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707F0-0E0E-59D7-3097-ADE41A8A096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43CC626-BC22-3D9A-5126-BC235F7634E5}"/>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AD04FB9E-D1FA-C1CC-BC77-71419767392D}"/>
              </a:ext>
            </a:extLst>
          </p:cNvPr>
          <p:cNvSpPr txBox="1"/>
          <p:nvPr/>
        </p:nvSpPr>
        <p:spPr>
          <a:xfrm>
            <a:off x="5296576" y="555233"/>
            <a:ext cx="8128265" cy="687689"/>
          </a:xfrm>
          <a:prstGeom prst="rect">
            <a:avLst/>
          </a:prstGeom>
        </p:spPr>
        <p:txBody>
          <a:bodyPr lIns="0" tIns="0" rIns="0" bIns="0" rtlCol="0" anchor="t">
            <a:spAutoFit/>
          </a:bodyPr>
          <a:lstStyle/>
          <a:p>
            <a:pPr lvl="0" algn="ctr" rtl="1">
              <a:lnSpc>
                <a:spcPts val="4818"/>
              </a:lnSpc>
              <a:spcBef>
                <a:spcPct val="0"/>
              </a:spcBef>
            </a:pPr>
            <a:r>
              <a:rPr lang="ar-MA" sz="5876" spc="58" dirty="0">
                <a:solidFill>
                  <a:srgbClr val="2A2B39"/>
                </a:solidFill>
                <a:latin typeface="IBM Plex Sans Arabic"/>
                <a:ea typeface="IBM Plex Sans Arabic"/>
                <a:cs typeface="IBM Plex Sans Arabic"/>
                <a:sym typeface="IBM Plex Sans Arabic"/>
                <a:rtl/>
              </a:rPr>
              <a:t>أمرح مع العدد</a:t>
            </a:r>
            <a:endParaRPr lang="ar-EG" sz="5876" spc="58" dirty="0">
              <a:solidFill>
                <a:srgbClr val="2A2B39"/>
              </a:solidFill>
              <a:latin typeface="IBM Plex Sans Arabic"/>
              <a:ea typeface="IBM Plex Sans Arabic"/>
              <a:cs typeface="IBM Plex Sans Arabic"/>
              <a:sym typeface="IBM Plex Sans Arabic"/>
              <a:rtl/>
            </a:endParaRPr>
          </a:p>
        </p:txBody>
      </p:sp>
      <p:sp>
        <p:nvSpPr>
          <p:cNvPr id="5" name="Freeform 5">
            <a:extLst>
              <a:ext uri="{FF2B5EF4-FFF2-40B4-BE49-F238E27FC236}">
                <a16:creationId xmlns:a16="http://schemas.microsoft.com/office/drawing/2014/main" id="{6C30CE61-FDF1-BA1A-9FE9-2D28359FC09A}"/>
              </a:ext>
            </a:extLst>
          </p:cNvPr>
          <p:cNvSpPr/>
          <p:nvPr/>
        </p:nvSpPr>
        <p:spPr>
          <a:xfrm rot="20532753" flipH="1" flipV="1">
            <a:off x="2497284" y="2442889"/>
            <a:ext cx="2282109" cy="689448"/>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C92771FF-7635-FA95-1A1D-A6C2BD4EDFF4}"/>
              </a:ext>
            </a:extLst>
          </p:cNvPr>
          <p:cNvGrpSpPr/>
          <p:nvPr/>
        </p:nvGrpSpPr>
        <p:grpSpPr>
          <a:xfrm>
            <a:off x="4724399" y="1282022"/>
            <a:ext cx="8181865" cy="1346878"/>
            <a:chOff x="0" y="0"/>
            <a:chExt cx="3172940" cy="796749"/>
          </a:xfrm>
        </p:grpSpPr>
        <p:sp>
          <p:nvSpPr>
            <p:cNvPr id="9" name="Freeform 9">
              <a:extLst>
                <a:ext uri="{FF2B5EF4-FFF2-40B4-BE49-F238E27FC236}">
                  <a16:creationId xmlns:a16="http://schemas.microsoft.com/office/drawing/2014/main" id="{D1F5933E-F8EE-EFCA-1051-B0F9C59F7712}"/>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FED0476B-FC5B-061B-60A0-604325882B93}"/>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97577303-2157-5336-E2D7-5318FD42CBA6}"/>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3E1D51D1-00F6-34A5-F4EF-6F7CD136BDAC}"/>
              </a:ext>
            </a:extLst>
          </p:cNvPr>
          <p:cNvGrpSpPr/>
          <p:nvPr/>
        </p:nvGrpSpPr>
        <p:grpSpPr>
          <a:xfrm>
            <a:off x="4086053" y="3427036"/>
            <a:ext cx="13583636" cy="4594488"/>
            <a:chOff x="0" y="0"/>
            <a:chExt cx="2339538" cy="2496304"/>
          </a:xfrm>
        </p:grpSpPr>
        <p:sp>
          <p:nvSpPr>
            <p:cNvPr id="21" name="Freeform 21">
              <a:extLst>
                <a:ext uri="{FF2B5EF4-FFF2-40B4-BE49-F238E27FC236}">
                  <a16:creationId xmlns:a16="http://schemas.microsoft.com/office/drawing/2014/main" id="{2352AFF2-3473-35BD-E8A2-1163F7F3C19B}"/>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A032BB7E-F61F-3A2D-AB45-D6CC75847BC1}"/>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AF3E2E2A-F1D2-85B0-4705-8752A74C2CA3}"/>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grpSp>
        <p:nvGrpSpPr>
          <p:cNvPr id="24" name="Group 24">
            <a:extLst>
              <a:ext uri="{FF2B5EF4-FFF2-40B4-BE49-F238E27FC236}">
                <a16:creationId xmlns:a16="http://schemas.microsoft.com/office/drawing/2014/main" id="{7339784C-384F-E8A9-AD1F-79688C68DD2E}"/>
              </a:ext>
            </a:extLst>
          </p:cNvPr>
          <p:cNvGrpSpPr/>
          <p:nvPr/>
        </p:nvGrpSpPr>
        <p:grpSpPr>
          <a:xfrm>
            <a:off x="592218" y="3463126"/>
            <a:ext cx="3307934" cy="4488274"/>
            <a:chOff x="0" y="0"/>
            <a:chExt cx="2047842" cy="2496304"/>
          </a:xfrm>
        </p:grpSpPr>
        <p:sp>
          <p:nvSpPr>
            <p:cNvPr id="25" name="Freeform 25">
              <a:extLst>
                <a:ext uri="{FF2B5EF4-FFF2-40B4-BE49-F238E27FC236}">
                  <a16:creationId xmlns:a16="http://schemas.microsoft.com/office/drawing/2014/main" id="{334B3254-4205-9ED3-C1F9-9F805D25711C}"/>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26" name="Freeform 26">
              <a:extLst>
                <a:ext uri="{FF2B5EF4-FFF2-40B4-BE49-F238E27FC236}">
                  <a16:creationId xmlns:a16="http://schemas.microsoft.com/office/drawing/2014/main" id="{A08E3496-7BE1-4490-9A87-310E0665A9DC}"/>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27" name="Freeform 27">
              <a:extLst>
                <a:ext uri="{FF2B5EF4-FFF2-40B4-BE49-F238E27FC236}">
                  <a16:creationId xmlns:a16="http://schemas.microsoft.com/office/drawing/2014/main" id="{7EC1F5AD-E79F-FB17-349F-76946CAD893E}"/>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39" name="Freeform 39">
            <a:extLst>
              <a:ext uri="{FF2B5EF4-FFF2-40B4-BE49-F238E27FC236}">
                <a16:creationId xmlns:a16="http://schemas.microsoft.com/office/drawing/2014/main" id="{6A3E0484-8C51-6F5C-1F1C-ACAE155A56DA}"/>
              </a:ext>
            </a:extLst>
          </p:cNvPr>
          <p:cNvSpPr/>
          <p:nvPr/>
        </p:nvSpPr>
        <p:spPr>
          <a:xfrm>
            <a:off x="9995161" y="4514215"/>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25D7B359-7F45-6FF9-DC6F-E203C6E2623A}"/>
              </a:ext>
            </a:extLst>
          </p:cNvPr>
          <p:cNvGrpSpPr/>
          <p:nvPr/>
        </p:nvGrpSpPr>
        <p:grpSpPr>
          <a:xfrm>
            <a:off x="10258525" y="3064367"/>
            <a:ext cx="845407" cy="845407"/>
            <a:chOff x="0" y="0"/>
            <a:chExt cx="812800" cy="812800"/>
          </a:xfrm>
        </p:grpSpPr>
        <p:sp>
          <p:nvSpPr>
            <p:cNvPr id="41" name="Freeform 41">
              <a:extLst>
                <a:ext uri="{FF2B5EF4-FFF2-40B4-BE49-F238E27FC236}">
                  <a16:creationId xmlns:a16="http://schemas.microsoft.com/office/drawing/2014/main" id="{33624F1F-A69B-9DE2-365F-25C13E43257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2385FF0E-9D8A-68A3-8BFE-C073D51CF4E9}"/>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3" name="TextBox 43">
            <a:extLst>
              <a:ext uri="{FF2B5EF4-FFF2-40B4-BE49-F238E27FC236}">
                <a16:creationId xmlns:a16="http://schemas.microsoft.com/office/drawing/2014/main" id="{29DE545D-CEE5-4EA3-E05A-C34B730D948C}"/>
              </a:ext>
            </a:extLst>
          </p:cNvPr>
          <p:cNvSpPr txBox="1"/>
          <p:nvPr/>
        </p:nvSpPr>
        <p:spPr>
          <a:xfrm>
            <a:off x="10416489" y="3094384"/>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3</a:t>
            </a:r>
          </a:p>
        </p:txBody>
      </p:sp>
      <p:sp>
        <p:nvSpPr>
          <p:cNvPr id="46" name="TextBox 46">
            <a:extLst>
              <a:ext uri="{FF2B5EF4-FFF2-40B4-BE49-F238E27FC236}">
                <a16:creationId xmlns:a16="http://schemas.microsoft.com/office/drawing/2014/main" id="{D1CE88A9-E062-75D2-A7DE-6EB44126EDD1}"/>
              </a:ext>
            </a:extLst>
          </p:cNvPr>
          <p:cNvSpPr txBox="1"/>
          <p:nvPr/>
        </p:nvSpPr>
        <p:spPr>
          <a:xfrm>
            <a:off x="9695392" y="413116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الموجهة</a:t>
            </a:r>
          </a:p>
        </p:txBody>
      </p:sp>
      <p:sp>
        <p:nvSpPr>
          <p:cNvPr id="47" name="TextBox 47">
            <a:extLst>
              <a:ext uri="{FF2B5EF4-FFF2-40B4-BE49-F238E27FC236}">
                <a16:creationId xmlns:a16="http://schemas.microsoft.com/office/drawing/2014/main" id="{C0C7F20E-A24F-1BA0-35B5-60EC34383BD7}"/>
              </a:ext>
            </a:extLst>
          </p:cNvPr>
          <p:cNvSpPr txBox="1"/>
          <p:nvPr/>
        </p:nvSpPr>
        <p:spPr>
          <a:xfrm>
            <a:off x="4133656" y="4685301"/>
            <a:ext cx="13086952" cy="3066224"/>
          </a:xfrm>
          <a:prstGeom prst="rect">
            <a:avLst/>
          </a:prstGeom>
        </p:spPr>
        <p:txBody>
          <a:bodyPr wrap="square"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يطلب </a:t>
            </a:r>
            <a:r>
              <a:rPr lang="ar-MA" sz="1699" spc="42" dirty="0">
                <a:solidFill>
                  <a:srgbClr val="242424"/>
                </a:solidFill>
                <a:latin typeface="IBM Plex Sans Arabic"/>
                <a:ea typeface="IBM Plex Sans Arabic"/>
                <a:cs typeface="IBM Plex Sans Arabic"/>
                <a:sym typeface="IBM Plex Sans Arabic"/>
                <a:rtl/>
              </a:rPr>
              <a:t>الأستاذ(ة)</a:t>
            </a:r>
            <a:r>
              <a:rPr lang="ar-EG" sz="1699" spc="42" dirty="0">
                <a:solidFill>
                  <a:srgbClr val="242424"/>
                </a:solidFill>
                <a:latin typeface="IBM Plex Sans Arabic"/>
                <a:ea typeface="IBM Plex Sans Arabic"/>
                <a:cs typeface="IBM Plex Sans Arabic"/>
                <a:sym typeface="IBM Plex Sans Arabic"/>
                <a:rtl/>
              </a:rPr>
              <a:t> من المتعلمين الجلوس مثنى/ مثنى ويقدم لكل ثنائي 9 </a:t>
            </a:r>
            <a:r>
              <a:rPr lang="ar-EG" sz="1699" spc="42" dirty="0" err="1">
                <a:solidFill>
                  <a:srgbClr val="242424"/>
                </a:solidFill>
                <a:latin typeface="IBM Plex Sans Arabic"/>
                <a:ea typeface="IBM Plex Sans Arabic"/>
                <a:cs typeface="IBM Plex Sans Arabic"/>
                <a:sym typeface="IBM Plex Sans Arabic"/>
                <a:rtl/>
              </a:rPr>
              <a:t>خشيبات</a:t>
            </a:r>
            <a:r>
              <a:rPr lang="ar-EG" sz="1699" spc="42" dirty="0">
                <a:solidFill>
                  <a:srgbClr val="242424"/>
                </a:solidFill>
                <a:latin typeface="IBM Plex Sans Arabic"/>
                <a:ea typeface="IBM Plex Sans Arabic"/>
                <a:cs typeface="IBM Plex Sans Arabic"/>
                <a:sym typeface="IBM Plex Sans Arabic"/>
                <a:rtl/>
              </a:rPr>
              <a:t>؛</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يقوم كل ثنائي بعدِّ الخشيبات التي يتوفر عليها؛</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يطلب من المتعلمين تنظيم  الخشيبات لإنشاء تصميم/ نمط خاص بهم على الطاولة؛</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يوجه المتعلمين للقيام بمهمات الإزالة أو الإضافة ( دون كتابة أي شيء)، مع الانتباه الجيد للتعليمات؛ ثم عد الخشيبات المتبقية أو الكلية على الطاولة؛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يشجع المتعلمين على مناقشة العمليات المنجزة في علاقتها بالكلمات المفاتيح؛</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في مرحلة موالية: يقوم بتوظيف أعداد من رقم واحد بشكل عشوائي لمنح المتعلمين فرصة التدرب شفويا على الجمع والطرح وتوظيف المصطلحات </a:t>
            </a:r>
            <a:r>
              <a:rPr lang="ar-EG" sz="1699" spc="42" dirty="0" err="1">
                <a:solidFill>
                  <a:srgbClr val="242424"/>
                </a:solidFill>
                <a:latin typeface="IBM Plex Sans Arabic"/>
                <a:ea typeface="IBM Plex Sans Arabic"/>
                <a:cs typeface="IBM Plex Sans Arabic"/>
                <a:sym typeface="IBM Plex Sans Arabic"/>
                <a:rtl/>
              </a:rPr>
              <a:t>الرياضياتية</a:t>
            </a:r>
            <a:r>
              <a:rPr lang="ar-EG" sz="1699" spc="42" dirty="0">
                <a:solidFill>
                  <a:srgbClr val="242424"/>
                </a:solidFill>
                <a:latin typeface="IBM Plex Sans Arabic"/>
                <a:ea typeface="IBM Plex Sans Arabic"/>
                <a:cs typeface="IBM Plex Sans Arabic"/>
                <a:sym typeface="IBM Plex Sans Arabic"/>
                <a:rtl/>
              </a:rPr>
              <a:t>. مثلا: في هذا النشاط استخدم كلمة: "إزالة"، "أخذ"، "حذف" بالنسبة لمفهوم الطرح، ومصطلحات: "إضافة"، "ضم"، "دمج" بالنسبة لمفاهيم الجمع.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يساعد المتعلمين على وضع هذه المصطلحات في سياقات أكثر ملاءمة لاستعمالهم اليومي.</a:t>
            </a:r>
          </a:p>
        </p:txBody>
      </p:sp>
      <p:sp>
        <p:nvSpPr>
          <p:cNvPr id="48" name="Freeform 48">
            <a:extLst>
              <a:ext uri="{FF2B5EF4-FFF2-40B4-BE49-F238E27FC236}">
                <a16:creationId xmlns:a16="http://schemas.microsoft.com/office/drawing/2014/main" id="{3BA4792C-C6B7-AEDE-F882-D7C4B8284615}"/>
              </a:ext>
            </a:extLst>
          </p:cNvPr>
          <p:cNvSpPr/>
          <p:nvPr/>
        </p:nvSpPr>
        <p:spPr>
          <a:xfrm>
            <a:off x="1476098" y="4614309"/>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49" name="Group 49">
            <a:extLst>
              <a:ext uri="{FF2B5EF4-FFF2-40B4-BE49-F238E27FC236}">
                <a16:creationId xmlns:a16="http://schemas.microsoft.com/office/drawing/2014/main" id="{C5D2F420-8D84-BDD9-74E4-63FE5FF3434A}"/>
              </a:ext>
            </a:extLst>
          </p:cNvPr>
          <p:cNvGrpSpPr/>
          <p:nvPr/>
        </p:nvGrpSpPr>
        <p:grpSpPr>
          <a:xfrm>
            <a:off x="1821593" y="3064367"/>
            <a:ext cx="845407" cy="845407"/>
            <a:chOff x="0" y="0"/>
            <a:chExt cx="812800" cy="812800"/>
          </a:xfrm>
        </p:grpSpPr>
        <p:sp>
          <p:nvSpPr>
            <p:cNvPr id="50" name="Freeform 50">
              <a:extLst>
                <a:ext uri="{FF2B5EF4-FFF2-40B4-BE49-F238E27FC236}">
                  <a16:creationId xmlns:a16="http://schemas.microsoft.com/office/drawing/2014/main" id="{AFF6B282-FF74-F293-2F96-CD759159AA8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51" name="TextBox 51">
              <a:extLst>
                <a:ext uri="{FF2B5EF4-FFF2-40B4-BE49-F238E27FC236}">
                  <a16:creationId xmlns:a16="http://schemas.microsoft.com/office/drawing/2014/main" id="{B9F79C9F-94CB-0A0C-8AA9-7E956B57C86A}"/>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2" name="TextBox 52">
            <a:extLst>
              <a:ext uri="{FF2B5EF4-FFF2-40B4-BE49-F238E27FC236}">
                <a16:creationId xmlns:a16="http://schemas.microsoft.com/office/drawing/2014/main" id="{BF4A7790-7B7B-3F3F-9973-35C0E522A97D}"/>
              </a:ext>
            </a:extLst>
          </p:cNvPr>
          <p:cNvSpPr txBox="1"/>
          <p:nvPr/>
        </p:nvSpPr>
        <p:spPr>
          <a:xfrm>
            <a:off x="1979556" y="3094385"/>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4</a:t>
            </a:r>
          </a:p>
        </p:txBody>
      </p:sp>
      <p:sp>
        <p:nvSpPr>
          <p:cNvPr id="53" name="TextBox 53">
            <a:extLst>
              <a:ext uri="{FF2B5EF4-FFF2-40B4-BE49-F238E27FC236}">
                <a16:creationId xmlns:a16="http://schemas.microsoft.com/office/drawing/2014/main" id="{8B83885A-8674-33AA-7CA9-6EB3C7B3725A}"/>
              </a:ext>
            </a:extLst>
          </p:cNvPr>
          <p:cNvSpPr txBox="1"/>
          <p:nvPr/>
        </p:nvSpPr>
        <p:spPr>
          <a:xfrm>
            <a:off x="1176329" y="4251452"/>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54" name="TextBox 54">
            <a:extLst>
              <a:ext uri="{FF2B5EF4-FFF2-40B4-BE49-F238E27FC236}">
                <a16:creationId xmlns:a16="http://schemas.microsoft.com/office/drawing/2014/main" id="{69D069DD-5789-6196-2551-1C615A508FE2}"/>
              </a:ext>
            </a:extLst>
          </p:cNvPr>
          <p:cNvSpPr txBox="1"/>
          <p:nvPr/>
        </p:nvSpPr>
        <p:spPr>
          <a:xfrm>
            <a:off x="5450803" y="1485900"/>
            <a:ext cx="6893597" cy="657103"/>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ترسيخ مفهوم الجمع والطرح بتوظيف كلمات مفاتيح وأشياء ملموسة</a:t>
            </a:r>
            <a:r>
              <a:rPr lang="ar-MA" sz="1912" dirty="0">
                <a:solidFill>
                  <a:srgbClr val="2A2B39"/>
                </a:solidFill>
                <a:latin typeface="IBM Plex Sans Arabic"/>
                <a:ea typeface="IBM Plex Sans Arabic"/>
                <a:cs typeface="IBM Plex Sans Arabic"/>
                <a:sym typeface="IBM Plex Sans Arabic"/>
                <a:rtl/>
              </a:rPr>
              <a:t>؛</a:t>
            </a:r>
            <a:endParaRPr lang="ar-EG" sz="1912" dirty="0">
              <a:solidFill>
                <a:srgbClr val="2A2B39"/>
              </a:solidFill>
              <a:latin typeface="IBM Plex Sans Arabic"/>
              <a:ea typeface="IBM Plex Sans Arabic"/>
              <a:cs typeface="IBM Plex Sans Arabic"/>
              <a:sym typeface="IBM Plex Sans Arabic"/>
              <a:rtl/>
            </a:endParaRPr>
          </a:p>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التدرب على حل مسائل بسيطة بالاعتماد على الكلمات المفاتيح</a:t>
            </a:r>
            <a:r>
              <a:rPr lang="ar-MA" sz="1912" dirty="0">
                <a:solidFill>
                  <a:srgbClr val="2A2B39"/>
                </a:solidFill>
                <a:latin typeface="IBM Plex Sans Arabic"/>
                <a:ea typeface="IBM Plex Sans Arabic"/>
                <a:cs typeface="IBM Plex Sans Arabic"/>
                <a:sym typeface="IBM Plex Sans Arabic"/>
                <a:rtl/>
              </a:rPr>
              <a:t>.</a:t>
            </a:r>
            <a:endParaRPr lang="ar-EG" sz="1912" dirty="0">
              <a:solidFill>
                <a:srgbClr val="2A2B39"/>
              </a:solidFill>
              <a:latin typeface="IBM Plex Sans Arabic"/>
              <a:ea typeface="IBM Plex Sans Arabic"/>
              <a:cs typeface="IBM Plex Sans Arabic"/>
              <a:sym typeface="IBM Plex Sans Arabic"/>
              <a:rtl/>
            </a:endParaRPr>
          </a:p>
        </p:txBody>
      </p:sp>
      <p:sp>
        <p:nvSpPr>
          <p:cNvPr id="56" name="TextBox 56">
            <a:extLst>
              <a:ext uri="{FF2B5EF4-FFF2-40B4-BE49-F238E27FC236}">
                <a16:creationId xmlns:a16="http://schemas.microsoft.com/office/drawing/2014/main" id="{447F78F5-D308-A6E7-479E-E5A74965BD8E}"/>
              </a:ext>
            </a:extLst>
          </p:cNvPr>
          <p:cNvSpPr txBox="1"/>
          <p:nvPr/>
        </p:nvSpPr>
        <p:spPr>
          <a:xfrm>
            <a:off x="688897" y="5048621"/>
            <a:ext cx="3211255" cy="3066224"/>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يوجه ال</a:t>
            </a:r>
            <a:r>
              <a:rPr lang="ar-MA" sz="1699" spc="42" dirty="0">
                <a:solidFill>
                  <a:srgbClr val="242424"/>
                </a:solidFill>
                <a:latin typeface="IBM Plex Sans Arabic"/>
                <a:ea typeface="IBM Plex Sans Arabic"/>
                <a:cs typeface="IBM Plex Sans Arabic"/>
                <a:sym typeface="IBM Plex Sans Arabic"/>
                <a:rtl/>
              </a:rPr>
              <a:t>أستاذ</a:t>
            </a:r>
            <a:r>
              <a:rPr lang="ar-EG" sz="1699" spc="42" dirty="0">
                <a:solidFill>
                  <a:srgbClr val="242424"/>
                </a:solidFill>
                <a:latin typeface="IBM Plex Sans Arabic"/>
                <a:ea typeface="IBM Plex Sans Arabic"/>
                <a:cs typeface="IBM Plex Sans Arabic"/>
                <a:sym typeface="IBM Plex Sans Arabic"/>
                <a:rtl/>
              </a:rPr>
              <a:t>(ة) المتعلمين إلى إنجاز الأنشطة التطبيقية المقترحة في كراسة الدعم</a:t>
            </a:r>
            <a:r>
              <a:rPr lang="ar-MA" sz="1699" spc="42" dirty="0">
                <a:solidFill>
                  <a:srgbClr val="242424"/>
                </a:solidFill>
                <a:latin typeface="IBM Plex Sans Arabic"/>
                <a:ea typeface="IBM Plex Sans Arabic"/>
                <a:cs typeface="IBM Plex Sans Arabic"/>
                <a:sym typeface="IBM Plex Sans Arabic"/>
                <a:rtl/>
              </a:rPr>
              <a:t>؛</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يحرص الأستاذ(ة) خلال هذه المرحلة على إشراك جميع المتعلمات والمتعلمين في التذكير بالكلمات المفاتيح وربطها بالعمليات المناسبة</a:t>
            </a:r>
            <a:r>
              <a:rPr lang="ar-MA" sz="1699" spc="42" dirty="0">
                <a:solidFill>
                  <a:srgbClr val="242424"/>
                </a:solidFill>
                <a:latin typeface="IBM Plex Sans Arabic"/>
                <a:ea typeface="IBM Plex Sans Arabic"/>
                <a:cs typeface="IBM Plex Sans Arabic"/>
                <a:sym typeface="IBM Plex Sans Arabic"/>
                <a:rtl/>
              </a:rPr>
              <a:t>.</a:t>
            </a:r>
            <a:r>
              <a:rPr lang="ar-EG" sz="1699" spc="42" dirty="0">
                <a:solidFill>
                  <a:srgbClr val="242424"/>
                </a:solidFill>
                <a:latin typeface="IBM Plex Sans Arabic"/>
                <a:ea typeface="IBM Plex Sans Arabic"/>
                <a:cs typeface="IBM Plex Sans Arabic"/>
                <a:sym typeface="IBM Plex Sans Arabic"/>
                <a:rtl/>
              </a:rPr>
              <a:t> </a:t>
            </a:r>
          </a:p>
          <a:p>
            <a:pPr marL="367029" lvl="1" indent="-183514" algn="r" rtl="1">
              <a:lnSpc>
                <a:spcPts val="2430"/>
              </a:lnSpc>
              <a:buFont typeface="Arial"/>
              <a:buChar char="•"/>
            </a:pPr>
            <a:endParaRPr lang="ar-EG" sz="1699" spc="42" dirty="0">
              <a:solidFill>
                <a:srgbClr val="242424"/>
              </a:solidFill>
              <a:latin typeface="IBM Plex Sans Arabic"/>
              <a:ea typeface="IBM Plex Sans Arabic"/>
              <a:cs typeface="IBM Plex Sans Arabic"/>
              <a:sym typeface="IBM Plex Sans Arabic"/>
              <a:rtl/>
            </a:endParaRP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7C586FFF-6510-7726-DE96-5DB069E5007E}"/>
              </a:ext>
            </a:extLst>
          </p:cNvPr>
          <p:cNvGrpSpPr/>
          <p:nvPr/>
        </p:nvGrpSpPr>
        <p:grpSpPr>
          <a:xfrm rot="5400000">
            <a:off x="12740171" y="1622427"/>
            <a:ext cx="1569831" cy="839026"/>
            <a:chOff x="-215" y="0"/>
            <a:chExt cx="1223342" cy="653839"/>
          </a:xfrm>
        </p:grpSpPr>
        <p:sp>
          <p:nvSpPr>
            <p:cNvPr id="58" name="Freeform 58">
              <a:extLst>
                <a:ext uri="{FF2B5EF4-FFF2-40B4-BE49-F238E27FC236}">
                  <a16:creationId xmlns:a16="http://schemas.microsoft.com/office/drawing/2014/main" id="{E571FB92-8A94-9EB4-5FAB-B3917FF69D6F}"/>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A7F81617-FD51-9523-EA27-4E93C7F8D87E}"/>
                </a:ext>
              </a:extLst>
            </p:cNvPr>
            <p:cNvSpPr/>
            <p:nvPr/>
          </p:nvSpPr>
          <p:spPr>
            <a:xfrm>
              <a:off x="11429"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AB99D737-5F80-1063-C6EB-8EA8C27FDC61}"/>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0E334861-D1C1-6715-A65E-3EF450FE3D21}"/>
              </a:ext>
            </a:extLst>
          </p:cNvPr>
          <p:cNvSpPr txBox="1"/>
          <p:nvPr/>
        </p:nvSpPr>
        <p:spPr>
          <a:xfrm rot="5400000">
            <a:off x="12269178" y="1914104"/>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7B72929E-C4E3-08A3-BF79-337DABA2FDD2}"/>
              </a:ext>
            </a:extLst>
          </p:cNvPr>
          <p:cNvGrpSpPr/>
          <p:nvPr/>
        </p:nvGrpSpPr>
        <p:grpSpPr>
          <a:xfrm>
            <a:off x="617342" y="1026448"/>
            <a:ext cx="3444840" cy="1285766"/>
            <a:chOff x="0" y="0"/>
            <a:chExt cx="2263775" cy="1074441"/>
          </a:xfrm>
        </p:grpSpPr>
        <p:sp>
          <p:nvSpPr>
            <p:cNvPr id="63" name="Freeform 63">
              <a:extLst>
                <a:ext uri="{FF2B5EF4-FFF2-40B4-BE49-F238E27FC236}">
                  <a16:creationId xmlns:a16="http://schemas.microsoft.com/office/drawing/2014/main" id="{435B5E2B-ABA7-4EC9-9E8E-ED2D2565E8C0}"/>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0470B912-8055-9B88-299B-A4476890120F}"/>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ECAE0AD2-39C1-9D19-C955-253AA25FD93E}"/>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63161F79-B6B4-19D4-DDF1-D125FB002408}"/>
              </a:ext>
            </a:extLst>
          </p:cNvPr>
          <p:cNvGrpSpPr/>
          <p:nvPr/>
        </p:nvGrpSpPr>
        <p:grpSpPr>
          <a:xfrm>
            <a:off x="1004160" y="755631"/>
            <a:ext cx="2671204" cy="566577"/>
            <a:chOff x="0" y="0"/>
            <a:chExt cx="1755380" cy="372326"/>
          </a:xfrm>
        </p:grpSpPr>
        <p:sp>
          <p:nvSpPr>
            <p:cNvPr id="67" name="Freeform 67">
              <a:extLst>
                <a:ext uri="{FF2B5EF4-FFF2-40B4-BE49-F238E27FC236}">
                  <a16:creationId xmlns:a16="http://schemas.microsoft.com/office/drawing/2014/main" id="{016A3DFB-A8BB-720C-6113-5FBC435AF1BA}"/>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B52118D4-A63C-FB0F-3928-7A7B826BFE3A}"/>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04CBEA12-7879-54F2-8F4E-537E289670DE}"/>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D357E6C2-E521-B559-C8DB-7D90EE9608AD}"/>
              </a:ext>
            </a:extLst>
          </p:cNvPr>
          <p:cNvSpPr txBox="1"/>
          <p:nvPr/>
        </p:nvSpPr>
        <p:spPr>
          <a:xfrm>
            <a:off x="1074422" y="93526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grpSp>
        <p:nvGrpSpPr>
          <p:cNvPr id="72" name="Group 72">
            <a:extLst>
              <a:ext uri="{FF2B5EF4-FFF2-40B4-BE49-F238E27FC236}">
                <a16:creationId xmlns:a16="http://schemas.microsoft.com/office/drawing/2014/main" id="{76A2BD3E-5817-8E61-14BC-D392709B41CD}"/>
              </a:ext>
            </a:extLst>
          </p:cNvPr>
          <p:cNvGrpSpPr/>
          <p:nvPr/>
        </p:nvGrpSpPr>
        <p:grpSpPr>
          <a:xfrm>
            <a:off x="14300219" y="994717"/>
            <a:ext cx="3444840" cy="1474765"/>
            <a:chOff x="0" y="0"/>
            <a:chExt cx="2263775" cy="1074441"/>
          </a:xfrm>
        </p:grpSpPr>
        <p:sp>
          <p:nvSpPr>
            <p:cNvPr id="73" name="Freeform 73">
              <a:extLst>
                <a:ext uri="{FF2B5EF4-FFF2-40B4-BE49-F238E27FC236}">
                  <a16:creationId xmlns:a16="http://schemas.microsoft.com/office/drawing/2014/main" id="{36D1232C-2A34-5632-6256-D4FE0B47622C}"/>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484D76BE-3656-F32F-1A8A-32D7DEBA4304}"/>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32A8111A-CE64-03D6-53D3-93669C57B5DA}"/>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F7CC725B-1FB8-D1EC-D12F-93DF2B3F3FFD}"/>
              </a:ext>
            </a:extLst>
          </p:cNvPr>
          <p:cNvGrpSpPr/>
          <p:nvPr/>
        </p:nvGrpSpPr>
        <p:grpSpPr>
          <a:xfrm>
            <a:off x="14687037" y="723900"/>
            <a:ext cx="2671204" cy="566577"/>
            <a:chOff x="0" y="0"/>
            <a:chExt cx="1755380" cy="372326"/>
          </a:xfrm>
        </p:grpSpPr>
        <p:sp>
          <p:nvSpPr>
            <p:cNvPr id="77" name="Freeform 77">
              <a:extLst>
                <a:ext uri="{FF2B5EF4-FFF2-40B4-BE49-F238E27FC236}">
                  <a16:creationId xmlns:a16="http://schemas.microsoft.com/office/drawing/2014/main" id="{96BB9258-A2D7-FD85-D1F5-6D08CF7A2845}"/>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2D546620-DF03-30C3-BA17-5B9F0BD5E375}"/>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A7CB891F-21E4-7973-510B-D3AA31970B96}"/>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6EA5AFD3-9C57-15B3-CE0D-3BB51B4B1FD0}"/>
              </a:ext>
            </a:extLst>
          </p:cNvPr>
          <p:cNvSpPr txBox="1"/>
          <p:nvPr/>
        </p:nvSpPr>
        <p:spPr>
          <a:xfrm>
            <a:off x="15330952" y="1416212"/>
            <a:ext cx="1466478" cy="781945"/>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إلى </a:t>
            </a:r>
            <a:r>
              <a:rPr lang="ar-MA" sz="2241" dirty="0">
                <a:solidFill>
                  <a:srgbClr val="000000"/>
                </a:solidFill>
                <a:latin typeface="IBM Plex Sans Arabic"/>
                <a:ea typeface="IBM Plex Sans Arabic"/>
                <a:cs typeface="IBM Plex Sans Arabic"/>
                <a:sym typeface="IBM Plex Sans Arabic"/>
              </a:rPr>
              <a:t>15</a:t>
            </a:r>
            <a:r>
              <a:rPr lang="ar-EG" sz="2241" dirty="0">
                <a:solidFill>
                  <a:srgbClr val="000000"/>
                </a:solidFill>
                <a:latin typeface="IBM Plex Sans Arabic"/>
                <a:ea typeface="IBM Plex Sans Arabic"/>
                <a:cs typeface="IBM Plex Sans Arabic"/>
                <a:sym typeface="IBM Plex Sans Arabic"/>
                <a:rtl/>
              </a:rPr>
              <a:t> دقا</a:t>
            </a:r>
            <a:r>
              <a:rPr lang="ar-MA" sz="2241" dirty="0">
                <a:solidFill>
                  <a:srgbClr val="000000"/>
                </a:solidFill>
                <a:latin typeface="IBM Plex Sans Arabic"/>
                <a:ea typeface="IBM Plex Sans Arabic"/>
                <a:cs typeface="IBM Plex Sans Arabic"/>
                <a:sym typeface="IBM Plex Sans Arabic"/>
                <a:rtl/>
              </a:rPr>
              <a:t>ئ</a:t>
            </a:r>
            <a:r>
              <a:rPr lang="ar-EG" sz="2241" dirty="0">
                <a:solidFill>
                  <a:srgbClr val="000000"/>
                </a:solidFill>
                <a:latin typeface="IBM Plex Sans Arabic"/>
                <a:ea typeface="IBM Plex Sans Arabic"/>
                <a:cs typeface="IBM Plex Sans Arabic"/>
                <a:sym typeface="IBM Plex Sans Arabic"/>
                <a:rtl/>
              </a:rPr>
              <a:t>ق</a:t>
            </a:r>
          </a:p>
        </p:txBody>
      </p:sp>
      <p:sp>
        <p:nvSpPr>
          <p:cNvPr id="81" name="TextBox 81">
            <a:extLst>
              <a:ext uri="{FF2B5EF4-FFF2-40B4-BE49-F238E27FC236}">
                <a16:creationId xmlns:a16="http://schemas.microsoft.com/office/drawing/2014/main" id="{7AA9BE36-6AAD-8B01-1165-F8B9EFDBC99A}"/>
              </a:ext>
            </a:extLst>
          </p:cNvPr>
          <p:cNvSpPr txBox="1"/>
          <p:nvPr/>
        </p:nvSpPr>
        <p:spPr>
          <a:xfrm>
            <a:off x="14869082" y="8828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grpSp>
        <p:nvGrpSpPr>
          <p:cNvPr id="86" name="Group 12">
            <a:extLst>
              <a:ext uri="{FF2B5EF4-FFF2-40B4-BE49-F238E27FC236}">
                <a16:creationId xmlns:a16="http://schemas.microsoft.com/office/drawing/2014/main" id="{954EED1F-CC76-1413-B9C8-93D54168D219}"/>
              </a:ext>
            </a:extLst>
          </p:cNvPr>
          <p:cNvGrpSpPr/>
          <p:nvPr/>
        </p:nvGrpSpPr>
        <p:grpSpPr>
          <a:xfrm>
            <a:off x="591800" y="8611869"/>
            <a:ext cx="17252192" cy="1390588"/>
            <a:chOff x="0" y="0"/>
            <a:chExt cx="2269920" cy="2496304"/>
          </a:xfrm>
        </p:grpSpPr>
        <p:sp>
          <p:nvSpPr>
            <p:cNvPr id="87" name="Freeform 13">
              <a:extLst>
                <a:ext uri="{FF2B5EF4-FFF2-40B4-BE49-F238E27FC236}">
                  <a16:creationId xmlns:a16="http://schemas.microsoft.com/office/drawing/2014/main" id="{B5AE5D6F-84D3-FE0E-5E4A-1292B030F711}"/>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88" name="Freeform 14">
              <a:extLst>
                <a:ext uri="{FF2B5EF4-FFF2-40B4-BE49-F238E27FC236}">
                  <a16:creationId xmlns:a16="http://schemas.microsoft.com/office/drawing/2014/main" id="{55DBADD8-02FF-73D1-9CC4-152F69219B75}"/>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89" name="Freeform 15">
              <a:extLst>
                <a:ext uri="{FF2B5EF4-FFF2-40B4-BE49-F238E27FC236}">
                  <a16:creationId xmlns:a16="http://schemas.microsoft.com/office/drawing/2014/main" id="{6507030D-DC92-3ABA-D2FA-901D5CEEED04}"/>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sp>
        <p:nvSpPr>
          <p:cNvPr id="90" name="TextBox 47">
            <a:extLst>
              <a:ext uri="{FF2B5EF4-FFF2-40B4-BE49-F238E27FC236}">
                <a16:creationId xmlns:a16="http://schemas.microsoft.com/office/drawing/2014/main" id="{F8CEF8B2-33B0-159E-563A-A5799BA15778}"/>
              </a:ext>
            </a:extLst>
          </p:cNvPr>
          <p:cNvSpPr txBox="1"/>
          <p:nvPr/>
        </p:nvSpPr>
        <p:spPr>
          <a:xfrm>
            <a:off x="1003834" y="8959088"/>
            <a:ext cx="15927378" cy="911788"/>
          </a:xfrm>
          <a:prstGeom prst="rect">
            <a:avLst/>
          </a:prstGeom>
        </p:spPr>
        <p:txBody>
          <a:bodyPr wrap="square"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يتم استثمار هذا النشاط في الحصص الأولى لتدريب المتعلمين على توظيف الكلمات المفاتيح لتمثل مفهومي الجمع والطرح والتعبير بلغة </a:t>
            </a:r>
            <a:r>
              <a:rPr lang="ar-EG" sz="1699" spc="42" dirty="0" err="1">
                <a:solidFill>
                  <a:srgbClr val="242424"/>
                </a:solidFill>
                <a:latin typeface="IBM Plex Sans Arabic"/>
                <a:ea typeface="IBM Plex Sans Arabic"/>
                <a:cs typeface="IBM Plex Sans Arabic"/>
                <a:sym typeface="IBM Plex Sans Arabic"/>
                <a:rtl/>
              </a:rPr>
              <a:t>رياضياتية</a:t>
            </a:r>
            <a:r>
              <a:rPr lang="ar-EG" sz="1699" spc="42" dirty="0">
                <a:solidFill>
                  <a:srgbClr val="242424"/>
                </a:solidFill>
                <a:latin typeface="IBM Plex Sans Arabic"/>
                <a:ea typeface="IBM Plex Sans Arabic"/>
                <a:cs typeface="IBM Plex Sans Arabic"/>
                <a:sym typeface="IBM Plex Sans Arabic"/>
                <a:rtl/>
              </a:rPr>
              <a:t> عن العمليات المنجز؛ ثم يتم  الاستغناء، تدريجيا، عن المناولة بالخشيبات، لحفز تطوير مهارات الحساب الذهني؛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استحضار البعد الترفيهي في أنشطة الدعم أمر أساسي، وتنظيم المسابقات بين المجموعات يزيد من إقبال التلاميذ على التعلم. </a:t>
            </a:r>
          </a:p>
        </p:txBody>
      </p:sp>
      <p:grpSp>
        <p:nvGrpSpPr>
          <p:cNvPr id="91" name="Group 76">
            <a:extLst>
              <a:ext uri="{FF2B5EF4-FFF2-40B4-BE49-F238E27FC236}">
                <a16:creationId xmlns:a16="http://schemas.microsoft.com/office/drawing/2014/main" id="{26B891A9-EF55-8B4E-4537-8BCCA30B752C}"/>
              </a:ext>
            </a:extLst>
          </p:cNvPr>
          <p:cNvGrpSpPr/>
          <p:nvPr/>
        </p:nvGrpSpPr>
        <p:grpSpPr>
          <a:xfrm>
            <a:off x="8047555" y="8158323"/>
            <a:ext cx="2671204" cy="566577"/>
            <a:chOff x="0" y="0"/>
            <a:chExt cx="1755380" cy="372326"/>
          </a:xfrm>
        </p:grpSpPr>
        <p:sp>
          <p:nvSpPr>
            <p:cNvPr id="92" name="Freeform 77">
              <a:extLst>
                <a:ext uri="{FF2B5EF4-FFF2-40B4-BE49-F238E27FC236}">
                  <a16:creationId xmlns:a16="http://schemas.microsoft.com/office/drawing/2014/main" id="{038D6A21-D252-B26A-1E6A-0FF8BD3F2E34}"/>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93" name="Freeform 78">
              <a:extLst>
                <a:ext uri="{FF2B5EF4-FFF2-40B4-BE49-F238E27FC236}">
                  <a16:creationId xmlns:a16="http://schemas.microsoft.com/office/drawing/2014/main" id="{5199A73F-74D2-97C1-C025-DCF44C6BCE37}"/>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94" name="Freeform 79">
              <a:extLst>
                <a:ext uri="{FF2B5EF4-FFF2-40B4-BE49-F238E27FC236}">
                  <a16:creationId xmlns:a16="http://schemas.microsoft.com/office/drawing/2014/main" id="{91BF933E-6475-B17E-D0BC-E8E0452B2A44}"/>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95" name="TextBox 81">
            <a:extLst>
              <a:ext uri="{FF2B5EF4-FFF2-40B4-BE49-F238E27FC236}">
                <a16:creationId xmlns:a16="http://schemas.microsoft.com/office/drawing/2014/main" id="{8B3BBEEA-1BC5-12A0-36F8-381F1221EA95}"/>
              </a:ext>
            </a:extLst>
          </p:cNvPr>
          <p:cNvSpPr txBox="1"/>
          <p:nvPr/>
        </p:nvSpPr>
        <p:spPr>
          <a:xfrm>
            <a:off x="8229600" y="8306459"/>
            <a:ext cx="2390218" cy="258574"/>
          </a:xfrm>
          <a:prstGeom prst="rect">
            <a:avLst/>
          </a:prstGeom>
        </p:spPr>
        <p:txBody>
          <a:bodyPr lIns="0" tIns="0" rIns="0" bIns="0" rtlCol="0" anchor="t">
            <a:spAutoFit/>
          </a:bodyPr>
          <a:lstStyle/>
          <a:p>
            <a:pPr marL="0" lvl="0" indent="0" algn="ctr" rtl="1">
              <a:lnSpc>
                <a:spcPts val="1804"/>
              </a:lnSpc>
              <a:spcBef>
                <a:spcPct val="0"/>
              </a:spcBef>
            </a:pPr>
            <a:r>
              <a:rPr lang="ar-MA" sz="2200" dirty="0">
                <a:solidFill>
                  <a:srgbClr val="2A2B39"/>
                </a:solidFill>
                <a:latin typeface="IBM Plex Sans Arabic"/>
                <a:ea typeface="IBM Plex Sans Arabic"/>
                <a:cs typeface="IBM Plex Sans Arabic"/>
                <a:sym typeface="IBM Plex Sans Arabic"/>
                <a:rtl/>
              </a:rPr>
              <a:t>موجهات عامة</a:t>
            </a:r>
            <a:endParaRPr lang="ar-EG" sz="2200" dirty="0">
              <a:solidFill>
                <a:srgbClr val="2A2B39"/>
              </a:solidFill>
              <a:latin typeface="IBM Plex Sans Arabic"/>
              <a:ea typeface="IBM Plex Sans Arabic"/>
              <a:cs typeface="IBM Plex Sans Arabic"/>
              <a:sym typeface="IBM Plex Sans Arabic"/>
              <a:rtl/>
            </a:endParaRPr>
          </a:p>
        </p:txBody>
      </p:sp>
      <p:sp>
        <p:nvSpPr>
          <p:cNvPr id="96" name="Freeform 7">
            <a:extLst>
              <a:ext uri="{FF2B5EF4-FFF2-40B4-BE49-F238E27FC236}">
                <a16:creationId xmlns:a16="http://schemas.microsoft.com/office/drawing/2014/main" id="{3CF50F32-F46F-73BC-3CCE-5099C739B994}"/>
              </a:ext>
            </a:extLst>
          </p:cNvPr>
          <p:cNvSpPr/>
          <p:nvPr/>
        </p:nvSpPr>
        <p:spPr>
          <a:xfrm rot="296367" flipV="1">
            <a:off x="8787175" y="2616079"/>
            <a:ext cx="1569841" cy="629234"/>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4" name="TextBox 71">
            <a:extLst>
              <a:ext uri="{FF2B5EF4-FFF2-40B4-BE49-F238E27FC236}">
                <a16:creationId xmlns:a16="http://schemas.microsoft.com/office/drawing/2014/main" id="{F475140E-4A7E-1FC4-A0F9-D52338DD4C87}"/>
              </a:ext>
            </a:extLst>
          </p:cNvPr>
          <p:cNvSpPr txBox="1"/>
          <p:nvPr/>
        </p:nvSpPr>
        <p:spPr>
          <a:xfrm>
            <a:off x="634735" y="1389755"/>
            <a:ext cx="2998711" cy="384401"/>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241" dirty="0">
                <a:solidFill>
                  <a:srgbClr val="000000"/>
                </a:solidFill>
                <a:latin typeface="IBM Plex Sans Arabic"/>
                <a:ea typeface="IBM Plex Sans Arabic"/>
                <a:cs typeface="IBM Plex Sans Arabic"/>
                <a:sym typeface="IBM Plex Sans Arabic"/>
                <a:rtl/>
              </a:rPr>
              <a:t>الخشيبات</a:t>
            </a:r>
            <a:r>
              <a:rPr lang="ar-MA" sz="2241" dirty="0">
                <a:solidFill>
                  <a:srgbClr val="000000"/>
                </a:solidFill>
                <a:latin typeface="IBM Plex Sans Arabic"/>
                <a:ea typeface="IBM Plex Sans Arabic"/>
                <a:cs typeface="IBM Plex Sans Arabic"/>
                <a:sym typeface="IBM Plex Sans Arabic"/>
                <a:rtl/>
              </a:rPr>
              <a:t>.</a:t>
            </a:r>
          </a:p>
        </p:txBody>
      </p:sp>
    </p:spTree>
    <p:extLst>
      <p:ext uri="{BB962C8B-B14F-4D97-AF65-F5344CB8AC3E}">
        <p14:creationId xmlns:p14="http://schemas.microsoft.com/office/powerpoint/2010/main" val="37422821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6CE71-29C3-093F-2F6C-B231B0EE708C}"/>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321D98BF-1A9E-841C-A523-37A24EDA6966}"/>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FB68F8DA-AF11-BD14-9078-461D5252482A}"/>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895E4282-D55D-ED48-9B6B-38A056B15CB0}"/>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56C07B6F-7F98-6B32-A85F-7DAE8FEDD449}"/>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A14C8744-DDFF-24E8-4C69-0DE85FE9169E}"/>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7" name="TextBox 17">
            <a:extLst>
              <a:ext uri="{FF2B5EF4-FFF2-40B4-BE49-F238E27FC236}">
                <a16:creationId xmlns:a16="http://schemas.microsoft.com/office/drawing/2014/main" id="{E998862A-34CA-F022-ACA6-3EFD7B4ECCC5}"/>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 </a:t>
            </a:r>
            <a:r>
              <a:rPr lang="fr-FR"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4</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5382673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p:cNvSpPr txBox="1"/>
          <p:nvPr/>
        </p:nvSpPr>
        <p:spPr>
          <a:xfrm>
            <a:off x="4995549" y="448478"/>
            <a:ext cx="8785085" cy="1918795"/>
          </a:xfrm>
          <a:prstGeom prst="rect">
            <a:avLst/>
          </a:prstGeom>
        </p:spPr>
        <p:txBody>
          <a:bodyPr lIns="0" tIns="0" rIns="0" bIns="0" rtlCol="0" anchor="t">
            <a:spAutoFit/>
          </a:bodyPr>
          <a:lstStyle/>
          <a:p>
            <a:pPr algn="ctr" rtl="1">
              <a:lnSpc>
                <a:spcPts val="4818"/>
              </a:lnSpc>
            </a:pPr>
            <a:r>
              <a:rPr lang="ar-MA" sz="5876" spc="58" dirty="0">
                <a:solidFill>
                  <a:srgbClr val="2A2B39"/>
                </a:solidFill>
                <a:latin typeface="IBM Plex Sans Arabic"/>
                <a:ea typeface="IBM Plex Sans Arabic"/>
                <a:cs typeface="IBM Plex Sans Arabic"/>
                <a:sym typeface="IBM Plex Sans Arabic"/>
                <a:rtl/>
              </a:rPr>
              <a:t>الجمع</a:t>
            </a:r>
            <a:r>
              <a:rPr lang="ar-EG" sz="5876" spc="58" dirty="0">
                <a:solidFill>
                  <a:srgbClr val="2A2B39"/>
                </a:solidFill>
                <a:latin typeface="IBM Plex Sans Arabic"/>
                <a:ea typeface="IBM Plex Sans Arabic"/>
                <a:cs typeface="IBM Plex Sans Arabic"/>
                <a:sym typeface="IBM Plex Sans Arabic"/>
                <a:rtl/>
              </a:rPr>
              <a:t> ب</a:t>
            </a:r>
            <a:r>
              <a:rPr lang="ar-MA" sz="5876" spc="58" dirty="0">
                <a:solidFill>
                  <a:srgbClr val="2A2B39"/>
                </a:solidFill>
                <a:latin typeface="IBM Plex Sans Arabic"/>
                <a:ea typeface="IBM Plex Sans Arabic"/>
                <a:cs typeface="IBM Plex Sans Arabic"/>
                <a:sym typeface="IBM Plex Sans Arabic"/>
                <a:rtl/>
              </a:rPr>
              <a:t>استخدام</a:t>
            </a:r>
            <a:r>
              <a:rPr lang="ar-EG" sz="5876" spc="58" dirty="0">
                <a:solidFill>
                  <a:srgbClr val="2A2B39"/>
                </a:solidFill>
                <a:latin typeface="IBM Plex Sans Arabic"/>
                <a:ea typeface="IBM Plex Sans Arabic"/>
                <a:cs typeface="IBM Plex Sans Arabic"/>
                <a:sym typeface="IBM Plex Sans Arabic"/>
                <a:rtl/>
              </a:rPr>
              <a:t> الحزم</a:t>
            </a:r>
            <a:r>
              <a:rPr lang="ar-MA" sz="5876" spc="58" dirty="0">
                <a:solidFill>
                  <a:srgbClr val="2A2B39"/>
                </a:solidFill>
                <a:latin typeface="IBM Plex Sans Arabic"/>
                <a:ea typeface="IBM Plex Sans Arabic"/>
                <a:cs typeface="IBM Plex Sans Arabic"/>
                <a:sym typeface="IBM Plex Sans Arabic"/>
                <a:rtl/>
              </a:rPr>
              <a:t> والخشيبات</a:t>
            </a:r>
            <a:endParaRPr lang="ar-EG" sz="5876" spc="58" dirty="0">
              <a:solidFill>
                <a:srgbClr val="2A2B39"/>
              </a:solidFill>
              <a:latin typeface="IBM Plex Sans Arabic"/>
              <a:ea typeface="IBM Plex Sans Arabic"/>
              <a:cs typeface="IBM Plex Sans Arabic"/>
              <a:sym typeface="IBM Plex Sans Arabic"/>
              <a:rtl/>
            </a:endParaRPr>
          </a:p>
          <a:p>
            <a:pPr marL="0" lvl="0" indent="0" algn="ctr" rtl="1">
              <a:lnSpc>
                <a:spcPts val="4818"/>
              </a:lnSpc>
              <a:spcBef>
                <a:spcPct val="0"/>
              </a:spcBef>
            </a:pPr>
            <a:endParaRPr lang="ar-EG" sz="5876" spc="58" dirty="0">
              <a:solidFill>
                <a:srgbClr val="2A2B39"/>
              </a:solidFill>
              <a:latin typeface="IBM Plex Sans Arabic"/>
              <a:ea typeface="IBM Plex Sans Arabic"/>
              <a:cs typeface="IBM Plex Sans Arabic"/>
              <a:sym typeface="IBM Plex Sans Arabic"/>
              <a:rtl/>
            </a:endParaRPr>
          </a:p>
        </p:txBody>
      </p:sp>
      <p:sp>
        <p:nvSpPr>
          <p:cNvPr id="4" name="Freeform 4"/>
          <p:cNvSpPr/>
          <p:nvPr/>
        </p:nvSpPr>
        <p:spPr>
          <a:xfrm rot="2700000" flipV="1">
            <a:off x="13557711" y="3314470"/>
            <a:ext cx="1705408"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p:cNvGrpSpPr/>
          <p:nvPr/>
        </p:nvGrpSpPr>
        <p:grpSpPr>
          <a:xfrm>
            <a:off x="4983421" y="1701205"/>
            <a:ext cx="7838866" cy="1283737"/>
            <a:chOff x="0" y="0"/>
            <a:chExt cx="3172940" cy="796749"/>
          </a:xfrm>
        </p:grpSpPr>
        <p:sp>
          <p:nvSpPr>
            <p:cNvPr id="9" name="Freeform 9"/>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p:cNvGrpSpPr/>
          <p:nvPr/>
        </p:nvGrpSpPr>
        <p:grpSpPr>
          <a:xfrm>
            <a:off x="768046" y="4420671"/>
            <a:ext cx="13532173" cy="5611739"/>
            <a:chOff x="0" y="0"/>
            <a:chExt cx="2541682" cy="2496304"/>
          </a:xfrm>
        </p:grpSpPr>
        <p:sp>
          <p:nvSpPr>
            <p:cNvPr id="13" name="Freeform 13"/>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14" name="Freeform 14"/>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15" name="Freeform 15"/>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grpSp>
        <p:nvGrpSpPr>
          <p:cNvPr id="16" name="Group 16"/>
          <p:cNvGrpSpPr/>
          <p:nvPr/>
        </p:nvGrpSpPr>
        <p:grpSpPr>
          <a:xfrm>
            <a:off x="14448350" y="4420672"/>
            <a:ext cx="3167861" cy="5610154"/>
            <a:chOff x="0" y="0"/>
            <a:chExt cx="1630059" cy="2496304"/>
          </a:xfrm>
        </p:grpSpPr>
        <p:sp>
          <p:nvSpPr>
            <p:cNvPr id="17" name="Freeform 17"/>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a:p>
          </p:txBody>
        </p:sp>
        <p:sp>
          <p:nvSpPr>
            <p:cNvPr id="18" name="Freeform 18"/>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a:p>
          </p:txBody>
        </p:sp>
        <p:sp>
          <p:nvSpPr>
            <p:cNvPr id="19" name="Freeform 19"/>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a:p>
          </p:txBody>
        </p:sp>
      </p:grpSp>
      <p:sp>
        <p:nvSpPr>
          <p:cNvPr id="28" name="Freeform 28"/>
          <p:cNvSpPr/>
          <p:nvPr/>
        </p:nvSpPr>
        <p:spPr>
          <a:xfrm>
            <a:off x="6194774" y="540965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9" name="Group 29"/>
          <p:cNvGrpSpPr/>
          <p:nvPr/>
        </p:nvGrpSpPr>
        <p:grpSpPr>
          <a:xfrm>
            <a:off x="6716005" y="4039900"/>
            <a:ext cx="845407" cy="845407"/>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p:cNvSpPr txBox="1"/>
          <p:nvPr/>
        </p:nvSpPr>
        <p:spPr>
          <a:xfrm>
            <a:off x="5943600" y="50673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33" name="Freeform 33"/>
          <p:cNvSpPr/>
          <p:nvPr/>
        </p:nvSpPr>
        <p:spPr>
          <a:xfrm>
            <a:off x="15051624" y="5366905"/>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34" name="Group 34"/>
          <p:cNvGrpSpPr/>
          <p:nvPr/>
        </p:nvGrpSpPr>
        <p:grpSpPr>
          <a:xfrm>
            <a:off x="15529823" y="4000500"/>
            <a:ext cx="845407" cy="845407"/>
            <a:chOff x="0" y="0"/>
            <a:chExt cx="812800" cy="812800"/>
          </a:xfrm>
        </p:grpSpPr>
        <p:sp>
          <p:nvSpPr>
            <p:cNvPr id="35" name="Freeform 3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36" name="TextBox 36"/>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7"/>
          <p:cNvSpPr txBox="1"/>
          <p:nvPr/>
        </p:nvSpPr>
        <p:spPr>
          <a:xfrm>
            <a:off x="14664190" y="504474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التهيئة</a:t>
            </a:r>
          </a:p>
        </p:txBody>
      </p:sp>
      <p:sp>
        <p:nvSpPr>
          <p:cNvPr id="38" name="TextBox 38"/>
          <p:cNvSpPr txBox="1"/>
          <p:nvPr/>
        </p:nvSpPr>
        <p:spPr>
          <a:xfrm>
            <a:off x="14300219" y="6231677"/>
            <a:ext cx="3039660" cy="1512443"/>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تنظيم وإعداد الفضاء؛ </a:t>
            </a:r>
          </a:p>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تحضير المعينات الديداكتيكية؛</a:t>
            </a:r>
          </a:p>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 جذب انتباه المتعلمين؛</a:t>
            </a:r>
          </a:p>
          <a:p>
            <a:pPr marL="367029" lvl="1" indent="-183514" algn="r" rtl="1">
              <a:lnSpc>
                <a:spcPts val="2430"/>
              </a:lnSpc>
              <a:buFont typeface="Arial"/>
              <a:buChar char="•"/>
            </a:pPr>
            <a:r>
              <a:rPr lang="ar-EG" sz="1699" spc="42">
                <a:solidFill>
                  <a:srgbClr val="242424"/>
                </a:solidFill>
                <a:latin typeface="IBM Plex Sans Arabic"/>
                <a:ea typeface="IBM Plex Sans Arabic"/>
                <a:cs typeface="IBM Plex Sans Arabic"/>
                <a:sym typeface="IBM Plex Sans Arabic"/>
                <a:rtl/>
              </a:rPr>
              <a:t> التصريح بأهداف النشاط.</a:t>
            </a:r>
          </a:p>
          <a:p>
            <a:pPr marL="0" lvl="0" indent="0" algn="ctr" rtl="1">
              <a:lnSpc>
                <a:spcPts val="2430"/>
              </a:lnSpc>
            </a:pPr>
            <a:endParaRPr lang="ar-EG" sz="1699" spc="42">
              <a:solidFill>
                <a:srgbClr val="242424"/>
              </a:solidFill>
              <a:latin typeface="IBM Plex Sans Arabic"/>
              <a:ea typeface="IBM Plex Sans Arabic"/>
              <a:cs typeface="IBM Plex Sans Arabic"/>
              <a:sym typeface="IBM Plex Sans Arabic"/>
              <a:rtl/>
            </a:endParaRPr>
          </a:p>
        </p:txBody>
      </p:sp>
      <p:sp>
        <p:nvSpPr>
          <p:cNvPr id="44" name="TextBox 44"/>
          <p:cNvSpPr txBox="1"/>
          <p:nvPr/>
        </p:nvSpPr>
        <p:spPr>
          <a:xfrm>
            <a:off x="6858000" y="406991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45" name="TextBox 45"/>
          <p:cNvSpPr txBox="1"/>
          <p:nvPr/>
        </p:nvSpPr>
        <p:spPr>
          <a:xfrm>
            <a:off x="15682223" y="4021913"/>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1</a:t>
            </a:r>
          </a:p>
        </p:txBody>
      </p:sp>
      <p:sp>
        <p:nvSpPr>
          <p:cNvPr id="54" name="TextBox 54"/>
          <p:cNvSpPr txBox="1"/>
          <p:nvPr/>
        </p:nvSpPr>
        <p:spPr>
          <a:xfrm>
            <a:off x="5375878" y="1965688"/>
            <a:ext cx="7064889" cy="657103"/>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ترسيخ مفهوم الجمع والطرح بتوظيف كلمات مفاتيح وأشياء ملموسة.</a:t>
            </a:r>
          </a:p>
          <a:p>
            <a:pPr algn="r" rtl="1">
              <a:lnSpc>
                <a:spcPts val="2581"/>
              </a:lnSpc>
            </a:pPr>
            <a:endParaRPr lang="ar-EG" sz="1912" u="none" strike="noStrike" dirty="0">
              <a:solidFill>
                <a:srgbClr val="2A2B39"/>
              </a:solidFill>
              <a:latin typeface="IBM Plex Sans Arabic"/>
              <a:ea typeface="IBM Plex Sans Arabic"/>
              <a:cs typeface="IBM Plex Sans Arabic"/>
              <a:sym typeface="IBM Plex Sans Arabic"/>
              <a:rtl/>
            </a:endParaRPr>
          </a:p>
        </p:txBody>
      </p:sp>
      <p:sp>
        <p:nvSpPr>
          <p:cNvPr id="55" name="TextBox 55"/>
          <p:cNvSpPr txBox="1"/>
          <p:nvPr/>
        </p:nvSpPr>
        <p:spPr>
          <a:xfrm>
            <a:off x="4837547" y="5672457"/>
            <a:ext cx="8859111" cy="3374001"/>
          </a:xfrm>
          <a:prstGeom prst="rect">
            <a:avLst/>
          </a:prstGeom>
        </p:spPr>
        <p:txBody>
          <a:bodyPr wrap="square" lIns="0" tIns="0" rIns="0" bIns="0" rtlCol="0" anchor="t">
            <a:spAutoFit/>
          </a:bodyPr>
          <a:lstStyle/>
          <a:p>
            <a:pPr marL="285750" lvl="0" indent="-285750" algn="r" rtl="1">
              <a:lnSpc>
                <a:spcPts val="243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a:t>
            </a:r>
            <a:r>
              <a:rPr lang="ar-EG" sz="1699" spc="42" dirty="0">
                <a:solidFill>
                  <a:srgbClr val="242424"/>
                </a:solidFill>
                <a:latin typeface="IBM Plex Sans Arabic"/>
                <a:ea typeface="IBM Plex Sans Arabic"/>
                <a:cs typeface="IBM Plex Sans Arabic"/>
                <a:sym typeface="IBM Plex Sans Arabic"/>
                <a:rtl/>
              </a:rPr>
              <a:t>كتب</a:t>
            </a:r>
            <a:r>
              <a:rPr lang="ar-MA" sz="1699" spc="42" dirty="0">
                <a:solidFill>
                  <a:srgbClr val="242424"/>
                </a:solidFill>
                <a:latin typeface="IBM Plex Sans Arabic"/>
                <a:ea typeface="IBM Plex Sans Arabic"/>
                <a:cs typeface="IBM Plex Sans Arabic"/>
                <a:sym typeface="IBM Plex Sans Arabic"/>
                <a:rtl/>
              </a:rPr>
              <a:t> الأستاذ(ة) </a:t>
            </a:r>
            <a:r>
              <a:rPr lang="ar-EG" sz="1699" spc="42" dirty="0">
                <a:solidFill>
                  <a:srgbClr val="242424"/>
                </a:solidFill>
                <a:latin typeface="IBM Plex Sans Arabic"/>
                <a:ea typeface="IBM Plex Sans Arabic"/>
                <a:cs typeface="IBM Plex Sans Arabic"/>
                <a:sym typeface="IBM Plex Sans Arabic"/>
                <a:rtl/>
              </a:rPr>
              <a:t>المسألة بوضوح على السبورة مع قراءتها في نفس الوقت.</a:t>
            </a:r>
          </a:p>
          <a:p>
            <a:pPr marL="285750" lvl="0" indent="-285750" algn="r" rtl="1">
              <a:lnSpc>
                <a:spcPts val="243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a:t>
            </a:r>
            <a:r>
              <a:rPr lang="ar-EG" sz="1699" spc="42" dirty="0">
                <a:solidFill>
                  <a:srgbClr val="242424"/>
                </a:solidFill>
                <a:latin typeface="IBM Plex Sans Arabic"/>
                <a:ea typeface="IBM Plex Sans Arabic"/>
                <a:cs typeface="IBM Plex Sans Arabic"/>
                <a:sym typeface="IBM Plex Sans Arabic"/>
                <a:rtl/>
              </a:rPr>
              <a:t>قرأ المسألة مرة ثانية مع </a:t>
            </a:r>
            <a:r>
              <a:rPr lang="ar-EG" sz="1699" spc="42" dirty="0">
                <a:solidFill>
                  <a:srgbClr val="242424"/>
                </a:solidFill>
                <a:latin typeface="IBM Plex Sans Arabic"/>
                <a:cs typeface="IBM Plex Sans Arabic"/>
                <a:sym typeface="IBM Plex Sans Arabic"/>
                <a:rtl/>
              </a:rPr>
              <a:t>توجيه المتعلمين للانتباه والانصات الجيد، دون الترديد.</a:t>
            </a:r>
          </a:p>
          <a:p>
            <a:pPr marL="285750" lvl="0" indent="-285750" algn="r" rtl="1">
              <a:lnSpc>
                <a:spcPts val="2430"/>
              </a:lnSpc>
              <a:buFont typeface="Arial" panose="020B0604020202020204" pitchFamily="34" charset="0"/>
              <a:buChar char="•"/>
            </a:pPr>
            <a:r>
              <a:rPr lang="ar-MA" sz="1699" spc="42" dirty="0">
                <a:solidFill>
                  <a:srgbClr val="242424"/>
                </a:solidFill>
                <a:latin typeface="IBM Plex Sans Arabic"/>
                <a:cs typeface="IBM Plex Sans Arabic"/>
                <a:sym typeface="IBM Plex Sans Arabic"/>
                <a:rtl/>
              </a:rPr>
              <a:t>ي</a:t>
            </a:r>
            <a:r>
              <a:rPr lang="ar-EG" sz="1699" spc="42" dirty="0">
                <a:solidFill>
                  <a:srgbClr val="242424"/>
                </a:solidFill>
                <a:latin typeface="IBM Plex Sans Arabic"/>
                <a:cs typeface="IBM Plex Sans Arabic"/>
                <a:sym typeface="IBM Plex Sans Arabic"/>
                <a:rtl/>
              </a:rPr>
              <a:t>طلب من التلاميذ: من منكم يقرأ كما قرأت؟ مع دعوة متعلم جديد في كل مرة لمنحه فرصة القراءة، وتشجيعهم على أدائهم عند الانتهاء من القراءة.</a:t>
            </a:r>
          </a:p>
          <a:p>
            <a:pPr marL="285750" lvl="0" indent="-285750" algn="r" rtl="1">
              <a:lnSpc>
                <a:spcPts val="243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بعد ذلك </a:t>
            </a:r>
            <a:r>
              <a:rPr lang="ar-MA" sz="1699" spc="42" dirty="0">
                <a:solidFill>
                  <a:srgbClr val="242424"/>
                </a:solidFill>
                <a:latin typeface="IBM Plex Sans Arabic"/>
                <a:cs typeface="IBM Plex Sans Arabic"/>
                <a:sym typeface="IBM Plex Sans Arabic"/>
                <a:rtl/>
              </a:rPr>
              <a:t>ي</a:t>
            </a:r>
            <a:r>
              <a:rPr lang="ar-EG" sz="1699" spc="42" dirty="0" err="1">
                <a:solidFill>
                  <a:srgbClr val="242424"/>
                </a:solidFill>
                <a:latin typeface="IBM Plex Sans Arabic"/>
                <a:cs typeface="IBM Plex Sans Arabic"/>
                <a:sym typeface="IBM Plex Sans Arabic"/>
                <a:rtl/>
              </a:rPr>
              <a:t>دعو</a:t>
            </a:r>
            <a:r>
              <a:rPr lang="ar-EG" sz="1699" spc="42" dirty="0">
                <a:solidFill>
                  <a:srgbClr val="242424"/>
                </a:solidFill>
                <a:latin typeface="IBM Plex Sans Arabic"/>
                <a:cs typeface="IBM Plex Sans Arabic"/>
                <a:sym typeface="IBM Plex Sans Arabic"/>
                <a:rtl/>
              </a:rPr>
              <a:t> المتعلمين إلى مناقشة الأسئلة الأربعة لحل المسائل:</a:t>
            </a:r>
          </a:p>
          <a:p>
            <a:pPr marL="0" lvl="0" indent="0" algn="r" rtl="1">
              <a:lnSpc>
                <a:spcPts val="2430"/>
              </a:lnSpc>
            </a:pPr>
            <a:r>
              <a:rPr lang="ar-EG" sz="1699" spc="42" dirty="0">
                <a:solidFill>
                  <a:srgbClr val="242424"/>
                </a:solidFill>
                <a:latin typeface="IBM Plex Sans Arabic"/>
                <a:cs typeface="IBM Plex Sans Arabic"/>
                <a:sym typeface="IBM Plex Sans Arabic"/>
                <a:rtl/>
              </a:rPr>
              <a:t> </a:t>
            </a:r>
            <a:r>
              <a:rPr lang="ar-MA" sz="1699" spc="42" dirty="0">
                <a:solidFill>
                  <a:srgbClr val="242424"/>
                </a:solidFill>
                <a:latin typeface="IBM Plex Sans Arabic"/>
                <a:cs typeface="IBM Plex Sans Arabic"/>
                <a:sym typeface="IBM Plex Sans Arabic"/>
                <a:rtl/>
              </a:rPr>
              <a:t>-</a:t>
            </a:r>
            <a:r>
              <a:rPr lang="ar-EG" sz="1699" spc="42" dirty="0">
                <a:solidFill>
                  <a:srgbClr val="242424"/>
                </a:solidFill>
                <a:latin typeface="IBM Plex Sans Arabic"/>
                <a:cs typeface="IBM Plex Sans Arabic"/>
                <a:sym typeface="IBM Plex Sans Arabic"/>
                <a:rtl/>
              </a:rPr>
              <a:t>ما هي المعلومات المقدمة في المسألة ؟</a:t>
            </a:r>
          </a:p>
          <a:p>
            <a:pPr marL="0" lvl="0" indent="0" algn="r" rtl="1">
              <a:lnSpc>
                <a:spcPts val="2430"/>
              </a:lnSpc>
            </a:pPr>
            <a:r>
              <a:rPr lang="ar-EG" sz="1699" spc="42" dirty="0">
                <a:solidFill>
                  <a:srgbClr val="242424"/>
                </a:solidFill>
                <a:latin typeface="IBM Plex Sans Arabic"/>
                <a:cs typeface="IBM Plex Sans Arabic"/>
                <a:sym typeface="IBM Plex Sans Arabic"/>
                <a:rtl/>
              </a:rPr>
              <a:t> </a:t>
            </a:r>
            <a:r>
              <a:rPr lang="ar-MA" sz="1699" spc="42" dirty="0">
                <a:solidFill>
                  <a:srgbClr val="242424"/>
                </a:solidFill>
                <a:latin typeface="IBM Plex Sans Arabic"/>
                <a:cs typeface="IBM Plex Sans Arabic"/>
                <a:sym typeface="IBM Plex Sans Arabic"/>
                <a:rtl/>
              </a:rPr>
              <a:t>-</a:t>
            </a:r>
            <a:r>
              <a:rPr lang="ar-EG" sz="1699" spc="42" dirty="0">
                <a:solidFill>
                  <a:srgbClr val="242424"/>
                </a:solidFill>
                <a:latin typeface="IBM Plex Sans Arabic"/>
                <a:cs typeface="IBM Plex Sans Arabic"/>
                <a:sym typeface="IBM Plex Sans Arabic"/>
                <a:rtl/>
              </a:rPr>
              <a:t>ما هو المطلوب ؟ </a:t>
            </a:r>
          </a:p>
          <a:p>
            <a:pPr marL="0" lvl="0" indent="0" algn="r" rtl="1">
              <a:lnSpc>
                <a:spcPts val="2430"/>
              </a:lnSpc>
            </a:pPr>
            <a:r>
              <a:rPr lang="ar-EG" sz="1699" spc="42" dirty="0">
                <a:solidFill>
                  <a:srgbClr val="242424"/>
                </a:solidFill>
                <a:latin typeface="IBM Plex Sans Arabic"/>
                <a:cs typeface="IBM Plex Sans Arabic"/>
                <a:sym typeface="IBM Plex Sans Arabic"/>
                <a:rtl/>
              </a:rPr>
              <a:t> </a:t>
            </a:r>
            <a:r>
              <a:rPr lang="ar-MA" sz="1699" spc="42" dirty="0">
                <a:solidFill>
                  <a:srgbClr val="242424"/>
                </a:solidFill>
                <a:latin typeface="IBM Plex Sans Arabic"/>
                <a:cs typeface="IBM Plex Sans Arabic"/>
                <a:sym typeface="IBM Plex Sans Arabic"/>
                <a:rtl/>
              </a:rPr>
              <a:t>-</a:t>
            </a:r>
            <a:r>
              <a:rPr lang="ar-EG" sz="1699" spc="42" dirty="0">
                <a:solidFill>
                  <a:srgbClr val="242424"/>
                </a:solidFill>
                <a:latin typeface="IBM Plex Sans Arabic"/>
                <a:cs typeface="IBM Plex Sans Arabic"/>
                <a:sym typeface="IBM Plex Sans Arabic"/>
                <a:rtl/>
              </a:rPr>
              <a:t>ماذا علي أن أفعل لحساب المطلوب ؟</a:t>
            </a:r>
          </a:p>
          <a:p>
            <a:pPr marL="0" lvl="0" indent="0" algn="r" rtl="1">
              <a:lnSpc>
                <a:spcPts val="2430"/>
              </a:lnSpc>
            </a:pPr>
            <a:r>
              <a:rPr lang="ar-EG" sz="1699" spc="42" dirty="0">
                <a:solidFill>
                  <a:srgbClr val="242424"/>
                </a:solidFill>
                <a:latin typeface="IBM Plex Sans Arabic"/>
                <a:cs typeface="IBM Plex Sans Arabic"/>
                <a:sym typeface="IBM Plex Sans Arabic"/>
                <a:rtl/>
              </a:rPr>
              <a:t> </a:t>
            </a:r>
            <a:r>
              <a:rPr lang="ar-MA" sz="1699" spc="42" dirty="0">
                <a:solidFill>
                  <a:srgbClr val="242424"/>
                </a:solidFill>
                <a:latin typeface="IBM Plex Sans Arabic"/>
                <a:cs typeface="IBM Plex Sans Arabic"/>
                <a:sym typeface="IBM Plex Sans Arabic"/>
                <a:rtl/>
              </a:rPr>
              <a:t>-</a:t>
            </a:r>
            <a:r>
              <a:rPr lang="ar-EG" sz="1699" spc="42" dirty="0">
                <a:solidFill>
                  <a:srgbClr val="242424"/>
                </a:solidFill>
                <a:latin typeface="IBM Plex Sans Arabic"/>
                <a:cs typeface="IBM Plex Sans Arabic"/>
                <a:sym typeface="IBM Plex Sans Arabic"/>
                <a:rtl/>
              </a:rPr>
              <a:t>لماذا ؟ </a:t>
            </a:r>
          </a:p>
          <a:p>
            <a:pPr marL="285750" lvl="0" indent="-285750" algn="r" rtl="1">
              <a:lnSpc>
                <a:spcPts val="243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تتم الإجابة عن الأسئلة وتدوينها في جدول حل المسائل؛ </a:t>
            </a:r>
          </a:p>
          <a:p>
            <a:pPr marL="285750" lvl="0" indent="-285750" algn="r" rtl="1">
              <a:lnSpc>
                <a:spcPts val="243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يجذب انتباه المتعلمين إلى العملية المناسبة لحل المسألة؛ </a:t>
            </a:r>
          </a:p>
        </p:txBody>
      </p:sp>
      <p:grpSp>
        <p:nvGrpSpPr>
          <p:cNvPr id="57" name="Group 57"/>
          <p:cNvGrpSpPr/>
          <p:nvPr/>
        </p:nvGrpSpPr>
        <p:grpSpPr>
          <a:xfrm rot="5400000">
            <a:off x="12567332" y="2073352"/>
            <a:ext cx="1569555" cy="839931"/>
            <a:chOff x="0" y="0"/>
            <a:chExt cx="1223127" cy="654544"/>
          </a:xfrm>
        </p:grpSpPr>
        <p:sp>
          <p:nvSpPr>
            <p:cNvPr id="58" name="Freeform 58"/>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p:cNvGrpSpPr/>
          <p:nvPr/>
        </p:nvGrpSpPr>
        <p:grpSpPr>
          <a:xfrm>
            <a:off x="440282" y="930988"/>
            <a:ext cx="4346583" cy="1649005"/>
            <a:chOff x="0" y="0"/>
            <a:chExt cx="2856354" cy="1074441"/>
          </a:xfrm>
        </p:grpSpPr>
        <p:sp>
          <p:nvSpPr>
            <p:cNvPr id="63" name="Freeform 63"/>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p:cNvGrpSpPr/>
          <p:nvPr/>
        </p:nvGrpSpPr>
        <p:grpSpPr>
          <a:xfrm>
            <a:off x="1004160" y="647700"/>
            <a:ext cx="2671204" cy="566577"/>
            <a:chOff x="0" y="0"/>
            <a:chExt cx="1755380" cy="372326"/>
          </a:xfrm>
        </p:grpSpPr>
        <p:sp>
          <p:nvSpPr>
            <p:cNvPr id="67" name="Freeform 67"/>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p:cNvSpPr txBox="1"/>
          <p:nvPr/>
        </p:nvSpPr>
        <p:spPr>
          <a:xfrm>
            <a:off x="1074422" y="82733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p:cNvSpPr txBox="1"/>
          <p:nvPr/>
        </p:nvSpPr>
        <p:spPr>
          <a:xfrm>
            <a:off x="605787" y="1176177"/>
            <a:ext cx="4172895" cy="1179490"/>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ال</a:t>
            </a:r>
            <a:r>
              <a:rPr lang="ar-EG" sz="2241" dirty="0" err="1">
                <a:solidFill>
                  <a:srgbClr val="000000"/>
                </a:solidFill>
                <a:latin typeface="IBM Plex Sans Arabic"/>
                <a:ea typeface="IBM Plex Sans Arabic"/>
                <a:cs typeface="IBM Plex Sans Arabic"/>
                <a:sym typeface="IBM Plex Sans Arabic"/>
                <a:rtl/>
              </a:rPr>
              <a:t>خشيبات</a:t>
            </a:r>
            <a:r>
              <a:rPr lang="ar-EG" sz="2241" dirty="0">
                <a:solidFill>
                  <a:srgbClr val="000000"/>
                </a:solidFill>
                <a:latin typeface="IBM Plex Sans Arabic"/>
                <a:ea typeface="IBM Plex Sans Arabic"/>
                <a:cs typeface="IBM Plex Sans Arabic"/>
                <a:sym typeface="IBM Plex Sans Arabic"/>
                <a:rtl/>
              </a:rPr>
              <a:t>، </a:t>
            </a:r>
            <a:r>
              <a:rPr lang="ar-MA" sz="2241" dirty="0">
                <a:solidFill>
                  <a:srgbClr val="000000"/>
                </a:solidFill>
                <a:latin typeface="IBM Plex Sans Arabic"/>
                <a:ea typeface="IBM Plex Sans Arabic"/>
                <a:cs typeface="IBM Plex Sans Arabic"/>
                <a:sym typeface="IBM Plex Sans Arabic"/>
                <a:rtl/>
              </a:rPr>
              <a:t> حزم، </a:t>
            </a:r>
            <a:r>
              <a:rPr lang="ar-EG" sz="2241" dirty="0">
                <a:solidFill>
                  <a:srgbClr val="000000"/>
                </a:solidFill>
                <a:latin typeface="IBM Plex Sans Arabic"/>
                <a:ea typeface="IBM Plex Sans Arabic"/>
                <a:cs typeface="IBM Plex Sans Arabic"/>
                <a:sym typeface="IBM Plex Sans Arabic"/>
                <a:rtl/>
              </a:rPr>
              <a:t>أشرطة مطاطية أو شريط لصاق</a:t>
            </a:r>
            <a:r>
              <a:rPr lang="ar-MA" sz="2241" dirty="0">
                <a:solidFill>
                  <a:srgbClr val="000000"/>
                </a:solidFill>
                <a:latin typeface="IBM Plex Sans Arabic"/>
                <a:ea typeface="IBM Plex Sans Arabic"/>
                <a:cs typeface="IBM Plex Sans Arabic"/>
                <a:sym typeface="IBM Plex Sans Arabic"/>
                <a:rtl/>
              </a:rPr>
              <a:t>.</a:t>
            </a:r>
            <a:r>
              <a:rPr lang="ar-EG" sz="2241" dirty="0">
                <a:solidFill>
                  <a:srgbClr val="000000"/>
                </a:solidFill>
                <a:latin typeface="IBM Plex Sans Arabic"/>
                <a:ea typeface="IBM Plex Sans Arabic"/>
                <a:cs typeface="IBM Plex Sans Arabic"/>
                <a:sym typeface="IBM Plex Sans Arabic"/>
                <a:rtl/>
              </a:rPr>
              <a:t> </a:t>
            </a:r>
          </a:p>
          <a:p>
            <a:pPr algn="r" rtl="1">
              <a:lnSpc>
                <a:spcPts val="3138"/>
              </a:lnSpc>
            </a:pPr>
            <a:endParaRPr lang="ar-EG" sz="2241" dirty="0">
              <a:solidFill>
                <a:srgbClr val="000000"/>
              </a:solidFill>
              <a:latin typeface="IBM Plex Sans Arabic"/>
              <a:ea typeface="IBM Plex Sans Arabic"/>
              <a:cs typeface="IBM Plex Sans Arabic"/>
              <a:sym typeface="IBM Plex Sans Arabic"/>
              <a:rtl/>
            </a:endParaRPr>
          </a:p>
        </p:txBody>
      </p:sp>
      <p:grpSp>
        <p:nvGrpSpPr>
          <p:cNvPr id="72" name="Group 72"/>
          <p:cNvGrpSpPr/>
          <p:nvPr/>
        </p:nvGrpSpPr>
        <p:grpSpPr>
          <a:xfrm>
            <a:off x="14300219" y="890178"/>
            <a:ext cx="3444840" cy="1635002"/>
            <a:chOff x="0" y="0"/>
            <a:chExt cx="2263775" cy="1074441"/>
          </a:xfrm>
        </p:grpSpPr>
        <p:sp>
          <p:nvSpPr>
            <p:cNvPr id="73" name="Freeform 73"/>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p:cNvGrpSpPr/>
          <p:nvPr/>
        </p:nvGrpSpPr>
        <p:grpSpPr>
          <a:xfrm>
            <a:off x="14687037" y="619361"/>
            <a:ext cx="2671204" cy="566577"/>
            <a:chOff x="0" y="0"/>
            <a:chExt cx="1755380" cy="372326"/>
          </a:xfrm>
        </p:grpSpPr>
        <p:sp>
          <p:nvSpPr>
            <p:cNvPr id="77" name="Freeform 77"/>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1" name="TextBox 81"/>
          <p:cNvSpPr txBox="1"/>
          <p:nvPr/>
        </p:nvSpPr>
        <p:spPr>
          <a:xfrm>
            <a:off x="14869082" y="77834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89" name="Freeform 6">
            <a:extLst>
              <a:ext uri="{FF2B5EF4-FFF2-40B4-BE49-F238E27FC236}">
                <a16:creationId xmlns:a16="http://schemas.microsoft.com/office/drawing/2014/main" id="{374479ED-1E53-33EE-ABB4-86A5BCF1DACE}"/>
              </a:ext>
            </a:extLst>
          </p:cNvPr>
          <p:cNvSpPr/>
          <p:nvPr/>
        </p:nvSpPr>
        <p:spPr>
          <a:xfrm rot="9561881">
            <a:off x="7290535" y="3122272"/>
            <a:ext cx="1523343" cy="813298"/>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90" name="Group 9">
            <a:extLst>
              <a:ext uri="{FF2B5EF4-FFF2-40B4-BE49-F238E27FC236}">
                <a16:creationId xmlns:a16="http://schemas.microsoft.com/office/drawing/2014/main" id="{79E65AC9-F401-AA3B-F2BF-58C35049C4BC}"/>
              </a:ext>
            </a:extLst>
          </p:cNvPr>
          <p:cNvGrpSpPr/>
          <p:nvPr/>
        </p:nvGrpSpPr>
        <p:grpSpPr>
          <a:xfrm>
            <a:off x="1021553" y="6669372"/>
            <a:ext cx="4693447" cy="3046128"/>
            <a:chOff x="4580681" y="3398904"/>
            <a:chExt cx="4303508" cy="2474686"/>
          </a:xfrm>
        </p:grpSpPr>
        <p:pic>
          <p:nvPicPr>
            <p:cNvPr id="91" name="Picture 11">
              <a:extLst>
                <a:ext uri="{FF2B5EF4-FFF2-40B4-BE49-F238E27FC236}">
                  <a16:creationId xmlns:a16="http://schemas.microsoft.com/office/drawing/2014/main" id="{5C8BC83D-2298-FBAC-951B-EE760A12A121}"/>
                </a:ext>
              </a:extLst>
            </p:cNvPr>
            <p:cNvPicPr>
              <a:picLocks noChangeAspect="1"/>
            </p:cNvPicPr>
            <p:nvPr/>
          </p:nvPicPr>
          <p:blipFill>
            <a:blip r:embed="rId7"/>
            <a:stretch>
              <a:fillRect/>
            </a:stretch>
          </p:blipFill>
          <p:spPr>
            <a:xfrm>
              <a:off x="4580681" y="3398904"/>
              <a:ext cx="4303508" cy="2474686"/>
            </a:xfrm>
            <a:prstGeom prst="rect">
              <a:avLst/>
            </a:prstGeom>
          </p:spPr>
        </p:pic>
        <p:sp>
          <p:nvSpPr>
            <p:cNvPr id="92" name="TextBox 12">
              <a:extLst>
                <a:ext uri="{FF2B5EF4-FFF2-40B4-BE49-F238E27FC236}">
                  <a16:creationId xmlns:a16="http://schemas.microsoft.com/office/drawing/2014/main" id="{8390E577-BE15-A3A2-8321-D8492388ADD5}"/>
                </a:ext>
              </a:extLst>
            </p:cNvPr>
            <p:cNvSpPr txBox="1"/>
            <p:nvPr/>
          </p:nvSpPr>
          <p:spPr>
            <a:xfrm>
              <a:off x="4792679" y="3893322"/>
              <a:ext cx="3879507" cy="1475229"/>
            </a:xfrm>
            <a:prstGeom prst="rect">
              <a:avLst/>
            </a:prstGeom>
            <a:noFill/>
          </p:spPr>
          <p:txBody>
            <a:bodyPr wrap="square" rtlCol="0">
              <a:spAutoFit/>
            </a:bodyPr>
            <a:lstStyle/>
            <a:p>
              <a:pPr algn="ctr" rtl="1"/>
              <a:r>
                <a:rPr lang="ar-MA" sz="2800" dirty="0">
                  <a:solidFill>
                    <a:schemeClr val="bg1"/>
                  </a:solidFill>
                  <a:cs typeface="MadaniArabic-Light" panose="00000400000000000000" pitchFamily="2" charset="-78"/>
                </a:rPr>
                <a:t>يملك أحمد 26 خشيبة، أعطته سارة 15 خشيبة.</a:t>
              </a:r>
            </a:p>
            <a:p>
              <a:pPr algn="ctr" rtl="1"/>
              <a:r>
                <a:rPr lang="ar-MA" sz="2800" dirty="0">
                  <a:solidFill>
                    <a:schemeClr val="bg1"/>
                  </a:solidFill>
                  <a:cs typeface="MadaniArabic-Light" panose="00000400000000000000" pitchFamily="2" charset="-78"/>
                </a:rPr>
                <a:t>كم خشيبة أصبحت لدى أحمد؟</a:t>
              </a:r>
              <a:endParaRPr lang="fr-FR" sz="2800" dirty="0">
                <a:solidFill>
                  <a:schemeClr val="bg1"/>
                </a:solidFill>
              </a:endParaRPr>
            </a:p>
          </p:txBody>
        </p:sp>
      </p:grpSp>
      <p:sp>
        <p:nvSpPr>
          <p:cNvPr id="5" name="TextBox 80">
            <a:extLst>
              <a:ext uri="{FF2B5EF4-FFF2-40B4-BE49-F238E27FC236}">
                <a16:creationId xmlns:a16="http://schemas.microsoft.com/office/drawing/2014/main" id="{9C424811-689C-649F-4509-9636465EB9B8}"/>
              </a:ext>
            </a:extLst>
          </p:cNvPr>
          <p:cNvSpPr txBox="1"/>
          <p:nvPr/>
        </p:nvSpPr>
        <p:spPr>
          <a:xfrm>
            <a:off x="15223804" y="1369088"/>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tl/>
              </a:rPr>
              <a:t>20 </a:t>
            </a:r>
            <a:r>
              <a:rPr lang="ar-EG" sz="2241" dirty="0">
                <a:solidFill>
                  <a:srgbClr val="000000"/>
                </a:solidFill>
                <a:latin typeface="IBM Plex Sans Arabic"/>
                <a:ea typeface="IBM Plex Sans Arabic"/>
                <a:cs typeface="IBM Plex Sans Arabic"/>
                <a:sym typeface="IBM Plex Sans Arabic"/>
                <a:rtl/>
              </a:rPr>
              <a:t>دق</a:t>
            </a:r>
            <a:r>
              <a:rPr lang="ar-MA" sz="2241" dirty="0">
                <a:solidFill>
                  <a:srgbClr val="000000"/>
                </a:solidFill>
                <a:latin typeface="IBM Plex Sans Arabic"/>
                <a:ea typeface="IBM Plex Sans Arabic"/>
                <a:cs typeface="IBM Plex Sans Arabic"/>
                <a:sym typeface="IBM Plex Sans Arabic"/>
                <a:rtl/>
              </a:rPr>
              <a:t>ي</a:t>
            </a:r>
            <a:r>
              <a:rPr lang="ar-EG" sz="2241" dirty="0">
                <a:solidFill>
                  <a:srgbClr val="000000"/>
                </a:solidFill>
                <a:latin typeface="IBM Plex Sans Arabic"/>
                <a:ea typeface="IBM Plex Sans Arabic"/>
                <a:cs typeface="IBM Plex Sans Arabic"/>
                <a:sym typeface="IBM Plex Sans Arabic"/>
                <a:rtl/>
              </a:rPr>
              <a:t>ق</a:t>
            </a:r>
            <a:r>
              <a:rPr lang="ar-MA" sz="2241" dirty="0">
                <a:solidFill>
                  <a:srgbClr val="000000"/>
                </a:solidFill>
                <a:latin typeface="IBM Plex Sans Arabic"/>
                <a:ea typeface="IBM Plex Sans Arabic"/>
                <a:cs typeface="IBM Plex Sans Arabic"/>
                <a:sym typeface="IBM Plex Sans Arabic"/>
                <a:rtl/>
              </a:rPr>
              <a:t>ة</a:t>
            </a:r>
            <a:endParaRPr lang="ar-EG" sz="2241" dirty="0">
              <a:solidFill>
                <a:srgbClr val="000000"/>
              </a:solidFill>
              <a:latin typeface="IBM Plex Sans Arabic"/>
              <a:ea typeface="IBM Plex Sans Arabic"/>
              <a:cs typeface="IBM Plex Sans Arabic"/>
              <a:sym typeface="IBM Plex Sans Arabic"/>
              <a:rtl/>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828C4-1556-7D1A-231D-61D43F850FB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F26EDE0-CD06-99A7-A0E9-AF2C40F2B3DD}"/>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6DA1ECF7-D976-D0F9-4BF0-76A0BF2D4309}"/>
              </a:ext>
            </a:extLst>
          </p:cNvPr>
          <p:cNvSpPr txBox="1"/>
          <p:nvPr/>
        </p:nvSpPr>
        <p:spPr>
          <a:xfrm>
            <a:off x="4995549" y="448478"/>
            <a:ext cx="8785085" cy="1918795"/>
          </a:xfrm>
          <a:prstGeom prst="rect">
            <a:avLst/>
          </a:prstGeom>
        </p:spPr>
        <p:txBody>
          <a:bodyPr lIns="0" tIns="0" rIns="0" bIns="0" rtlCol="0" anchor="t">
            <a:spAutoFit/>
          </a:bodyPr>
          <a:lstStyle/>
          <a:p>
            <a:pPr algn="ctr" rtl="1">
              <a:lnSpc>
                <a:spcPts val="4818"/>
              </a:lnSpc>
            </a:pPr>
            <a:r>
              <a:rPr lang="ar-MA" sz="5876" spc="58" dirty="0">
                <a:solidFill>
                  <a:srgbClr val="2A2B39"/>
                </a:solidFill>
                <a:latin typeface="IBM Plex Sans Arabic"/>
                <a:ea typeface="IBM Plex Sans Arabic"/>
                <a:cs typeface="IBM Plex Sans Arabic"/>
                <a:sym typeface="IBM Plex Sans Arabic"/>
                <a:rtl/>
              </a:rPr>
              <a:t>الجمع</a:t>
            </a:r>
            <a:r>
              <a:rPr lang="ar-EG" sz="5876" spc="58" dirty="0">
                <a:solidFill>
                  <a:srgbClr val="2A2B39"/>
                </a:solidFill>
                <a:latin typeface="IBM Plex Sans Arabic"/>
                <a:ea typeface="IBM Plex Sans Arabic"/>
                <a:cs typeface="IBM Plex Sans Arabic"/>
                <a:sym typeface="IBM Plex Sans Arabic"/>
                <a:rtl/>
              </a:rPr>
              <a:t> ب</a:t>
            </a:r>
            <a:r>
              <a:rPr lang="ar-MA" sz="5876" spc="58" dirty="0">
                <a:solidFill>
                  <a:srgbClr val="2A2B39"/>
                </a:solidFill>
                <a:latin typeface="IBM Plex Sans Arabic"/>
                <a:ea typeface="IBM Plex Sans Arabic"/>
                <a:cs typeface="IBM Plex Sans Arabic"/>
                <a:sym typeface="IBM Plex Sans Arabic"/>
                <a:rtl/>
              </a:rPr>
              <a:t>استخدام</a:t>
            </a:r>
            <a:r>
              <a:rPr lang="ar-EG" sz="5876" spc="58" dirty="0">
                <a:solidFill>
                  <a:srgbClr val="2A2B39"/>
                </a:solidFill>
                <a:latin typeface="IBM Plex Sans Arabic"/>
                <a:ea typeface="IBM Plex Sans Arabic"/>
                <a:cs typeface="IBM Plex Sans Arabic"/>
                <a:sym typeface="IBM Plex Sans Arabic"/>
                <a:rtl/>
              </a:rPr>
              <a:t> الحزم</a:t>
            </a:r>
            <a:r>
              <a:rPr lang="ar-MA" sz="5876" spc="58" dirty="0">
                <a:solidFill>
                  <a:srgbClr val="2A2B39"/>
                </a:solidFill>
                <a:latin typeface="IBM Plex Sans Arabic"/>
                <a:ea typeface="IBM Plex Sans Arabic"/>
                <a:cs typeface="IBM Plex Sans Arabic"/>
                <a:sym typeface="IBM Plex Sans Arabic"/>
                <a:rtl/>
              </a:rPr>
              <a:t> والخشيبات</a:t>
            </a:r>
            <a:endParaRPr lang="ar-EG" sz="5876" spc="58" dirty="0">
              <a:solidFill>
                <a:srgbClr val="2A2B39"/>
              </a:solidFill>
              <a:latin typeface="IBM Plex Sans Arabic"/>
              <a:ea typeface="IBM Plex Sans Arabic"/>
              <a:cs typeface="IBM Plex Sans Arabic"/>
              <a:sym typeface="IBM Plex Sans Arabic"/>
              <a:rtl/>
            </a:endParaRPr>
          </a:p>
          <a:p>
            <a:pPr marL="0" lvl="0" indent="0" algn="ctr" rtl="1">
              <a:lnSpc>
                <a:spcPts val="4818"/>
              </a:lnSpc>
              <a:spcBef>
                <a:spcPct val="0"/>
              </a:spcBef>
            </a:pPr>
            <a:endParaRPr lang="ar-EG" sz="5876" spc="58" dirty="0">
              <a:solidFill>
                <a:srgbClr val="2A2B39"/>
              </a:solidFill>
              <a:latin typeface="IBM Plex Sans Arabic"/>
              <a:ea typeface="IBM Plex Sans Arabic"/>
              <a:cs typeface="IBM Plex Sans Arabic"/>
              <a:sym typeface="IBM Plex Sans Arabic"/>
              <a:rtl/>
            </a:endParaRPr>
          </a:p>
        </p:txBody>
      </p:sp>
      <p:grpSp>
        <p:nvGrpSpPr>
          <p:cNvPr id="8" name="Group 8">
            <a:extLst>
              <a:ext uri="{FF2B5EF4-FFF2-40B4-BE49-F238E27FC236}">
                <a16:creationId xmlns:a16="http://schemas.microsoft.com/office/drawing/2014/main" id="{652AD5E2-3FC6-EBB2-B2F5-7A7EC9E414DD}"/>
              </a:ext>
            </a:extLst>
          </p:cNvPr>
          <p:cNvGrpSpPr/>
          <p:nvPr/>
        </p:nvGrpSpPr>
        <p:grpSpPr>
          <a:xfrm>
            <a:off x="5878903" y="1701205"/>
            <a:ext cx="6943383" cy="1842095"/>
            <a:chOff x="0" y="0"/>
            <a:chExt cx="3172940" cy="796749"/>
          </a:xfrm>
        </p:grpSpPr>
        <p:sp>
          <p:nvSpPr>
            <p:cNvPr id="9" name="Freeform 9">
              <a:extLst>
                <a:ext uri="{FF2B5EF4-FFF2-40B4-BE49-F238E27FC236}">
                  <a16:creationId xmlns:a16="http://schemas.microsoft.com/office/drawing/2014/main" id="{E4038B0E-A671-20BA-0550-B5401E6BE7BF}"/>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42CF65E9-327C-2B6C-05F3-4785D854D84F}"/>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5DA676DD-CC00-73FC-86CE-FEE63B52E375}"/>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3B23F487-B3E6-5B68-8B61-5AD496C9FF07}"/>
              </a:ext>
            </a:extLst>
          </p:cNvPr>
          <p:cNvGrpSpPr/>
          <p:nvPr/>
        </p:nvGrpSpPr>
        <p:grpSpPr>
          <a:xfrm>
            <a:off x="5878432" y="4240856"/>
            <a:ext cx="12146759" cy="5658944"/>
            <a:chOff x="0" y="0"/>
            <a:chExt cx="2339538" cy="2496304"/>
          </a:xfrm>
        </p:grpSpPr>
        <p:sp>
          <p:nvSpPr>
            <p:cNvPr id="21" name="Freeform 21">
              <a:extLst>
                <a:ext uri="{FF2B5EF4-FFF2-40B4-BE49-F238E27FC236}">
                  <a16:creationId xmlns:a16="http://schemas.microsoft.com/office/drawing/2014/main" id="{84D76794-4D1D-65FB-1658-54E6BF02123E}"/>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79E62647-60A0-9540-D8AC-83DCF450495C}"/>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CD1CD644-84B6-9C44-48CD-EE643E19E51F}"/>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sp>
        <p:nvSpPr>
          <p:cNvPr id="39" name="Freeform 39">
            <a:extLst>
              <a:ext uri="{FF2B5EF4-FFF2-40B4-BE49-F238E27FC236}">
                <a16:creationId xmlns:a16="http://schemas.microsoft.com/office/drawing/2014/main" id="{AB7AEBF5-00DC-A210-EBE3-9387B2B0B2F1}"/>
              </a:ext>
            </a:extLst>
          </p:cNvPr>
          <p:cNvSpPr/>
          <p:nvPr/>
        </p:nvSpPr>
        <p:spPr>
          <a:xfrm>
            <a:off x="11285702" y="5276605"/>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655064BD-FCDA-B17F-1A5A-936186C2ABCA}"/>
              </a:ext>
            </a:extLst>
          </p:cNvPr>
          <p:cNvGrpSpPr/>
          <p:nvPr/>
        </p:nvGrpSpPr>
        <p:grpSpPr>
          <a:xfrm>
            <a:off x="11424684" y="3878188"/>
            <a:ext cx="845407" cy="845407"/>
            <a:chOff x="0" y="0"/>
            <a:chExt cx="812800" cy="812800"/>
          </a:xfrm>
        </p:grpSpPr>
        <p:sp>
          <p:nvSpPr>
            <p:cNvPr id="41" name="Freeform 41">
              <a:extLst>
                <a:ext uri="{FF2B5EF4-FFF2-40B4-BE49-F238E27FC236}">
                  <a16:creationId xmlns:a16="http://schemas.microsoft.com/office/drawing/2014/main" id="{D79C3F09-A9DD-9F65-7013-FBFF2E80C3A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D8C98964-D82D-A61C-3BFB-F8685C74FF5F}"/>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3" name="TextBox 43">
            <a:extLst>
              <a:ext uri="{FF2B5EF4-FFF2-40B4-BE49-F238E27FC236}">
                <a16:creationId xmlns:a16="http://schemas.microsoft.com/office/drawing/2014/main" id="{BC993EDE-1569-20EA-2729-1CFB646A3F27}"/>
              </a:ext>
            </a:extLst>
          </p:cNvPr>
          <p:cNvSpPr txBox="1"/>
          <p:nvPr/>
        </p:nvSpPr>
        <p:spPr>
          <a:xfrm>
            <a:off x="11582648" y="3908205"/>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46" name="TextBox 46">
            <a:extLst>
              <a:ext uri="{FF2B5EF4-FFF2-40B4-BE49-F238E27FC236}">
                <a16:creationId xmlns:a16="http://schemas.microsoft.com/office/drawing/2014/main" id="{9F7FD2D3-AA86-1BB5-F04A-1AC5001EAFEA}"/>
              </a:ext>
            </a:extLst>
          </p:cNvPr>
          <p:cNvSpPr txBox="1"/>
          <p:nvPr/>
        </p:nvSpPr>
        <p:spPr>
          <a:xfrm>
            <a:off x="10744200" y="4893557"/>
            <a:ext cx="2631951" cy="257763"/>
          </a:xfrm>
          <a:prstGeom prst="rect">
            <a:avLst/>
          </a:prstGeom>
        </p:spPr>
        <p:txBody>
          <a:bodyPr wrap="square"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الموجهة</a:t>
            </a:r>
            <a:r>
              <a:rPr lang="ar-MA" sz="2200" b="1" dirty="0">
                <a:solidFill>
                  <a:srgbClr val="2A2B39"/>
                </a:solidFill>
                <a:latin typeface="IBM Plex Sans Arabic Bold"/>
                <a:ea typeface="IBM Plex Sans Arabic Bold"/>
                <a:cs typeface="IBM Plex Sans Arabic Bold"/>
                <a:sym typeface="IBM Plex Sans Arabic Bold"/>
                <a:rtl/>
              </a:rPr>
              <a:t> </a:t>
            </a:r>
            <a:endParaRPr lang="ar-EG" sz="2200" b="1" dirty="0">
              <a:solidFill>
                <a:srgbClr val="2A2B39"/>
              </a:solidFill>
              <a:latin typeface="IBM Plex Sans Arabic Bold"/>
              <a:ea typeface="IBM Plex Sans Arabic Bold"/>
              <a:cs typeface="IBM Plex Sans Arabic Bold"/>
              <a:sym typeface="IBM Plex Sans Arabic Bold"/>
              <a:rtl/>
            </a:endParaRPr>
          </a:p>
        </p:txBody>
      </p:sp>
      <p:sp>
        <p:nvSpPr>
          <p:cNvPr id="47" name="TextBox 47">
            <a:extLst>
              <a:ext uri="{FF2B5EF4-FFF2-40B4-BE49-F238E27FC236}">
                <a16:creationId xmlns:a16="http://schemas.microsoft.com/office/drawing/2014/main" id="{607A9520-C8D6-E749-BA8D-5D8EA0B7E285}"/>
              </a:ext>
            </a:extLst>
          </p:cNvPr>
          <p:cNvSpPr txBox="1"/>
          <p:nvPr/>
        </p:nvSpPr>
        <p:spPr>
          <a:xfrm>
            <a:off x="5839430" y="5524500"/>
            <a:ext cx="11830258" cy="4375300"/>
          </a:xfrm>
          <a:prstGeom prst="rect">
            <a:avLst/>
          </a:prstGeom>
        </p:spPr>
        <p:txBody>
          <a:bodyPr wrap="square" lIns="0" tIns="0" rIns="0" bIns="0" rtlCol="0" anchor="t">
            <a:spAutoFit/>
          </a:bodyPr>
          <a:lstStyle/>
          <a:p>
            <a:pPr marL="671513" marR="405765"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MA" sz="1699" spc="42" dirty="0">
                <a:solidFill>
                  <a:srgbClr val="242424"/>
                </a:solidFill>
                <a:latin typeface="IBM Plex Sans Arabic"/>
                <a:cs typeface="IBM Plex Sans Arabic"/>
                <a:rtl/>
              </a:rPr>
              <a:t>ي</a:t>
            </a:r>
            <a:r>
              <a:rPr lang="ar-SA" sz="1699" spc="42" dirty="0">
                <a:solidFill>
                  <a:srgbClr val="242424"/>
                </a:solidFill>
                <a:latin typeface="IBM Plex Sans Arabic"/>
                <a:cs typeface="IBM Plex Sans Arabic"/>
                <a:rtl/>
              </a:rPr>
              <a:t>رسم </a:t>
            </a:r>
            <a:r>
              <a:rPr lang="ar-MA" sz="1699" spc="42" dirty="0">
                <a:solidFill>
                  <a:srgbClr val="242424"/>
                </a:solidFill>
                <a:latin typeface="IBM Plex Sans Arabic"/>
                <a:cs typeface="IBM Plex Sans Arabic"/>
                <a:sym typeface="IBM Plex Sans Arabic"/>
                <a:rtl/>
              </a:rPr>
              <a:t>الأستاذ(ة)</a:t>
            </a:r>
            <a:r>
              <a:rPr lang="ar-MA" sz="1699" spc="42" dirty="0">
                <a:solidFill>
                  <a:srgbClr val="242424"/>
                </a:solidFill>
                <a:latin typeface="IBM Plex Sans Arabic"/>
                <a:cs typeface="IBM Plex Sans Arabic"/>
                <a:rtl/>
              </a:rPr>
              <a:t> </a:t>
            </a:r>
            <a:r>
              <a:rPr lang="ar-SA" sz="1699" spc="42" dirty="0">
                <a:solidFill>
                  <a:srgbClr val="242424"/>
                </a:solidFill>
                <a:latin typeface="IBM Plex Sans Arabic"/>
                <a:cs typeface="IBM Plex Sans Arabic"/>
                <a:rtl/>
              </a:rPr>
              <a:t>جدولا على السبورة</a:t>
            </a:r>
            <a:r>
              <a:rPr lang="ar-MA" sz="1699" spc="42" dirty="0">
                <a:solidFill>
                  <a:srgbClr val="242424"/>
                </a:solidFill>
                <a:latin typeface="IBM Plex Sans Arabic"/>
                <a:cs typeface="IBM Plex Sans Arabic"/>
                <a:rtl/>
              </a:rPr>
              <a:t> ويسميه "منزل العمليات"</a:t>
            </a:r>
            <a:r>
              <a:rPr lang="ar-SA" sz="1699" spc="42" dirty="0">
                <a:solidFill>
                  <a:srgbClr val="242424"/>
                </a:solidFill>
                <a:latin typeface="IBM Plex Sans Arabic"/>
                <a:cs typeface="IBM Plex Sans Arabic"/>
                <a:rtl/>
              </a:rPr>
              <a:t> و</a:t>
            </a:r>
            <a:r>
              <a:rPr lang="ar-MA" sz="1699" spc="42" dirty="0">
                <a:solidFill>
                  <a:srgbClr val="242424"/>
                </a:solidFill>
                <a:latin typeface="IBM Plex Sans Arabic"/>
                <a:cs typeface="IBM Plex Sans Arabic"/>
                <a:rtl/>
              </a:rPr>
              <a:t>يدعو</a:t>
            </a:r>
            <a:r>
              <a:rPr lang="ar-SA" sz="1699" spc="42" dirty="0">
                <a:solidFill>
                  <a:srgbClr val="242424"/>
                </a:solidFill>
                <a:latin typeface="IBM Plex Sans Arabic"/>
                <a:cs typeface="IBM Plex Sans Arabic"/>
                <a:rtl/>
              </a:rPr>
              <a:t> متعلمين اثنين ليقوما بدور كل من سارة وأحمد ثم </a:t>
            </a:r>
            <a:r>
              <a:rPr lang="ar-MA" sz="1699" spc="42" dirty="0">
                <a:solidFill>
                  <a:srgbClr val="242424"/>
                </a:solidFill>
                <a:latin typeface="IBM Plex Sans Arabic"/>
                <a:cs typeface="IBM Plex Sans Arabic"/>
                <a:rtl/>
              </a:rPr>
              <a:t>يتم </a:t>
            </a:r>
            <a:r>
              <a:rPr lang="ar-SA" sz="1699" spc="42" dirty="0">
                <a:solidFill>
                  <a:srgbClr val="242424"/>
                </a:solidFill>
                <a:latin typeface="IBM Plex Sans Arabic"/>
                <a:cs typeface="IBM Plex Sans Arabic"/>
                <a:rtl/>
              </a:rPr>
              <a:t>حل المس</a:t>
            </a:r>
            <a:r>
              <a:rPr lang="ar-MA" sz="1699" spc="42" dirty="0">
                <a:solidFill>
                  <a:srgbClr val="242424"/>
                </a:solidFill>
                <a:latin typeface="IBM Plex Sans Arabic"/>
                <a:cs typeface="IBM Plex Sans Arabic"/>
                <a:rtl/>
              </a:rPr>
              <a:t>أ</a:t>
            </a:r>
            <a:r>
              <a:rPr lang="ar-SA" sz="1699" spc="42" dirty="0" err="1">
                <a:solidFill>
                  <a:srgbClr val="242424"/>
                </a:solidFill>
                <a:latin typeface="IBM Plex Sans Arabic"/>
                <a:cs typeface="IBM Plex Sans Arabic"/>
                <a:rtl/>
              </a:rPr>
              <a:t>لة</a:t>
            </a:r>
            <a:r>
              <a:rPr lang="ar-SA" sz="1699" spc="42" dirty="0">
                <a:solidFill>
                  <a:srgbClr val="242424"/>
                </a:solidFill>
                <a:latin typeface="IBM Plex Sans Arabic"/>
                <a:cs typeface="IBM Plex Sans Arabic"/>
                <a:rtl/>
              </a:rPr>
              <a:t> بالاستعانة بالحزم </a:t>
            </a:r>
            <a:r>
              <a:rPr lang="ar-MA" sz="1699" spc="42" dirty="0">
                <a:solidFill>
                  <a:srgbClr val="242424"/>
                </a:solidFill>
                <a:latin typeface="IBM Plex Sans Arabic"/>
                <a:cs typeface="IBM Plex Sans Arabic"/>
                <a:rtl/>
              </a:rPr>
              <a:t>والخشيبات</a:t>
            </a:r>
            <a:r>
              <a:rPr lang="ar-SA" sz="1699" spc="42" dirty="0">
                <a:solidFill>
                  <a:srgbClr val="242424"/>
                </a:solidFill>
                <a:latin typeface="IBM Plex Sans Arabic"/>
                <a:cs typeface="IBM Plex Sans Arabic"/>
                <a:rtl/>
              </a:rPr>
              <a:t>.</a:t>
            </a:r>
            <a:endParaRPr lang="fr-FR" sz="1699" spc="42" dirty="0">
              <a:solidFill>
                <a:srgbClr val="242424"/>
              </a:solidFill>
              <a:latin typeface="IBM Plex Sans Arabic"/>
              <a:cs typeface="IBM Plex Sans Arabic"/>
              <a:rtl/>
            </a:endParaRPr>
          </a:p>
          <a:p>
            <a:pPr marL="671513" marR="405765" indent="-428625" algn="r" rtl="1">
              <a:lnSpc>
                <a:spcPts val="2430"/>
              </a:lnSpc>
              <a:spcBef>
                <a:spcPts val="180"/>
              </a:spcBef>
              <a:buClr>
                <a:srgbClr val="151616"/>
              </a:buClr>
              <a:buSzPts val="1200"/>
              <a:buFont typeface="Cambria" panose="02040503050406030204" pitchFamily="18" charset="0"/>
              <a:buChar char="◾"/>
              <a:tabLst>
                <a:tab pos="1396365" algn="l"/>
                <a:tab pos="1397318" algn="l"/>
              </a:tabLst>
            </a:pPr>
            <a:r>
              <a:rPr lang="ar-MA" sz="1699" spc="42" dirty="0">
                <a:solidFill>
                  <a:srgbClr val="242424"/>
                </a:solidFill>
                <a:latin typeface="IBM Plex Sans Arabic"/>
                <a:cs typeface="IBM Plex Sans Arabic"/>
                <a:rtl/>
              </a:rPr>
              <a:t>يملأ </a:t>
            </a:r>
            <a:r>
              <a:rPr lang="ar-SA" sz="1699" spc="42" dirty="0">
                <a:solidFill>
                  <a:srgbClr val="242424"/>
                </a:solidFill>
                <a:latin typeface="IBM Plex Sans Arabic"/>
                <a:cs typeface="IBM Plex Sans Arabic"/>
                <a:rtl/>
              </a:rPr>
              <a:t> </a:t>
            </a:r>
            <a:r>
              <a:rPr lang="ar-MA" sz="1699" spc="42" dirty="0">
                <a:solidFill>
                  <a:srgbClr val="242424"/>
                </a:solidFill>
                <a:latin typeface="IBM Plex Sans Arabic"/>
                <a:cs typeface="IBM Plex Sans Arabic"/>
                <a:sym typeface="IBM Plex Sans Arabic"/>
                <a:rtl/>
              </a:rPr>
              <a:t>الأستاذ</a:t>
            </a:r>
            <a:r>
              <a:rPr lang="ar-MA" sz="1699" spc="42" dirty="0">
                <a:solidFill>
                  <a:srgbClr val="242424"/>
                </a:solidFill>
                <a:latin typeface="IBM Plex Sans Arabic"/>
                <a:cs typeface="IBM Plex Sans Arabic"/>
                <a:rtl/>
              </a:rPr>
              <a:t>(ة)</a:t>
            </a:r>
            <a:r>
              <a:rPr lang="ar-MA" sz="1699" spc="42" dirty="0">
                <a:solidFill>
                  <a:srgbClr val="242424"/>
                </a:solidFill>
                <a:latin typeface="IBM Plex Sans Arabic"/>
                <a:cs typeface="IBM Plex Sans Arabic"/>
                <a:sym typeface="IBM Plex Sans Arabic"/>
                <a:rtl/>
              </a:rPr>
              <a:t> </a:t>
            </a:r>
            <a:r>
              <a:rPr lang="ar-SA" sz="1699" spc="42" dirty="0">
                <a:solidFill>
                  <a:srgbClr val="242424"/>
                </a:solidFill>
                <a:latin typeface="IBM Plex Sans Arabic"/>
                <a:cs typeface="IBM Plex Sans Arabic"/>
                <a:rtl/>
              </a:rPr>
              <a:t>جميع المعطيات في </a:t>
            </a:r>
            <a:r>
              <a:rPr lang="ar-MA" sz="1699" spc="42" dirty="0">
                <a:solidFill>
                  <a:srgbClr val="242424"/>
                </a:solidFill>
                <a:latin typeface="IBM Plex Sans Arabic"/>
                <a:cs typeface="IBM Plex Sans Arabic"/>
                <a:rtl/>
              </a:rPr>
              <a:t>منزل العمليات</a:t>
            </a:r>
            <a:r>
              <a:rPr lang="ar-SA" sz="1699" spc="42" dirty="0">
                <a:solidFill>
                  <a:srgbClr val="242424"/>
                </a:solidFill>
                <a:latin typeface="IBM Plex Sans Arabic"/>
                <a:cs typeface="IBM Plex Sans Arabic"/>
                <a:rtl/>
              </a:rPr>
              <a:t> بالاستعانة </a:t>
            </a:r>
            <a:r>
              <a:rPr lang="ar-MA" sz="1699" spc="42" dirty="0">
                <a:solidFill>
                  <a:srgbClr val="242424"/>
                </a:solidFill>
                <a:latin typeface="IBM Plex Sans Arabic"/>
                <a:cs typeface="IBM Plex Sans Arabic"/>
                <a:rtl/>
              </a:rPr>
              <a:t>بالسؤال عن معلومات المسألة. </a:t>
            </a:r>
            <a:endParaRPr lang="fr-FR" sz="1699" spc="42" dirty="0">
              <a:solidFill>
                <a:srgbClr val="242424"/>
              </a:solidFill>
              <a:latin typeface="IBM Plex Sans Arabic"/>
              <a:cs typeface="IBM Plex Sans Arabic"/>
              <a:rtl/>
            </a:endParaRPr>
          </a:p>
          <a:p>
            <a:pPr marL="671513" marR="405765" indent="-428625" algn="r" rtl="1">
              <a:lnSpc>
                <a:spcPts val="2430"/>
              </a:lnSpc>
              <a:spcBef>
                <a:spcPts val="180"/>
              </a:spcBef>
              <a:buClr>
                <a:srgbClr val="151616"/>
              </a:buClr>
              <a:buSzPts val="1200"/>
              <a:buFont typeface="Cambria" panose="02040503050406030204" pitchFamily="18" charset="0"/>
              <a:buChar char="◾"/>
              <a:tabLst>
                <a:tab pos="1396365" algn="l"/>
                <a:tab pos="1397318" algn="l"/>
              </a:tabLst>
            </a:pPr>
            <a:r>
              <a:rPr lang="ar-MA" sz="1699" spc="42" dirty="0">
                <a:solidFill>
                  <a:srgbClr val="242424"/>
                </a:solidFill>
                <a:latin typeface="IBM Plex Sans Arabic"/>
                <a:cs typeface="IBM Plex Sans Arabic"/>
                <a:rtl/>
              </a:rPr>
              <a:t>ي</a:t>
            </a:r>
            <a:r>
              <a:rPr lang="ar-SA" sz="1699" spc="42" dirty="0">
                <a:solidFill>
                  <a:srgbClr val="242424"/>
                </a:solidFill>
                <a:latin typeface="IBM Plex Sans Arabic"/>
                <a:cs typeface="IBM Plex Sans Arabic"/>
                <a:rtl/>
              </a:rPr>
              <a:t>ق</a:t>
            </a:r>
            <a:r>
              <a:rPr lang="ar-MA" sz="1699" spc="42" dirty="0">
                <a:solidFill>
                  <a:srgbClr val="242424"/>
                </a:solidFill>
                <a:latin typeface="IBM Plex Sans Arabic"/>
                <a:cs typeface="IBM Plex Sans Arabic"/>
                <a:rtl/>
              </a:rPr>
              <a:t>و</a:t>
            </a:r>
            <a:r>
              <a:rPr lang="ar-SA" sz="1699" spc="42" dirty="0">
                <a:solidFill>
                  <a:srgbClr val="242424"/>
                </a:solidFill>
                <a:latin typeface="IBM Plex Sans Arabic"/>
                <a:cs typeface="IBM Plex Sans Arabic"/>
                <a:rtl/>
              </a:rPr>
              <a:t>م بوضع الحزم في عمود الحزم </a:t>
            </a:r>
            <a:r>
              <a:rPr lang="ar-MA" sz="1699" spc="42" dirty="0">
                <a:solidFill>
                  <a:srgbClr val="242424"/>
                </a:solidFill>
                <a:latin typeface="IBM Plex Sans Arabic"/>
                <a:cs typeface="IBM Plex Sans Arabic"/>
                <a:rtl/>
              </a:rPr>
              <a:t>والخشيبات</a:t>
            </a:r>
            <a:r>
              <a:rPr lang="ar-SA" sz="1699" spc="42" dirty="0">
                <a:solidFill>
                  <a:srgbClr val="242424"/>
                </a:solidFill>
                <a:latin typeface="IBM Plex Sans Arabic"/>
                <a:cs typeface="IBM Plex Sans Arabic"/>
                <a:rtl/>
              </a:rPr>
              <a:t> في عمود </a:t>
            </a:r>
            <a:r>
              <a:rPr lang="ar-MA" sz="1699" spc="42" dirty="0">
                <a:solidFill>
                  <a:srgbClr val="242424"/>
                </a:solidFill>
                <a:latin typeface="IBM Plex Sans Arabic"/>
                <a:cs typeface="IBM Plex Sans Arabic"/>
                <a:rtl/>
              </a:rPr>
              <a:t>الخشيبات</a:t>
            </a:r>
            <a:r>
              <a:rPr lang="ar-SA" sz="1699" spc="42" dirty="0">
                <a:solidFill>
                  <a:srgbClr val="242424"/>
                </a:solidFill>
                <a:latin typeface="IBM Plex Sans Arabic"/>
                <a:cs typeface="IBM Plex Sans Arabic"/>
                <a:rtl/>
              </a:rPr>
              <a:t> داخل الجدول</a:t>
            </a:r>
            <a:r>
              <a:rPr lang="ar-MA" sz="1699" spc="42" dirty="0">
                <a:solidFill>
                  <a:srgbClr val="242424"/>
                </a:solidFill>
                <a:latin typeface="IBM Plex Sans Arabic"/>
                <a:cs typeface="IBM Plex Sans Arabic"/>
                <a:rtl/>
              </a:rPr>
              <a:t> أمام اسم أحمد وسارة</a:t>
            </a:r>
            <a:r>
              <a:rPr lang="ar-SA" sz="1699" spc="42" dirty="0">
                <a:solidFill>
                  <a:srgbClr val="242424"/>
                </a:solidFill>
                <a:latin typeface="IBM Plex Sans Arabic"/>
                <a:cs typeface="IBM Plex Sans Arabic"/>
                <a:rtl/>
              </a:rPr>
              <a:t>.</a:t>
            </a:r>
            <a:endParaRPr lang="fr-FR" sz="1699" spc="42" dirty="0">
              <a:solidFill>
                <a:srgbClr val="242424"/>
              </a:solidFill>
              <a:latin typeface="IBM Plex Sans Arabic"/>
              <a:cs typeface="IBM Plex Sans Arabic"/>
              <a:rtl/>
            </a:endParaRPr>
          </a:p>
          <a:p>
            <a:pPr marL="671513" marR="270510"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MA" sz="1699" spc="42" dirty="0">
                <a:solidFill>
                  <a:srgbClr val="242424"/>
                </a:solidFill>
                <a:latin typeface="IBM Plex Sans Arabic"/>
                <a:cs typeface="IBM Plex Sans Arabic"/>
                <a:rtl/>
              </a:rPr>
              <a:t>ي</a:t>
            </a:r>
            <a:r>
              <a:rPr lang="ar-SA" sz="1699" spc="42" dirty="0">
                <a:solidFill>
                  <a:srgbClr val="242424"/>
                </a:solidFill>
                <a:latin typeface="IBM Plex Sans Arabic"/>
                <a:cs typeface="IBM Plex Sans Arabic"/>
                <a:rtl/>
              </a:rPr>
              <a:t>ناقش مع المتعلمين العملية الواجب اعتمادها ثم </a:t>
            </a:r>
            <a:r>
              <a:rPr lang="ar-MA" sz="1699" spc="42" dirty="0">
                <a:solidFill>
                  <a:srgbClr val="242424"/>
                </a:solidFill>
                <a:latin typeface="IBM Plex Sans Arabic"/>
                <a:cs typeface="IBM Plex Sans Arabic"/>
                <a:rtl/>
              </a:rPr>
              <a:t>يدرج</a:t>
            </a:r>
            <a:r>
              <a:rPr lang="ar-SA" sz="1699" spc="42" dirty="0">
                <a:solidFill>
                  <a:srgbClr val="242424"/>
                </a:solidFill>
                <a:latin typeface="IBM Plex Sans Arabic"/>
                <a:cs typeface="IBM Plex Sans Arabic"/>
                <a:rtl/>
              </a:rPr>
              <a:t> رمز عملية الجمع في المكان.</a:t>
            </a:r>
            <a:endParaRPr lang="ar-MA" sz="1699" spc="42" dirty="0">
              <a:solidFill>
                <a:srgbClr val="242424"/>
              </a:solidFill>
              <a:latin typeface="IBM Plex Sans Arabic"/>
              <a:cs typeface="IBM Plex Sans Arabic"/>
              <a:rtl/>
            </a:endParaRPr>
          </a:p>
          <a:p>
            <a:pPr marL="671513" marR="270510"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MA" sz="1699" spc="42" dirty="0">
                <a:solidFill>
                  <a:srgbClr val="242424"/>
                </a:solidFill>
                <a:latin typeface="IBM Plex Sans Arabic"/>
                <a:cs typeface="IBM Plex Sans Arabic"/>
                <a:rtl/>
              </a:rPr>
              <a:t>يقدم </a:t>
            </a:r>
            <a:r>
              <a:rPr lang="ar-SA" sz="1699" spc="42" dirty="0">
                <a:solidFill>
                  <a:srgbClr val="242424"/>
                </a:solidFill>
                <a:latin typeface="IBM Plex Sans Arabic"/>
                <a:cs typeface="IBM Plex Sans Arabic"/>
                <a:rtl/>
              </a:rPr>
              <a:t> قاعدة الجمع " أبدأ دائما </a:t>
            </a:r>
            <a:r>
              <a:rPr lang="ar-MA" sz="1699" spc="42" dirty="0">
                <a:solidFill>
                  <a:srgbClr val="242424"/>
                </a:solidFill>
                <a:latin typeface="IBM Plex Sans Arabic"/>
                <a:cs typeface="IBM Plex Sans Arabic"/>
                <a:rtl/>
              </a:rPr>
              <a:t>بجمع </a:t>
            </a:r>
            <a:r>
              <a:rPr lang="ar-SA" sz="1699" spc="42" dirty="0">
                <a:solidFill>
                  <a:srgbClr val="242424"/>
                </a:solidFill>
                <a:latin typeface="IBM Plex Sans Arabic"/>
                <a:cs typeface="IBM Plex Sans Arabic"/>
                <a:rtl/>
              </a:rPr>
              <a:t>الخشيبات</a:t>
            </a:r>
            <a:r>
              <a:rPr lang="ar-MA" sz="1699" spc="42" dirty="0">
                <a:solidFill>
                  <a:srgbClr val="242424"/>
                </a:solidFill>
                <a:latin typeface="IBM Plex Sans Arabic"/>
                <a:cs typeface="IBM Plex Sans Arabic"/>
                <a:rtl/>
              </a:rPr>
              <a:t> مع بعضها البعض</a:t>
            </a:r>
            <a:r>
              <a:rPr lang="ar-SA" sz="1699" spc="42" dirty="0">
                <a:solidFill>
                  <a:srgbClr val="242424"/>
                </a:solidFill>
                <a:latin typeface="IBM Plex Sans Arabic"/>
                <a:cs typeface="IBM Plex Sans Arabic"/>
                <a:rtl/>
              </a:rPr>
              <a:t> </a:t>
            </a:r>
            <a:r>
              <a:rPr lang="en-US" sz="1699" spc="42" dirty="0">
                <a:solidFill>
                  <a:srgbClr val="242424"/>
                </a:solidFill>
                <a:latin typeface="IBM Plex Sans Arabic"/>
                <a:cs typeface="IBM Plex Sans Arabic"/>
                <a:rtl/>
              </a:rPr>
              <a:t>"</a:t>
            </a:r>
            <a:r>
              <a:rPr lang="ar-MA" sz="1699" spc="42" dirty="0">
                <a:solidFill>
                  <a:srgbClr val="242424"/>
                </a:solidFill>
                <a:latin typeface="IBM Plex Sans Arabic"/>
                <a:cs typeface="IBM Plex Sans Arabic"/>
                <a:rtl/>
              </a:rPr>
              <a:t>؛</a:t>
            </a:r>
          </a:p>
          <a:p>
            <a:pPr marL="671513" marR="270510"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MA" sz="1699" spc="42" dirty="0">
                <a:solidFill>
                  <a:srgbClr val="242424"/>
                </a:solidFill>
                <a:latin typeface="IBM Plex Sans Arabic"/>
                <a:cs typeface="IBM Plex Sans Arabic"/>
                <a:rtl/>
              </a:rPr>
              <a:t>6 +5 يصبح لدينا 11 </a:t>
            </a:r>
            <a:r>
              <a:rPr lang="ar-MA" sz="1699" spc="42" dirty="0" err="1">
                <a:solidFill>
                  <a:srgbClr val="242424"/>
                </a:solidFill>
                <a:latin typeface="IBM Plex Sans Arabic"/>
                <a:cs typeface="IBM Plex Sans Arabic"/>
                <a:rtl/>
              </a:rPr>
              <a:t>خشيبة</a:t>
            </a:r>
            <a:r>
              <a:rPr lang="ar-MA" sz="1699" spc="42" dirty="0">
                <a:solidFill>
                  <a:srgbClr val="242424"/>
                </a:solidFill>
                <a:latin typeface="IBM Plex Sans Arabic"/>
                <a:cs typeface="IBM Plex Sans Arabic"/>
                <a:rtl/>
              </a:rPr>
              <a:t>؛ </a:t>
            </a:r>
          </a:p>
          <a:p>
            <a:pPr marL="671513" marR="270510"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MA" sz="1699" spc="42" dirty="0">
                <a:solidFill>
                  <a:srgbClr val="242424"/>
                </a:solidFill>
                <a:latin typeface="IBM Plex Sans Arabic"/>
                <a:cs typeface="IBM Plex Sans Arabic"/>
                <a:rtl/>
              </a:rPr>
              <a:t>يذكر </a:t>
            </a:r>
            <a:r>
              <a:rPr lang="ar-SA" sz="1699" spc="42" dirty="0">
                <a:solidFill>
                  <a:srgbClr val="242424"/>
                </a:solidFill>
                <a:latin typeface="IBM Plex Sans Arabic"/>
                <a:cs typeface="IBM Plex Sans Arabic"/>
                <a:rtl/>
              </a:rPr>
              <a:t> </a:t>
            </a:r>
            <a:r>
              <a:rPr lang="ar-MA" sz="1699" spc="42" dirty="0">
                <a:solidFill>
                  <a:srgbClr val="242424"/>
                </a:solidFill>
                <a:latin typeface="IBM Plex Sans Arabic"/>
                <a:cs typeface="IBM Plex Sans Arabic"/>
                <a:sym typeface="IBM Plex Sans Arabic"/>
                <a:rtl/>
              </a:rPr>
              <a:t>الأستاذ(ة)</a:t>
            </a:r>
            <a:r>
              <a:rPr lang="ar-MA" sz="1699" spc="42" dirty="0">
                <a:solidFill>
                  <a:srgbClr val="242424"/>
                </a:solidFill>
                <a:latin typeface="IBM Plex Sans Arabic"/>
                <a:cs typeface="IBM Plex Sans Arabic"/>
                <a:rtl/>
              </a:rPr>
              <a:t> </a:t>
            </a:r>
            <a:r>
              <a:rPr lang="ar-SA" sz="1699" spc="42" dirty="0">
                <a:solidFill>
                  <a:srgbClr val="242424"/>
                </a:solidFill>
                <a:latin typeface="IBM Plex Sans Arabic"/>
                <a:cs typeface="IBM Plex Sans Arabic"/>
                <a:rtl/>
              </a:rPr>
              <a:t> المتعلمين بقاعدة </a:t>
            </a:r>
            <a:r>
              <a:rPr lang="ar-MA" sz="1699" spc="42" dirty="0">
                <a:solidFill>
                  <a:srgbClr val="242424"/>
                </a:solidFill>
                <a:latin typeface="IBM Plex Sans Arabic"/>
                <a:cs typeface="IBM Plex Sans Arabic"/>
                <a:rtl/>
              </a:rPr>
              <a:t>المبادلة بعشرة : حزمة واحدة تتشكل من 10 </a:t>
            </a:r>
            <a:r>
              <a:rPr lang="ar-MA" sz="1699" spc="42" dirty="0" err="1">
                <a:solidFill>
                  <a:srgbClr val="242424"/>
                </a:solidFill>
                <a:latin typeface="IBM Plex Sans Arabic"/>
                <a:cs typeface="IBM Plex Sans Arabic"/>
                <a:rtl/>
              </a:rPr>
              <a:t>خشيبات</a:t>
            </a:r>
            <a:r>
              <a:rPr lang="ar-SA" sz="1699" spc="42" dirty="0">
                <a:solidFill>
                  <a:srgbClr val="242424"/>
                </a:solidFill>
                <a:latin typeface="IBM Plex Sans Arabic"/>
                <a:cs typeface="IBM Plex Sans Arabic"/>
                <a:rtl/>
              </a:rPr>
              <a:t>.</a:t>
            </a:r>
            <a:endParaRPr lang="ar-MA" sz="1699" spc="42" dirty="0">
              <a:solidFill>
                <a:srgbClr val="242424"/>
              </a:solidFill>
              <a:latin typeface="IBM Plex Sans Arabic"/>
              <a:cs typeface="IBM Plex Sans Arabic"/>
              <a:rtl/>
            </a:endParaRPr>
          </a:p>
          <a:p>
            <a:pPr marL="671513" marR="270510"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MA" sz="1699" spc="42" dirty="0">
                <a:solidFill>
                  <a:srgbClr val="242424"/>
                </a:solidFill>
                <a:latin typeface="IBM Plex Sans Arabic"/>
                <a:cs typeface="IBM Plex Sans Arabic"/>
                <a:rtl/>
              </a:rPr>
              <a:t>يبدل </a:t>
            </a:r>
            <a:r>
              <a:rPr lang="ar-SA" sz="1699" spc="42" dirty="0">
                <a:solidFill>
                  <a:srgbClr val="242424"/>
                </a:solidFill>
                <a:latin typeface="IBM Plex Sans Arabic"/>
                <a:cs typeface="IBM Plex Sans Arabic"/>
                <a:rtl/>
              </a:rPr>
              <a:t> </a:t>
            </a:r>
            <a:r>
              <a:rPr lang="ar-MA" sz="1699" spc="42" dirty="0">
                <a:solidFill>
                  <a:srgbClr val="242424"/>
                </a:solidFill>
                <a:latin typeface="IBM Plex Sans Arabic"/>
                <a:cs typeface="IBM Plex Sans Arabic"/>
                <a:sym typeface="IBM Plex Sans Arabic"/>
                <a:rtl/>
              </a:rPr>
              <a:t>الأستاذ(ة)</a:t>
            </a:r>
            <a:r>
              <a:rPr lang="ar-MA" sz="1699" spc="42" dirty="0">
                <a:solidFill>
                  <a:srgbClr val="242424"/>
                </a:solidFill>
                <a:latin typeface="IBM Plex Sans Arabic"/>
                <a:cs typeface="IBM Plex Sans Arabic"/>
                <a:rtl/>
              </a:rPr>
              <a:t>  10 </a:t>
            </a:r>
            <a:r>
              <a:rPr lang="ar-MA" sz="1699" spc="42" dirty="0" err="1">
                <a:solidFill>
                  <a:srgbClr val="242424"/>
                </a:solidFill>
                <a:latin typeface="IBM Plex Sans Arabic"/>
                <a:cs typeface="IBM Plex Sans Arabic"/>
                <a:rtl/>
              </a:rPr>
              <a:t>خشيبات</a:t>
            </a:r>
            <a:r>
              <a:rPr lang="ar-MA" sz="1699" spc="42" dirty="0">
                <a:solidFill>
                  <a:srgbClr val="242424"/>
                </a:solidFill>
                <a:latin typeface="IBM Plex Sans Arabic"/>
                <a:cs typeface="IBM Plex Sans Arabic"/>
                <a:rtl/>
              </a:rPr>
              <a:t> بحزمة واحدة؛ فيصبح لديه حزمة وخشيبه واحدة؛</a:t>
            </a:r>
          </a:p>
          <a:p>
            <a:pPr marL="671513" marR="270510"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MA" sz="1699" spc="42" dirty="0">
                <a:solidFill>
                  <a:srgbClr val="242424"/>
                </a:solidFill>
                <a:latin typeface="IBM Plex Sans Arabic"/>
                <a:cs typeface="IBM Plex Sans Arabic"/>
                <a:rtl/>
              </a:rPr>
              <a:t>يحتفظ بالخشبية  في عمود الخشيبات؛ ويضع الحزمة في غرفة الضيوف الكائنة في عمود الحزم   </a:t>
            </a:r>
            <a:endParaRPr lang="fr-FR" sz="1699" spc="42" dirty="0">
              <a:solidFill>
                <a:srgbClr val="242424"/>
              </a:solidFill>
              <a:latin typeface="IBM Plex Sans Arabic"/>
              <a:cs typeface="IBM Plex Sans Arabic"/>
              <a:rtl/>
            </a:endParaRPr>
          </a:p>
          <a:p>
            <a:pPr marL="671513" marR="270510"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MA" sz="1699" spc="42" dirty="0">
                <a:solidFill>
                  <a:srgbClr val="242424"/>
                </a:solidFill>
                <a:latin typeface="IBM Plex Sans Arabic"/>
                <a:cs typeface="IBM Plex Sans Arabic"/>
                <a:rtl/>
              </a:rPr>
              <a:t>يجمع الحزم مع بعضها البعض. يكتب عددها مع التصريح بضرورة احتساب الحزمة في غرفة الضيوف؛</a:t>
            </a:r>
          </a:p>
          <a:p>
            <a:pPr marL="671513" marR="270510"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MA" sz="1699" spc="42" dirty="0">
                <a:solidFill>
                  <a:srgbClr val="242424"/>
                </a:solidFill>
                <a:latin typeface="IBM Plex Sans Arabic"/>
                <a:cs typeface="IBM Plex Sans Arabic"/>
                <a:rtl/>
              </a:rPr>
              <a:t>يصرح بالجواب على السؤال : أصبح لدى أحمد 41 </a:t>
            </a:r>
            <a:r>
              <a:rPr lang="ar-MA" sz="1699" spc="42" dirty="0" err="1">
                <a:solidFill>
                  <a:srgbClr val="242424"/>
                </a:solidFill>
                <a:latin typeface="IBM Plex Sans Arabic"/>
                <a:cs typeface="IBM Plex Sans Arabic"/>
                <a:rtl/>
              </a:rPr>
              <a:t>خشيبة</a:t>
            </a:r>
            <a:r>
              <a:rPr lang="ar-MA" sz="1699" spc="42" dirty="0">
                <a:solidFill>
                  <a:srgbClr val="242424"/>
                </a:solidFill>
                <a:latin typeface="IBM Plex Sans Arabic"/>
                <a:cs typeface="IBM Plex Sans Arabic"/>
                <a:rtl/>
              </a:rPr>
              <a:t>؛ </a:t>
            </a:r>
          </a:p>
          <a:p>
            <a:pPr marL="367029" lvl="1" indent="-183514" algn="r" rtl="1">
              <a:lnSpc>
                <a:spcPts val="2430"/>
              </a:lnSpc>
              <a:buFont typeface="Arial"/>
              <a:buChar char="•"/>
            </a:pPr>
            <a:endParaRPr lang="ar-EG" sz="1699" spc="42" dirty="0">
              <a:solidFill>
                <a:srgbClr val="242424"/>
              </a:solidFill>
              <a:latin typeface="IBM Plex Sans Arabic"/>
              <a:ea typeface="IBM Plex Sans Arabic"/>
              <a:cs typeface="IBM Plex Sans Arabic"/>
              <a:sym typeface="IBM Plex Sans Arabic"/>
              <a:rtl/>
            </a:endParaRPr>
          </a:p>
        </p:txBody>
      </p:sp>
      <p:sp>
        <p:nvSpPr>
          <p:cNvPr id="54" name="TextBox 54">
            <a:extLst>
              <a:ext uri="{FF2B5EF4-FFF2-40B4-BE49-F238E27FC236}">
                <a16:creationId xmlns:a16="http://schemas.microsoft.com/office/drawing/2014/main" id="{7FA7FF78-B5AD-E610-E683-6E1DC693FA9F}"/>
              </a:ext>
            </a:extLst>
          </p:cNvPr>
          <p:cNvSpPr txBox="1"/>
          <p:nvPr/>
        </p:nvSpPr>
        <p:spPr>
          <a:xfrm>
            <a:off x="6031680" y="1965688"/>
            <a:ext cx="6409087" cy="99052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ترسيخ مفهوم الجمع والطرح بتوظيف كلمات مفاتيح وأشياء ملموسة.</a:t>
            </a:r>
          </a:p>
          <a:p>
            <a:pPr algn="r" rtl="1">
              <a:lnSpc>
                <a:spcPts val="2581"/>
              </a:lnSpc>
            </a:pPr>
            <a:endParaRPr lang="ar-EG" sz="1912" u="none" strike="noStrike" dirty="0">
              <a:solidFill>
                <a:srgbClr val="2A2B39"/>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EE14630C-B840-B873-9EA1-E84AF7A7827C}"/>
              </a:ext>
            </a:extLst>
          </p:cNvPr>
          <p:cNvGrpSpPr/>
          <p:nvPr/>
        </p:nvGrpSpPr>
        <p:grpSpPr>
          <a:xfrm rot="5400000">
            <a:off x="12567332" y="2073352"/>
            <a:ext cx="1569555" cy="839931"/>
            <a:chOff x="0" y="0"/>
            <a:chExt cx="1223127" cy="654544"/>
          </a:xfrm>
        </p:grpSpPr>
        <p:sp>
          <p:nvSpPr>
            <p:cNvPr id="58" name="Freeform 58">
              <a:extLst>
                <a:ext uri="{FF2B5EF4-FFF2-40B4-BE49-F238E27FC236}">
                  <a16:creationId xmlns:a16="http://schemas.microsoft.com/office/drawing/2014/main" id="{C63184C8-76D3-5446-1177-5DE4D94DEBD8}"/>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9D2EDF96-FDB4-7A3A-8ED3-364EA636DCF3}"/>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036215C0-C3D3-401B-C9A0-3AA2205817A4}"/>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99F046F4-0903-DFCC-A79D-09490BDE3DB0}"/>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2C160E6E-8BEB-780B-C0AE-CBF69500FCCD}"/>
              </a:ext>
            </a:extLst>
          </p:cNvPr>
          <p:cNvGrpSpPr/>
          <p:nvPr/>
        </p:nvGrpSpPr>
        <p:grpSpPr>
          <a:xfrm>
            <a:off x="440282" y="759078"/>
            <a:ext cx="4346583" cy="1649005"/>
            <a:chOff x="0" y="0"/>
            <a:chExt cx="2856354" cy="1074441"/>
          </a:xfrm>
        </p:grpSpPr>
        <p:sp>
          <p:nvSpPr>
            <p:cNvPr id="63" name="Freeform 63">
              <a:extLst>
                <a:ext uri="{FF2B5EF4-FFF2-40B4-BE49-F238E27FC236}">
                  <a16:creationId xmlns:a16="http://schemas.microsoft.com/office/drawing/2014/main" id="{7ED045D1-3C55-7E8C-E10A-75A062D61FFD}"/>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AD8098DB-1A22-B4DE-D968-FE88499701BE}"/>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B3A407D5-CEC1-5CFF-BA3A-0B73E5AB15C2}"/>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851CB0AC-B88B-72DE-6C1A-5237EA598D3E}"/>
              </a:ext>
            </a:extLst>
          </p:cNvPr>
          <p:cNvGrpSpPr/>
          <p:nvPr/>
        </p:nvGrpSpPr>
        <p:grpSpPr>
          <a:xfrm>
            <a:off x="1004160" y="475790"/>
            <a:ext cx="2671204" cy="566577"/>
            <a:chOff x="0" y="0"/>
            <a:chExt cx="1755380" cy="372326"/>
          </a:xfrm>
        </p:grpSpPr>
        <p:sp>
          <p:nvSpPr>
            <p:cNvPr id="67" name="Freeform 67">
              <a:extLst>
                <a:ext uri="{FF2B5EF4-FFF2-40B4-BE49-F238E27FC236}">
                  <a16:creationId xmlns:a16="http://schemas.microsoft.com/office/drawing/2014/main" id="{792DF104-4691-47E2-FE16-CA3B0C442CBB}"/>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C3768264-7020-124F-4017-9A3993683880}"/>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A614C601-5D75-D904-9DD0-62E8C238D99D}"/>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913856F5-DD05-062A-43BB-D3D44EA55048}"/>
              </a:ext>
            </a:extLst>
          </p:cNvPr>
          <p:cNvSpPr txBox="1"/>
          <p:nvPr/>
        </p:nvSpPr>
        <p:spPr>
          <a:xfrm>
            <a:off x="1074422" y="65542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C8A9BA35-2CBE-C753-AFC1-179E9A27D5FB}"/>
              </a:ext>
            </a:extLst>
          </p:cNvPr>
          <p:cNvSpPr txBox="1"/>
          <p:nvPr/>
        </p:nvSpPr>
        <p:spPr>
          <a:xfrm>
            <a:off x="605787" y="1004267"/>
            <a:ext cx="4172895" cy="1179490"/>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ال</a:t>
            </a:r>
            <a:r>
              <a:rPr lang="ar-EG" sz="2241" dirty="0" err="1">
                <a:solidFill>
                  <a:srgbClr val="000000"/>
                </a:solidFill>
                <a:latin typeface="IBM Plex Sans Arabic"/>
                <a:ea typeface="IBM Plex Sans Arabic"/>
                <a:cs typeface="IBM Plex Sans Arabic"/>
                <a:sym typeface="IBM Plex Sans Arabic"/>
                <a:rtl/>
              </a:rPr>
              <a:t>خشيبات</a:t>
            </a:r>
            <a:r>
              <a:rPr lang="ar-EG" sz="2241" dirty="0">
                <a:solidFill>
                  <a:srgbClr val="000000"/>
                </a:solidFill>
                <a:latin typeface="IBM Plex Sans Arabic"/>
                <a:ea typeface="IBM Plex Sans Arabic"/>
                <a:cs typeface="IBM Plex Sans Arabic"/>
                <a:sym typeface="IBM Plex Sans Arabic"/>
                <a:rtl/>
              </a:rPr>
              <a:t>، </a:t>
            </a:r>
            <a:r>
              <a:rPr lang="ar-MA" sz="2241" dirty="0">
                <a:solidFill>
                  <a:srgbClr val="000000"/>
                </a:solidFill>
                <a:latin typeface="IBM Plex Sans Arabic"/>
                <a:ea typeface="IBM Plex Sans Arabic"/>
                <a:cs typeface="IBM Plex Sans Arabic"/>
                <a:sym typeface="IBM Plex Sans Arabic"/>
                <a:rtl/>
              </a:rPr>
              <a:t> حزم، </a:t>
            </a:r>
            <a:r>
              <a:rPr lang="ar-EG" sz="2241" dirty="0">
                <a:solidFill>
                  <a:srgbClr val="000000"/>
                </a:solidFill>
                <a:latin typeface="IBM Plex Sans Arabic"/>
                <a:ea typeface="IBM Plex Sans Arabic"/>
                <a:cs typeface="IBM Plex Sans Arabic"/>
                <a:sym typeface="IBM Plex Sans Arabic"/>
                <a:rtl/>
              </a:rPr>
              <a:t>أشرطة مطاطية أو شريط لصاق</a:t>
            </a:r>
            <a:r>
              <a:rPr lang="ar-MA" sz="2241" dirty="0">
                <a:solidFill>
                  <a:srgbClr val="000000"/>
                </a:solidFill>
                <a:latin typeface="IBM Plex Sans Arabic"/>
                <a:ea typeface="IBM Plex Sans Arabic"/>
                <a:cs typeface="IBM Plex Sans Arabic"/>
                <a:sym typeface="IBM Plex Sans Arabic"/>
                <a:rtl/>
              </a:rPr>
              <a:t>.</a:t>
            </a:r>
            <a:r>
              <a:rPr lang="ar-EG" sz="2241" dirty="0">
                <a:solidFill>
                  <a:srgbClr val="000000"/>
                </a:solidFill>
                <a:latin typeface="IBM Plex Sans Arabic"/>
                <a:ea typeface="IBM Plex Sans Arabic"/>
                <a:cs typeface="IBM Plex Sans Arabic"/>
                <a:sym typeface="IBM Plex Sans Arabic"/>
                <a:rtl/>
              </a:rPr>
              <a:t> </a:t>
            </a:r>
          </a:p>
          <a:p>
            <a:pPr algn="r" rtl="1">
              <a:lnSpc>
                <a:spcPts val="3138"/>
              </a:lnSpc>
            </a:pPr>
            <a:endParaRPr lang="ar-EG" sz="2241" dirty="0">
              <a:solidFill>
                <a:srgbClr val="000000"/>
              </a:solidFill>
              <a:latin typeface="IBM Plex Sans Arabic"/>
              <a:ea typeface="IBM Plex Sans Arabic"/>
              <a:cs typeface="IBM Plex Sans Arabic"/>
              <a:sym typeface="IBM Plex Sans Arabic"/>
              <a:rtl/>
            </a:endParaRPr>
          </a:p>
        </p:txBody>
      </p:sp>
      <p:grpSp>
        <p:nvGrpSpPr>
          <p:cNvPr id="72" name="Group 72">
            <a:extLst>
              <a:ext uri="{FF2B5EF4-FFF2-40B4-BE49-F238E27FC236}">
                <a16:creationId xmlns:a16="http://schemas.microsoft.com/office/drawing/2014/main" id="{4C127340-9812-7ACA-8FFB-2761BD6B2202}"/>
              </a:ext>
            </a:extLst>
          </p:cNvPr>
          <p:cNvGrpSpPr/>
          <p:nvPr/>
        </p:nvGrpSpPr>
        <p:grpSpPr>
          <a:xfrm>
            <a:off x="14300219" y="890178"/>
            <a:ext cx="3444840" cy="1635002"/>
            <a:chOff x="0" y="0"/>
            <a:chExt cx="2263775" cy="1074441"/>
          </a:xfrm>
        </p:grpSpPr>
        <p:sp>
          <p:nvSpPr>
            <p:cNvPr id="73" name="Freeform 73">
              <a:extLst>
                <a:ext uri="{FF2B5EF4-FFF2-40B4-BE49-F238E27FC236}">
                  <a16:creationId xmlns:a16="http://schemas.microsoft.com/office/drawing/2014/main" id="{4FC7B704-0C27-DA71-53C8-09ADC5AFE796}"/>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A64B3AAE-A1ED-A53D-44D6-81410A98B06B}"/>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F6ABEF7F-121C-AFE5-073C-D62857006B0A}"/>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2459EACA-47E4-F8CD-A827-B196B4A7B353}"/>
              </a:ext>
            </a:extLst>
          </p:cNvPr>
          <p:cNvGrpSpPr/>
          <p:nvPr/>
        </p:nvGrpSpPr>
        <p:grpSpPr>
          <a:xfrm>
            <a:off x="14687037" y="619361"/>
            <a:ext cx="2671204" cy="566577"/>
            <a:chOff x="0" y="0"/>
            <a:chExt cx="1755380" cy="372326"/>
          </a:xfrm>
        </p:grpSpPr>
        <p:sp>
          <p:nvSpPr>
            <p:cNvPr id="77" name="Freeform 77">
              <a:extLst>
                <a:ext uri="{FF2B5EF4-FFF2-40B4-BE49-F238E27FC236}">
                  <a16:creationId xmlns:a16="http://schemas.microsoft.com/office/drawing/2014/main" id="{0EBA0464-3E2C-52D8-CE6B-F83956227127}"/>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E4AFFC2A-C1D9-931B-550A-A5200F255425}"/>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FF969E8D-1269-1B71-6880-B3C0A7913400}"/>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1" name="TextBox 81">
            <a:extLst>
              <a:ext uri="{FF2B5EF4-FFF2-40B4-BE49-F238E27FC236}">
                <a16:creationId xmlns:a16="http://schemas.microsoft.com/office/drawing/2014/main" id="{A3E08467-E493-DAB8-425A-59C9ED95E605}"/>
              </a:ext>
            </a:extLst>
          </p:cNvPr>
          <p:cNvSpPr txBox="1"/>
          <p:nvPr/>
        </p:nvSpPr>
        <p:spPr>
          <a:xfrm>
            <a:off x="14869082" y="77834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pic>
        <p:nvPicPr>
          <p:cNvPr id="85" name="Picture 12">
            <a:extLst>
              <a:ext uri="{FF2B5EF4-FFF2-40B4-BE49-F238E27FC236}">
                <a16:creationId xmlns:a16="http://schemas.microsoft.com/office/drawing/2014/main" id="{4968882D-4637-5DBC-9048-97046F55F60C}"/>
              </a:ext>
            </a:extLst>
          </p:cNvPr>
          <p:cNvPicPr>
            <a:picLocks noChangeAspect="1"/>
          </p:cNvPicPr>
          <p:nvPr/>
        </p:nvPicPr>
        <p:blipFill>
          <a:blip r:embed="rId4"/>
          <a:stretch>
            <a:fillRect/>
          </a:stretch>
        </p:blipFill>
        <p:spPr>
          <a:xfrm>
            <a:off x="453834" y="4100223"/>
            <a:ext cx="3608664" cy="4378773"/>
          </a:xfrm>
          <a:prstGeom prst="rect">
            <a:avLst/>
          </a:prstGeom>
        </p:spPr>
      </p:pic>
      <p:sp>
        <p:nvSpPr>
          <p:cNvPr id="82" name="Freeform 7">
            <a:extLst>
              <a:ext uri="{FF2B5EF4-FFF2-40B4-BE49-F238E27FC236}">
                <a16:creationId xmlns:a16="http://schemas.microsoft.com/office/drawing/2014/main" id="{FF007830-4706-4CD3-B656-A8DE6D65BC76}"/>
              </a:ext>
            </a:extLst>
          </p:cNvPr>
          <p:cNvSpPr/>
          <p:nvPr/>
        </p:nvSpPr>
        <p:spPr>
          <a:xfrm rot="388693" flipV="1">
            <a:off x="9494965" y="3568243"/>
            <a:ext cx="2027294" cy="417697"/>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83" name="Speech Bubble: Rectangle with Corners Rounded 16">
            <a:extLst>
              <a:ext uri="{FF2B5EF4-FFF2-40B4-BE49-F238E27FC236}">
                <a16:creationId xmlns:a16="http://schemas.microsoft.com/office/drawing/2014/main" id="{A28864B1-4878-3AD0-A2C8-81E363ADDA1E}"/>
              </a:ext>
            </a:extLst>
          </p:cNvPr>
          <p:cNvSpPr/>
          <p:nvPr/>
        </p:nvSpPr>
        <p:spPr>
          <a:xfrm>
            <a:off x="4179527" y="3594939"/>
            <a:ext cx="1495440" cy="975629"/>
          </a:xfrm>
          <a:prstGeom prst="wedgeRoundRectCallout">
            <a:avLst>
              <a:gd name="adj1" fmla="val -10718"/>
              <a:gd name="adj2" fmla="val 93214"/>
              <a:gd name="adj3" fmla="val 16667"/>
            </a:avLst>
          </a:prstGeom>
          <a:solidFill>
            <a:schemeClr val="accent1">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800" b="1" dirty="0">
                <a:solidFill>
                  <a:schemeClr val="tx1"/>
                </a:solidFill>
                <a:cs typeface="MadaniArabic-Light" panose="00000400000000000000" pitchFamily="2" charset="-78"/>
              </a:rPr>
              <a:t>26 خشيبة</a:t>
            </a:r>
            <a:endParaRPr lang="fr-FR" sz="2800" b="1" dirty="0">
              <a:solidFill>
                <a:schemeClr val="tx1"/>
              </a:solidFill>
            </a:endParaRPr>
          </a:p>
        </p:txBody>
      </p:sp>
      <p:pic>
        <p:nvPicPr>
          <p:cNvPr id="84" name="Picture 11" descr="A cartoon of a child&#10;&#10;Description automatically generated with medium confidence">
            <a:extLst>
              <a:ext uri="{FF2B5EF4-FFF2-40B4-BE49-F238E27FC236}">
                <a16:creationId xmlns:a16="http://schemas.microsoft.com/office/drawing/2014/main" id="{A55F96CA-FCDF-8261-0C39-F1F80C902C6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06362" y="5157062"/>
            <a:ext cx="1185893" cy="1225785"/>
          </a:xfrm>
          <a:prstGeom prst="rect">
            <a:avLst/>
          </a:prstGeom>
        </p:spPr>
      </p:pic>
      <p:pic>
        <p:nvPicPr>
          <p:cNvPr id="86" name="Picture 15" descr="A cartoon of a child wearing a hat&#10;&#10;Description automatically generated with medium confidence">
            <a:extLst>
              <a:ext uri="{FF2B5EF4-FFF2-40B4-BE49-F238E27FC236}">
                <a16:creationId xmlns:a16="http://schemas.microsoft.com/office/drawing/2014/main" id="{5BE745A9-82AF-A746-6C41-2C81AA2E1D9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76629" y="8241895"/>
            <a:ext cx="1597583" cy="1411734"/>
          </a:xfrm>
          <a:prstGeom prst="rect">
            <a:avLst/>
          </a:prstGeom>
        </p:spPr>
      </p:pic>
      <p:sp>
        <p:nvSpPr>
          <p:cNvPr id="87" name="Speech Bubble: Rectangle with Corners Rounded 17">
            <a:extLst>
              <a:ext uri="{FF2B5EF4-FFF2-40B4-BE49-F238E27FC236}">
                <a16:creationId xmlns:a16="http://schemas.microsoft.com/office/drawing/2014/main" id="{E33E2C42-39A9-602E-B574-E8715E27B7C3}"/>
              </a:ext>
            </a:extLst>
          </p:cNvPr>
          <p:cNvSpPr/>
          <p:nvPr/>
        </p:nvSpPr>
        <p:spPr>
          <a:xfrm>
            <a:off x="4174222" y="6632896"/>
            <a:ext cx="1402399" cy="975629"/>
          </a:xfrm>
          <a:prstGeom prst="wedgeRoundRectCallout">
            <a:avLst>
              <a:gd name="adj1" fmla="val -28012"/>
              <a:gd name="adj2" fmla="val 96210"/>
              <a:gd name="adj3" fmla="val 16667"/>
            </a:avLst>
          </a:prstGeom>
          <a:ln w="1905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ar-MA" sz="2800" b="1" dirty="0">
                <a:cs typeface="MadaniArabic-Light" panose="00000400000000000000" pitchFamily="2" charset="-78"/>
              </a:rPr>
              <a:t>15 خشيبة</a:t>
            </a:r>
            <a:endParaRPr lang="fr-FR" sz="2800" b="1" dirty="0"/>
          </a:p>
        </p:txBody>
      </p:sp>
      <p:sp>
        <p:nvSpPr>
          <p:cNvPr id="4" name="TextBox 80">
            <a:extLst>
              <a:ext uri="{FF2B5EF4-FFF2-40B4-BE49-F238E27FC236}">
                <a16:creationId xmlns:a16="http://schemas.microsoft.com/office/drawing/2014/main" id="{99ECBDB5-6E26-9E2F-8B3B-79A12E8A5755}"/>
              </a:ext>
            </a:extLst>
          </p:cNvPr>
          <p:cNvSpPr txBox="1"/>
          <p:nvPr/>
        </p:nvSpPr>
        <p:spPr>
          <a:xfrm>
            <a:off x="15223804" y="1369088"/>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tl/>
              </a:rPr>
              <a:t>20 </a:t>
            </a:r>
            <a:r>
              <a:rPr lang="ar-EG" sz="2241" dirty="0">
                <a:solidFill>
                  <a:srgbClr val="000000"/>
                </a:solidFill>
                <a:latin typeface="IBM Plex Sans Arabic"/>
                <a:ea typeface="IBM Plex Sans Arabic"/>
                <a:cs typeface="IBM Plex Sans Arabic"/>
                <a:sym typeface="IBM Plex Sans Arabic"/>
                <a:rtl/>
              </a:rPr>
              <a:t>دق</a:t>
            </a:r>
            <a:r>
              <a:rPr lang="ar-MA" sz="2241" dirty="0">
                <a:solidFill>
                  <a:srgbClr val="000000"/>
                </a:solidFill>
                <a:latin typeface="IBM Plex Sans Arabic"/>
                <a:ea typeface="IBM Plex Sans Arabic"/>
                <a:cs typeface="IBM Plex Sans Arabic"/>
                <a:sym typeface="IBM Plex Sans Arabic"/>
                <a:rtl/>
              </a:rPr>
              <a:t>ي</a:t>
            </a:r>
            <a:r>
              <a:rPr lang="ar-EG" sz="2241" dirty="0">
                <a:solidFill>
                  <a:srgbClr val="000000"/>
                </a:solidFill>
                <a:latin typeface="IBM Plex Sans Arabic"/>
                <a:ea typeface="IBM Plex Sans Arabic"/>
                <a:cs typeface="IBM Plex Sans Arabic"/>
                <a:sym typeface="IBM Plex Sans Arabic"/>
                <a:rtl/>
              </a:rPr>
              <a:t>ق</a:t>
            </a:r>
            <a:r>
              <a:rPr lang="ar-MA" sz="2241" dirty="0">
                <a:solidFill>
                  <a:srgbClr val="000000"/>
                </a:solidFill>
                <a:latin typeface="IBM Plex Sans Arabic"/>
                <a:ea typeface="IBM Plex Sans Arabic"/>
                <a:cs typeface="IBM Plex Sans Arabic"/>
                <a:sym typeface="IBM Plex Sans Arabic"/>
                <a:rtl/>
              </a:rPr>
              <a:t>ة</a:t>
            </a:r>
            <a:endParaRPr lang="ar-EG" sz="2241" dirty="0">
              <a:solidFill>
                <a:srgbClr val="000000"/>
              </a:solidFill>
              <a:latin typeface="IBM Plex Sans Arabic"/>
              <a:ea typeface="IBM Plex Sans Arabic"/>
              <a:cs typeface="IBM Plex Sans Arabic"/>
              <a:sym typeface="IBM Plex Sans Arabic"/>
              <a:rtl/>
            </a:endParaRPr>
          </a:p>
        </p:txBody>
      </p:sp>
    </p:spTree>
    <p:extLst>
      <p:ext uri="{BB962C8B-B14F-4D97-AF65-F5344CB8AC3E}">
        <p14:creationId xmlns:p14="http://schemas.microsoft.com/office/powerpoint/2010/main" val="112770940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2B079-027C-C4C0-A573-481DF59E8F9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0E8727B-07C4-2CA0-6E1B-40837F46C297}"/>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CD7D9A75-0A89-7F6C-58BC-F4B1467D9E44}"/>
              </a:ext>
            </a:extLst>
          </p:cNvPr>
          <p:cNvSpPr txBox="1"/>
          <p:nvPr/>
        </p:nvSpPr>
        <p:spPr>
          <a:xfrm>
            <a:off x="4995549" y="313921"/>
            <a:ext cx="8785085" cy="1918795"/>
          </a:xfrm>
          <a:prstGeom prst="rect">
            <a:avLst/>
          </a:prstGeom>
        </p:spPr>
        <p:txBody>
          <a:bodyPr lIns="0" tIns="0" rIns="0" bIns="0" rtlCol="0" anchor="t">
            <a:spAutoFit/>
          </a:bodyPr>
          <a:lstStyle/>
          <a:p>
            <a:pPr algn="ctr" rtl="1">
              <a:lnSpc>
                <a:spcPts val="4818"/>
              </a:lnSpc>
            </a:pPr>
            <a:r>
              <a:rPr lang="ar-MA" sz="5876" spc="58" dirty="0">
                <a:solidFill>
                  <a:srgbClr val="2A2B39"/>
                </a:solidFill>
                <a:latin typeface="IBM Plex Sans Arabic"/>
                <a:ea typeface="IBM Plex Sans Arabic"/>
                <a:cs typeface="IBM Plex Sans Arabic"/>
                <a:sym typeface="IBM Plex Sans Arabic"/>
                <a:rtl/>
              </a:rPr>
              <a:t>الجمع</a:t>
            </a:r>
            <a:r>
              <a:rPr lang="ar-EG" sz="5876" spc="58" dirty="0">
                <a:solidFill>
                  <a:srgbClr val="2A2B39"/>
                </a:solidFill>
                <a:latin typeface="IBM Plex Sans Arabic"/>
                <a:ea typeface="IBM Plex Sans Arabic"/>
                <a:cs typeface="IBM Plex Sans Arabic"/>
                <a:sym typeface="IBM Plex Sans Arabic"/>
                <a:rtl/>
              </a:rPr>
              <a:t> ب</a:t>
            </a:r>
            <a:r>
              <a:rPr lang="ar-MA" sz="5876" spc="58" dirty="0">
                <a:solidFill>
                  <a:srgbClr val="2A2B39"/>
                </a:solidFill>
                <a:latin typeface="IBM Plex Sans Arabic"/>
                <a:ea typeface="IBM Plex Sans Arabic"/>
                <a:cs typeface="IBM Plex Sans Arabic"/>
                <a:sym typeface="IBM Plex Sans Arabic"/>
                <a:rtl/>
              </a:rPr>
              <a:t>استخدام</a:t>
            </a:r>
            <a:r>
              <a:rPr lang="ar-EG" sz="5876" spc="58" dirty="0">
                <a:solidFill>
                  <a:srgbClr val="2A2B39"/>
                </a:solidFill>
                <a:latin typeface="IBM Plex Sans Arabic"/>
                <a:ea typeface="IBM Plex Sans Arabic"/>
                <a:cs typeface="IBM Plex Sans Arabic"/>
                <a:sym typeface="IBM Plex Sans Arabic"/>
                <a:rtl/>
              </a:rPr>
              <a:t> الحزم</a:t>
            </a:r>
            <a:r>
              <a:rPr lang="ar-MA" sz="5876" spc="58" dirty="0">
                <a:solidFill>
                  <a:srgbClr val="2A2B39"/>
                </a:solidFill>
                <a:latin typeface="IBM Plex Sans Arabic"/>
                <a:ea typeface="IBM Plex Sans Arabic"/>
                <a:cs typeface="IBM Plex Sans Arabic"/>
                <a:sym typeface="IBM Plex Sans Arabic"/>
                <a:rtl/>
              </a:rPr>
              <a:t> والخشيبات</a:t>
            </a:r>
            <a:endParaRPr lang="ar-EG" sz="5876" spc="58" dirty="0">
              <a:solidFill>
                <a:srgbClr val="2A2B39"/>
              </a:solidFill>
              <a:latin typeface="IBM Plex Sans Arabic"/>
              <a:ea typeface="IBM Plex Sans Arabic"/>
              <a:cs typeface="IBM Plex Sans Arabic"/>
              <a:sym typeface="IBM Plex Sans Arabic"/>
              <a:rtl/>
            </a:endParaRPr>
          </a:p>
          <a:p>
            <a:pPr marL="0" lvl="0" indent="0" algn="ctr" rtl="1">
              <a:lnSpc>
                <a:spcPts val="4818"/>
              </a:lnSpc>
              <a:spcBef>
                <a:spcPct val="0"/>
              </a:spcBef>
            </a:pPr>
            <a:endParaRPr lang="ar-EG" sz="5876" spc="58" dirty="0">
              <a:solidFill>
                <a:srgbClr val="2A2B39"/>
              </a:solidFill>
              <a:latin typeface="IBM Plex Sans Arabic"/>
              <a:ea typeface="IBM Plex Sans Arabic"/>
              <a:cs typeface="IBM Plex Sans Arabic"/>
              <a:sym typeface="IBM Plex Sans Arabic"/>
              <a:rtl/>
            </a:endParaRPr>
          </a:p>
        </p:txBody>
      </p:sp>
      <p:sp>
        <p:nvSpPr>
          <p:cNvPr id="5" name="Freeform 5">
            <a:extLst>
              <a:ext uri="{FF2B5EF4-FFF2-40B4-BE49-F238E27FC236}">
                <a16:creationId xmlns:a16="http://schemas.microsoft.com/office/drawing/2014/main" id="{BC96EF8A-1190-EFD2-FF50-903C5DF88604}"/>
              </a:ext>
            </a:extLst>
          </p:cNvPr>
          <p:cNvSpPr/>
          <p:nvPr/>
        </p:nvSpPr>
        <p:spPr>
          <a:xfrm rot="20563379" flipH="1" flipV="1">
            <a:off x="2990955" y="2539004"/>
            <a:ext cx="2782433"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BF191B0D-7FA8-B4FB-D584-05932C253A3B}"/>
              </a:ext>
            </a:extLst>
          </p:cNvPr>
          <p:cNvGrpSpPr/>
          <p:nvPr/>
        </p:nvGrpSpPr>
        <p:grpSpPr>
          <a:xfrm>
            <a:off x="5878903" y="1566649"/>
            <a:ext cx="6943383" cy="1288006"/>
            <a:chOff x="0" y="0"/>
            <a:chExt cx="3172940" cy="796749"/>
          </a:xfrm>
        </p:grpSpPr>
        <p:sp>
          <p:nvSpPr>
            <p:cNvPr id="9" name="Freeform 9">
              <a:extLst>
                <a:ext uri="{FF2B5EF4-FFF2-40B4-BE49-F238E27FC236}">
                  <a16:creationId xmlns:a16="http://schemas.microsoft.com/office/drawing/2014/main" id="{F2A493F5-225B-A953-5B82-A8F3C432FE25}"/>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68718862-1DA8-4CED-703A-BF33BF492050}"/>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BA930DA6-6B75-F787-0C92-67125EE9B082}"/>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F728006E-9B68-55FF-64A3-7CB81B5D630D}"/>
              </a:ext>
            </a:extLst>
          </p:cNvPr>
          <p:cNvGrpSpPr/>
          <p:nvPr/>
        </p:nvGrpSpPr>
        <p:grpSpPr>
          <a:xfrm>
            <a:off x="4539087" y="3689704"/>
            <a:ext cx="13427856" cy="4766165"/>
            <a:chOff x="0" y="0"/>
            <a:chExt cx="2339538" cy="2496304"/>
          </a:xfrm>
        </p:grpSpPr>
        <p:sp>
          <p:nvSpPr>
            <p:cNvPr id="21" name="Freeform 21">
              <a:extLst>
                <a:ext uri="{FF2B5EF4-FFF2-40B4-BE49-F238E27FC236}">
                  <a16:creationId xmlns:a16="http://schemas.microsoft.com/office/drawing/2014/main" id="{575187E2-F406-681E-D9E1-7A9122A3D399}"/>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27618415-8772-1A09-5CC6-4A990CE09C4D}"/>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53FAE68E-FDAE-CBA2-F915-BD30B47A3931}"/>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grpSp>
        <p:nvGrpSpPr>
          <p:cNvPr id="24" name="Group 24">
            <a:extLst>
              <a:ext uri="{FF2B5EF4-FFF2-40B4-BE49-F238E27FC236}">
                <a16:creationId xmlns:a16="http://schemas.microsoft.com/office/drawing/2014/main" id="{CA687341-C4F3-C144-8CCD-682934202EF5}"/>
              </a:ext>
            </a:extLst>
          </p:cNvPr>
          <p:cNvGrpSpPr/>
          <p:nvPr/>
        </p:nvGrpSpPr>
        <p:grpSpPr>
          <a:xfrm>
            <a:off x="485179" y="3757290"/>
            <a:ext cx="3979782" cy="4697233"/>
            <a:chOff x="0" y="0"/>
            <a:chExt cx="2047842" cy="2496304"/>
          </a:xfrm>
        </p:grpSpPr>
        <p:sp>
          <p:nvSpPr>
            <p:cNvPr id="25" name="Freeform 25">
              <a:extLst>
                <a:ext uri="{FF2B5EF4-FFF2-40B4-BE49-F238E27FC236}">
                  <a16:creationId xmlns:a16="http://schemas.microsoft.com/office/drawing/2014/main" id="{80FF2339-98AC-8F79-54D4-2AAC3518E518}"/>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26" name="Freeform 26">
              <a:extLst>
                <a:ext uri="{FF2B5EF4-FFF2-40B4-BE49-F238E27FC236}">
                  <a16:creationId xmlns:a16="http://schemas.microsoft.com/office/drawing/2014/main" id="{3D9E1179-F90B-56EC-2FD7-C878AF12A572}"/>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27" name="Freeform 27">
              <a:extLst>
                <a:ext uri="{FF2B5EF4-FFF2-40B4-BE49-F238E27FC236}">
                  <a16:creationId xmlns:a16="http://schemas.microsoft.com/office/drawing/2014/main" id="{3E7FD68A-7881-8E24-7E0C-CD2C7CD1C1CA}"/>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39" name="Freeform 39">
            <a:extLst>
              <a:ext uri="{FF2B5EF4-FFF2-40B4-BE49-F238E27FC236}">
                <a16:creationId xmlns:a16="http://schemas.microsoft.com/office/drawing/2014/main" id="{7D14B7B8-24AA-5349-3D7F-B4B9755CB0D7}"/>
              </a:ext>
            </a:extLst>
          </p:cNvPr>
          <p:cNvSpPr/>
          <p:nvPr/>
        </p:nvSpPr>
        <p:spPr>
          <a:xfrm>
            <a:off x="10406351" y="461214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45AE130B-3C06-23DA-111D-6B9DB0302650}"/>
              </a:ext>
            </a:extLst>
          </p:cNvPr>
          <p:cNvGrpSpPr/>
          <p:nvPr/>
        </p:nvGrpSpPr>
        <p:grpSpPr>
          <a:xfrm>
            <a:off x="10545333" y="3162300"/>
            <a:ext cx="845407" cy="845407"/>
            <a:chOff x="0" y="0"/>
            <a:chExt cx="812800" cy="812800"/>
          </a:xfrm>
        </p:grpSpPr>
        <p:sp>
          <p:nvSpPr>
            <p:cNvPr id="41" name="Freeform 41">
              <a:extLst>
                <a:ext uri="{FF2B5EF4-FFF2-40B4-BE49-F238E27FC236}">
                  <a16:creationId xmlns:a16="http://schemas.microsoft.com/office/drawing/2014/main" id="{2751BC20-2965-1B71-AA2A-EBA1D13C6C6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812936E5-5851-4E78-2F3A-0B23D432125B}"/>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3" name="TextBox 43">
            <a:extLst>
              <a:ext uri="{FF2B5EF4-FFF2-40B4-BE49-F238E27FC236}">
                <a16:creationId xmlns:a16="http://schemas.microsoft.com/office/drawing/2014/main" id="{454E5851-99DE-6D1A-354C-6BFC81311B0C}"/>
              </a:ext>
            </a:extLst>
          </p:cNvPr>
          <p:cNvSpPr txBox="1"/>
          <p:nvPr/>
        </p:nvSpPr>
        <p:spPr>
          <a:xfrm>
            <a:off x="10703297" y="3192317"/>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46" name="TextBox 46">
            <a:extLst>
              <a:ext uri="{FF2B5EF4-FFF2-40B4-BE49-F238E27FC236}">
                <a16:creationId xmlns:a16="http://schemas.microsoft.com/office/drawing/2014/main" id="{C2BB03C5-1EF4-0879-AC93-976F172A163D}"/>
              </a:ext>
            </a:extLst>
          </p:cNvPr>
          <p:cNvSpPr txBox="1"/>
          <p:nvPr/>
        </p:nvSpPr>
        <p:spPr>
          <a:xfrm>
            <a:off x="9927420" y="4229100"/>
            <a:ext cx="2569380" cy="257763"/>
          </a:xfrm>
          <a:prstGeom prst="rect">
            <a:avLst/>
          </a:prstGeom>
        </p:spPr>
        <p:txBody>
          <a:bodyPr wrap="square" lIns="0" tIns="0" rIns="0" bIns="0" rtlCol="0" anchor="t">
            <a:spAutoFit/>
          </a:bodyPr>
          <a:lstStyle/>
          <a:p>
            <a:pPr lvl="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الموجهة</a:t>
            </a:r>
            <a:r>
              <a:rPr lang="ar-MA" sz="2200" b="1" dirty="0">
                <a:solidFill>
                  <a:srgbClr val="2A2B39"/>
                </a:solidFill>
                <a:latin typeface="IBM Plex Sans Arabic Bold"/>
                <a:ea typeface="IBM Plex Sans Arabic Bold"/>
                <a:cs typeface="IBM Plex Sans Arabic Bold"/>
                <a:sym typeface="IBM Plex Sans Arabic Bold"/>
                <a:rtl/>
              </a:rPr>
              <a:t> (تتمة)</a:t>
            </a:r>
            <a:endParaRPr lang="ar-EG" sz="2200" b="1" dirty="0">
              <a:solidFill>
                <a:srgbClr val="2A2B39"/>
              </a:solidFill>
              <a:latin typeface="IBM Plex Sans Arabic Bold"/>
              <a:ea typeface="IBM Plex Sans Arabic Bold"/>
              <a:cs typeface="IBM Plex Sans Arabic Bold"/>
              <a:sym typeface="IBM Plex Sans Arabic Bold"/>
              <a:rtl/>
            </a:endParaRPr>
          </a:p>
        </p:txBody>
      </p:sp>
      <p:sp>
        <p:nvSpPr>
          <p:cNvPr id="47" name="TextBox 47">
            <a:extLst>
              <a:ext uri="{FF2B5EF4-FFF2-40B4-BE49-F238E27FC236}">
                <a16:creationId xmlns:a16="http://schemas.microsoft.com/office/drawing/2014/main" id="{59A139BC-4D8E-672D-70B0-22CB96E67DAF}"/>
              </a:ext>
            </a:extLst>
          </p:cNvPr>
          <p:cNvSpPr txBox="1"/>
          <p:nvPr/>
        </p:nvSpPr>
        <p:spPr>
          <a:xfrm>
            <a:off x="4652731" y="4873737"/>
            <a:ext cx="13029933" cy="3712555"/>
          </a:xfrm>
          <a:prstGeom prst="rect">
            <a:avLst/>
          </a:prstGeom>
        </p:spPr>
        <p:txBody>
          <a:bodyPr wrap="square" lIns="0" tIns="0" rIns="0" bIns="0" rtlCol="0" anchor="t">
            <a:spAutoFit/>
          </a:bodyPr>
          <a:lstStyle/>
          <a:p>
            <a:pPr marL="671513" marR="405765" lvl="1"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SA" sz="1699" spc="42" dirty="0">
                <a:solidFill>
                  <a:srgbClr val="242424"/>
                </a:solidFill>
                <a:latin typeface="IBM Plex Sans Arabic"/>
                <a:cs typeface="IBM Plex Sans Arabic"/>
                <a:rtl/>
              </a:rPr>
              <a:t>يوزع  </a:t>
            </a:r>
            <a:r>
              <a:rPr lang="ar-MA" sz="1699" spc="42" dirty="0">
                <a:solidFill>
                  <a:srgbClr val="242424"/>
                </a:solidFill>
                <a:latin typeface="IBM Plex Sans Arabic"/>
                <a:cs typeface="IBM Plex Sans Arabic"/>
                <a:sym typeface="IBM Plex Sans Arabic"/>
                <a:rtl/>
              </a:rPr>
              <a:t>الأستاذ(ة)</a:t>
            </a:r>
            <a:r>
              <a:rPr lang="ar-MA" sz="1699" spc="42" dirty="0">
                <a:solidFill>
                  <a:srgbClr val="242424"/>
                </a:solidFill>
                <a:latin typeface="IBM Plex Sans Arabic"/>
                <a:cs typeface="IBM Plex Sans Arabic"/>
                <a:rtl/>
              </a:rPr>
              <a:t> </a:t>
            </a:r>
            <a:r>
              <a:rPr lang="ar-SA" sz="1699" spc="42" dirty="0">
                <a:solidFill>
                  <a:srgbClr val="242424"/>
                </a:solidFill>
                <a:latin typeface="IBM Plex Sans Arabic"/>
                <a:cs typeface="IBM Plex Sans Arabic"/>
                <a:rtl/>
              </a:rPr>
              <a:t> مجموعة من الخشيبات والحزم على المجموعات ( مجموعات من 6 أفراد) </a:t>
            </a:r>
          </a:p>
          <a:p>
            <a:pPr marL="671513" marR="405765" lvl="1"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SA" sz="1699" spc="42" dirty="0">
                <a:solidFill>
                  <a:srgbClr val="242424"/>
                </a:solidFill>
                <a:latin typeface="IBM Plex Sans Arabic"/>
                <a:cs typeface="IBM Plex Sans Arabic"/>
                <a:rtl/>
              </a:rPr>
              <a:t>يكتب  </a:t>
            </a:r>
            <a:r>
              <a:rPr lang="ar-MA" sz="1699" spc="42" dirty="0">
                <a:solidFill>
                  <a:srgbClr val="242424"/>
                </a:solidFill>
                <a:latin typeface="IBM Plex Sans Arabic"/>
                <a:cs typeface="IBM Plex Sans Arabic"/>
                <a:sym typeface="IBM Plex Sans Arabic"/>
                <a:rtl/>
              </a:rPr>
              <a:t>الأستاذ(ة)</a:t>
            </a:r>
            <a:r>
              <a:rPr lang="ar-MA" sz="1699" spc="42" dirty="0">
                <a:solidFill>
                  <a:srgbClr val="242424"/>
                </a:solidFill>
                <a:latin typeface="IBM Plex Sans Arabic"/>
                <a:cs typeface="IBM Plex Sans Arabic"/>
                <a:rtl/>
              </a:rPr>
              <a:t> </a:t>
            </a:r>
            <a:r>
              <a:rPr lang="ar-SA" sz="1699" spc="42" dirty="0">
                <a:solidFill>
                  <a:srgbClr val="242424"/>
                </a:solidFill>
                <a:latin typeface="IBM Plex Sans Arabic"/>
                <a:cs typeface="IBM Plex Sans Arabic"/>
                <a:rtl/>
              </a:rPr>
              <a:t> على السبورة مجموعة من عمليات الجمع بالاحتفاظ؛ </a:t>
            </a:r>
          </a:p>
          <a:p>
            <a:pPr marL="671513" marR="405765" lvl="1"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SA" sz="1699" spc="42" dirty="0">
                <a:solidFill>
                  <a:srgbClr val="242424"/>
                </a:solidFill>
                <a:latin typeface="IBM Plex Sans Arabic"/>
                <a:cs typeface="IBM Plex Sans Arabic"/>
                <a:rtl/>
              </a:rPr>
              <a:t>يدعو كل مجموعة إلى إنجاز إحدى عمليات الجمع باستخدام الخشيبات والحزم؛</a:t>
            </a:r>
          </a:p>
          <a:p>
            <a:pPr marL="671513" marR="405765" lvl="1"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SA" sz="1699" spc="42" dirty="0">
                <a:solidFill>
                  <a:srgbClr val="242424"/>
                </a:solidFill>
                <a:latin typeface="IBM Plex Sans Arabic"/>
                <a:cs typeface="IBM Plex Sans Arabic"/>
                <a:rtl/>
              </a:rPr>
              <a:t>ترسم كل مجموعة منزل العمليات؛ </a:t>
            </a:r>
          </a:p>
          <a:p>
            <a:pPr marL="671513" marR="405765" lvl="1"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SA" sz="1699" spc="42" dirty="0">
                <a:solidFill>
                  <a:srgbClr val="242424"/>
                </a:solidFill>
                <a:latin typeface="IBM Plex Sans Arabic"/>
                <a:cs typeface="IBM Plex Sans Arabic"/>
                <a:rtl/>
              </a:rPr>
              <a:t>يقوم المتعلمون </a:t>
            </a:r>
            <a:r>
              <a:rPr lang="ar-SA" sz="1699" spc="42" dirty="0" err="1">
                <a:solidFill>
                  <a:srgbClr val="242424"/>
                </a:solidFill>
                <a:latin typeface="IBM Plex Sans Arabic"/>
                <a:cs typeface="IBM Plex Sans Arabic"/>
                <a:rtl/>
              </a:rPr>
              <a:t>بالمناولات</a:t>
            </a:r>
            <a:r>
              <a:rPr lang="ar-SA" sz="1699" spc="42" dirty="0">
                <a:solidFill>
                  <a:srgbClr val="242424"/>
                </a:solidFill>
                <a:latin typeface="IBM Plex Sans Arabic"/>
                <a:cs typeface="IBM Plex Sans Arabic"/>
                <a:rtl/>
              </a:rPr>
              <a:t> اللازمة؛ </a:t>
            </a:r>
          </a:p>
          <a:p>
            <a:pPr marL="671513" marR="405765" lvl="1"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SA" sz="1699" spc="42" dirty="0">
                <a:solidFill>
                  <a:srgbClr val="242424"/>
                </a:solidFill>
                <a:latin typeface="IBM Plex Sans Arabic"/>
                <a:cs typeface="IBM Plex Sans Arabic"/>
                <a:rtl/>
              </a:rPr>
              <a:t>يواكب  </a:t>
            </a:r>
            <a:r>
              <a:rPr lang="ar-MA" sz="1699" spc="42" dirty="0">
                <a:solidFill>
                  <a:srgbClr val="242424"/>
                </a:solidFill>
                <a:latin typeface="IBM Plex Sans Arabic"/>
                <a:cs typeface="IBM Plex Sans Arabic"/>
                <a:sym typeface="IBM Plex Sans Arabic"/>
                <a:rtl/>
              </a:rPr>
              <a:t>الأستاذ(ة)</a:t>
            </a:r>
            <a:r>
              <a:rPr lang="ar-MA" sz="1699" spc="42" dirty="0">
                <a:solidFill>
                  <a:srgbClr val="242424"/>
                </a:solidFill>
                <a:latin typeface="IBM Plex Sans Arabic"/>
                <a:cs typeface="IBM Plex Sans Arabic"/>
                <a:rtl/>
              </a:rPr>
              <a:t> </a:t>
            </a:r>
            <a:r>
              <a:rPr lang="ar-SA" sz="1699" spc="42" dirty="0">
                <a:solidFill>
                  <a:srgbClr val="242424"/>
                </a:solidFill>
                <a:latin typeface="IBM Plex Sans Arabic"/>
                <a:cs typeface="IBM Plex Sans Arabic"/>
                <a:rtl/>
              </a:rPr>
              <a:t> أعمال المجموعات ويقدم التوجيهات اللازمة؛</a:t>
            </a:r>
          </a:p>
          <a:p>
            <a:pPr marL="671513" marR="405765" lvl="1"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SA" sz="1699" spc="42" dirty="0">
                <a:solidFill>
                  <a:srgbClr val="242424"/>
                </a:solidFill>
                <a:latin typeface="IBM Plex Sans Arabic"/>
                <a:cs typeface="IBM Plex Sans Arabic"/>
                <a:rtl/>
              </a:rPr>
              <a:t>يذكر  </a:t>
            </a:r>
            <a:r>
              <a:rPr lang="ar-MA" sz="1699" spc="42" dirty="0">
                <a:solidFill>
                  <a:srgbClr val="242424"/>
                </a:solidFill>
                <a:latin typeface="IBM Plex Sans Arabic"/>
                <a:cs typeface="IBM Plex Sans Arabic"/>
                <a:sym typeface="IBM Plex Sans Arabic"/>
                <a:rtl/>
              </a:rPr>
              <a:t>الأستاذ(ة)</a:t>
            </a:r>
            <a:r>
              <a:rPr lang="ar-MA" sz="1699" spc="42" dirty="0">
                <a:solidFill>
                  <a:srgbClr val="242424"/>
                </a:solidFill>
                <a:latin typeface="IBM Plex Sans Arabic"/>
                <a:cs typeface="IBM Plex Sans Arabic"/>
                <a:rtl/>
              </a:rPr>
              <a:t> </a:t>
            </a:r>
            <a:r>
              <a:rPr lang="ar-SA" sz="1699" spc="42" dirty="0">
                <a:solidFill>
                  <a:srgbClr val="242424"/>
                </a:solidFill>
                <a:latin typeface="IBM Plex Sans Arabic"/>
                <a:cs typeface="IBM Plex Sans Arabic"/>
                <a:rtl/>
              </a:rPr>
              <a:t> بقاعدة البدء بجمع الخشيبات؛ وعدم إغفال الاحتفاظ؛ </a:t>
            </a:r>
          </a:p>
          <a:p>
            <a:pPr marL="671513" marR="405765" lvl="1"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SA" sz="1699" spc="42" dirty="0">
                <a:solidFill>
                  <a:srgbClr val="242424"/>
                </a:solidFill>
                <a:latin typeface="IBM Plex Sans Arabic"/>
                <a:cs typeface="IBM Plex Sans Arabic"/>
                <a:rtl/>
              </a:rPr>
              <a:t>يمر ممثل عن كل مجموعة لإنجاز عمليتها على السبورة وتتم مناقشة الإنجازات؛ </a:t>
            </a:r>
          </a:p>
          <a:p>
            <a:pPr marL="671513" marR="405765" lvl="1"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SA" sz="1699" spc="42" dirty="0">
                <a:solidFill>
                  <a:srgbClr val="242424"/>
                </a:solidFill>
                <a:latin typeface="IBM Plex Sans Arabic"/>
                <a:cs typeface="IBM Plex Sans Arabic"/>
                <a:rtl/>
              </a:rPr>
              <a:t>المجموعة الفائزة هي المجموعة التي كانت الأسرع في الإنجاز السليم؛ </a:t>
            </a:r>
          </a:p>
          <a:p>
            <a:pPr marL="671513" marR="405765" lvl="1"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SA" sz="1699" spc="42" dirty="0">
                <a:solidFill>
                  <a:srgbClr val="242424"/>
                </a:solidFill>
                <a:latin typeface="IBM Plex Sans Arabic"/>
                <a:cs typeface="IBM Plex Sans Arabic"/>
                <a:rtl/>
              </a:rPr>
              <a:t>* تكرر هذه العملية مرات متعددة لتمكين جميع المتعلمين من المناولة وإنجاز العمليات. </a:t>
            </a:r>
          </a:p>
          <a:p>
            <a:pPr marL="367029" lvl="1" indent="-183514" algn="r" rtl="1">
              <a:lnSpc>
                <a:spcPts val="2430"/>
              </a:lnSpc>
              <a:buFont typeface="Arial"/>
              <a:buChar char="•"/>
            </a:pPr>
            <a:endParaRPr lang="ar-EG" sz="1699" spc="42" dirty="0">
              <a:solidFill>
                <a:srgbClr val="242424"/>
              </a:solidFill>
              <a:latin typeface="IBM Plex Sans Arabic"/>
              <a:ea typeface="IBM Plex Sans Arabic"/>
              <a:cs typeface="IBM Plex Sans Arabic"/>
              <a:sym typeface="IBM Plex Sans Arabic"/>
              <a:rtl/>
            </a:endParaRPr>
          </a:p>
        </p:txBody>
      </p:sp>
      <p:sp>
        <p:nvSpPr>
          <p:cNvPr id="48" name="Freeform 48">
            <a:extLst>
              <a:ext uri="{FF2B5EF4-FFF2-40B4-BE49-F238E27FC236}">
                <a16:creationId xmlns:a16="http://schemas.microsoft.com/office/drawing/2014/main" id="{920F3AAB-CA69-8300-2382-DD8E73741BF2}"/>
              </a:ext>
            </a:extLst>
          </p:cNvPr>
          <p:cNvSpPr/>
          <p:nvPr/>
        </p:nvSpPr>
        <p:spPr>
          <a:xfrm>
            <a:off x="1369059" y="4677434"/>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49" name="Group 49">
            <a:extLst>
              <a:ext uri="{FF2B5EF4-FFF2-40B4-BE49-F238E27FC236}">
                <a16:creationId xmlns:a16="http://schemas.microsoft.com/office/drawing/2014/main" id="{ED492249-313F-2236-2FA8-250A54CFDD90}"/>
              </a:ext>
            </a:extLst>
          </p:cNvPr>
          <p:cNvGrpSpPr/>
          <p:nvPr/>
        </p:nvGrpSpPr>
        <p:grpSpPr>
          <a:xfrm>
            <a:off x="2245290" y="3358531"/>
            <a:ext cx="845407" cy="845407"/>
            <a:chOff x="0" y="0"/>
            <a:chExt cx="812800" cy="812800"/>
          </a:xfrm>
        </p:grpSpPr>
        <p:sp>
          <p:nvSpPr>
            <p:cNvPr id="50" name="Freeform 50">
              <a:extLst>
                <a:ext uri="{FF2B5EF4-FFF2-40B4-BE49-F238E27FC236}">
                  <a16:creationId xmlns:a16="http://schemas.microsoft.com/office/drawing/2014/main" id="{0FC4B4D8-8189-1400-C803-ABE211E2430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51" name="TextBox 51">
              <a:extLst>
                <a:ext uri="{FF2B5EF4-FFF2-40B4-BE49-F238E27FC236}">
                  <a16:creationId xmlns:a16="http://schemas.microsoft.com/office/drawing/2014/main" id="{6D87C982-CB93-2554-EC87-0A3EDF83523F}"/>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2" name="TextBox 52">
            <a:extLst>
              <a:ext uri="{FF2B5EF4-FFF2-40B4-BE49-F238E27FC236}">
                <a16:creationId xmlns:a16="http://schemas.microsoft.com/office/drawing/2014/main" id="{8CDDD82C-4B5F-C4AF-9C19-954488062B77}"/>
              </a:ext>
            </a:extLst>
          </p:cNvPr>
          <p:cNvSpPr txBox="1"/>
          <p:nvPr/>
        </p:nvSpPr>
        <p:spPr>
          <a:xfrm>
            <a:off x="2408816" y="3438740"/>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4</a:t>
            </a:r>
          </a:p>
        </p:txBody>
      </p:sp>
      <p:sp>
        <p:nvSpPr>
          <p:cNvPr id="53" name="TextBox 53">
            <a:extLst>
              <a:ext uri="{FF2B5EF4-FFF2-40B4-BE49-F238E27FC236}">
                <a16:creationId xmlns:a16="http://schemas.microsoft.com/office/drawing/2014/main" id="{BA87FA29-0E27-375F-B114-99AEA8BB8BF9}"/>
              </a:ext>
            </a:extLst>
          </p:cNvPr>
          <p:cNvSpPr txBox="1"/>
          <p:nvPr/>
        </p:nvSpPr>
        <p:spPr>
          <a:xfrm>
            <a:off x="1069290" y="431457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54" name="TextBox 54">
            <a:extLst>
              <a:ext uri="{FF2B5EF4-FFF2-40B4-BE49-F238E27FC236}">
                <a16:creationId xmlns:a16="http://schemas.microsoft.com/office/drawing/2014/main" id="{4B89300B-FDFD-9B46-4AA2-C0662933B468}"/>
              </a:ext>
            </a:extLst>
          </p:cNvPr>
          <p:cNvSpPr txBox="1"/>
          <p:nvPr/>
        </p:nvSpPr>
        <p:spPr>
          <a:xfrm>
            <a:off x="6031680" y="1831131"/>
            <a:ext cx="6409087" cy="99052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ترسيخ مفهوم الجمع والطرح بتوظيف كلمات مفاتيح وأشياء ملموسة.</a:t>
            </a:r>
          </a:p>
          <a:p>
            <a:pPr algn="r" rtl="1">
              <a:lnSpc>
                <a:spcPts val="2581"/>
              </a:lnSpc>
            </a:pPr>
            <a:endParaRPr lang="ar-EG" sz="1912" u="none" strike="noStrike" dirty="0">
              <a:solidFill>
                <a:srgbClr val="2A2B39"/>
              </a:solidFill>
              <a:latin typeface="IBM Plex Sans Arabic"/>
              <a:ea typeface="IBM Plex Sans Arabic"/>
              <a:cs typeface="IBM Plex Sans Arabic"/>
              <a:sym typeface="IBM Plex Sans Arabic"/>
              <a:rtl/>
            </a:endParaRPr>
          </a:p>
        </p:txBody>
      </p:sp>
      <p:sp>
        <p:nvSpPr>
          <p:cNvPr id="56" name="TextBox 56">
            <a:extLst>
              <a:ext uri="{FF2B5EF4-FFF2-40B4-BE49-F238E27FC236}">
                <a16:creationId xmlns:a16="http://schemas.microsoft.com/office/drawing/2014/main" id="{F7A02E46-78A2-02C8-82C3-282853D0865C}"/>
              </a:ext>
            </a:extLst>
          </p:cNvPr>
          <p:cNvSpPr txBox="1"/>
          <p:nvPr/>
        </p:nvSpPr>
        <p:spPr>
          <a:xfrm>
            <a:off x="832420" y="5312930"/>
            <a:ext cx="3211255" cy="1219565"/>
          </a:xfrm>
          <a:prstGeom prst="rect">
            <a:avLst/>
          </a:prstGeom>
        </p:spPr>
        <p:txBody>
          <a:bodyPr lIns="0" tIns="0" rIns="0" bIns="0" rtlCol="0" anchor="t">
            <a:spAutoFit/>
          </a:bodyPr>
          <a:lstStyle/>
          <a:p>
            <a:pPr marL="671513" lvl="1" indent="-428625" algn="r" rtl="1">
              <a:lnSpc>
                <a:spcPts val="2430"/>
              </a:lnSpc>
              <a:buClr>
                <a:srgbClr val="151616"/>
              </a:buClr>
              <a:buSzPts val="1200"/>
              <a:buFont typeface="Cambria" panose="02040503050406030204" pitchFamily="18" charset="0"/>
              <a:buChar char="◾"/>
              <a:tabLst>
                <a:tab pos="1396365" algn="l"/>
                <a:tab pos="1397318" algn="l"/>
              </a:tabLst>
            </a:pPr>
            <a:r>
              <a:rPr lang="ar-EG" sz="1699" spc="42" dirty="0">
                <a:solidFill>
                  <a:srgbClr val="242424"/>
                </a:solidFill>
                <a:latin typeface="IBM Plex Sans Arabic"/>
                <a:cs typeface="IBM Plex Sans Arabic"/>
                <a:sym typeface="IBM Plex Sans Arabic"/>
                <a:rtl/>
              </a:rPr>
              <a:t>يوجه </a:t>
            </a:r>
            <a:r>
              <a:rPr lang="ar-SA" sz="1699" spc="42" dirty="0">
                <a:solidFill>
                  <a:srgbClr val="242424"/>
                </a:solidFill>
                <a:latin typeface="IBM Plex Sans Arabic"/>
                <a:cs typeface="IBM Plex Sans Arabic"/>
                <a:rtl/>
              </a:rPr>
              <a:t> </a:t>
            </a:r>
            <a:r>
              <a:rPr lang="ar-MA" sz="1699" spc="42" dirty="0">
                <a:solidFill>
                  <a:srgbClr val="242424"/>
                </a:solidFill>
                <a:latin typeface="IBM Plex Sans Arabic"/>
                <a:cs typeface="IBM Plex Sans Arabic"/>
                <a:sym typeface="IBM Plex Sans Arabic"/>
                <a:rtl/>
              </a:rPr>
              <a:t>الأستاذ(ة)</a:t>
            </a:r>
            <a:r>
              <a:rPr lang="ar-MA" sz="1699" spc="42" dirty="0">
                <a:solidFill>
                  <a:srgbClr val="242424"/>
                </a:solidFill>
                <a:latin typeface="IBM Plex Sans Arabic"/>
                <a:cs typeface="IBM Plex Sans Arabic"/>
                <a:rtl/>
              </a:rPr>
              <a:t> </a:t>
            </a:r>
            <a:r>
              <a:rPr lang="ar-EG" sz="1699" spc="42" dirty="0">
                <a:solidFill>
                  <a:srgbClr val="242424"/>
                </a:solidFill>
                <a:latin typeface="IBM Plex Sans Arabic"/>
                <a:cs typeface="IBM Plex Sans Arabic"/>
                <a:sym typeface="IBM Plex Sans Arabic"/>
                <a:rtl/>
              </a:rPr>
              <a:t> المتعلمين إلى إنجاز الأنشطة التطبيقية المقترحة في كراسة الدعم.</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A7F5D15C-4BCD-587E-854F-A8E2F0EAC63D}"/>
              </a:ext>
            </a:extLst>
          </p:cNvPr>
          <p:cNvGrpSpPr/>
          <p:nvPr/>
        </p:nvGrpSpPr>
        <p:grpSpPr>
          <a:xfrm rot="5400000">
            <a:off x="12567332" y="1806172"/>
            <a:ext cx="1569555" cy="839931"/>
            <a:chOff x="0" y="0"/>
            <a:chExt cx="1223127" cy="654544"/>
          </a:xfrm>
        </p:grpSpPr>
        <p:sp>
          <p:nvSpPr>
            <p:cNvPr id="58" name="Freeform 58">
              <a:extLst>
                <a:ext uri="{FF2B5EF4-FFF2-40B4-BE49-F238E27FC236}">
                  <a16:creationId xmlns:a16="http://schemas.microsoft.com/office/drawing/2014/main" id="{6DED27EE-1284-35E8-D334-F89D66810E0E}"/>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D781342C-9D27-0F55-8EF7-D6354F96ABAA}"/>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7C8E3129-6C10-B369-8F64-1E82961DE76D}"/>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3D9CF393-C03D-3DCA-32A3-5EA21AA94434}"/>
              </a:ext>
            </a:extLst>
          </p:cNvPr>
          <p:cNvSpPr txBox="1"/>
          <p:nvPr/>
        </p:nvSpPr>
        <p:spPr>
          <a:xfrm rot="5400000">
            <a:off x="12119950" y="200814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B5A1AE36-2D62-EC51-38FF-F6F2742CFEDD}"/>
              </a:ext>
            </a:extLst>
          </p:cNvPr>
          <p:cNvGrpSpPr/>
          <p:nvPr/>
        </p:nvGrpSpPr>
        <p:grpSpPr>
          <a:xfrm>
            <a:off x="440282" y="624521"/>
            <a:ext cx="4346583" cy="1649005"/>
            <a:chOff x="0" y="0"/>
            <a:chExt cx="2856354" cy="1074441"/>
          </a:xfrm>
        </p:grpSpPr>
        <p:sp>
          <p:nvSpPr>
            <p:cNvPr id="63" name="Freeform 63">
              <a:extLst>
                <a:ext uri="{FF2B5EF4-FFF2-40B4-BE49-F238E27FC236}">
                  <a16:creationId xmlns:a16="http://schemas.microsoft.com/office/drawing/2014/main" id="{99F8D9FA-77DB-B2A6-7CB3-3EADD04058EB}"/>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23FD11C8-9C46-E9FF-895D-B47329B8BCA7}"/>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086A0540-1144-C8DF-2A83-0C642CD58F8A}"/>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25BE9C9A-6B6B-FFB6-E414-3B8A151CEE62}"/>
              </a:ext>
            </a:extLst>
          </p:cNvPr>
          <p:cNvGrpSpPr/>
          <p:nvPr/>
        </p:nvGrpSpPr>
        <p:grpSpPr>
          <a:xfrm>
            <a:off x="1004160" y="341233"/>
            <a:ext cx="2671204" cy="566577"/>
            <a:chOff x="0" y="0"/>
            <a:chExt cx="1755380" cy="372326"/>
          </a:xfrm>
        </p:grpSpPr>
        <p:sp>
          <p:nvSpPr>
            <p:cNvPr id="67" name="Freeform 67">
              <a:extLst>
                <a:ext uri="{FF2B5EF4-FFF2-40B4-BE49-F238E27FC236}">
                  <a16:creationId xmlns:a16="http://schemas.microsoft.com/office/drawing/2014/main" id="{0751257A-D5D8-88F3-22D7-DD2C32D4028F}"/>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5A37CD20-1D1A-839D-1C9E-78BD5C2618CE}"/>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1FCA2B33-5DF8-6300-3A83-984AA5101B3A}"/>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7760AFB6-2874-889E-0E2D-154A03D37E17}"/>
              </a:ext>
            </a:extLst>
          </p:cNvPr>
          <p:cNvSpPr txBox="1"/>
          <p:nvPr/>
        </p:nvSpPr>
        <p:spPr>
          <a:xfrm>
            <a:off x="1074422" y="520863"/>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079CBD3C-A30D-B575-B14E-375D92C8F483}"/>
              </a:ext>
            </a:extLst>
          </p:cNvPr>
          <p:cNvSpPr txBox="1"/>
          <p:nvPr/>
        </p:nvSpPr>
        <p:spPr>
          <a:xfrm>
            <a:off x="605787" y="869710"/>
            <a:ext cx="4172895" cy="1179490"/>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ال</a:t>
            </a:r>
            <a:r>
              <a:rPr lang="ar-EG" sz="2241" dirty="0" err="1">
                <a:solidFill>
                  <a:srgbClr val="000000"/>
                </a:solidFill>
                <a:latin typeface="IBM Plex Sans Arabic"/>
                <a:ea typeface="IBM Plex Sans Arabic"/>
                <a:cs typeface="IBM Plex Sans Arabic"/>
                <a:sym typeface="IBM Plex Sans Arabic"/>
                <a:rtl/>
              </a:rPr>
              <a:t>خشيبات</a:t>
            </a:r>
            <a:r>
              <a:rPr lang="ar-EG" sz="2241" dirty="0">
                <a:solidFill>
                  <a:srgbClr val="000000"/>
                </a:solidFill>
                <a:latin typeface="IBM Plex Sans Arabic"/>
                <a:ea typeface="IBM Plex Sans Arabic"/>
                <a:cs typeface="IBM Plex Sans Arabic"/>
                <a:sym typeface="IBM Plex Sans Arabic"/>
                <a:rtl/>
              </a:rPr>
              <a:t>، </a:t>
            </a:r>
            <a:r>
              <a:rPr lang="ar-MA" sz="2241" dirty="0">
                <a:solidFill>
                  <a:srgbClr val="000000"/>
                </a:solidFill>
                <a:latin typeface="IBM Plex Sans Arabic"/>
                <a:ea typeface="IBM Plex Sans Arabic"/>
                <a:cs typeface="IBM Plex Sans Arabic"/>
                <a:sym typeface="IBM Plex Sans Arabic"/>
                <a:rtl/>
              </a:rPr>
              <a:t> حزم، </a:t>
            </a:r>
            <a:r>
              <a:rPr lang="ar-EG" sz="2241" dirty="0">
                <a:solidFill>
                  <a:srgbClr val="000000"/>
                </a:solidFill>
                <a:latin typeface="IBM Plex Sans Arabic"/>
                <a:ea typeface="IBM Plex Sans Arabic"/>
                <a:cs typeface="IBM Plex Sans Arabic"/>
                <a:sym typeface="IBM Plex Sans Arabic"/>
                <a:rtl/>
              </a:rPr>
              <a:t>أشرطة مطاطية أو شريط لصاق</a:t>
            </a:r>
            <a:r>
              <a:rPr lang="ar-MA" sz="2241" dirty="0">
                <a:solidFill>
                  <a:srgbClr val="000000"/>
                </a:solidFill>
                <a:latin typeface="IBM Plex Sans Arabic"/>
                <a:ea typeface="IBM Plex Sans Arabic"/>
                <a:cs typeface="IBM Plex Sans Arabic"/>
                <a:sym typeface="IBM Plex Sans Arabic"/>
                <a:rtl/>
              </a:rPr>
              <a:t>.</a:t>
            </a:r>
            <a:r>
              <a:rPr lang="ar-EG" sz="2241" dirty="0">
                <a:solidFill>
                  <a:srgbClr val="000000"/>
                </a:solidFill>
                <a:latin typeface="IBM Plex Sans Arabic"/>
                <a:ea typeface="IBM Plex Sans Arabic"/>
                <a:cs typeface="IBM Plex Sans Arabic"/>
                <a:sym typeface="IBM Plex Sans Arabic"/>
                <a:rtl/>
              </a:rPr>
              <a:t> </a:t>
            </a:r>
          </a:p>
          <a:p>
            <a:pPr algn="r" rtl="1">
              <a:lnSpc>
                <a:spcPts val="3138"/>
              </a:lnSpc>
            </a:pPr>
            <a:endParaRPr lang="ar-EG" sz="2241" dirty="0">
              <a:solidFill>
                <a:srgbClr val="000000"/>
              </a:solidFill>
              <a:latin typeface="IBM Plex Sans Arabic"/>
              <a:ea typeface="IBM Plex Sans Arabic"/>
              <a:cs typeface="IBM Plex Sans Arabic"/>
              <a:sym typeface="IBM Plex Sans Arabic"/>
              <a:rtl/>
            </a:endParaRPr>
          </a:p>
        </p:txBody>
      </p:sp>
      <p:grpSp>
        <p:nvGrpSpPr>
          <p:cNvPr id="72" name="Group 72">
            <a:extLst>
              <a:ext uri="{FF2B5EF4-FFF2-40B4-BE49-F238E27FC236}">
                <a16:creationId xmlns:a16="http://schemas.microsoft.com/office/drawing/2014/main" id="{F234170C-CD70-06F0-77FD-9BDF63EB9B90}"/>
              </a:ext>
            </a:extLst>
          </p:cNvPr>
          <p:cNvGrpSpPr/>
          <p:nvPr/>
        </p:nvGrpSpPr>
        <p:grpSpPr>
          <a:xfrm>
            <a:off x="14300219" y="755621"/>
            <a:ext cx="3444840" cy="1635002"/>
            <a:chOff x="0" y="0"/>
            <a:chExt cx="2263775" cy="1074441"/>
          </a:xfrm>
        </p:grpSpPr>
        <p:sp>
          <p:nvSpPr>
            <p:cNvPr id="73" name="Freeform 73">
              <a:extLst>
                <a:ext uri="{FF2B5EF4-FFF2-40B4-BE49-F238E27FC236}">
                  <a16:creationId xmlns:a16="http://schemas.microsoft.com/office/drawing/2014/main" id="{E5E82311-3E71-AF5F-5196-440B8EE1DE1C}"/>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5084BDCA-F29A-F52A-B748-FD2DDD3A22B8}"/>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21C6C7C0-5AFE-3DD4-A3EE-76393994C760}"/>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A35DC017-8915-CD39-D066-07998369322B}"/>
              </a:ext>
            </a:extLst>
          </p:cNvPr>
          <p:cNvGrpSpPr/>
          <p:nvPr/>
        </p:nvGrpSpPr>
        <p:grpSpPr>
          <a:xfrm>
            <a:off x="14687037" y="484804"/>
            <a:ext cx="2671204" cy="566577"/>
            <a:chOff x="0" y="0"/>
            <a:chExt cx="1755380" cy="372326"/>
          </a:xfrm>
        </p:grpSpPr>
        <p:sp>
          <p:nvSpPr>
            <p:cNvPr id="77" name="Freeform 77">
              <a:extLst>
                <a:ext uri="{FF2B5EF4-FFF2-40B4-BE49-F238E27FC236}">
                  <a16:creationId xmlns:a16="http://schemas.microsoft.com/office/drawing/2014/main" id="{85F2CCD1-D37E-E0DB-16BD-4B2AF67A2A8C}"/>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71DD3C1C-938D-DF40-738E-F7D774360162}"/>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42DBD80B-B2B1-EEDA-9F83-56CBA1691BD9}"/>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1" name="TextBox 81">
            <a:extLst>
              <a:ext uri="{FF2B5EF4-FFF2-40B4-BE49-F238E27FC236}">
                <a16:creationId xmlns:a16="http://schemas.microsoft.com/office/drawing/2014/main" id="{A5203517-6B0D-9507-ED61-5E8BC4B3F8DC}"/>
              </a:ext>
            </a:extLst>
          </p:cNvPr>
          <p:cNvSpPr txBox="1"/>
          <p:nvPr/>
        </p:nvSpPr>
        <p:spPr>
          <a:xfrm>
            <a:off x="14869082" y="643789"/>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82" name="Freeform 7">
            <a:extLst>
              <a:ext uri="{FF2B5EF4-FFF2-40B4-BE49-F238E27FC236}">
                <a16:creationId xmlns:a16="http://schemas.microsoft.com/office/drawing/2014/main" id="{A26FF896-4250-A5D1-351F-84FB4038AB6D}"/>
              </a:ext>
            </a:extLst>
          </p:cNvPr>
          <p:cNvSpPr/>
          <p:nvPr/>
        </p:nvSpPr>
        <p:spPr>
          <a:xfrm rot="21304290" flipV="1">
            <a:off x="9393825" y="2696189"/>
            <a:ext cx="1229569" cy="701522"/>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pic>
        <p:nvPicPr>
          <p:cNvPr id="4" name="Picture 12">
            <a:extLst>
              <a:ext uri="{FF2B5EF4-FFF2-40B4-BE49-F238E27FC236}">
                <a16:creationId xmlns:a16="http://schemas.microsoft.com/office/drawing/2014/main" id="{D717042E-6E52-DD06-A160-76768C2A30EC}"/>
              </a:ext>
            </a:extLst>
          </p:cNvPr>
          <p:cNvPicPr>
            <a:picLocks noChangeAspect="1"/>
          </p:cNvPicPr>
          <p:nvPr/>
        </p:nvPicPr>
        <p:blipFill>
          <a:blip r:embed="rId7"/>
          <a:stretch>
            <a:fillRect/>
          </a:stretch>
        </p:blipFill>
        <p:spPr>
          <a:xfrm>
            <a:off x="4857415" y="3980814"/>
            <a:ext cx="3541407" cy="4297163"/>
          </a:xfrm>
          <a:prstGeom prst="rect">
            <a:avLst/>
          </a:prstGeom>
        </p:spPr>
      </p:pic>
      <p:grpSp>
        <p:nvGrpSpPr>
          <p:cNvPr id="6" name="Group 12">
            <a:extLst>
              <a:ext uri="{FF2B5EF4-FFF2-40B4-BE49-F238E27FC236}">
                <a16:creationId xmlns:a16="http://schemas.microsoft.com/office/drawing/2014/main" id="{70365397-7BC4-2D3B-C4E5-3EC53AAFCFA3}"/>
              </a:ext>
            </a:extLst>
          </p:cNvPr>
          <p:cNvGrpSpPr/>
          <p:nvPr/>
        </p:nvGrpSpPr>
        <p:grpSpPr>
          <a:xfrm>
            <a:off x="591800" y="9002444"/>
            <a:ext cx="17467600" cy="1098379"/>
            <a:chOff x="0" y="0"/>
            <a:chExt cx="2269920" cy="2496304"/>
          </a:xfrm>
        </p:grpSpPr>
        <p:sp>
          <p:nvSpPr>
            <p:cNvPr id="7" name="Freeform 13">
              <a:extLst>
                <a:ext uri="{FF2B5EF4-FFF2-40B4-BE49-F238E27FC236}">
                  <a16:creationId xmlns:a16="http://schemas.microsoft.com/office/drawing/2014/main" id="{A36F7DAE-6B35-13BB-84C8-524CF6328B6A}"/>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12" name="Freeform 14">
              <a:extLst>
                <a:ext uri="{FF2B5EF4-FFF2-40B4-BE49-F238E27FC236}">
                  <a16:creationId xmlns:a16="http://schemas.microsoft.com/office/drawing/2014/main" id="{8ECA1909-61EF-9F08-2CB2-6E908DCCEC54}"/>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13" name="Freeform 15">
              <a:extLst>
                <a:ext uri="{FF2B5EF4-FFF2-40B4-BE49-F238E27FC236}">
                  <a16:creationId xmlns:a16="http://schemas.microsoft.com/office/drawing/2014/main" id="{5DC9BBB6-24B4-148A-D3DC-58EF466A7702}"/>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sp>
        <p:nvSpPr>
          <p:cNvPr id="14" name="TextBox 47">
            <a:extLst>
              <a:ext uri="{FF2B5EF4-FFF2-40B4-BE49-F238E27FC236}">
                <a16:creationId xmlns:a16="http://schemas.microsoft.com/office/drawing/2014/main" id="{956E0989-6B47-7F7D-6FD4-FDEECE99A7D1}"/>
              </a:ext>
            </a:extLst>
          </p:cNvPr>
          <p:cNvSpPr txBox="1"/>
          <p:nvPr/>
        </p:nvSpPr>
        <p:spPr>
          <a:xfrm>
            <a:off x="1003833" y="9121208"/>
            <a:ext cx="15927378" cy="604012"/>
          </a:xfrm>
          <a:prstGeom prst="rect">
            <a:avLst/>
          </a:prstGeom>
        </p:spPr>
        <p:txBody>
          <a:bodyPr wrap="square"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يحرص الأستاذ(ة) على أن جميع التلاميذ يميزون وظيفة الرمز (+) لإنجاز عملية الجمع  باستخدام الخشيبات والحزم.</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أثناء القيام بالمناولة تسحب  الخشيبات والحزم بعد تجميعها  إلى خانتي  المجموع. </a:t>
            </a:r>
          </a:p>
        </p:txBody>
      </p:sp>
      <p:grpSp>
        <p:nvGrpSpPr>
          <p:cNvPr id="15" name="Group 76">
            <a:extLst>
              <a:ext uri="{FF2B5EF4-FFF2-40B4-BE49-F238E27FC236}">
                <a16:creationId xmlns:a16="http://schemas.microsoft.com/office/drawing/2014/main" id="{493CBB35-8667-BF2E-F7B3-00D70091F612}"/>
              </a:ext>
            </a:extLst>
          </p:cNvPr>
          <p:cNvGrpSpPr/>
          <p:nvPr/>
        </p:nvGrpSpPr>
        <p:grpSpPr>
          <a:xfrm>
            <a:off x="8047555" y="8501203"/>
            <a:ext cx="2671204" cy="680897"/>
            <a:chOff x="0" y="0"/>
            <a:chExt cx="1755380" cy="372326"/>
          </a:xfrm>
        </p:grpSpPr>
        <p:sp>
          <p:nvSpPr>
            <p:cNvPr id="16" name="Freeform 77">
              <a:extLst>
                <a:ext uri="{FF2B5EF4-FFF2-40B4-BE49-F238E27FC236}">
                  <a16:creationId xmlns:a16="http://schemas.microsoft.com/office/drawing/2014/main" id="{8F255990-7D14-5126-00E9-207E52DA57E9}"/>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17" name="Freeform 78">
              <a:extLst>
                <a:ext uri="{FF2B5EF4-FFF2-40B4-BE49-F238E27FC236}">
                  <a16:creationId xmlns:a16="http://schemas.microsoft.com/office/drawing/2014/main" id="{25676BC8-9142-7FB7-C8EE-22994473E6E4}"/>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18" name="Freeform 79">
              <a:extLst>
                <a:ext uri="{FF2B5EF4-FFF2-40B4-BE49-F238E27FC236}">
                  <a16:creationId xmlns:a16="http://schemas.microsoft.com/office/drawing/2014/main" id="{ED07375F-6012-B1C2-BA8C-577FD4C8B32E}"/>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19" name="TextBox 81">
            <a:extLst>
              <a:ext uri="{FF2B5EF4-FFF2-40B4-BE49-F238E27FC236}">
                <a16:creationId xmlns:a16="http://schemas.microsoft.com/office/drawing/2014/main" id="{4CF0E6D7-4B96-328E-23EE-FAF86F957C9D}"/>
              </a:ext>
            </a:extLst>
          </p:cNvPr>
          <p:cNvSpPr txBox="1"/>
          <p:nvPr/>
        </p:nvSpPr>
        <p:spPr>
          <a:xfrm>
            <a:off x="8229600" y="8649339"/>
            <a:ext cx="2390218" cy="258574"/>
          </a:xfrm>
          <a:prstGeom prst="rect">
            <a:avLst/>
          </a:prstGeom>
        </p:spPr>
        <p:txBody>
          <a:bodyPr lIns="0" tIns="0" rIns="0" bIns="0" rtlCol="0" anchor="t">
            <a:spAutoFit/>
          </a:bodyPr>
          <a:lstStyle/>
          <a:p>
            <a:pPr marL="0" lvl="0" indent="0" algn="ctr" rtl="1">
              <a:lnSpc>
                <a:spcPts val="1804"/>
              </a:lnSpc>
              <a:spcBef>
                <a:spcPct val="0"/>
              </a:spcBef>
            </a:pPr>
            <a:r>
              <a:rPr lang="ar-MA" sz="2200" dirty="0">
                <a:solidFill>
                  <a:srgbClr val="2A2B39"/>
                </a:solidFill>
                <a:latin typeface="IBM Plex Sans Arabic"/>
                <a:ea typeface="IBM Plex Sans Arabic"/>
                <a:cs typeface="IBM Plex Sans Arabic"/>
                <a:sym typeface="IBM Plex Sans Arabic"/>
                <a:rtl/>
              </a:rPr>
              <a:t>موجهات عامة</a:t>
            </a:r>
            <a:endParaRPr lang="ar-EG" sz="2200" dirty="0">
              <a:solidFill>
                <a:srgbClr val="2A2B39"/>
              </a:solidFill>
              <a:latin typeface="IBM Plex Sans Arabic"/>
              <a:ea typeface="IBM Plex Sans Arabic"/>
              <a:cs typeface="IBM Plex Sans Arabic"/>
              <a:sym typeface="IBM Plex Sans Arabic"/>
              <a:rtl/>
            </a:endParaRPr>
          </a:p>
        </p:txBody>
      </p:sp>
      <p:sp>
        <p:nvSpPr>
          <p:cNvPr id="28" name="TextBox 80">
            <a:extLst>
              <a:ext uri="{FF2B5EF4-FFF2-40B4-BE49-F238E27FC236}">
                <a16:creationId xmlns:a16="http://schemas.microsoft.com/office/drawing/2014/main" id="{9FA1F4E2-6803-CA79-2860-69790E8FA5DC}"/>
              </a:ext>
            </a:extLst>
          </p:cNvPr>
          <p:cNvSpPr txBox="1"/>
          <p:nvPr/>
        </p:nvSpPr>
        <p:spPr>
          <a:xfrm>
            <a:off x="15223804" y="1369088"/>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tl/>
              </a:rPr>
              <a:t>20 </a:t>
            </a:r>
            <a:r>
              <a:rPr lang="ar-EG" sz="2241" dirty="0">
                <a:solidFill>
                  <a:srgbClr val="000000"/>
                </a:solidFill>
                <a:latin typeface="IBM Plex Sans Arabic"/>
                <a:ea typeface="IBM Plex Sans Arabic"/>
                <a:cs typeface="IBM Plex Sans Arabic"/>
                <a:sym typeface="IBM Plex Sans Arabic"/>
                <a:rtl/>
              </a:rPr>
              <a:t>دق</a:t>
            </a:r>
            <a:r>
              <a:rPr lang="ar-MA" sz="2241" dirty="0">
                <a:solidFill>
                  <a:srgbClr val="000000"/>
                </a:solidFill>
                <a:latin typeface="IBM Plex Sans Arabic"/>
                <a:ea typeface="IBM Plex Sans Arabic"/>
                <a:cs typeface="IBM Plex Sans Arabic"/>
                <a:sym typeface="IBM Plex Sans Arabic"/>
                <a:rtl/>
              </a:rPr>
              <a:t>ي</a:t>
            </a:r>
            <a:r>
              <a:rPr lang="ar-EG" sz="2241" dirty="0">
                <a:solidFill>
                  <a:srgbClr val="000000"/>
                </a:solidFill>
                <a:latin typeface="IBM Plex Sans Arabic"/>
                <a:ea typeface="IBM Plex Sans Arabic"/>
                <a:cs typeface="IBM Plex Sans Arabic"/>
                <a:sym typeface="IBM Plex Sans Arabic"/>
                <a:rtl/>
              </a:rPr>
              <a:t>ق</a:t>
            </a:r>
            <a:r>
              <a:rPr lang="ar-MA" sz="2241" dirty="0">
                <a:solidFill>
                  <a:srgbClr val="000000"/>
                </a:solidFill>
                <a:latin typeface="IBM Plex Sans Arabic"/>
                <a:ea typeface="IBM Plex Sans Arabic"/>
                <a:cs typeface="IBM Plex Sans Arabic"/>
                <a:sym typeface="IBM Plex Sans Arabic"/>
                <a:rtl/>
              </a:rPr>
              <a:t>ة</a:t>
            </a:r>
            <a:endParaRPr lang="ar-EG" sz="2241" dirty="0">
              <a:solidFill>
                <a:srgbClr val="000000"/>
              </a:solidFill>
              <a:latin typeface="IBM Plex Sans Arabic"/>
              <a:ea typeface="IBM Plex Sans Arabic"/>
              <a:cs typeface="IBM Plex Sans Arabic"/>
              <a:sym typeface="IBM Plex Sans Arabic"/>
              <a:rtl/>
            </a:endParaRPr>
          </a:p>
        </p:txBody>
      </p:sp>
    </p:spTree>
    <p:extLst>
      <p:ext uri="{BB962C8B-B14F-4D97-AF65-F5344CB8AC3E}">
        <p14:creationId xmlns:p14="http://schemas.microsoft.com/office/powerpoint/2010/main" val="45795899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6A6B3-CE98-0928-C910-B86AC833A785}"/>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676E526A-45EF-5D07-275D-83FBB3E69289}"/>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8FEAAFC9-A6BE-A5B9-99A7-0C968301D216}"/>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447D6F67-BF6B-4926-B051-1551FEC12E29}"/>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BD73C4DF-8255-A062-A104-53B520875A0C}"/>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5BFA14AF-6627-7200-C10E-DDAFE4C863D9}"/>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7" name="TextBox 17">
            <a:extLst>
              <a:ext uri="{FF2B5EF4-FFF2-40B4-BE49-F238E27FC236}">
                <a16:creationId xmlns:a16="http://schemas.microsoft.com/office/drawing/2014/main" id="{D58F155F-BD4C-8D41-5FAF-CEA4CEA13A58}"/>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 </a:t>
            </a:r>
            <a:r>
              <a:rPr lang="fr-FR"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5</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832277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F385C-A715-65A1-0DF7-893B0233F82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F89208B-7597-C835-7699-99D78CE9CDF4}"/>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4" name="Freeform 4">
            <a:extLst>
              <a:ext uri="{FF2B5EF4-FFF2-40B4-BE49-F238E27FC236}">
                <a16:creationId xmlns:a16="http://schemas.microsoft.com/office/drawing/2014/main" id="{EE6A79FF-0F8F-ED6E-BB39-69831837B7A5}"/>
              </a:ext>
            </a:extLst>
          </p:cNvPr>
          <p:cNvSpPr/>
          <p:nvPr/>
        </p:nvSpPr>
        <p:spPr>
          <a:xfrm rot="1520147" flipV="1">
            <a:off x="13638644" y="3028501"/>
            <a:ext cx="2050036"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B3F0C9F7-E5B5-D8C1-4CBC-EF0E1A0E6AEC}"/>
              </a:ext>
            </a:extLst>
          </p:cNvPr>
          <p:cNvGrpSpPr/>
          <p:nvPr/>
        </p:nvGrpSpPr>
        <p:grpSpPr>
          <a:xfrm>
            <a:off x="5352754" y="1478565"/>
            <a:ext cx="7517550" cy="1842095"/>
            <a:chOff x="0" y="0"/>
            <a:chExt cx="3172940" cy="796749"/>
          </a:xfrm>
        </p:grpSpPr>
        <p:sp>
          <p:nvSpPr>
            <p:cNvPr id="9" name="Freeform 9">
              <a:extLst>
                <a:ext uri="{FF2B5EF4-FFF2-40B4-BE49-F238E27FC236}">
                  <a16:creationId xmlns:a16="http://schemas.microsoft.com/office/drawing/2014/main" id="{3D726E29-CF9A-C643-90C5-5E191D06D628}"/>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DE040458-094C-1996-BA94-55AEAAA963F6}"/>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26E66432-DD67-3DE3-D4E3-C2F816E5063C}"/>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C9DAA60E-28B9-457B-62F6-1E118E9A6DAC}"/>
              </a:ext>
            </a:extLst>
          </p:cNvPr>
          <p:cNvGrpSpPr/>
          <p:nvPr/>
        </p:nvGrpSpPr>
        <p:grpSpPr>
          <a:xfrm>
            <a:off x="3972723" y="4164563"/>
            <a:ext cx="9799353" cy="5485068"/>
            <a:chOff x="0" y="0"/>
            <a:chExt cx="2269920" cy="2496304"/>
          </a:xfrm>
        </p:grpSpPr>
        <p:sp>
          <p:nvSpPr>
            <p:cNvPr id="13" name="Freeform 13">
              <a:extLst>
                <a:ext uri="{FF2B5EF4-FFF2-40B4-BE49-F238E27FC236}">
                  <a16:creationId xmlns:a16="http://schemas.microsoft.com/office/drawing/2014/main" id="{B5C13DBA-AC85-6C3A-3C12-11F4F1A7A195}"/>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E61240FD-DFAE-62C4-814A-08DD429FB608}"/>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97CD2940-781F-135F-2306-A681413653C1}"/>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grpSp>
        <p:nvGrpSpPr>
          <p:cNvPr id="16" name="Group 16">
            <a:extLst>
              <a:ext uri="{FF2B5EF4-FFF2-40B4-BE49-F238E27FC236}">
                <a16:creationId xmlns:a16="http://schemas.microsoft.com/office/drawing/2014/main" id="{68F97678-AC4D-EEC4-29E7-E26F0844D907}"/>
              </a:ext>
            </a:extLst>
          </p:cNvPr>
          <p:cNvGrpSpPr/>
          <p:nvPr/>
        </p:nvGrpSpPr>
        <p:grpSpPr>
          <a:xfrm>
            <a:off x="14091548" y="4127762"/>
            <a:ext cx="3736418" cy="5523428"/>
            <a:chOff x="0" y="0"/>
            <a:chExt cx="1922617" cy="2496304"/>
          </a:xfrm>
        </p:grpSpPr>
        <p:sp>
          <p:nvSpPr>
            <p:cNvPr id="17" name="Freeform 17">
              <a:extLst>
                <a:ext uri="{FF2B5EF4-FFF2-40B4-BE49-F238E27FC236}">
                  <a16:creationId xmlns:a16="http://schemas.microsoft.com/office/drawing/2014/main" id="{BCC7FB85-5232-69DE-FA92-023AF6D4E35E}"/>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a:p>
          </p:txBody>
        </p:sp>
        <p:sp>
          <p:nvSpPr>
            <p:cNvPr id="18" name="Freeform 18">
              <a:extLst>
                <a:ext uri="{FF2B5EF4-FFF2-40B4-BE49-F238E27FC236}">
                  <a16:creationId xmlns:a16="http://schemas.microsoft.com/office/drawing/2014/main" id="{1801614F-3E0D-233B-F3F2-BA15BDBF0E50}"/>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a:p>
          </p:txBody>
        </p:sp>
        <p:sp>
          <p:nvSpPr>
            <p:cNvPr id="19" name="Freeform 19">
              <a:extLst>
                <a:ext uri="{FF2B5EF4-FFF2-40B4-BE49-F238E27FC236}">
                  <a16:creationId xmlns:a16="http://schemas.microsoft.com/office/drawing/2014/main" id="{24F9D5D4-6A74-DE96-7EB6-38A637107298}"/>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96EF793E-B0B9-FA41-330F-3F415EB4EA13}"/>
              </a:ext>
            </a:extLst>
          </p:cNvPr>
          <p:cNvSpPr/>
          <p:nvPr/>
        </p:nvSpPr>
        <p:spPr>
          <a:xfrm>
            <a:off x="7642574" y="5275048"/>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A1D90F30-0C87-92FA-8F6C-3D97B1A49A53}"/>
              </a:ext>
            </a:extLst>
          </p:cNvPr>
          <p:cNvGrpSpPr/>
          <p:nvPr/>
        </p:nvGrpSpPr>
        <p:grpSpPr>
          <a:xfrm>
            <a:off x="8153400" y="3783790"/>
            <a:ext cx="845407" cy="845407"/>
            <a:chOff x="0" y="0"/>
            <a:chExt cx="812800" cy="812800"/>
          </a:xfrm>
        </p:grpSpPr>
        <p:sp>
          <p:nvSpPr>
            <p:cNvPr id="30" name="Freeform 30">
              <a:extLst>
                <a:ext uri="{FF2B5EF4-FFF2-40B4-BE49-F238E27FC236}">
                  <a16:creationId xmlns:a16="http://schemas.microsoft.com/office/drawing/2014/main" id="{7BEC36AD-DE1A-783B-3268-02C197397E0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277E7CBE-D50A-18CD-492A-2FDF3D8369D7}"/>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8D4004E9-EB30-1B3C-FDF1-1D001AB7C7B1}"/>
              </a:ext>
            </a:extLst>
          </p:cNvPr>
          <p:cNvSpPr txBox="1"/>
          <p:nvPr/>
        </p:nvSpPr>
        <p:spPr>
          <a:xfrm>
            <a:off x="7391400" y="493269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98A566AD-07D3-F5B6-E2B8-0E2AF4C910F0}"/>
              </a:ext>
            </a:extLst>
          </p:cNvPr>
          <p:cNvSpPr/>
          <p:nvPr/>
        </p:nvSpPr>
        <p:spPr>
          <a:xfrm>
            <a:off x="15051624" y="5238248"/>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34" name="Group 34">
            <a:extLst>
              <a:ext uri="{FF2B5EF4-FFF2-40B4-BE49-F238E27FC236}">
                <a16:creationId xmlns:a16="http://schemas.microsoft.com/office/drawing/2014/main" id="{AD672408-0C5A-3409-ACB5-222434FDF1FD}"/>
              </a:ext>
            </a:extLst>
          </p:cNvPr>
          <p:cNvGrpSpPr/>
          <p:nvPr/>
        </p:nvGrpSpPr>
        <p:grpSpPr>
          <a:xfrm>
            <a:off x="15529823" y="3707590"/>
            <a:ext cx="845407" cy="845407"/>
            <a:chOff x="0" y="0"/>
            <a:chExt cx="812800" cy="812800"/>
          </a:xfrm>
        </p:grpSpPr>
        <p:sp>
          <p:nvSpPr>
            <p:cNvPr id="35" name="Freeform 35">
              <a:extLst>
                <a:ext uri="{FF2B5EF4-FFF2-40B4-BE49-F238E27FC236}">
                  <a16:creationId xmlns:a16="http://schemas.microsoft.com/office/drawing/2014/main" id="{496A5D38-0EAB-0FAC-66AB-4FB18D60E1B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36" name="TextBox 36">
              <a:extLst>
                <a:ext uri="{FF2B5EF4-FFF2-40B4-BE49-F238E27FC236}">
                  <a16:creationId xmlns:a16="http://schemas.microsoft.com/office/drawing/2014/main" id="{C094218D-24E6-0F7D-9930-DB02B17C1D54}"/>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7">
            <a:extLst>
              <a:ext uri="{FF2B5EF4-FFF2-40B4-BE49-F238E27FC236}">
                <a16:creationId xmlns:a16="http://schemas.microsoft.com/office/drawing/2014/main" id="{55F5557B-CF76-E7BD-ED1A-8D73175AA8C3}"/>
              </a:ext>
            </a:extLst>
          </p:cNvPr>
          <p:cNvSpPr txBox="1"/>
          <p:nvPr/>
        </p:nvSpPr>
        <p:spPr>
          <a:xfrm>
            <a:off x="14664190" y="491608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التهيئة</a:t>
            </a:r>
          </a:p>
        </p:txBody>
      </p:sp>
      <p:sp>
        <p:nvSpPr>
          <p:cNvPr id="38" name="TextBox 38">
            <a:extLst>
              <a:ext uri="{FF2B5EF4-FFF2-40B4-BE49-F238E27FC236}">
                <a16:creationId xmlns:a16="http://schemas.microsoft.com/office/drawing/2014/main" id="{8C7E5ACD-C310-419F-B1B2-D726B5D3C1C9}"/>
              </a:ext>
            </a:extLst>
          </p:cNvPr>
          <p:cNvSpPr txBox="1"/>
          <p:nvPr/>
        </p:nvSpPr>
        <p:spPr>
          <a:xfrm>
            <a:off x="14300219" y="5938767"/>
            <a:ext cx="3039660" cy="1512443"/>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تنظيم وإعداد الفضاء؛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تحضير المعينات </a:t>
            </a:r>
            <a:r>
              <a:rPr lang="ar-EG" sz="1699" spc="42" dirty="0" err="1">
                <a:solidFill>
                  <a:srgbClr val="242424"/>
                </a:solidFill>
                <a:latin typeface="IBM Plex Sans Arabic"/>
                <a:ea typeface="IBM Plex Sans Arabic"/>
                <a:cs typeface="IBM Plex Sans Arabic"/>
                <a:sym typeface="IBM Plex Sans Arabic"/>
                <a:rtl/>
              </a:rPr>
              <a:t>الديداكتيكية</a:t>
            </a:r>
            <a:r>
              <a:rPr lang="ar-EG" sz="1699" spc="42" dirty="0">
                <a:solidFill>
                  <a:srgbClr val="242424"/>
                </a:solidFill>
                <a:latin typeface="IBM Plex Sans Arabic"/>
                <a:ea typeface="IBM Plex Sans Arabic"/>
                <a:cs typeface="IBM Plex Sans Arabic"/>
                <a:sym typeface="IBM Plex Sans Arabic"/>
                <a:rtl/>
              </a:rPr>
              <a:t>؛</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جذب انتباه المتعلمين؛</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التصريح بأهداف النشاط.</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sp>
        <p:nvSpPr>
          <p:cNvPr id="44" name="TextBox 44">
            <a:extLst>
              <a:ext uri="{FF2B5EF4-FFF2-40B4-BE49-F238E27FC236}">
                <a16:creationId xmlns:a16="http://schemas.microsoft.com/office/drawing/2014/main" id="{F5236205-56DB-993B-AFB8-DF2F7166B8E7}"/>
              </a:ext>
            </a:extLst>
          </p:cNvPr>
          <p:cNvSpPr txBox="1"/>
          <p:nvPr/>
        </p:nvSpPr>
        <p:spPr>
          <a:xfrm>
            <a:off x="8309719" y="381380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45" name="TextBox 45">
            <a:extLst>
              <a:ext uri="{FF2B5EF4-FFF2-40B4-BE49-F238E27FC236}">
                <a16:creationId xmlns:a16="http://schemas.microsoft.com/office/drawing/2014/main" id="{8BC01206-98EC-8942-0E48-A6CFACCDEF69}"/>
              </a:ext>
            </a:extLst>
          </p:cNvPr>
          <p:cNvSpPr txBox="1"/>
          <p:nvPr/>
        </p:nvSpPr>
        <p:spPr>
          <a:xfrm>
            <a:off x="15682223" y="3729003"/>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54" name="TextBox 54">
            <a:extLst>
              <a:ext uri="{FF2B5EF4-FFF2-40B4-BE49-F238E27FC236}">
                <a16:creationId xmlns:a16="http://schemas.microsoft.com/office/drawing/2014/main" id="{0F479456-CB8D-10CF-0659-539DCAC5FD8D}"/>
              </a:ext>
            </a:extLst>
          </p:cNvPr>
          <p:cNvSpPr txBox="1"/>
          <p:nvPr/>
        </p:nvSpPr>
        <p:spPr>
          <a:xfrm>
            <a:off x="5455336" y="2043551"/>
            <a:ext cx="7193864" cy="32367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تعرف وقراءة الأعداد من رقم واحد</a:t>
            </a:r>
            <a:r>
              <a:rPr lang="ar-MA" sz="1912" dirty="0">
                <a:solidFill>
                  <a:srgbClr val="2A2B39"/>
                </a:solidFill>
                <a:latin typeface="IBM Plex Sans Arabic"/>
                <a:ea typeface="IBM Plex Sans Arabic"/>
                <a:cs typeface="IBM Plex Sans Arabic"/>
                <a:sym typeface="IBM Plex Sans Arabic"/>
                <a:rtl/>
              </a:rPr>
              <a:t>.</a:t>
            </a:r>
            <a:endParaRPr lang="ar-EG" sz="1912" dirty="0">
              <a:solidFill>
                <a:srgbClr val="2A2B39"/>
              </a:solidFill>
              <a:latin typeface="IBM Plex Sans Arabic"/>
              <a:ea typeface="IBM Plex Sans Arabic"/>
              <a:cs typeface="IBM Plex Sans Arabic"/>
              <a:sym typeface="IBM Plex Sans Arabic"/>
              <a:rtl/>
            </a:endParaRPr>
          </a:p>
        </p:txBody>
      </p:sp>
      <p:sp>
        <p:nvSpPr>
          <p:cNvPr id="55" name="TextBox 55">
            <a:extLst>
              <a:ext uri="{FF2B5EF4-FFF2-40B4-BE49-F238E27FC236}">
                <a16:creationId xmlns:a16="http://schemas.microsoft.com/office/drawing/2014/main" id="{3D17BF0B-34A7-6524-6EC7-5A6E1707BB37}"/>
              </a:ext>
            </a:extLst>
          </p:cNvPr>
          <p:cNvSpPr txBox="1"/>
          <p:nvPr/>
        </p:nvSpPr>
        <p:spPr>
          <a:xfrm>
            <a:off x="4130471" y="5744546"/>
            <a:ext cx="9319378" cy="2649571"/>
          </a:xfrm>
          <a:prstGeom prst="rect">
            <a:avLst/>
          </a:prstGeom>
        </p:spPr>
        <p:txBody>
          <a:bodyPr wrap="square" lIns="0" tIns="0" rIns="0" bIns="0" rtlCol="0" anchor="t">
            <a:spAutoFit/>
          </a:bodyPr>
          <a:lstStyle/>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يرسم </a:t>
            </a:r>
            <a:r>
              <a:rPr lang="ar-MA" sz="1699" spc="42" dirty="0">
                <a:solidFill>
                  <a:srgbClr val="242424"/>
                </a:solidFill>
                <a:latin typeface="IBM Plex Sans Arabic"/>
                <a:cs typeface="IBM Plex Sans Arabic"/>
                <a:sym typeface="IBM Plex Sans Arabic"/>
                <a:rtl/>
              </a:rPr>
              <a:t>الأستاذ(ة) </a:t>
            </a:r>
            <a:r>
              <a:rPr lang="ar-EG" sz="1699" spc="42" dirty="0">
                <a:solidFill>
                  <a:srgbClr val="242424"/>
                </a:solidFill>
                <a:latin typeface="IBM Plex Sans Arabic"/>
                <a:cs typeface="IBM Plex Sans Arabic"/>
                <a:sym typeface="IBM Plex Sans Arabic"/>
                <a:rtl/>
              </a:rPr>
              <a:t>جدولا من 3×3 خانات على أرضية القسم أو في جانب مناسب من ساحة المدرسة. يكتب أو يضع داخل كل خانة بطائق تحمل الأرقام: من 1 إلى 9. </a:t>
            </a:r>
          </a:p>
          <a:p>
            <a:pPr marL="469265" lvl="1" indent="-285750" algn="r" rtl="1">
              <a:lnSpc>
                <a:spcPct val="150000"/>
              </a:lnSpc>
              <a:buFont typeface="Arial" panose="020B0604020202020204" pitchFamily="34" charset="0"/>
              <a:buChar char="•"/>
            </a:pPr>
            <a:r>
              <a:rPr lang="ar-EG" sz="1699" spc="42" dirty="0" err="1">
                <a:solidFill>
                  <a:srgbClr val="242424"/>
                </a:solidFill>
                <a:latin typeface="IBM Plex Sans Arabic"/>
                <a:cs typeface="IBM Plex Sans Arabic"/>
                <a:sym typeface="IBM Plex Sans Arabic"/>
                <a:rtl/>
              </a:rPr>
              <a:t>ينمذج</a:t>
            </a:r>
            <a:r>
              <a:rPr lang="ar-EG" sz="1699" spc="42" dirty="0">
                <a:solidFill>
                  <a:srgbClr val="242424"/>
                </a:solidFill>
                <a:latin typeface="IBM Plex Sans Arabic"/>
                <a:cs typeface="IBM Plex Sans Arabic"/>
                <a:sym typeface="IBM Plex Sans Arabic"/>
                <a:rtl/>
              </a:rPr>
              <a:t> الحجلة: سأقوم الآن بالقفز برجل واحدة على أحد الأعداد، مثلا العدد 5، ويقفز الميسر(ة) على العدد 5...الخ</a:t>
            </a:r>
          </a:p>
          <a:p>
            <a:pPr marL="469265" lvl="1" indent="-285750" algn="r" rtl="1">
              <a:lnSpc>
                <a:spcPct val="150000"/>
              </a:lnSpc>
              <a:buFont typeface="Arial" panose="020B0604020202020204" pitchFamily="34" charset="0"/>
              <a:buChar char="•"/>
            </a:pPr>
            <a:r>
              <a:rPr lang="ar-EG" sz="1699" spc="42" dirty="0" err="1">
                <a:solidFill>
                  <a:srgbClr val="242424"/>
                </a:solidFill>
                <a:latin typeface="IBM Plex Sans Arabic"/>
                <a:cs typeface="IBM Plex Sans Arabic"/>
                <a:sym typeface="IBM Plex Sans Arabic"/>
                <a:rtl/>
              </a:rPr>
              <a:t>ينمذج</a:t>
            </a:r>
            <a:r>
              <a:rPr lang="ar-EG" sz="1699" spc="42" dirty="0">
                <a:solidFill>
                  <a:srgbClr val="242424"/>
                </a:solidFill>
                <a:latin typeface="IBM Plex Sans Arabic"/>
                <a:cs typeface="IBM Plex Sans Arabic"/>
                <a:sym typeface="IBM Plex Sans Arabic"/>
                <a:rtl/>
              </a:rPr>
              <a:t> العنكبوت: سأقوم باستخدام اليدين والرجلين معا، لألمس أربعة أعداد في نفس الوقت، وسنسمي هذه الطريقة: "لعبة العنكبوت".</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FC852088-4AF1-4459-E311-B7F203D58FAE}"/>
              </a:ext>
            </a:extLst>
          </p:cNvPr>
          <p:cNvGrpSpPr/>
          <p:nvPr/>
        </p:nvGrpSpPr>
        <p:grpSpPr>
          <a:xfrm rot="5400000">
            <a:off x="12567332" y="1881357"/>
            <a:ext cx="1569555" cy="839931"/>
            <a:chOff x="0" y="0"/>
            <a:chExt cx="1223127" cy="654544"/>
          </a:xfrm>
        </p:grpSpPr>
        <p:sp>
          <p:nvSpPr>
            <p:cNvPr id="58" name="Freeform 58">
              <a:extLst>
                <a:ext uri="{FF2B5EF4-FFF2-40B4-BE49-F238E27FC236}">
                  <a16:creationId xmlns:a16="http://schemas.microsoft.com/office/drawing/2014/main" id="{20B169B7-58D7-151A-890C-8AF62ED77A19}"/>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45B7F699-8900-1CD6-46B6-73FA1E5DCE33}"/>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524F5C1A-FD1A-4021-3538-BA41A6F34BA0}"/>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FAC369C7-89EF-B375-ACA5-3B3861D0E68D}"/>
              </a:ext>
            </a:extLst>
          </p:cNvPr>
          <p:cNvSpPr txBox="1"/>
          <p:nvPr/>
        </p:nvSpPr>
        <p:spPr>
          <a:xfrm rot="5400000">
            <a:off x="12119950" y="2066504"/>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4FE5A099-CF1D-4506-B2EC-41C597A77480}"/>
              </a:ext>
            </a:extLst>
          </p:cNvPr>
          <p:cNvGrpSpPr/>
          <p:nvPr/>
        </p:nvGrpSpPr>
        <p:grpSpPr>
          <a:xfrm>
            <a:off x="617342" y="1026447"/>
            <a:ext cx="3444840" cy="1953397"/>
            <a:chOff x="0" y="0"/>
            <a:chExt cx="2263775" cy="1074441"/>
          </a:xfrm>
        </p:grpSpPr>
        <p:sp>
          <p:nvSpPr>
            <p:cNvPr id="63" name="Freeform 63">
              <a:extLst>
                <a:ext uri="{FF2B5EF4-FFF2-40B4-BE49-F238E27FC236}">
                  <a16:creationId xmlns:a16="http://schemas.microsoft.com/office/drawing/2014/main" id="{6CEB8E87-95B4-F25C-D99A-BFFA5970BD8F}"/>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FDA7467E-44DD-4025-CCDD-5E22BA4EF27D}"/>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959A1674-1A28-2783-61A9-12FC03B1E1CF}"/>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5E14BA51-1999-43EF-8EBB-4945064B6BF0}"/>
              </a:ext>
            </a:extLst>
          </p:cNvPr>
          <p:cNvGrpSpPr/>
          <p:nvPr/>
        </p:nvGrpSpPr>
        <p:grpSpPr>
          <a:xfrm>
            <a:off x="1004160" y="755631"/>
            <a:ext cx="2671204" cy="566577"/>
            <a:chOff x="0" y="0"/>
            <a:chExt cx="1755380" cy="372326"/>
          </a:xfrm>
        </p:grpSpPr>
        <p:sp>
          <p:nvSpPr>
            <p:cNvPr id="67" name="Freeform 67">
              <a:extLst>
                <a:ext uri="{FF2B5EF4-FFF2-40B4-BE49-F238E27FC236}">
                  <a16:creationId xmlns:a16="http://schemas.microsoft.com/office/drawing/2014/main" id="{F844BF51-8A13-474E-D6E6-9B2E5BCC1E63}"/>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81CC4821-0D32-8B8D-9606-E85E90633D47}"/>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EB4B4E1F-1BD7-412E-C2A2-847D7A79C3DA}"/>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5406F9B5-4696-07FA-93FC-9BC2D15FF9F4}"/>
              </a:ext>
            </a:extLst>
          </p:cNvPr>
          <p:cNvSpPr txBox="1"/>
          <p:nvPr/>
        </p:nvSpPr>
        <p:spPr>
          <a:xfrm>
            <a:off x="1074422" y="93526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8417F984-F4D8-0A5B-4C51-646827EE0E90}"/>
              </a:ext>
            </a:extLst>
          </p:cNvPr>
          <p:cNvSpPr txBox="1"/>
          <p:nvPr/>
        </p:nvSpPr>
        <p:spPr>
          <a:xfrm>
            <a:off x="677947" y="1491797"/>
            <a:ext cx="3436853" cy="375103"/>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000" dirty="0">
                <a:solidFill>
                  <a:srgbClr val="000000"/>
                </a:solidFill>
                <a:latin typeface="IBM Plex Sans Arabic"/>
                <a:ea typeface="IBM Plex Sans Arabic"/>
                <a:cs typeface="IBM Plex Sans Arabic"/>
                <a:sym typeface="IBM Plex Sans Arabic"/>
                <a:rtl/>
              </a:rPr>
              <a:t>الطباشير أو بطاقات الاعداد. </a:t>
            </a:r>
          </a:p>
        </p:txBody>
      </p:sp>
      <p:grpSp>
        <p:nvGrpSpPr>
          <p:cNvPr id="72" name="Group 72">
            <a:extLst>
              <a:ext uri="{FF2B5EF4-FFF2-40B4-BE49-F238E27FC236}">
                <a16:creationId xmlns:a16="http://schemas.microsoft.com/office/drawing/2014/main" id="{7C3D23A5-81C1-2202-E6F0-943341421854}"/>
              </a:ext>
            </a:extLst>
          </p:cNvPr>
          <p:cNvGrpSpPr/>
          <p:nvPr/>
        </p:nvGrpSpPr>
        <p:grpSpPr>
          <a:xfrm>
            <a:off x="14300219" y="994717"/>
            <a:ext cx="3444840" cy="1635002"/>
            <a:chOff x="0" y="0"/>
            <a:chExt cx="2263775" cy="1074441"/>
          </a:xfrm>
        </p:grpSpPr>
        <p:sp>
          <p:nvSpPr>
            <p:cNvPr id="73" name="Freeform 73">
              <a:extLst>
                <a:ext uri="{FF2B5EF4-FFF2-40B4-BE49-F238E27FC236}">
                  <a16:creationId xmlns:a16="http://schemas.microsoft.com/office/drawing/2014/main" id="{417FAE5E-64D1-B8DF-4E30-3EF1B5E28872}"/>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C98EFB62-5422-2229-A6A8-C8A0528119DB}"/>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9BDF91B0-DDED-C0AF-916C-C8D0DCD3D05C}"/>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2BB1E04C-1173-5E2E-B87D-FC56D647D65D}"/>
              </a:ext>
            </a:extLst>
          </p:cNvPr>
          <p:cNvGrpSpPr/>
          <p:nvPr/>
        </p:nvGrpSpPr>
        <p:grpSpPr>
          <a:xfrm>
            <a:off x="14687037" y="723900"/>
            <a:ext cx="2671204" cy="566577"/>
            <a:chOff x="0" y="0"/>
            <a:chExt cx="1755380" cy="372326"/>
          </a:xfrm>
        </p:grpSpPr>
        <p:sp>
          <p:nvSpPr>
            <p:cNvPr id="77" name="Freeform 77">
              <a:extLst>
                <a:ext uri="{FF2B5EF4-FFF2-40B4-BE49-F238E27FC236}">
                  <a16:creationId xmlns:a16="http://schemas.microsoft.com/office/drawing/2014/main" id="{0460F6F2-A5FD-20B3-5090-BC1F2137337B}"/>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5721F7CB-1C89-9124-7762-E4BE26639F42}"/>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3C16565A-44CA-B1A2-1E2C-62EC2C9DF7BB}"/>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7ECADC4A-C5A2-949D-3D94-EAA9471694BF}"/>
              </a:ext>
            </a:extLst>
          </p:cNvPr>
          <p:cNvSpPr txBox="1"/>
          <p:nvPr/>
        </p:nvSpPr>
        <p:spPr>
          <a:xfrm>
            <a:off x="15289400" y="1608184"/>
            <a:ext cx="1466478" cy="781945"/>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5</a:t>
            </a:r>
            <a:r>
              <a:rPr lang="ar-EG" sz="2241" dirty="0">
                <a:solidFill>
                  <a:srgbClr val="000000"/>
                </a:solidFill>
                <a:latin typeface="IBM Plex Sans Arabic"/>
                <a:ea typeface="IBM Plex Sans Arabic"/>
                <a:cs typeface="IBM Plex Sans Arabic"/>
                <a:sym typeface="IBM Plex Sans Arabic"/>
                <a:rtl/>
              </a:rPr>
              <a:t> إلى </a:t>
            </a:r>
            <a:r>
              <a:rPr lang="ar-MA"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دقا</a:t>
            </a:r>
            <a:r>
              <a:rPr lang="ar-MA" sz="2241" dirty="0">
                <a:solidFill>
                  <a:srgbClr val="000000"/>
                </a:solidFill>
                <a:latin typeface="IBM Plex Sans Arabic"/>
                <a:ea typeface="IBM Plex Sans Arabic"/>
                <a:cs typeface="IBM Plex Sans Arabic"/>
                <a:sym typeface="IBM Plex Sans Arabic"/>
                <a:rtl/>
              </a:rPr>
              <a:t>ئ</a:t>
            </a:r>
            <a:r>
              <a:rPr lang="ar-EG" sz="2241" dirty="0">
                <a:solidFill>
                  <a:srgbClr val="000000"/>
                </a:solidFill>
                <a:latin typeface="IBM Plex Sans Arabic"/>
                <a:ea typeface="IBM Plex Sans Arabic"/>
                <a:cs typeface="IBM Plex Sans Arabic"/>
                <a:sym typeface="IBM Plex Sans Arabic"/>
                <a:rtl/>
              </a:rPr>
              <a:t>ق</a:t>
            </a:r>
          </a:p>
        </p:txBody>
      </p:sp>
      <p:sp>
        <p:nvSpPr>
          <p:cNvPr id="81" name="TextBox 81">
            <a:extLst>
              <a:ext uri="{FF2B5EF4-FFF2-40B4-BE49-F238E27FC236}">
                <a16:creationId xmlns:a16="http://schemas.microsoft.com/office/drawing/2014/main" id="{3018A3B7-38A4-2D22-E5D7-AFB9BBEA1379}"/>
              </a:ext>
            </a:extLst>
          </p:cNvPr>
          <p:cNvSpPr txBox="1"/>
          <p:nvPr/>
        </p:nvSpPr>
        <p:spPr>
          <a:xfrm>
            <a:off x="14869082" y="8828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7" name="Freeform 6">
            <a:extLst>
              <a:ext uri="{FF2B5EF4-FFF2-40B4-BE49-F238E27FC236}">
                <a16:creationId xmlns:a16="http://schemas.microsoft.com/office/drawing/2014/main" id="{F3F33E20-81CD-97B4-BB34-E193DE52571F}"/>
              </a:ext>
            </a:extLst>
          </p:cNvPr>
          <p:cNvSpPr/>
          <p:nvPr/>
        </p:nvSpPr>
        <p:spPr>
          <a:xfrm rot="10800000">
            <a:off x="8550803" y="3261996"/>
            <a:ext cx="652741" cy="533673"/>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21" name="TextBox 3">
            <a:extLst>
              <a:ext uri="{FF2B5EF4-FFF2-40B4-BE49-F238E27FC236}">
                <a16:creationId xmlns:a16="http://schemas.microsoft.com/office/drawing/2014/main" id="{3C6898C2-3798-44F1-327B-31E983A061D5}"/>
              </a:ext>
            </a:extLst>
          </p:cNvPr>
          <p:cNvSpPr txBox="1"/>
          <p:nvPr/>
        </p:nvSpPr>
        <p:spPr>
          <a:xfrm>
            <a:off x="5136030" y="527904"/>
            <a:ext cx="8128265" cy="687689"/>
          </a:xfrm>
          <a:prstGeom prst="rect">
            <a:avLst/>
          </a:prstGeom>
        </p:spPr>
        <p:txBody>
          <a:bodyPr lIns="0" tIns="0" rIns="0" bIns="0" rtlCol="0" anchor="t">
            <a:spAutoFit/>
          </a:bodyPr>
          <a:lstStyle/>
          <a:p>
            <a:pPr marL="0" lvl="0" indent="0" algn="ctr" rtl="1">
              <a:lnSpc>
                <a:spcPts val="4818"/>
              </a:lnSpc>
              <a:spcBef>
                <a:spcPct val="0"/>
              </a:spcBef>
            </a:pPr>
            <a:r>
              <a:rPr lang="ar-MA" sz="5876" spc="58" dirty="0">
                <a:solidFill>
                  <a:srgbClr val="2A2B39"/>
                </a:solidFill>
                <a:latin typeface="IBM Plex Sans Arabic"/>
                <a:ea typeface="IBM Plex Sans Arabic"/>
                <a:cs typeface="IBM Plex Sans Arabic"/>
                <a:sym typeface="IBM Plex Sans Arabic"/>
                <a:rtl/>
              </a:rPr>
              <a:t>لعبة الحجلة/العنكبوت</a:t>
            </a:r>
            <a:endParaRPr lang="ar-EG" sz="5876" spc="58" dirty="0">
              <a:solidFill>
                <a:srgbClr val="2A2B39"/>
              </a:solidFill>
              <a:latin typeface="IBM Plex Sans Arabic"/>
              <a:ea typeface="IBM Plex Sans Arabic"/>
              <a:cs typeface="IBM Plex Sans Arabic"/>
              <a:sym typeface="IBM Plex Sans Arabic"/>
              <a:rtl/>
            </a:endParaRPr>
          </a:p>
        </p:txBody>
      </p:sp>
      <p:pic>
        <p:nvPicPr>
          <p:cNvPr id="25" name="Picture 898">
            <a:extLst>
              <a:ext uri="{FF2B5EF4-FFF2-40B4-BE49-F238E27FC236}">
                <a16:creationId xmlns:a16="http://schemas.microsoft.com/office/drawing/2014/main" id="{A8F2136D-14CA-C890-9DCB-BAE1F2F31A9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bwMode="auto">
          <a:xfrm>
            <a:off x="302432" y="4772874"/>
            <a:ext cx="3421902" cy="3844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071504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78DE7-E6E2-7892-2171-083AB34BA06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E793900-B469-0383-504E-CE26F5340E1E}"/>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78798743-6941-D944-8544-E6EB3028FC45}"/>
              </a:ext>
            </a:extLst>
          </p:cNvPr>
          <p:cNvSpPr txBox="1"/>
          <p:nvPr/>
        </p:nvSpPr>
        <p:spPr>
          <a:xfrm>
            <a:off x="5136030" y="527904"/>
            <a:ext cx="8128265" cy="687689"/>
          </a:xfrm>
          <a:prstGeom prst="rect">
            <a:avLst/>
          </a:prstGeom>
        </p:spPr>
        <p:txBody>
          <a:bodyPr lIns="0" tIns="0" rIns="0" bIns="0" rtlCol="0" anchor="t">
            <a:spAutoFit/>
          </a:bodyPr>
          <a:lstStyle/>
          <a:p>
            <a:pPr lvl="0" algn="ctr" rtl="1">
              <a:lnSpc>
                <a:spcPts val="4818"/>
              </a:lnSpc>
              <a:spcBef>
                <a:spcPct val="0"/>
              </a:spcBef>
            </a:pPr>
            <a:r>
              <a:rPr lang="ar-MA" sz="5876" spc="58" dirty="0">
                <a:solidFill>
                  <a:srgbClr val="2A2B39"/>
                </a:solidFill>
                <a:latin typeface="IBM Plex Sans Arabic"/>
                <a:ea typeface="IBM Plex Sans Arabic"/>
                <a:cs typeface="IBM Plex Sans Arabic"/>
                <a:sym typeface="IBM Plex Sans Arabic"/>
                <a:rtl/>
              </a:rPr>
              <a:t>لعبة الحجلة/العنكبوت</a:t>
            </a:r>
          </a:p>
        </p:txBody>
      </p:sp>
      <p:sp>
        <p:nvSpPr>
          <p:cNvPr id="5" name="Freeform 5">
            <a:extLst>
              <a:ext uri="{FF2B5EF4-FFF2-40B4-BE49-F238E27FC236}">
                <a16:creationId xmlns:a16="http://schemas.microsoft.com/office/drawing/2014/main" id="{384DC139-F956-131D-91DB-1A2F9FF0928D}"/>
              </a:ext>
            </a:extLst>
          </p:cNvPr>
          <p:cNvSpPr/>
          <p:nvPr/>
        </p:nvSpPr>
        <p:spPr>
          <a:xfrm rot="20532753" flipH="1" flipV="1">
            <a:off x="2815591" y="3060201"/>
            <a:ext cx="2452448"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E5D9A884-E378-0513-EFB6-B3304A095A50}"/>
              </a:ext>
            </a:extLst>
          </p:cNvPr>
          <p:cNvGrpSpPr/>
          <p:nvPr/>
        </p:nvGrpSpPr>
        <p:grpSpPr>
          <a:xfrm>
            <a:off x="5389515" y="1485900"/>
            <a:ext cx="7335885" cy="1594795"/>
            <a:chOff x="0" y="0"/>
            <a:chExt cx="3172940" cy="796749"/>
          </a:xfrm>
        </p:grpSpPr>
        <p:sp>
          <p:nvSpPr>
            <p:cNvPr id="9" name="Freeform 9">
              <a:extLst>
                <a:ext uri="{FF2B5EF4-FFF2-40B4-BE49-F238E27FC236}">
                  <a16:creationId xmlns:a16="http://schemas.microsoft.com/office/drawing/2014/main" id="{2389BF66-E2BA-E65E-5D93-4ADD27BB9588}"/>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4C6EF48F-67F9-2711-A414-80A18C6FCFCA}"/>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FC700512-9F29-A078-063E-1F510EAD45DD}"/>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EAD8F285-5171-E9B0-54A1-1B87101D3E6E}"/>
              </a:ext>
            </a:extLst>
          </p:cNvPr>
          <p:cNvGrpSpPr/>
          <p:nvPr/>
        </p:nvGrpSpPr>
        <p:grpSpPr>
          <a:xfrm>
            <a:off x="4917998" y="4058369"/>
            <a:ext cx="12751691" cy="4018460"/>
            <a:chOff x="0" y="0"/>
            <a:chExt cx="2339538" cy="2496304"/>
          </a:xfrm>
        </p:grpSpPr>
        <p:sp>
          <p:nvSpPr>
            <p:cNvPr id="21" name="Freeform 21">
              <a:extLst>
                <a:ext uri="{FF2B5EF4-FFF2-40B4-BE49-F238E27FC236}">
                  <a16:creationId xmlns:a16="http://schemas.microsoft.com/office/drawing/2014/main" id="{7053AEA3-77D3-ABA2-DC2D-C284B6A3A2CA}"/>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78DEDB12-02DA-E740-90AC-FF16F3E8832C}"/>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D997FEFC-B7A6-40D4-6228-117D710E1D63}"/>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grpSp>
        <p:nvGrpSpPr>
          <p:cNvPr id="24" name="Group 24">
            <a:extLst>
              <a:ext uri="{FF2B5EF4-FFF2-40B4-BE49-F238E27FC236}">
                <a16:creationId xmlns:a16="http://schemas.microsoft.com/office/drawing/2014/main" id="{F005FB31-424E-84CC-1454-976A15F87605}"/>
              </a:ext>
            </a:extLst>
          </p:cNvPr>
          <p:cNvGrpSpPr/>
          <p:nvPr/>
        </p:nvGrpSpPr>
        <p:grpSpPr>
          <a:xfrm>
            <a:off x="592218" y="4094459"/>
            <a:ext cx="3979782" cy="3936257"/>
            <a:chOff x="0" y="0"/>
            <a:chExt cx="2047842" cy="2496304"/>
          </a:xfrm>
        </p:grpSpPr>
        <p:sp>
          <p:nvSpPr>
            <p:cNvPr id="25" name="Freeform 25">
              <a:extLst>
                <a:ext uri="{FF2B5EF4-FFF2-40B4-BE49-F238E27FC236}">
                  <a16:creationId xmlns:a16="http://schemas.microsoft.com/office/drawing/2014/main" id="{0DE5E1F9-42E8-E316-E270-58A21CCB4858}"/>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26" name="Freeform 26">
              <a:extLst>
                <a:ext uri="{FF2B5EF4-FFF2-40B4-BE49-F238E27FC236}">
                  <a16:creationId xmlns:a16="http://schemas.microsoft.com/office/drawing/2014/main" id="{78FAC15F-CE96-9243-6A42-CBD6FC93FFF0}"/>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27" name="Freeform 27">
              <a:extLst>
                <a:ext uri="{FF2B5EF4-FFF2-40B4-BE49-F238E27FC236}">
                  <a16:creationId xmlns:a16="http://schemas.microsoft.com/office/drawing/2014/main" id="{BC83101C-2701-A242-D3C4-C35930519D02}"/>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39" name="Freeform 39">
            <a:extLst>
              <a:ext uri="{FF2B5EF4-FFF2-40B4-BE49-F238E27FC236}">
                <a16:creationId xmlns:a16="http://schemas.microsoft.com/office/drawing/2014/main" id="{5E10761C-A8AB-7AD3-7F2B-22C20E5612EC}"/>
              </a:ext>
            </a:extLst>
          </p:cNvPr>
          <p:cNvSpPr/>
          <p:nvPr/>
        </p:nvSpPr>
        <p:spPr>
          <a:xfrm>
            <a:off x="10223761" y="4838700"/>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0EE681A7-D420-F174-DBA8-FFCD795125B3}"/>
              </a:ext>
            </a:extLst>
          </p:cNvPr>
          <p:cNvGrpSpPr/>
          <p:nvPr/>
        </p:nvGrpSpPr>
        <p:grpSpPr>
          <a:xfrm>
            <a:off x="10487125" y="3536093"/>
            <a:ext cx="845407" cy="845407"/>
            <a:chOff x="0" y="0"/>
            <a:chExt cx="812800" cy="812800"/>
          </a:xfrm>
        </p:grpSpPr>
        <p:sp>
          <p:nvSpPr>
            <p:cNvPr id="41" name="Freeform 41">
              <a:extLst>
                <a:ext uri="{FF2B5EF4-FFF2-40B4-BE49-F238E27FC236}">
                  <a16:creationId xmlns:a16="http://schemas.microsoft.com/office/drawing/2014/main" id="{16D6A031-DEDB-5A09-4198-AB6A8C26D0E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444643F0-39CD-6012-8E7D-CB82BEFC2927}"/>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3" name="TextBox 43">
            <a:extLst>
              <a:ext uri="{FF2B5EF4-FFF2-40B4-BE49-F238E27FC236}">
                <a16:creationId xmlns:a16="http://schemas.microsoft.com/office/drawing/2014/main" id="{8323DAC4-374E-0590-B319-5354A1CDED72}"/>
              </a:ext>
            </a:extLst>
          </p:cNvPr>
          <p:cNvSpPr txBox="1"/>
          <p:nvPr/>
        </p:nvSpPr>
        <p:spPr>
          <a:xfrm>
            <a:off x="10645089" y="3566110"/>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3</a:t>
            </a:r>
          </a:p>
        </p:txBody>
      </p:sp>
      <p:sp>
        <p:nvSpPr>
          <p:cNvPr id="46" name="TextBox 46">
            <a:extLst>
              <a:ext uri="{FF2B5EF4-FFF2-40B4-BE49-F238E27FC236}">
                <a16:creationId xmlns:a16="http://schemas.microsoft.com/office/drawing/2014/main" id="{6F6537FC-CF5B-0136-16EE-266D38084E7D}"/>
              </a:ext>
            </a:extLst>
          </p:cNvPr>
          <p:cNvSpPr txBox="1"/>
          <p:nvPr/>
        </p:nvSpPr>
        <p:spPr>
          <a:xfrm>
            <a:off x="9923992" y="4515204"/>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الموجهة</a:t>
            </a:r>
          </a:p>
        </p:txBody>
      </p:sp>
      <p:sp>
        <p:nvSpPr>
          <p:cNvPr id="47" name="TextBox 47">
            <a:extLst>
              <a:ext uri="{FF2B5EF4-FFF2-40B4-BE49-F238E27FC236}">
                <a16:creationId xmlns:a16="http://schemas.microsoft.com/office/drawing/2014/main" id="{DFE00D14-F506-F7D5-1C57-446FFB55E081}"/>
              </a:ext>
            </a:extLst>
          </p:cNvPr>
          <p:cNvSpPr txBox="1"/>
          <p:nvPr/>
        </p:nvSpPr>
        <p:spPr>
          <a:xfrm>
            <a:off x="5136030" y="4838700"/>
            <a:ext cx="12172961" cy="2712922"/>
          </a:xfrm>
          <a:prstGeom prst="rect">
            <a:avLst/>
          </a:prstGeom>
        </p:spPr>
        <p:txBody>
          <a:bodyPr wrap="square" lIns="0" tIns="0" rIns="0" bIns="0" rtlCol="0" anchor="t">
            <a:spAutoFit/>
          </a:bodyPr>
          <a:lstStyle/>
          <a:p>
            <a:pPr marL="367029" lvl="1" indent="-183514" algn="r" rtl="1">
              <a:lnSpc>
                <a:spcPct val="150000"/>
              </a:lnSpc>
              <a:buFont typeface="Arial"/>
              <a:buChar char="•"/>
            </a:pPr>
            <a:r>
              <a:rPr lang="ar-EG" sz="1699" spc="42" dirty="0">
                <a:solidFill>
                  <a:schemeClr val="accent1"/>
                </a:solidFill>
                <a:latin typeface="IBM Plex Sans Arabic"/>
                <a:ea typeface="IBM Plex Sans Arabic"/>
                <a:cs typeface="IBM Plex Sans Arabic"/>
                <a:sym typeface="IBM Plex Sans Arabic"/>
                <a:rtl/>
              </a:rPr>
              <a:t>الحجلة:</a:t>
            </a:r>
          </a:p>
          <a:p>
            <a:pPr marL="367029" lvl="1" indent="-183514" algn="r" rtl="1">
              <a:lnSpc>
                <a:spcPct val="150000"/>
              </a:lnSpc>
              <a:buFont typeface="Arial"/>
              <a:buChar char="•"/>
            </a:pPr>
            <a:r>
              <a:rPr lang="ar-EG" sz="1699" spc="42" dirty="0">
                <a:solidFill>
                  <a:srgbClr val="242424"/>
                </a:solidFill>
                <a:latin typeface="IBM Plex Sans Arabic"/>
                <a:ea typeface="IBM Plex Sans Arabic"/>
                <a:cs typeface="IBM Plex Sans Arabic"/>
                <a:sym typeface="IBM Plex Sans Arabic"/>
                <a:rtl/>
              </a:rPr>
              <a:t>يختار </a:t>
            </a:r>
            <a:r>
              <a:rPr lang="ar-MA" sz="1699" spc="42" dirty="0">
                <a:solidFill>
                  <a:srgbClr val="242424"/>
                </a:solidFill>
                <a:latin typeface="IBM Plex Sans Arabic"/>
                <a:ea typeface="IBM Plex Sans Arabic"/>
                <a:cs typeface="IBM Plex Sans Arabic"/>
                <a:sym typeface="IBM Plex Sans Arabic"/>
                <a:rtl/>
              </a:rPr>
              <a:t>الأستاذ(ة) </a:t>
            </a:r>
            <a:r>
              <a:rPr lang="ar-EG" sz="1699" spc="42" dirty="0">
                <a:solidFill>
                  <a:srgbClr val="242424"/>
                </a:solidFill>
                <a:latin typeface="IBM Plex Sans Arabic"/>
                <a:ea typeface="IBM Plex Sans Arabic"/>
                <a:cs typeface="IBM Plex Sans Arabic"/>
                <a:sym typeface="IBM Plex Sans Arabic"/>
                <a:rtl/>
              </a:rPr>
              <a:t>متعلمين: الأول يقف على حافة خانة معينة من الجدول، والأخر سيُملي الأعداد التي سيلمسها اللاّعب الأول. </a:t>
            </a:r>
          </a:p>
          <a:p>
            <a:pPr marL="367029" lvl="1" indent="-183514" algn="r" rtl="1">
              <a:lnSpc>
                <a:spcPct val="150000"/>
              </a:lnSpc>
              <a:buFont typeface="Arial"/>
              <a:buChar char="•"/>
            </a:pPr>
            <a:r>
              <a:rPr lang="ar-MA" sz="1699" spc="42" dirty="0">
                <a:solidFill>
                  <a:srgbClr val="242424"/>
                </a:solidFill>
                <a:latin typeface="IBM Plex Sans Arabic"/>
                <a:ea typeface="IBM Plex Sans Arabic"/>
                <a:cs typeface="IBM Plex Sans Arabic"/>
                <a:sym typeface="IBM Plex Sans Arabic"/>
                <a:rtl/>
              </a:rPr>
              <a:t>الأستاذ(ة)</a:t>
            </a:r>
            <a:r>
              <a:rPr lang="ar-EG" sz="1699" spc="42" dirty="0">
                <a:solidFill>
                  <a:srgbClr val="242424"/>
                </a:solidFill>
                <a:latin typeface="IBM Plex Sans Arabic"/>
                <a:ea typeface="IBM Plex Sans Arabic"/>
                <a:cs typeface="IBM Plex Sans Arabic"/>
                <a:sym typeface="IBM Plex Sans Arabic"/>
                <a:rtl/>
              </a:rPr>
              <a:t> : يطلب من متعلم  </a:t>
            </a:r>
            <a:r>
              <a:rPr lang="ar-EG" sz="1699" spc="42" dirty="0" err="1">
                <a:solidFill>
                  <a:srgbClr val="242424"/>
                </a:solidFill>
                <a:latin typeface="IBM Plex Sans Arabic"/>
                <a:ea typeface="IBM Plex Sans Arabic"/>
                <a:cs typeface="IBM Plex Sans Arabic"/>
                <a:sym typeface="IBM Plex Sans Arabic"/>
                <a:rtl/>
              </a:rPr>
              <a:t>التموقع</a:t>
            </a:r>
            <a:r>
              <a:rPr lang="ar-EG" sz="1699" spc="42" dirty="0">
                <a:solidFill>
                  <a:srgbClr val="242424"/>
                </a:solidFill>
                <a:latin typeface="IBM Plex Sans Arabic"/>
                <a:ea typeface="IBM Plex Sans Arabic"/>
                <a:cs typeface="IBM Plex Sans Arabic"/>
                <a:sym typeface="IBM Plex Sans Arabic"/>
                <a:rtl/>
              </a:rPr>
              <a:t> قرب خطاطة الحجلة على رجل واحدة  ؛ ثم يملي المتعلم الثاني عددا يجب أن يقفز المتعلم الأول إليه ليقف فيه.</a:t>
            </a:r>
          </a:p>
          <a:p>
            <a:pPr marL="367029" lvl="1" indent="-183514" algn="r" rtl="1">
              <a:lnSpc>
                <a:spcPct val="150000"/>
              </a:lnSpc>
              <a:buFont typeface="Arial"/>
              <a:buChar char="•"/>
            </a:pPr>
            <a:r>
              <a:rPr lang="ar-EG" sz="1699" spc="42" dirty="0">
                <a:solidFill>
                  <a:srgbClr val="242424"/>
                </a:solidFill>
                <a:latin typeface="IBM Plex Sans Arabic"/>
                <a:ea typeface="IBM Plex Sans Arabic"/>
                <a:cs typeface="IBM Plex Sans Arabic"/>
                <a:sym typeface="IBM Plex Sans Arabic"/>
                <a:rtl/>
              </a:rPr>
              <a:t>يتم تكرار العملية مع باقي المتعلمين.</a:t>
            </a:r>
          </a:p>
          <a:p>
            <a:pPr marL="367029" lvl="1" indent="-183514" algn="r" rtl="1">
              <a:lnSpc>
                <a:spcPct val="150000"/>
              </a:lnSpc>
              <a:buFont typeface="Arial"/>
              <a:buChar char="•"/>
            </a:pPr>
            <a:r>
              <a:rPr lang="ar-EG" sz="1699" spc="42" dirty="0">
                <a:solidFill>
                  <a:schemeClr val="accent1"/>
                </a:solidFill>
                <a:latin typeface="IBM Plex Sans Arabic"/>
                <a:ea typeface="IBM Plex Sans Arabic"/>
                <a:cs typeface="IBM Plex Sans Arabic"/>
                <a:sym typeface="IBM Plex Sans Arabic"/>
                <a:rtl/>
              </a:rPr>
              <a:t>العنكبوت :</a:t>
            </a:r>
          </a:p>
          <a:p>
            <a:pPr marL="367029" lvl="1" indent="-183514" algn="r" rtl="1">
              <a:lnSpc>
                <a:spcPct val="150000"/>
              </a:lnSpc>
              <a:buFont typeface="Arial"/>
              <a:buChar char="•"/>
            </a:pPr>
            <a:r>
              <a:rPr lang="ar-EG" sz="1699" spc="42" dirty="0">
                <a:solidFill>
                  <a:srgbClr val="242424"/>
                </a:solidFill>
                <a:latin typeface="IBM Plex Sans Arabic"/>
                <a:ea typeface="IBM Plex Sans Arabic"/>
                <a:cs typeface="IBM Plex Sans Arabic"/>
                <a:sym typeface="IBM Plex Sans Arabic"/>
                <a:rtl/>
              </a:rPr>
              <a:t>يوضح </a:t>
            </a:r>
            <a:r>
              <a:rPr lang="ar-MA" sz="1699" spc="42" dirty="0">
                <a:solidFill>
                  <a:srgbClr val="242424"/>
                </a:solidFill>
                <a:latin typeface="IBM Plex Sans Arabic"/>
                <a:ea typeface="IBM Plex Sans Arabic"/>
                <a:cs typeface="IBM Plex Sans Arabic"/>
                <a:sym typeface="IBM Plex Sans Arabic"/>
                <a:rtl/>
              </a:rPr>
              <a:t>الأستاذ(ة)</a:t>
            </a:r>
            <a:r>
              <a:rPr lang="ar-EG" sz="1699" spc="42" dirty="0">
                <a:solidFill>
                  <a:srgbClr val="242424"/>
                </a:solidFill>
                <a:latin typeface="IBM Plex Sans Arabic"/>
                <a:ea typeface="IBM Plex Sans Arabic"/>
                <a:cs typeface="IBM Plex Sans Arabic"/>
                <a:sym typeface="IBM Plex Sans Arabic"/>
                <a:rtl/>
              </a:rPr>
              <a:t> قاعدة اللعبة بإمكانية استعمال المشارك الأول لأطرافه الأربعة لتغطية الأعداد المقترحة من طرف المشارك الثاني.</a:t>
            </a:r>
          </a:p>
        </p:txBody>
      </p:sp>
      <p:sp>
        <p:nvSpPr>
          <p:cNvPr id="48" name="Freeform 48">
            <a:extLst>
              <a:ext uri="{FF2B5EF4-FFF2-40B4-BE49-F238E27FC236}">
                <a16:creationId xmlns:a16="http://schemas.microsoft.com/office/drawing/2014/main" id="{6AB5F054-675D-C2EB-16A8-D00D5E5D78A8}"/>
              </a:ext>
            </a:extLst>
          </p:cNvPr>
          <p:cNvSpPr/>
          <p:nvPr/>
        </p:nvSpPr>
        <p:spPr>
          <a:xfrm>
            <a:off x="1476098" y="5245642"/>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49" name="Group 49">
            <a:extLst>
              <a:ext uri="{FF2B5EF4-FFF2-40B4-BE49-F238E27FC236}">
                <a16:creationId xmlns:a16="http://schemas.microsoft.com/office/drawing/2014/main" id="{E3802947-E93C-BB08-AFD9-D26AB8C118F7}"/>
              </a:ext>
            </a:extLst>
          </p:cNvPr>
          <p:cNvGrpSpPr/>
          <p:nvPr/>
        </p:nvGrpSpPr>
        <p:grpSpPr>
          <a:xfrm>
            <a:off x="2144356" y="3670454"/>
            <a:ext cx="845407" cy="845407"/>
            <a:chOff x="0" y="0"/>
            <a:chExt cx="812800" cy="812800"/>
          </a:xfrm>
        </p:grpSpPr>
        <p:sp>
          <p:nvSpPr>
            <p:cNvPr id="50" name="Freeform 50">
              <a:extLst>
                <a:ext uri="{FF2B5EF4-FFF2-40B4-BE49-F238E27FC236}">
                  <a16:creationId xmlns:a16="http://schemas.microsoft.com/office/drawing/2014/main" id="{C4BA58DD-E8DC-0A7D-683A-87BB86A30D3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51" name="TextBox 51">
              <a:extLst>
                <a:ext uri="{FF2B5EF4-FFF2-40B4-BE49-F238E27FC236}">
                  <a16:creationId xmlns:a16="http://schemas.microsoft.com/office/drawing/2014/main" id="{DEF0C19A-EEBD-1627-142E-4FC6875BCB27}"/>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2" name="TextBox 52">
            <a:extLst>
              <a:ext uri="{FF2B5EF4-FFF2-40B4-BE49-F238E27FC236}">
                <a16:creationId xmlns:a16="http://schemas.microsoft.com/office/drawing/2014/main" id="{116F6618-EBB3-2DEB-41BF-E055D9526FC3}"/>
              </a:ext>
            </a:extLst>
          </p:cNvPr>
          <p:cNvSpPr txBox="1"/>
          <p:nvPr/>
        </p:nvSpPr>
        <p:spPr>
          <a:xfrm>
            <a:off x="2302319" y="3700472"/>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4</a:t>
            </a:r>
          </a:p>
        </p:txBody>
      </p:sp>
      <p:sp>
        <p:nvSpPr>
          <p:cNvPr id="53" name="TextBox 53">
            <a:extLst>
              <a:ext uri="{FF2B5EF4-FFF2-40B4-BE49-F238E27FC236}">
                <a16:creationId xmlns:a16="http://schemas.microsoft.com/office/drawing/2014/main" id="{545FF225-D896-57DC-1A4E-08BF636AF3C6}"/>
              </a:ext>
            </a:extLst>
          </p:cNvPr>
          <p:cNvSpPr txBox="1"/>
          <p:nvPr/>
        </p:nvSpPr>
        <p:spPr>
          <a:xfrm>
            <a:off x="1176329" y="48827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56" name="TextBox 56">
            <a:extLst>
              <a:ext uri="{FF2B5EF4-FFF2-40B4-BE49-F238E27FC236}">
                <a16:creationId xmlns:a16="http://schemas.microsoft.com/office/drawing/2014/main" id="{E1DA28D2-BBB1-CE83-3BAE-E9FDEE47F5E9}"/>
              </a:ext>
            </a:extLst>
          </p:cNvPr>
          <p:cNvSpPr txBox="1"/>
          <p:nvPr/>
        </p:nvSpPr>
        <p:spPr>
          <a:xfrm>
            <a:off x="688897" y="5679954"/>
            <a:ext cx="3211255" cy="1219565"/>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يوجه ال</a:t>
            </a:r>
            <a:r>
              <a:rPr lang="ar-MA" sz="1699" spc="42" dirty="0">
                <a:solidFill>
                  <a:srgbClr val="242424"/>
                </a:solidFill>
                <a:latin typeface="IBM Plex Sans Arabic"/>
                <a:ea typeface="IBM Plex Sans Arabic"/>
                <a:cs typeface="IBM Plex Sans Arabic"/>
                <a:sym typeface="IBM Plex Sans Arabic"/>
                <a:rtl/>
              </a:rPr>
              <a:t>أستاذ</a:t>
            </a:r>
            <a:r>
              <a:rPr lang="ar-EG" sz="1699" spc="42" dirty="0">
                <a:solidFill>
                  <a:srgbClr val="242424"/>
                </a:solidFill>
                <a:latin typeface="IBM Plex Sans Arabic"/>
                <a:ea typeface="IBM Plex Sans Arabic"/>
                <a:cs typeface="IBM Plex Sans Arabic"/>
                <a:sym typeface="IBM Plex Sans Arabic"/>
                <a:rtl/>
              </a:rPr>
              <a:t>(ة) المتعلمين إلى إنجاز الأنشطة التطبيقية المقترحة في كراسة الدعم.</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0194CA3F-4F61-8D80-137A-0AE5A7FADF0D}"/>
              </a:ext>
            </a:extLst>
          </p:cNvPr>
          <p:cNvGrpSpPr/>
          <p:nvPr/>
        </p:nvGrpSpPr>
        <p:grpSpPr>
          <a:xfrm rot="5400000">
            <a:off x="12512988" y="1926912"/>
            <a:ext cx="1569555" cy="839931"/>
            <a:chOff x="0" y="0"/>
            <a:chExt cx="1223127" cy="654544"/>
          </a:xfrm>
        </p:grpSpPr>
        <p:sp>
          <p:nvSpPr>
            <p:cNvPr id="58" name="Freeform 58">
              <a:extLst>
                <a:ext uri="{FF2B5EF4-FFF2-40B4-BE49-F238E27FC236}">
                  <a16:creationId xmlns:a16="http://schemas.microsoft.com/office/drawing/2014/main" id="{14797835-F724-967C-8E82-32851A339A7C}"/>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3B59F504-CC54-E130-FF79-2BE93CD21469}"/>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0B197185-7DB6-7C5F-6175-6E20EA81C934}"/>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48B528B6-200C-5C41-322E-0E7F207635AF}"/>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5200DEA3-6BE7-287A-B4DA-DA7C9AA863A4}"/>
              </a:ext>
            </a:extLst>
          </p:cNvPr>
          <p:cNvGrpSpPr/>
          <p:nvPr/>
        </p:nvGrpSpPr>
        <p:grpSpPr>
          <a:xfrm>
            <a:off x="617342" y="1026447"/>
            <a:ext cx="3444840" cy="1953397"/>
            <a:chOff x="0" y="0"/>
            <a:chExt cx="2263775" cy="1074441"/>
          </a:xfrm>
        </p:grpSpPr>
        <p:sp>
          <p:nvSpPr>
            <p:cNvPr id="63" name="Freeform 63">
              <a:extLst>
                <a:ext uri="{FF2B5EF4-FFF2-40B4-BE49-F238E27FC236}">
                  <a16:creationId xmlns:a16="http://schemas.microsoft.com/office/drawing/2014/main" id="{B3E08083-BBF4-8923-D03E-7988EEAA25D2}"/>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E1D2A761-2236-EF23-D66C-B22232600C9C}"/>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9E603608-5065-5B3E-0693-5FDD94A3DEC3}"/>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AFCC4DFF-D896-2F01-9BFD-52D8AFDD0C8F}"/>
              </a:ext>
            </a:extLst>
          </p:cNvPr>
          <p:cNvGrpSpPr/>
          <p:nvPr/>
        </p:nvGrpSpPr>
        <p:grpSpPr>
          <a:xfrm>
            <a:off x="1004160" y="755631"/>
            <a:ext cx="2671204" cy="566577"/>
            <a:chOff x="0" y="0"/>
            <a:chExt cx="1755380" cy="372326"/>
          </a:xfrm>
        </p:grpSpPr>
        <p:sp>
          <p:nvSpPr>
            <p:cNvPr id="67" name="Freeform 67">
              <a:extLst>
                <a:ext uri="{FF2B5EF4-FFF2-40B4-BE49-F238E27FC236}">
                  <a16:creationId xmlns:a16="http://schemas.microsoft.com/office/drawing/2014/main" id="{036D49DD-81A9-37C4-2456-C717B31C3028}"/>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96EABEE5-659B-DE11-A5CE-70BA2A985AC6}"/>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92B52935-1425-B9A6-2983-AA89B497B984}"/>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C70E60B4-EE95-232F-C00B-D423C85B7A71}"/>
              </a:ext>
            </a:extLst>
          </p:cNvPr>
          <p:cNvSpPr txBox="1"/>
          <p:nvPr/>
        </p:nvSpPr>
        <p:spPr>
          <a:xfrm>
            <a:off x="1074422" y="93526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grpSp>
        <p:nvGrpSpPr>
          <p:cNvPr id="72" name="Group 72">
            <a:extLst>
              <a:ext uri="{FF2B5EF4-FFF2-40B4-BE49-F238E27FC236}">
                <a16:creationId xmlns:a16="http://schemas.microsoft.com/office/drawing/2014/main" id="{C06D1355-F67F-2A8B-A75C-97C8A0A0C42C}"/>
              </a:ext>
            </a:extLst>
          </p:cNvPr>
          <p:cNvGrpSpPr/>
          <p:nvPr/>
        </p:nvGrpSpPr>
        <p:grpSpPr>
          <a:xfrm>
            <a:off x="14300219" y="994717"/>
            <a:ext cx="3444840" cy="1635002"/>
            <a:chOff x="0" y="0"/>
            <a:chExt cx="2263775" cy="1074441"/>
          </a:xfrm>
        </p:grpSpPr>
        <p:sp>
          <p:nvSpPr>
            <p:cNvPr id="73" name="Freeform 73">
              <a:extLst>
                <a:ext uri="{FF2B5EF4-FFF2-40B4-BE49-F238E27FC236}">
                  <a16:creationId xmlns:a16="http://schemas.microsoft.com/office/drawing/2014/main" id="{D0DB4910-513C-0039-C85D-1EFD781479F2}"/>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CB977D51-A8FE-6B5D-E8CD-9C1E1854D82B}"/>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BEEB0042-A9F4-977A-985D-D52D9EA4290C}"/>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CB8C5D49-273E-06F7-CA75-16854AD906EF}"/>
              </a:ext>
            </a:extLst>
          </p:cNvPr>
          <p:cNvGrpSpPr/>
          <p:nvPr/>
        </p:nvGrpSpPr>
        <p:grpSpPr>
          <a:xfrm>
            <a:off x="14687037" y="723900"/>
            <a:ext cx="2671204" cy="566577"/>
            <a:chOff x="0" y="0"/>
            <a:chExt cx="1755380" cy="372326"/>
          </a:xfrm>
        </p:grpSpPr>
        <p:sp>
          <p:nvSpPr>
            <p:cNvPr id="77" name="Freeform 77">
              <a:extLst>
                <a:ext uri="{FF2B5EF4-FFF2-40B4-BE49-F238E27FC236}">
                  <a16:creationId xmlns:a16="http://schemas.microsoft.com/office/drawing/2014/main" id="{74DB7751-A701-FFD4-64CA-E93F88BB3088}"/>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134A3119-B9C8-86C0-E7F6-787E5D58BFA3}"/>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9F334598-1633-3106-233E-CB714CC3F319}"/>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2EF6A5B8-945B-7ADA-2A69-EC83D790BEDE}"/>
              </a:ext>
            </a:extLst>
          </p:cNvPr>
          <p:cNvSpPr txBox="1"/>
          <p:nvPr/>
        </p:nvSpPr>
        <p:spPr>
          <a:xfrm>
            <a:off x="15289400" y="1608184"/>
            <a:ext cx="1466478" cy="781945"/>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إلى </a:t>
            </a:r>
            <a:r>
              <a:rPr lang="ar-MA" sz="2241" dirty="0">
                <a:solidFill>
                  <a:srgbClr val="000000"/>
                </a:solidFill>
                <a:latin typeface="IBM Plex Sans Arabic"/>
                <a:ea typeface="IBM Plex Sans Arabic"/>
                <a:cs typeface="IBM Plex Sans Arabic"/>
                <a:sym typeface="IBM Plex Sans Arabic"/>
              </a:rPr>
              <a:t>15</a:t>
            </a:r>
            <a:r>
              <a:rPr lang="ar-EG" sz="2241" dirty="0">
                <a:solidFill>
                  <a:srgbClr val="000000"/>
                </a:solidFill>
                <a:latin typeface="IBM Plex Sans Arabic"/>
                <a:ea typeface="IBM Plex Sans Arabic"/>
                <a:cs typeface="IBM Plex Sans Arabic"/>
                <a:sym typeface="IBM Plex Sans Arabic"/>
                <a:rtl/>
              </a:rPr>
              <a:t> دقا</a:t>
            </a:r>
            <a:r>
              <a:rPr lang="ar-MA" sz="2241" dirty="0">
                <a:solidFill>
                  <a:srgbClr val="000000"/>
                </a:solidFill>
                <a:latin typeface="IBM Plex Sans Arabic"/>
                <a:ea typeface="IBM Plex Sans Arabic"/>
                <a:cs typeface="IBM Plex Sans Arabic"/>
                <a:sym typeface="IBM Plex Sans Arabic"/>
                <a:rtl/>
              </a:rPr>
              <a:t>ئ</a:t>
            </a:r>
            <a:r>
              <a:rPr lang="ar-EG" sz="2241" dirty="0">
                <a:solidFill>
                  <a:srgbClr val="000000"/>
                </a:solidFill>
                <a:latin typeface="IBM Plex Sans Arabic"/>
                <a:ea typeface="IBM Plex Sans Arabic"/>
                <a:cs typeface="IBM Plex Sans Arabic"/>
                <a:sym typeface="IBM Plex Sans Arabic"/>
                <a:rtl/>
              </a:rPr>
              <a:t>ق</a:t>
            </a:r>
          </a:p>
        </p:txBody>
      </p:sp>
      <p:sp>
        <p:nvSpPr>
          <p:cNvPr id="81" name="TextBox 81">
            <a:extLst>
              <a:ext uri="{FF2B5EF4-FFF2-40B4-BE49-F238E27FC236}">
                <a16:creationId xmlns:a16="http://schemas.microsoft.com/office/drawing/2014/main" id="{B01F610B-62AA-F76D-3273-71716BEFA384}"/>
              </a:ext>
            </a:extLst>
          </p:cNvPr>
          <p:cNvSpPr txBox="1"/>
          <p:nvPr/>
        </p:nvSpPr>
        <p:spPr>
          <a:xfrm>
            <a:off x="14869082" y="8828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grpSp>
        <p:nvGrpSpPr>
          <p:cNvPr id="86" name="Group 12">
            <a:extLst>
              <a:ext uri="{FF2B5EF4-FFF2-40B4-BE49-F238E27FC236}">
                <a16:creationId xmlns:a16="http://schemas.microsoft.com/office/drawing/2014/main" id="{07B3DE86-B1C1-DA63-9E5A-1EAC2412EE5E}"/>
              </a:ext>
            </a:extLst>
          </p:cNvPr>
          <p:cNvGrpSpPr/>
          <p:nvPr/>
        </p:nvGrpSpPr>
        <p:grpSpPr>
          <a:xfrm>
            <a:off x="591800" y="8632204"/>
            <a:ext cx="17252192" cy="1525806"/>
            <a:chOff x="0" y="0"/>
            <a:chExt cx="2269920" cy="2496304"/>
          </a:xfrm>
        </p:grpSpPr>
        <p:sp>
          <p:nvSpPr>
            <p:cNvPr id="87" name="Freeform 13">
              <a:extLst>
                <a:ext uri="{FF2B5EF4-FFF2-40B4-BE49-F238E27FC236}">
                  <a16:creationId xmlns:a16="http://schemas.microsoft.com/office/drawing/2014/main" id="{15ADC55C-77F9-EED6-74F9-A523D462C23E}"/>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88" name="Freeform 14">
              <a:extLst>
                <a:ext uri="{FF2B5EF4-FFF2-40B4-BE49-F238E27FC236}">
                  <a16:creationId xmlns:a16="http://schemas.microsoft.com/office/drawing/2014/main" id="{F427D293-0C28-973F-4022-53A4D8EC0EBE}"/>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89" name="Freeform 15">
              <a:extLst>
                <a:ext uri="{FF2B5EF4-FFF2-40B4-BE49-F238E27FC236}">
                  <a16:creationId xmlns:a16="http://schemas.microsoft.com/office/drawing/2014/main" id="{C4BEFA60-D9A7-B805-7EDE-921AA66554A0}"/>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sp>
        <p:nvSpPr>
          <p:cNvPr id="90" name="TextBox 47">
            <a:extLst>
              <a:ext uri="{FF2B5EF4-FFF2-40B4-BE49-F238E27FC236}">
                <a16:creationId xmlns:a16="http://schemas.microsoft.com/office/drawing/2014/main" id="{83B94DB4-27C3-C7B2-CD72-67B23EB7E55E}"/>
              </a:ext>
            </a:extLst>
          </p:cNvPr>
          <p:cNvSpPr txBox="1"/>
          <p:nvPr/>
        </p:nvSpPr>
        <p:spPr>
          <a:xfrm>
            <a:off x="1003834" y="8800069"/>
            <a:ext cx="15927378" cy="751809"/>
          </a:xfrm>
          <a:prstGeom prst="rect">
            <a:avLst/>
          </a:prstGeom>
        </p:spPr>
        <p:txBody>
          <a:bodyPr wrap="square" lIns="0" tIns="0" rIns="0" bIns="0" rtlCol="0" anchor="t">
            <a:spAutoFit/>
          </a:bodyPr>
          <a:lstStyle/>
          <a:p>
            <a:pPr marL="367029" lvl="1" indent="-183514" algn="r" rtl="1">
              <a:lnSpc>
                <a:spcPct val="150000"/>
              </a:lnSpc>
              <a:buFont typeface="Arial"/>
              <a:buChar char="•"/>
            </a:pPr>
            <a:r>
              <a:rPr lang="ar-EG" sz="1699" spc="42" dirty="0">
                <a:solidFill>
                  <a:srgbClr val="242424"/>
                </a:solidFill>
                <a:latin typeface="IBM Plex Sans Arabic"/>
                <a:ea typeface="IBM Plex Sans Arabic"/>
                <a:cs typeface="IBM Plex Sans Arabic"/>
                <a:sym typeface="IBM Plex Sans Arabic"/>
                <a:rtl/>
              </a:rPr>
              <a:t>يمكن اعتماد بطاقات الأعداد لإنجاز هذا النشاط (الحرص على سلامة التلاميذ أثناء اللعب والقفز)؛</a:t>
            </a:r>
          </a:p>
          <a:p>
            <a:pPr marL="367029" lvl="1" indent="-183514" algn="r" rtl="1">
              <a:lnSpc>
                <a:spcPct val="150000"/>
              </a:lnSpc>
              <a:buFont typeface="Arial"/>
              <a:buChar char="•"/>
            </a:pPr>
            <a:r>
              <a:rPr lang="ar-EG" sz="1699" spc="42" dirty="0">
                <a:solidFill>
                  <a:srgbClr val="242424"/>
                </a:solidFill>
                <a:latin typeface="IBM Plex Sans Arabic"/>
                <a:ea typeface="IBM Plex Sans Arabic"/>
                <a:cs typeface="IBM Plex Sans Arabic"/>
                <a:sym typeface="IBM Plex Sans Arabic"/>
                <a:rtl/>
              </a:rPr>
              <a:t>اعتماد هذه اللعبة للمبتدئين ولمجموعة مستوى العدد من رقم واحد</a:t>
            </a:r>
            <a:r>
              <a:rPr lang="ar-MA" sz="1699" spc="42" dirty="0">
                <a:solidFill>
                  <a:srgbClr val="242424"/>
                </a:solidFill>
                <a:latin typeface="IBM Plex Sans Arabic"/>
                <a:ea typeface="IBM Plex Sans Arabic"/>
                <a:cs typeface="IBM Plex Sans Arabic"/>
                <a:sym typeface="IBM Plex Sans Arabic"/>
                <a:rtl/>
              </a:rPr>
              <a:t>.</a:t>
            </a:r>
            <a:endParaRPr lang="ar-EG" sz="1699" spc="42" dirty="0">
              <a:solidFill>
                <a:srgbClr val="242424"/>
              </a:solidFill>
              <a:latin typeface="IBM Plex Sans Arabic"/>
              <a:ea typeface="IBM Plex Sans Arabic"/>
              <a:cs typeface="IBM Plex Sans Arabic"/>
              <a:sym typeface="IBM Plex Sans Arabic"/>
              <a:rtl/>
            </a:endParaRPr>
          </a:p>
        </p:txBody>
      </p:sp>
      <p:grpSp>
        <p:nvGrpSpPr>
          <p:cNvPr id="91" name="Group 76">
            <a:extLst>
              <a:ext uri="{FF2B5EF4-FFF2-40B4-BE49-F238E27FC236}">
                <a16:creationId xmlns:a16="http://schemas.microsoft.com/office/drawing/2014/main" id="{081F6837-4340-AE7D-FEED-2C1510D4C787}"/>
              </a:ext>
            </a:extLst>
          </p:cNvPr>
          <p:cNvGrpSpPr/>
          <p:nvPr/>
        </p:nvGrpSpPr>
        <p:grpSpPr>
          <a:xfrm>
            <a:off x="8047555" y="8115300"/>
            <a:ext cx="2671204" cy="659926"/>
            <a:chOff x="0" y="0"/>
            <a:chExt cx="1755380" cy="372326"/>
          </a:xfrm>
        </p:grpSpPr>
        <p:sp>
          <p:nvSpPr>
            <p:cNvPr id="92" name="Freeform 77">
              <a:extLst>
                <a:ext uri="{FF2B5EF4-FFF2-40B4-BE49-F238E27FC236}">
                  <a16:creationId xmlns:a16="http://schemas.microsoft.com/office/drawing/2014/main" id="{09A9AE55-69C9-82E2-E18F-A9E79F8FFA37}"/>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93" name="Freeform 78">
              <a:extLst>
                <a:ext uri="{FF2B5EF4-FFF2-40B4-BE49-F238E27FC236}">
                  <a16:creationId xmlns:a16="http://schemas.microsoft.com/office/drawing/2014/main" id="{3AA74587-1BA8-ADAF-4DB8-A394A6AC7543}"/>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94" name="Freeform 79">
              <a:extLst>
                <a:ext uri="{FF2B5EF4-FFF2-40B4-BE49-F238E27FC236}">
                  <a16:creationId xmlns:a16="http://schemas.microsoft.com/office/drawing/2014/main" id="{5A4F15BD-99B4-08CD-B6B5-F84296A499C7}"/>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95" name="TextBox 81">
            <a:extLst>
              <a:ext uri="{FF2B5EF4-FFF2-40B4-BE49-F238E27FC236}">
                <a16:creationId xmlns:a16="http://schemas.microsoft.com/office/drawing/2014/main" id="{AD4AC3F3-B243-D130-5F60-09C36E9C2A9A}"/>
              </a:ext>
            </a:extLst>
          </p:cNvPr>
          <p:cNvSpPr txBox="1"/>
          <p:nvPr/>
        </p:nvSpPr>
        <p:spPr>
          <a:xfrm>
            <a:off x="8229600" y="8237726"/>
            <a:ext cx="2390218" cy="258574"/>
          </a:xfrm>
          <a:prstGeom prst="rect">
            <a:avLst/>
          </a:prstGeom>
        </p:spPr>
        <p:txBody>
          <a:bodyPr lIns="0" tIns="0" rIns="0" bIns="0" rtlCol="0" anchor="t">
            <a:spAutoFit/>
          </a:bodyPr>
          <a:lstStyle/>
          <a:p>
            <a:pPr marL="0" lvl="0" indent="0" algn="ctr" rtl="1">
              <a:lnSpc>
                <a:spcPts val="1804"/>
              </a:lnSpc>
              <a:spcBef>
                <a:spcPct val="0"/>
              </a:spcBef>
            </a:pPr>
            <a:r>
              <a:rPr lang="ar-MA" sz="2200" dirty="0">
                <a:solidFill>
                  <a:srgbClr val="2A2B39"/>
                </a:solidFill>
                <a:latin typeface="IBM Plex Sans Arabic"/>
                <a:ea typeface="IBM Plex Sans Arabic"/>
                <a:cs typeface="IBM Plex Sans Arabic"/>
                <a:sym typeface="IBM Plex Sans Arabic"/>
                <a:rtl/>
              </a:rPr>
              <a:t>موجهات عامة</a:t>
            </a:r>
            <a:endParaRPr lang="ar-EG" sz="2200" dirty="0">
              <a:solidFill>
                <a:srgbClr val="2A2B39"/>
              </a:solidFill>
              <a:latin typeface="IBM Plex Sans Arabic"/>
              <a:ea typeface="IBM Plex Sans Arabic"/>
              <a:cs typeface="IBM Plex Sans Arabic"/>
              <a:sym typeface="IBM Plex Sans Arabic"/>
              <a:rtl/>
            </a:endParaRPr>
          </a:p>
        </p:txBody>
      </p:sp>
      <p:sp>
        <p:nvSpPr>
          <p:cNvPr id="96" name="Freeform 7">
            <a:extLst>
              <a:ext uri="{FF2B5EF4-FFF2-40B4-BE49-F238E27FC236}">
                <a16:creationId xmlns:a16="http://schemas.microsoft.com/office/drawing/2014/main" id="{F3C970E2-0E2E-6592-C91A-CEAC0087EAA0}"/>
              </a:ext>
            </a:extLst>
          </p:cNvPr>
          <p:cNvSpPr/>
          <p:nvPr/>
        </p:nvSpPr>
        <p:spPr>
          <a:xfrm rot="296367" flipV="1">
            <a:off x="9015775" y="3087805"/>
            <a:ext cx="1569841" cy="629234"/>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6" name="TextBox 54">
            <a:extLst>
              <a:ext uri="{FF2B5EF4-FFF2-40B4-BE49-F238E27FC236}">
                <a16:creationId xmlns:a16="http://schemas.microsoft.com/office/drawing/2014/main" id="{0A0CADAC-7BAD-16C9-43DC-1C2145CABB0F}"/>
              </a:ext>
            </a:extLst>
          </p:cNvPr>
          <p:cNvSpPr txBox="1"/>
          <p:nvPr/>
        </p:nvSpPr>
        <p:spPr>
          <a:xfrm>
            <a:off x="5455336" y="2043551"/>
            <a:ext cx="7193864" cy="32367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تعرف وقراءة الأعداد من رقم واح</a:t>
            </a:r>
            <a:r>
              <a:rPr lang="ar-MA" sz="1912" dirty="0">
                <a:solidFill>
                  <a:srgbClr val="2A2B39"/>
                </a:solidFill>
                <a:latin typeface="IBM Plex Sans Arabic"/>
                <a:ea typeface="IBM Plex Sans Arabic"/>
                <a:cs typeface="IBM Plex Sans Arabic"/>
                <a:sym typeface="IBM Plex Sans Arabic"/>
                <a:rtl/>
              </a:rPr>
              <a:t>د.</a:t>
            </a:r>
            <a:endParaRPr lang="ar-EG" sz="1912" dirty="0">
              <a:solidFill>
                <a:srgbClr val="2A2B39"/>
              </a:solidFill>
              <a:highlight>
                <a:srgbClr val="FFFF00"/>
              </a:highlight>
              <a:latin typeface="IBM Plex Sans Arabic"/>
              <a:ea typeface="IBM Plex Sans Arabic"/>
              <a:cs typeface="IBM Plex Sans Arabic"/>
              <a:sym typeface="IBM Plex Sans Arabic"/>
              <a:rtl/>
            </a:endParaRPr>
          </a:p>
        </p:txBody>
      </p:sp>
      <p:sp>
        <p:nvSpPr>
          <p:cNvPr id="7" name="TextBox 71">
            <a:extLst>
              <a:ext uri="{FF2B5EF4-FFF2-40B4-BE49-F238E27FC236}">
                <a16:creationId xmlns:a16="http://schemas.microsoft.com/office/drawing/2014/main" id="{CD728BEE-D7E3-116F-D0E4-18561B9C155C}"/>
              </a:ext>
            </a:extLst>
          </p:cNvPr>
          <p:cNvSpPr txBox="1"/>
          <p:nvPr/>
        </p:nvSpPr>
        <p:spPr>
          <a:xfrm>
            <a:off x="677947" y="1491797"/>
            <a:ext cx="3436853" cy="375103"/>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000" dirty="0">
                <a:solidFill>
                  <a:srgbClr val="000000"/>
                </a:solidFill>
                <a:latin typeface="IBM Plex Sans Arabic"/>
                <a:ea typeface="IBM Plex Sans Arabic"/>
                <a:cs typeface="IBM Plex Sans Arabic"/>
                <a:sym typeface="IBM Plex Sans Arabic"/>
                <a:rtl/>
              </a:rPr>
              <a:t>الطباشير أو بطاقات الاعداد. </a:t>
            </a:r>
          </a:p>
        </p:txBody>
      </p:sp>
    </p:spTree>
    <p:extLst>
      <p:ext uri="{BB962C8B-B14F-4D97-AF65-F5344CB8AC3E}">
        <p14:creationId xmlns:p14="http://schemas.microsoft.com/office/powerpoint/2010/main" val="384853439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563D2-F639-1D31-869B-BA03D2B6B055}"/>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6A5D05F-D132-215A-2461-1F65B666D8C5}"/>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021CD360-025C-3E28-8417-C3204CD7FC59}"/>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65C0BF2F-2879-D3CE-128E-DA6E6B7D87F9}"/>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94E1C8F9-9438-F91F-FC59-63F24B47CA62}"/>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D6320125-E876-3F87-9D13-A729B16327F5}"/>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7" name="TextBox 17">
            <a:extLst>
              <a:ext uri="{FF2B5EF4-FFF2-40B4-BE49-F238E27FC236}">
                <a16:creationId xmlns:a16="http://schemas.microsoft.com/office/drawing/2014/main" id="{8DFD8A1A-8B04-7B8C-EC99-318B2437D2FA}"/>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 </a:t>
            </a:r>
            <a:r>
              <a:rPr lang="fr-FR"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6</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77329618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8B8F6-DB25-2988-7F98-9D2FB43EEA6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673B7EF-102B-08A0-6723-A2DA68CAA669}"/>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218A239C-375C-2BDB-0512-552E05872986}"/>
              </a:ext>
            </a:extLst>
          </p:cNvPr>
          <p:cNvSpPr txBox="1"/>
          <p:nvPr/>
        </p:nvSpPr>
        <p:spPr>
          <a:xfrm>
            <a:off x="5296576" y="555233"/>
            <a:ext cx="8128265" cy="687689"/>
          </a:xfrm>
          <a:prstGeom prst="rect">
            <a:avLst/>
          </a:prstGeom>
        </p:spPr>
        <p:txBody>
          <a:bodyPr lIns="0" tIns="0" rIns="0" bIns="0" rtlCol="0" anchor="t">
            <a:spAutoFit/>
          </a:bodyPr>
          <a:lstStyle/>
          <a:p>
            <a:pPr marL="0" lvl="0" indent="0" algn="ctr" rtl="1">
              <a:lnSpc>
                <a:spcPts val="4818"/>
              </a:lnSpc>
              <a:spcBef>
                <a:spcPct val="0"/>
              </a:spcBef>
            </a:pPr>
            <a:r>
              <a:rPr lang="ar-MA" sz="5876" spc="58" dirty="0">
                <a:solidFill>
                  <a:srgbClr val="2A2B39"/>
                </a:solidFill>
                <a:latin typeface="IBM Plex Sans Arabic"/>
                <a:ea typeface="IBM Plex Sans Arabic"/>
                <a:cs typeface="IBM Plex Sans Arabic"/>
                <a:sym typeface="IBM Plex Sans Arabic"/>
                <a:rtl/>
              </a:rPr>
              <a:t>الجمع والطرح شفهيا</a:t>
            </a:r>
            <a:endParaRPr lang="ar-EG" sz="5876" spc="58" dirty="0">
              <a:solidFill>
                <a:srgbClr val="2A2B39"/>
              </a:solidFill>
              <a:latin typeface="IBM Plex Sans Arabic"/>
              <a:ea typeface="IBM Plex Sans Arabic"/>
              <a:cs typeface="IBM Plex Sans Arabic"/>
              <a:sym typeface="IBM Plex Sans Arabic"/>
              <a:rtl/>
            </a:endParaRPr>
          </a:p>
        </p:txBody>
      </p:sp>
      <p:sp>
        <p:nvSpPr>
          <p:cNvPr id="4" name="Freeform 4">
            <a:extLst>
              <a:ext uri="{FF2B5EF4-FFF2-40B4-BE49-F238E27FC236}">
                <a16:creationId xmlns:a16="http://schemas.microsoft.com/office/drawing/2014/main" id="{2761BEDA-63C6-9FD8-72DF-5B4A93E57389}"/>
              </a:ext>
            </a:extLst>
          </p:cNvPr>
          <p:cNvSpPr/>
          <p:nvPr/>
        </p:nvSpPr>
        <p:spPr>
          <a:xfrm rot="2700000" flipV="1">
            <a:off x="13557711" y="3314470"/>
            <a:ext cx="1705408"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560D3D84-F29C-4433-F2D2-38E4379B2BBB}"/>
              </a:ext>
            </a:extLst>
          </p:cNvPr>
          <p:cNvGrpSpPr/>
          <p:nvPr/>
        </p:nvGrpSpPr>
        <p:grpSpPr>
          <a:xfrm>
            <a:off x="5534418" y="1777405"/>
            <a:ext cx="7335885" cy="1842095"/>
            <a:chOff x="0" y="0"/>
            <a:chExt cx="3172940" cy="796749"/>
          </a:xfrm>
        </p:grpSpPr>
        <p:sp>
          <p:nvSpPr>
            <p:cNvPr id="9" name="Freeform 9">
              <a:extLst>
                <a:ext uri="{FF2B5EF4-FFF2-40B4-BE49-F238E27FC236}">
                  <a16:creationId xmlns:a16="http://schemas.microsoft.com/office/drawing/2014/main" id="{3E40EC0D-9574-2D05-6607-737428DB6257}"/>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FA3495C7-58CB-D1D4-808D-DB30F7FE5C77}"/>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27B68AB9-C7B5-229C-28EA-39C568626EFB}"/>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86586B32-FFAF-70DE-4F9B-9070FA4BA76F}"/>
              </a:ext>
            </a:extLst>
          </p:cNvPr>
          <p:cNvGrpSpPr/>
          <p:nvPr/>
        </p:nvGrpSpPr>
        <p:grpSpPr>
          <a:xfrm>
            <a:off x="4767456" y="4381273"/>
            <a:ext cx="9004620" cy="5485068"/>
            <a:chOff x="0" y="0"/>
            <a:chExt cx="2269920" cy="2496304"/>
          </a:xfrm>
        </p:grpSpPr>
        <p:sp>
          <p:nvSpPr>
            <p:cNvPr id="13" name="Freeform 13">
              <a:extLst>
                <a:ext uri="{FF2B5EF4-FFF2-40B4-BE49-F238E27FC236}">
                  <a16:creationId xmlns:a16="http://schemas.microsoft.com/office/drawing/2014/main" id="{BE183303-F254-EA50-7B5A-170B8377C274}"/>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5D1529C1-BDC7-08A7-E4C2-0B277EFCC56F}"/>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F64BE9E8-AA2E-60F3-493D-94B9CC55F742}"/>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grpSp>
        <p:nvGrpSpPr>
          <p:cNvPr id="16" name="Group 16">
            <a:extLst>
              <a:ext uri="{FF2B5EF4-FFF2-40B4-BE49-F238E27FC236}">
                <a16:creationId xmlns:a16="http://schemas.microsoft.com/office/drawing/2014/main" id="{460914E6-92EE-B6BA-CDEA-9FE69FA61C7E}"/>
              </a:ext>
            </a:extLst>
          </p:cNvPr>
          <p:cNvGrpSpPr/>
          <p:nvPr/>
        </p:nvGrpSpPr>
        <p:grpSpPr>
          <a:xfrm>
            <a:off x="14091548" y="4344472"/>
            <a:ext cx="3736418" cy="5523428"/>
            <a:chOff x="0" y="0"/>
            <a:chExt cx="1922617" cy="2496304"/>
          </a:xfrm>
        </p:grpSpPr>
        <p:sp>
          <p:nvSpPr>
            <p:cNvPr id="17" name="Freeform 17">
              <a:extLst>
                <a:ext uri="{FF2B5EF4-FFF2-40B4-BE49-F238E27FC236}">
                  <a16:creationId xmlns:a16="http://schemas.microsoft.com/office/drawing/2014/main" id="{42A9417D-642E-513E-A3A8-0819216BF8C1}"/>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a:p>
          </p:txBody>
        </p:sp>
        <p:sp>
          <p:nvSpPr>
            <p:cNvPr id="18" name="Freeform 18">
              <a:extLst>
                <a:ext uri="{FF2B5EF4-FFF2-40B4-BE49-F238E27FC236}">
                  <a16:creationId xmlns:a16="http://schemas.microsoft.com/office/drawing/2014/main" id="{DB1770CE-EE7B-4C8B-04F3-924D48C6FE3E}"/>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a:p>
          </p:txBody>
        </p:sp>
        <p:sp>
          <p:nvSpPr>
            <p:cNvPr id="19" name="Freeform 19">
              <a:extLst>
                <a:ext uri="{FF2B5EF4-FFF2-40B4-BE49-F238E27FC236}">
                  <a16:creationId xmlns:a16="http://schemas.microsoft.com/office/drawing/2014/main" id="{B106BCF0-5D15-CC34-BC03-9BBE53C03C44}"/>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FE5F095A-D806-B0AE-01A7-579DFA2918D8}"/>
              </a:ext>
            </a:extLst>
          </p:cNvPr>
          <p:cNvSpPr/>
          <p:nvPr/>
        </p:nvSpPr>
        <p:spPr>
          <a:xfrm>
            <a:off x="8452756" y="5491758"/>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D3EE07D0-AFB2-54EF-9F5F-C90368FFE78D}"/>
              </a:ext>
            </a:extLst>
          </p:cNvPr>
          <p:cNvGrpSpPr/>
          <p:nvPr/>
        </p:nvGrpSpPr>
        <p:grpSpPr>
          <a:xfrm>
            <a:off x="8973987" y="4000500"/>
            <a:ext cx="845407" cy="845407"/>
            <a:chOff x="0" y="0"/>
            <a:chExt cx="812800" cy="812800"/>
          </a:xfrm>
        </p:grpSpPr>
        <p:sp>
          <p:nvSpPr>
            <p:cNvPr id="30" name="Freeform 30">
              <a:extLst>
                <a:ext uri="{FF2B5EF4-FFF2-40B4-BE49-F238E27FC236}">
                  <a16:creationId xmlns:a16="http://schemas.microsoft.com/office/drawing/2014/main" id="{45A64E96-25C0-944F-8822-1A18C03ED2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2927718C-7417-B879-074C-CA07C65FA2AC}"/>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dirty="0"/>
            </a:p>
          </p:txBody>
        </p:sp>
      </p:grpSp>
      <p:sp>
        <p:nvSpPr>
          <p:cNvPr id="32" name="TextBox 32">
            <a:extLst>
              <a:ext uri="{FF2B5EF4-FFF2-40B4-BE49-F238E27FC236}">
                <a16:creationId xmlns:a16="http://schemas.microsoft.com/office/drawing/2014/main" id="{034299D8-155F-EC0D-F154-63B917514598}"/>
              </a:ext>
            </a:extLst>
          </p:cNvPr>
          <p:cNvSpPr txBox="1"/>
          <p:nvPr/>
        </p:nvSpPr>
        <p:spPr>
          <a:xfrm>
            <a:off x="8201582" y="514940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A19ECAAE-4EC3-8D60-9A25-D655A1D5CFA6}"/>
              </a:ext>
            </a:extLst>
          </p:cNvPr>
          <p:cNvSpPr/>
          <p:nvPr/>
        </p:nvSpPr>
        <p:spPr>
          <a:xfrm>
            <a:off x="15051624" y="5454958"/>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34" name="Group 34">
            <a:extLst>
              <a:ext uri="{FF2B5EF4-FFF2-40B4-BE49-F238E27FC236}">
                <a16:creationId xmlns:a16="http://schemas.microsoft.com/office/drawing/2014/main" id="{AB28C84A-7AE8-E00E-2B36-5682F3B6F9A6}"/>
              </a:ext>
            </a:extLst>
          </p:cNvPr>
          <p:cNvGrpSpPr/>
          <p:nvPr/>
        </p:nvGrpSpPr>
        <p:grpSpPr>
          <a:xfrm>
            <a:off x="15529823" y="3924300"/>
            <a:ext cx="845407" cy="845407"/>
            <a:chOff x="0" y="0"/>
            <a:chExt cx="812800" cy="812800"/>
          </a:xfrm>
        </p:grpSpPr>
        <p:sp>
          <p:nvSpPr>
            <p:cNvPr id="35" name="Freeform 35">
              <a:extLst>
                <a:ext uri="{FF2B5EF4-FFF2-40B4-BE49-F238E27FC236}">
                  <a16:creationId xmlns:a16="http://schemas.microsoft.com/office/drawing/2014/main" id="{9A87C72F-252A-2F06-F38B-0E49D8939CB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36" name="TextBox 36">
              <a:extLst>
                <a:ext uri="{FF2B5EF4-FFF2-40B4-BE49-F238E27FC236}">
                  <a16:creationId xmlns:a16="http://schemas.microsoft.com/office/drawing/2014/main" id="{E3782E0C-15CC-A279-0D51-24AE35BF74CF}"/>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dirty="0"/>
            </a:p>
          </p:txBody>
        </p:sp>
      </p:grpSp>
      <p:sp>
        <p:nvSpPr>
          <p:cNvPr id="37" name="TextBox 37">
            <a:extLst>
              <a:ext uri="{FF2B5EF4-FFF2-40B4-BE49-F238E27FC236}">
                <a16:creationId xmlns:a16="http://schemas.microsoft.com/office/drawing/2014/main" id="{989F08F9-0040-13C1-DDBA-AC16088F9A04}"/>
              </a:ext>
            </a:extLst>
          </p:cNvPr>
          <p:cNvSpPr txBox="1"/>
          <p:nvPr/>
        </p:nvSpPr>
        <p:spPr>
          <a:xfrm>
            <a:off x="14664190" y="513279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التهيئة</a:t>
            </a:r>
          </a:p>
        </p:txBody>
      </p:sp>
      <p:sp>
        <p:nvSpPr>
          <p:cNvPr id="38" name="TextBox 38">
            <a:extLst>
              <a:ext uri="{FF2B5EF4-FFF2-40B4-BE49-F238E27FC236}">
                <a16:creationId xmlns:a16="http://schemas.microsoft.com/office/drawing/2014/main" id="{03445B0B-BFB6-282D-339D-297E9E420D65}"/>
              </a:ext>
            </a:extLst>
          </p:cNvPr>
          <p:cNvSpPr txBox="1"/>
          <p:nvPr/>
        </p:nvSpPr>
        <p:spPr>
          <a:xfrm>
            <a:off x="14300219" y="6155477"/>
            <a:ext cx="3039660" cy="1512443"/>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تنظيم وإعداد الفضاء؛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تحضير المعينات الديداكتيكية؛</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جذب انتباه المتعلمين؛</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التصريح بأهداف النشاط.</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sp>
        <p:nvSpPr>
          <p:cNvPr id="44" name="TextBox 44">
            <a:extLst>
              <a:ext uri="{FF2B5EF4-FFF2-40B4-BE49-F238E27FC236}">
                <a16:creationId xmlns:a16="http://schemas.microsoft.com/office/drawing/2014/main" id="{4A231C92-593D-CDAF-A4BC-6CF91F63B7CA}"/>
              </a:ext>
            </a:extLst>
          </p:cNvPr>
          <p:cNvSpPr txBox="1"/>
          <p:nvPr/>
        </p:nvSpPr>
        <p:spPr>
          <a:xfrm>
            <a:off x="9147919" y="403051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45" name="TextBox 45">
            <a:extLst>
              <a:ext uri="{FF2B5EF4-FFF2-40B4-BE49-F238E27FC236}">
                <a16:creationId xmlns:a16="http://schemas.microsoft.com/office/drawing/2014/main" id="{B392E33F-9ABA-6AE0-DCB1-E48B0F7E9F0D}"/>
              </a:ext>
            </a:extLst>
          </p:cNvPr>
          <p:cNvSpPr txBox="1"/>
          <p:nvPr/>
        </p:nvSpPr>
        <p:spPr>
          <a:xfrm>
            <a:off x="15682223" y="3945713"/>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54" name="TextBox 54">
            <a:extLst>
              <a:ext uri="{FF2B5EF4-FFF2-40B4-BE49-F238E27FC236}">
                <a16:creationId xmlns:a16="http://schemas.microsoft.com/office/drawing/2014/main" id="{B2A3D6B5-E587-D7A0-B1C2-50F8DF743B0E}"/>
              </a:ext>
            </a:extLst>
          </p:cNvPr>
          <p:cNvSpPr txBox="1"/>
          <p:nvPr/>
        </p:nvSpPr>
        <p:spPr>
          <a:xfrm>
            <a:off x="5987093" y="1943100"/>
            <a:ext cx="6313815" cy="990528"/>
          </a:xfrm>
          <a:prstGeom prst="rect">
            <a:avLst/>
          </a:prstGeom>
        </p:spPr>
        <p:txBody>
          <a:bodyPr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اكساب القدرة على الجمع شفويا لعددين من رقم واحد؛</a:t>
            </a:r>
          </a:p>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اكساب القدرة على الطرح شفويا لعدد مكون من رقمين أو رقم واحد، يكون الفرق محصورا بين 0 و18</a:t>
            </a:r>
            <a:r>
              <a:rPr lang="ar-MA" sz="1912" dirty="0">
                <a:solidFill>
                  <a:srgbClr val="2A2B39"/>
                </a:solidFill>
                <a:latin typeface="IBM Plex Sans Arabic"/>
                <a:ea typeface="IBM Plex Sans Arabic"/>
                <a:cs typeface="IBM Plex Sans Arabic"/>
                <a:sym typeface="IBM Plex Sans Arabic"/>
                <a:rtl/>
              </a:rPr>
              <a:t>.</a:t>
            </a:r>
            <a:endParaRPr lang="ar-EG" sz="1912" dirty="0">
              <a:solidFill>
                <a:srgbClr val="2A2B39"/>
              </a:solidFill>
              <a:latin typeface="IBM Plex Sans Arabic"/>
              <a:ea typeface="IBM Plex Sans Arabic"/>
              <a:cs typeface="IBM Plex Sans Arabic"/>
              <a:sym typeface="IBM Plex Sans Arabic"/>
              <a:rtl/>
            </a:endParaRPr>
          </a:p>
        </p:txBody>
      </p:sp>
      <p:sp>
        <p:nvSpPr>
          <p:cNvPr id="55" name="TextBox 55">
            <a:extLst>
              <a:ext uri="{FF2B5EF4-FFF2-40B4-BE49-F238E27FC236}">
                <a16:creationId xmlns:a16="http://schemas.microsoft.com/office/drawing/2014/main" id="{9A47D253-2A14-CFDD-2037-C1F16F52B6E3}"/>
              </a:ext>
            </a:extLst>
          </p:cNvPr>
          <p:cNvSpPr txBox="1"/>
          <p:nvPr/>
        </p:nvSpPr>
        <p:spPr>
          <a:xfrm>
            <a:off x="5002391" y="5729310"/>
            <a:ext cx="8462392" cy="3989554"/>
          </a:xfrm>
          <a:prstGeom prst="rect">
            <a:avLst/>
          </a:prstGeom>
        </p:spPr>
        <p:txBody>
          <a:bodyPr wrap="square"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يرسم </a:t>
            </a:r>
            <a:r>
              <a:rPr lang="ar-MA" sz="1699" spc="42" dirty="0">
                <a:solidFill>
                  <a:srgbClr val="242424"/>
                </a:solidFill>
                <a:latin typeface="IBM Plex Sans Arabic"/>
                <a:ea typeface="IBM Plex Sans Arabic"/>
                <a:cs typeface="IBM Plex Sans Arabic"/>
                <a:sym typeface="IBM Plex Sans Arabic"/>
                <a:rtl/>
              </a:rPr>
              <a:t>الأستاذ(ة) </a:t>
            </a:r>
            <a:r>
              <a:rPr lang="ar-EG" sz="1699" spc="42" dirty="0">
                <a:solidFill>
                  <a:srgbClr val="242424"/>
                </a:solidFill>
                <a:latin typeface="IBM Plex Sans Arabic"/>
                <a:ea typeface="IBM Plex Sans Arabic"/>
                <a:cs typeface="IBM Plex Sans Arabic"/>
                <a:sym typeface="IBM Plex Sans Arabic"/>
                <a:rtl/>
              </a:rPr>
              <a:t>جدولا فارغا للجمع أوالطرح على السبورة. ( يبدأ بجدول الجمع وبعد التحكم فيه يمر إلى تقديم جدول الطرح بنفس الطريقة )؛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يتم الاشتغال على جدول واحد في كل مرحلة؛</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يطلب من المتعلمين رسم نفس الجدول على دفاترهم.</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يقدم </a:t>
            </a:r>
            <a:r>
              <a:rPr lang="ar-MA" sz="1699" spc="42" dirty="0">
                <a:solidFill>
                  <a:srgbClr val="242424"/>
                </a:solidFill>
                <a:latin typeface="IBM Plex Sans Arabic"/>
                <a:ea typeface="IBM Plex Sans Arabic"/>
                <a:cs typeface="IBM Plex Sans Arabic"/>
                <a:sym typeface="IBM Plex Sans Arabic"/>
                <a:rtl/>
              </a:rPr>
              <a:t>الأستاذ(ة)</a:t>
            </a:r>
            <a:r>
              <a:rPr lang="ar-EG" sz="1699" spc="42" dirty="0">
                <a:solidFill>
                  <a:srgbClr val="242424"/>
                </a:solidFill>
                <a:latin typeface="IBM Plex Sans Arabic"/>
                <a:ea typeface="IBM Plex Sans Arabic"/>
                <a:cs typeface="IBM Plex Sans Arabic"/>
                <a:sym typeface="IBM Plex Sans Arabic"/>
                <a:rtl/>
              </a:rPr>
              <a:t> كيفية تعبئة الجدول  لسطر أو سطرين. ( تتم التعبئة بطريقة تصاعدية )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يطلب من أحد المتعلمين المتطوعين التقدم أمام الزملاء وملء الجدول بسرعة بعد تقسيمه إلى قسمين؛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يعمل باقي المتعلمين على ذلك في نفس الوقت على الدفاتر؛</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يشجع  المتعلمين على ملء الجداول بسرعة أكبر؛</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بعد ملء الجدول ؛ ينمذج </a:t>
            </a:r>
            <a:r>
              <a:rPr lang="ar-MA" sz="1699" spc="42" dirty="0">
                <a:solidFill>
                  <a:srgbClr val="242424"/>
                </a:solidFill>
                <a:latin typeface="IBM Plex Sans Arabic"/>
                <a:ea typeface="IBM Plex Sans Arabic"/>
                <a:cs typeface="IBM Plex Sans Arabic"/>
                <a:sym typeface="IBM Plex Sans Arabic"/>
                <a:rtl/>
              </a:rPr>
              <a:t>الأستاذ(ة)</a:t>
            </a:r>
            <a:r>
              <a:rPr lang="ar-EG" sz="1699" spc="42" dirty="0">
                <a:solidFill>
                  <a:srgbClr val="242424"/>
                </a:solidFill>
                <a:latin typeface="IBM Plex Sans Arabic"/>
                <a:ea typeface="IBM Plex Sans Arabic"/>
                <a:cs typeface="IBM Plex Sans Arabic"/>
                <a:sym typeface="IBM Plex Sans Arabic"/>
                <a:rtl/>
              </a:rPr>
              <a:t> قراءة الجدول 5+3 =8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يحث بعض المتعلمين على قراءة الجدول أمام زملائهم.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يطرح أسئلة عن مجاميع بسيطة؛ يبحث عنها المتعلمون في جدول الجمع</a:t>
            </a:r>
            <a:r>
              <a:rPr lang="ar-MA" sz="1699" spc="42" dirty="0">
                <a:solidFill>
                  <a:srgbClr val="242424"/>
                </a:solidFill>
                <a:latin typeface="IBM Plex Sans Arabic"/>
                <a:ea typeface="IBM Plex Sans Arabic"/>
                <a:cs typeface="IBM Plex Sans Arabic"/>
                <a:sym typeface="IBM Plex Sans Arabic"/>
                <a:rtl/>
              </a:rPr>
              <a:t>.</a:t>
            </a:r>
            <a:endParaRPr lang="ar-EG" sz="1699" spc="42" dirty="0">
              <a:solidFill>
                <a:srgbClr val="242424"/>
              </a:solidFill>
              <a:latin typeface="IBM Plex Sans Arabic"/>
              <a:ea typeface="IBM Plex Sans Arabic"/>
              <a:cs typeface="IBM Plex Sans Arabic"/>
              <a:sym typeface="IBM Plex Sans Arabic"/>
              <a:rtl/>
            </a:endParaRP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14265662-ED4F-737C-4A2A-6BA0666C2E67}"/>
              </a:ext>
            </a:extLst>
          </p:cNvPr>
          <p:cNvGrpSpPr/>
          <p:nvPr/>
        </p:nvGrpSpPr>
        <p:grpSpPr>
          <a:xfrm rot="5400000">
            <a:off x="12567332" y="2073352"/>
            <a:ext cx="1569555" cy="839931"/>
            <a:chOff x="0" y="0"/>
            <a:chExt cx="1223127" cy="654544"/>
          </a:xfrm>
        </p:grpSpPr>
        <p:sp>
          <p:nvSpPr>
            <p:cNvPr id="58" name="Freeform 58">
              <a:extLst>
                <a:ext uri="{FF2B5EF4-FFF2-40B4-BE49-F238E27FC236}">
                  <a16:creationId xmlns:a16="http://schemas.microsoft.com/office/drawing/2014/main" id="{10E934E6-CB3E-9C56-C0FC-2644105E1CE7}"/>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FE25F87A-165D-3705-87FE-278C68A5E317}"/>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6BCEBBAC-53EE-6D64-BF2C-5E22498B44B6}"/>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5346C9F7-367C-6F87-D308-7FBD7AE9E30E}"/>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127654A2-B08E-D875-A886-A21E3DCB4E85}"/>
              </a:ext>
            </a:extLst>
          </p:cNvPr>
          <p:cNvGrpSpPr/>
          <p:nvPr/>
        </p:nvGrpSpPr>
        <p:grpSpPr>
          <a:xfrm>
            <a:off x="617342" y="1026447"/>
            <a:ext cx="3444840" cy="1953397"/>
            <a:chOff x="0" y="0"/>
            <a:chExt cx="2263775" cy="1074441"/>
          </a:xfrm>
        </p:grpSpPr>
        <p:sp>
          <p:nvSpPr>
            <p:cNvPr id="63" name="Freeform 63">
              <a:extLst>
                <a:ext uri="{FF2B5EF4-FFF2-40B4-BE49-F238E27FC236}">
                  <a16:creationId xmlns:a16="http://schemas.microsoft.com/office/drawing/2014/main" id="{4C2939BB-5EA9-8C8E-8CBF-6AE5A7DE91A9}"/>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CC7F6001-7CF2-18E2-0F84-BC84DAC6FCB1}"/>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86014587-28D8-AA4B-CA29-01BA4BCECCBC}"/>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217E3E65-5F03-EDFE-5C52-6FB80AC1C8A7}"/>
              </a:ext>
            </a:extLst>
          </p:cNvPr>
          <p:cNvGrpSpPr/>
          <p:nvPr/>
        </p:nvGrpSpPr>
        <p:grpSpPr>
          <a:xfrm>
            <a:off x="1004160" y="755631"/>
            <a:ext cx="2671204" cy="566577"/>
            <a:chOff x="0" y="0"/>
            <a:chExt cx="1755380" cy="372326"/>
          </a:xfrm>
        </p:grpSpPr>
        <p:sp>
          <p:nvSpPr>
            <p:cNvPr id="67" name="Freeform 67">
              <a:extLst>
                <a:ext uri="{FF2B5EF4-FFF2-40B4-BE49-F238E27FC236}">
                  <a16:creationId xmlns:a16="http://schemas.microsoft.com/office/drawing/2014/main" id="{D359A452-E287-F5B6-CC7A-BC146590A9F6}"/>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DD36052C-AA4D-5E7F-11D7-C48E340C4CE7}"/>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E7F4199C-3773-0DB8-4403-1440FD9A1617}"/>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AC3F617F-A64D-0578-8AD1-CACD707C4839}"/>
              </a:ext>
            </a:extLst>
          </p:cNvPr>
          <p:cNvSpPr txBox="1"/>
          <p:nvPr/>
        </p:nvSpPr>
        <p:spPr>
          <a:xfrm>
            <a:off x="1074422" y="93526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6BE9BE0E-A57F-3BC7-0845-83B7C5DB7497}"/>
              </a:ext>
            </a:extLst>
          </p:cNvPr>
          <p:cNvSpPr txBox="1"/>
          <p:nvPr/>
        </p:nvSpPr>
        <p:spPr>
          <a:xfrm>
            <a:off x="913835" y="1389755"/>
            <a:ext cx="2719611" cy="781945"/>
          </a:xfrm>
          <a:prstGeom prst="rect">
            <a:avLst/>
          </a:prstGeom>
        </p:spPr>
        <p:txBody>
          <a:bodyPr lIns="0" tIns="0" rIns="0" bIns="0" rtlCol="0" anchor="t">
            <a:spAutoFit/>
          </a:bodyPr>
          <a:lstStyle/>
          <a:p>
            <a:pPr marL="483939" lvl="1" indent="-241969" algn="r" rtl="1">
              <a:lnSpc>
                <a:spcPts val="3138"/>
              </a:lnSpc>
              <a:buFont typeface="Arial"/>
              <a:buChar char="•"/>
            </a:pPr>
            <a:r>
              <a:rPr lang="ar-EG" sz="2241" dirty="0">
                <a:solidFill>
                  <a:srgbClr val="000000"/>
                </a:solidFill>
                <a:latin typeface="IBM Plex Sans Arabic"/>
                <a:ea typeface="IBM Plex Sans Arabic"/>
                <a:cs typeface="IBM Plex Sans Arabic"/>
                <a:sym typeface="IBM Plex Sans Arabic"/>
                <a:rtl/>
              </a:rPr>
              <a:t>جداول الجمع والطرح</a:t>
            </a:r>
          </a:p>
        </p:txBody>
      </p:sp>
      <p:grpSp>
        <p:nvGrpSpPr>
          <p:cNvPr id="72" name="Group 72">
            <a:extLst>
              <a:ext uri="{FF2B5EF4-FFF2-40B4-BE49-F238E27FC236}">
                <a16:creationId xmlns:a16="http://schemas.microsoft.com/office/drawing/2014/main" id="{BA267914-BDAE-7053-789C-279BF5E5AD52}"/>
              </a:ext>
            </a:extLst>
          </p:cNvPr>
          <p:cNvGrpSpPr/>
          <p:nvPr/>
        </p:nvGrpSpPr>
        <p:grpSpPr>
          <a:xfrm>
            <a:off x="14300219" y="994717"/>
            <a:ext cx="3444840" cy="1635002"/>
            <a:chOff x="0" y="0"/>
            <a:chExt cx="2263775" cy="1074441"/>
          </a:xfrm>
        </p:grpSpPr>
        <p:sp>
          <p:nvSpPr>
            <p:cNvPr id="73" name="Freeform 73">
              <a:extLst>
                <a:ext uri="{FF2B5EF4-FFF2-40B4-BE49-F238E27FC236}">
                  <a16:creationId xmlns:a16="http://schemas.microsoft.com/office/drawing/2014/main" id="{8720DC51-01EF-4E35-C322-4CCBCE3983D1}"/>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40DAA12A-D920-8CFF-B9F5-BC6F558CB5B5}"/>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5908B763-EB94-68E3-B413-76F830584B57}"/>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F3C010F9-AEF1-1F06-FA43-4CA6FE572956}"/>
              </a:ext>
            </a:extLst>
          </p:cNvPr>
          <p:cNvGrpSpPr/>
          <p:nvPr/>
        </p:nvGrpSpPr>
        <p:grpSpPr>
          <a:xfrm>
            <a:off x="14687037" y="723900"/>
            <a:ext cx="2671204" cy="566577"/>
            <a:chOff x="0" y="0"/>
            <a:chExt cx="1755380" cy="372326"/>
          </a:xfrm>
        </p:grpSpPr>
        <p:sp>
          <p:nvSpPr>
            <p:cNvPr id="77" name="Freeform 77">
              <a:extLst>
                <a:ext uri="{FF2B5EF4-FFF2-40B4-BE49-F238E27FC236}">
                  <a16:creationId xmlns:a16="http://schemas.microsoft.com/office/drawing/2014/main" id="{C0323E30-0E74-4C0E-B881-030987C20F24}"/>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623DAB5D-E78F-3732-69DB-FE29823A96E7}"/>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B154A545-AACC-0192-8FDF-4F7A48F44472}"/>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AC649213-9444-D116-16A1-6A876625D4BD}"/>
              </a:ext>
            </a:extLst>
          </p:cNvPr>
          <p:cNvSpPr txBox="1"/>
          <p:nvPr/>
        </p:nvSpPr>
        <p:spPr>
          <a:xfrm>
            <a:off x="15289400" y="1608184"/>
            <a:ext cx="1466478" cy="781945"/>
          </a:xfrm>
          <a:prstGeom prst="rect">
            <a:avLst/>
          </a:prstGeom>
        </p:spPr>
        <p:txBody>
          <a:bodyPr lIns="0" tIns="0" rIns="0" bIns="0" rtlCol="0" anchor="t">
            <a:spAutoFit/>
          </a:bodyPr>
          <a:lstStyle/>
          <a:p>
            <a:pPr algn="ctr" rtl="1">
              <a:lnSpc>
                <a:spcPts val="3138"/>
              </a:lnSpc>
              <a:spcBef>
                <a:spcPct val="0"/>
              </a:spcBef>
            </a:pPr>
            <a:r>
              <a:rPr lang="en-US" sz="2241" dirty="0">
                <a:solidFill>
                  <a:srgbClr val="000000"/>
                </a:solidFill>
                <a:latin typeface="IBM Plex Sans Arabic"/>
                <a:ea typeface="IBM Plex Sans Arabic"/>
                <a:cs typeface="IBM Plex Sans Arabic"/>
                <a:sym typeface="IBM Plex Sans Arabic"/>
              </a:rPr>
              <a:t>5</a:t>
            </a:r>
            <a:r>
              <a:rPr lang="ar-EG" sz="2241" dirty="0">
                <a:solidFill>
                  <a:srgbClr val="000000"/>
                </a:solidFill>
                <a:latin typeface="IBM Plex Sans Arabic"/>
                <a:ea typeface="IBM Plex Sans Arabic"/>
                <a:cs typeface="IBM Plex Sans Arabic"/>
                <a:sym typeface="IBM Plex Sans Arabic"/>
                <a:rtl/>
              </a:rPr>
              <a:t> إلى </a:t>
            </a:r>
            <a:r>
              <a:rPr lang="en-US" sz="2241" dirty="0">
                <a:solidFill>
                  <a:srgbClr val="000000"/>
                </a:solidFill>
                <a:latin typeface="IBM Plex Sans Arabic"/>
                <a:ea typeface="IBM Plex Sans Arabic"/>
                <a:cs typeface="IBM Plex Sans Arabic"/>
                <a:sym typeface="IBM Plex Sans Arabic"/>
              </a:rPr>
              <a:t>7</a:t>
            </a:r>
            <a:r>
              <a:rPr lang="ar-EG" sz="2241" dirty="0">
                <a:solidFill>
                  <a:srgbClr val="000000"/>
                </a:solidFill>
                <a:latin typeface="IBM Plex Sans Arabic"/>
                <a:ea typeface="IBM Plex Sans Arabic"/>
                <a:cs typeface="IBM Plex Sans Arabic"/>
                <a:sym typeface="IBM Plex Sans Arabic"/>
                <a:rtl/>
              </a:rPr>
              <a:t> دقا</a:t>
            </a:r>
            <a:r>
              <a:rPr lang="ar-MA" sz="2241" dirty="0">
                <a:solidFill>
                  <a:srgbClr val="000000"/>
                </a:solidFill>
                <a:latin typeface="IBM Plex Sans Arabic"/>
                <a:ea typeface="IBM Plex Sans Arabic"/>
                <a:cs typeface="IBM Plex Sans Arabic"/>
                <a:sym typeface="IBM Plex Sans Arabic"/>
                <a:rtl/>
              </a:rPr>
              <a:t>ئ</a:t>
            </a:r>
            <a:r>
              <a:rPr lang="ar-EG" sz="2241" dirty="0">
                <a:solidFill>
                  <a:srgbClr val="000000"/>
                </a:solidFill>
                <a:latin typeface="IBM Plex Sans Arabic"/>
                <a:ea typeface="IBM Plex Sans Arabic"/>
                <a:cs typeface="IBM Plex Sans Arabic"/>
                <a:sym typeface="IBM Plex Sans Arabic"/>
                <a:rtl/>
              </a:rPr>
              <a:t>ق</a:t>
            </a:r>
          </a:p>
        </p:txBody>
      </p:sp>
      <p:sp>
        <p:nvSpPr>
          <p:cNvPr id="81" name="TextBox 81">
            <a:extLst>
              <a:ext uri="{FF2B5EF4-FFF2-40B4-BE49-F238E27FC236}">
                <a16:creationId xmlns:a16="http://schemas.microsoft.com/office/drawing/2014/main" id="{F7A79CFF-A79E-7FA7-C7A7-7A8870741C21}"/>
              </a:ext>
            </a:extLst>
          </p:cNvPr>
          <p:cNvSpPr txBox="1"/>
          <p:nvPr/>
        </p:nvSpPr>
        <p:spPr>
          <a:xfrm>
            <a:off x="14869082" y="8828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pic>
        <p:nvPicPr>
          <p:cNvPr id="82" name="Image 1">
            <a:extLst>
              <a:ext uri="{FF2B5EF4-FFF2-40B4-BE49-F238E27FC236}">
                <a16:creationId xmlns:a16="http://schemas.microsoft.com/office/drawing/2014/main" id="{03F6B17D-364F-A352-DFAC-0C685ECB204C}"/>
              </a:ext>
            </a:extLst>
          </p:cNvPr>
          <p:cNvPicPr>
            <a:picLocks noChangeAspect="1"/>
          </p:cNvPicPr>
          <p:nvPr/>
        </p:nvPicPr>
        <p:blipFill>
          <a:blip r:embed="rId6"/>
          <a:stretch>
            <a:fillRect/>
          </a:stretch>
        </p:blipFill>
        <p:spPr>
          <a:xfrm>
            <a:off x="1221580" y="5167844"/>
            <a:ext cx="3297561" cy="4636673"/>
          </a:xfrm>
          <a:prstGeom prst="rect">
            <a:avLst/>
          </a:prstGeom>
        </p:spPr>
      </p:pic>
      <p:pic>
        <p:nvPicPr>
          <p:cNvPr id="83" name="Image 2">
            <a:extLst>
              <a:ext uri="{FF2B5EF4-FFF2-40B4-BE49-F238E27FC236}">
                <a16:creationId xmlns:a16="http://schemas.microsoft.com/office/drawing/2014/main" id="{58084277-61C2-D3D7-A486-31C5EC4D3042}"/>
              </a:ext>
            </a:extLst>
          </p:cNvPr>
          <p:cNvPicPr>
            <a:picLocks noChangeAspect="1"/>
          </p:cNvPicPr>
          <p:nvPr/>
        </p:nvPicPr>
        <p:blipFill>
          <a:blip r:embed="rId7"/>
          <a:stretch>
            <a:fillRect/>
          </a:stretch>
        </p:blipFill>
        <p:spPr>
          <a:xfrm>
            <a:off x="563790" y="4168434"/>
            <a:ext cx="2961518" cy="4235124"/>
          </a:xfrm>
          <a:prstGeom prst="rect">
            <a:avLst/>
          </a:prstGeom>
        </p:spPr>
      </p:pic>
      <p:sp>
        <p:nvSpPr>
          <p:cNvPr id="5" name="Freeform 6">
            <a:extLst>
              <a:ext uri="{FF2B5EF4-FFF2-40B4-BE49-F238E27FC236}">
                <a16:creationId xmlns:a16="http://schemas.microsoft.com/office/drawing/2014/main" id="{166B5675-17D6-219C-CE7E-8397C385F686}"/>
              </a:ext>
            </a:extLst>
          </p:cNvPr>
          <p:cNvSpPr/>
          <p:nvPr/>
        </p:nvSpPr>
        <p:spPr>
          <a:xfrm rot="10800000">
            <a:off x="9477990" y="3501585"/>
            <a:ext cx="912347" cy="516470"/>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spTree>
    <p:extLst>
      <p:ext uri="{BB962C8B-B14F-4D97-AF65-F5344CB8AC3E}">
        <p14:creationId xmlns:p14="http://schemas.microsoft.com/office/powerpoint/2010/main" val="30972557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FD7A6-8FDC-D8B3-9094-0267DCCD11B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8549A57-52A0-C2D6-21BA-33D46B0193E3}"/>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BF467D77-909C-F275-700B-EEE9014AE6FC}"/>
              </a:ext>
            </a:extLst>
          </p:cNvPr>
          <p:cNvSpPr txBox="1"/>
          <p:nvPr/>
        </p:nvSpPr>
        <p:spPr>
          <a:xfrm>
            <a:off x="5296576" y="555233"/>
            <a:ext cx="8128265" cy="687689"/>
          </a:xfrm>
          <a:prstGeom prst="rect">
            <a:avLst/>
          </a:prstGeom>
        </p:spPr>
        <p:txBody>
          <a:bodyPr lIns="0" tIns="0" rIns="0" bIns="0" rtlCol="0" anchor="t">
            <a:spAutoFit/>
          </a:bodyPr>
          <a:lstStyle/>
          <a:p>
            <a:pPr marL="0" lvl="0" indent="0" algn="ctr" rtl="1">
              <a:lnSpc>
                <a:spcPts val="4818"/>
              </a:lnSpc>
              <a:spcBef>
                <a:spcPct val="0"/>
              </a:spcBef>
            </a:pPr>
            <a:r>
              <a:rPr lang="ar-MA" sz="5876" spc="58" dirty="0">
                <a:solidFill>
                  <a:srgbClr val="2A2B39"/>
                </a:solidFill>
                <a:latin typeface="IBM Plex Sans Arabic"/>
                <a:ea typeface="IBM Plex Sans Arabic"/>
                <a:cs typeface="IBM Plex Sans Arabic"/>
                <a:sym typeface="IBM Plex Sans Arabic"/>
                <a:rtl/>
              </a:rPr>
              <a:t>الجمع والطرح شفهيا</a:t>
            </a:r>
            <a:endParaRPr lang="ar-EG" sz="5876" spc="58" dirty="0">
              <a:solidFill>
                <a:srgbClr val="2A2B39"/>
              </a:solidFill>
              <a:latin typeface="IBM Plex Sans Arabic"/>
              <a:ea typeface="IBM Plex Sans Arabic"/>
              <a:cs typeface="IBM Plex Sans Arabic"/>
              <a:sym typeface="IBM Plex Sans Arabic"/>
              <a:rtl/>
            </a:endParaRPr>
          </a:p>
        </p:txBody>
      </p:sp>
      <p:sp>
        <p:nvSpPr>
          <p:cNvPr id="5" name="Freeform 5">
            <a:extLst>
              <a:ext uri="{FF2B5EF4-FFF2-40B4-BE49-F238E27FC236}">
                <a16:creationId xmlns:a16="http://schemas.microsoft.com/office/drawing/2014/main" id="{EFEF3FB8-48B4-EEF9-F760-9B5C0CB10749}"/>
              </a:ext>
            </a:extLst>
          </p:cNvPr>
          <p:cNvSpPr/>
          <p:nvPr/>
        </p:nvSpPr>
        <p:spPr>
          <a:xfrm rot="20240291" flipH="1" flipV="1">
            <a:off x="2760449" y="3190570"/>
            <a:ext cx="1764216"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5516DC21-FF56-14C1-6904-EEDD15DAA494}"/>
              </a:ext>
            </a:extLst>
          </p:cNvPr>
          <p:cNvGrpSpPr/>
          <p:nvPr/>
        </p:nvGrpSpPr>
        <p:grpSpPr>
          <a:xfrm>
            <a:off x="4561759" y="1485900"/>
            <a:ext cx="8163642" cy="1842095"/>
            <a:chOff x="0" y="0"/>
            <a:chExt cx="3172940" cy="796749"/>
          </a:xfrm>
        </p:grpSpPr>
        <p:sp>
          <p:nvSpPr>
            <p:cNvPr id="9" name="Freeform 9">
              <a:extLst>
                <a:ext uri="{FF2B5EF4-FFF2-40B4-BE49-F238E27FC236}">
                  <a16:creationId xmlns:a16="http://schemas.microsoft.com/office/drawing/2014/main" id="{EC96DEE0-6617-E90A-6115-6F0BDECEDB8C}"/>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1503BE2F-BD81-901F-066A-386755E1B26D}"/>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40F777CB-F340-2761-06A0-46245BAF1B60}"/>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C9DEF0C8-7149-8C5C-C8A0-A60DC3CC5BDE}"/>
              </a:ext>
            </a:extLst>
          </p:cNvPr>
          <p:cNvGrpSpPr/>
          <p:nvPr/>
        </p:nvGrpSpPr>
        <p:grpSpPr>
          <a:xfrm>
            <a:off x="5521045" y="4058369"/>
            <a:ext cx="12148644" cy="3850064"/>
            <a:chOff x="0" y="0"/>
            <a:chExt cx="2339538" cy="2496304"/>
          </a:xfrm>
        </p:grpSpPr>
        <p:sp>
          <p:nvSpPr>
            <p:cNvPr id="21" name="Freeform 21">
              <a:extLst>
                <a:ext uri="{FF2B5EF4-FFF2-40B4-BE49-F238E27FC236}">
                  <a16:creationId xmlns:a16="http://schemas.microsoft.com/office/drawing/2014/main" id="{25EF962A-E9AB-A1A4-446A-E6A197CC6D9E}"/>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CB201E25-CD4A-E844-0786-029F4707040D}"/>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54068FF8-2805-B41B-331F-E891837F7205}"/>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grpSp>
        <p:nvGrpSpPr>
          <p:cNvPr id="24" name="Group 24">
            <a:extLst>
              <a:ext uri="{FF2B5EF4-FFF2-40B4-BE49-F238E27FC236}">
                <a16:creationId xmlns:a16="http://schemas.microsoft.com/office/drawing/2014/main" id="{6231CA1F-E6C9-E68D-3C6F-6E0B63E5C8B7}"/>
              </a:ext>
            </a:extLst>
          </p:cNvPr>
          <p:cNvGrpSpPr/>
          <p:nvPr/>
        </p:nvGrpSpPr>
        <p:grpSpPr>
          <a:xfrm>
            <a:off x="592218" y="4094459"/>
            <a:ext cx="3979782" cy="3812886"/>
            <a:chOff x="0" y="0"/>
            <a:chExt cx="2047842" cy="2496304"/>
          </a:xfrm>
        </p:grpSpPr>
        <p:sp>
          <p:nvSpPr>
            <p:cNvPr id="25" name="Freeform 25">
              <a:extLst>
                <a:ext uri="{FF2B5EF4-FFF2-40B4-BE49-F238E27FC236}">
                  <a16:creationId xmlns:a16="http://schemas.microsoft.com/office/drawing/2014/main" id="{FD3FC429-6643-D4D8-9C5D-F12E840DD304}"/>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26" name="Freeform 26">
              <a:extLst>
                <a:ext uri="{FF2B5EF4-FFF2-40B4-BE49-F238E27FC236}">
                  <a16:creationId xmlns:a16="http://schemas.microsoft.com/office/drawing/2014/main" id="{6FF294A9-7193-CAD0-017E-8B8129D6EB6D}"/>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27" name="Freeform 27">
              <a:extLst>
                <a:ext uri="{FF2B5EF4-FFF2-40B4-BE49-F238E27FC236}">
                  <a16:creationId xmlns:a16="http://schemas.microsoft.com/office/drawing/2014/main" id="{74D012F5-5C8C-C71F-41FD-D8E53E3F464E}"/>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39" name="Freeform 39">
            <a:extLst>
              <a:ext uri="{FF2B5EF4-FFF2-40B4-BE49-F238E27FC236}">
                <a16:creationId xmlns:a16="http://schemas.microsoft.com/office/drawing/2014/main" id="{92130F86-DCB2-5F15-699D-FD07B072A320}"/>
              </a:ext>
            </a:extLst>
          </p:cNvPr>
          <p:cNvSpPr/>
          <p:nvPr/>
        </p:nvSpPr>
        <p:spPr>
          <a:xfrm>
            <a:off x="10815369" y="514554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8FC715AF-6F85-0CA0-3725-4460EB73E0B3}"/>
              </a:ext>
            </a:extLst>
          </p:cNvPr>
          <p:cNvGrpSpPr/>
          <p:nvPr/>
        </p:nvGrpSpPr>
        <p:grpSpPr>
          <a:xfrm>
            <a:off x="11078733" y="3695700"/>
            <a:ext cx="845407" cy="845407"/>
            <a:chOff x="0" y="0"/>
            <a:chExt cx="812800" cy="812800"/>
          </a:xfrm>
        </p:grpSpPr>
        <p:sp>
          <p:nvSpPr>
            <p:cNvPr id="41" name="Freeform 41">
              <a:extLst>
                <a:ext uri="{FF2B5EF4-FFF2-40B4-BE49-F238E27FC236}">
                  <a16:creationId xmlns:a16="http://schemas.microsoft.com/office/drawing/2014/main" id="{1B67F8DB-E9DD-5D68-7D51-B2644B0763A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2B8031C5-040C-8321-433B-8D3D642D7A94}"/>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3" name="TextBox 43">
            <a:extLst>
              <a:ext uri="{FF2B5EF4-FFF2-40B4-BE49-F238E27FC236}">
                <a16:creationId xmlns:a16="http://schemas.microsoft.com/office/drawing/2014/main" id="{84C7FA76-80C6-543C-6CDC-0C4193F32185}"/>
              </a:ext>
            </a:extLst>
          </p:cNvPr>
          <p:cNvSpPr txBox="1"/>
          <p:nvPr/>
        </p:nvSpPr>
        <p:spPr>
          <a:xfrm>
            <a:off x="11236697" y="3725717"/>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3</a:t>
            </a:r>
          </a:p>
        </p:txBody>
      </p:sp>
      <p:sp>
        <p:nvSpPr>
          <p:cNvPr id="46" name="TextBox 46">
            <a:extLst>
              <a:ext uri="{FF2B5EF4-FFF2-40B4-BE49-F238E27FC236}">
                <a16:creationId xmlns:a16="http://schemas.microsoft.com/office/drawing/2014/main" id="{D0E1A756-F36E-9FDA-D1E4-47B434A70EA1}"/>
              </a:ext>
            </a:extLst>
          </p:cNvPr>
          <p:cNvSpPr txBox="1"/>
          <p:nvPr/>
        </p:nvSpPr>
        <p:spPr>
          <a:xfrm>
            <a:off x="10515600" y="47625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الموجهة</a:t>
            </a:r>
          </a:p>
        </p:txBody>
      </p:sp>
      <p:sp>
        <p:nvSpPr>
          <p:cNvPr id="47" name="TextBox 47">
            <a:extLst>
              <a:ext uri="{FF2B5EF4-FFF2-40B4-BE49-F238E27FC236}">
                <a16:creationId xmlns:a16="http://schemas.microsoft.com/office/drawing/2014/main" id="{E3282D0D-72CD-4E5B-E356-382D0A603B40}"/>
              </a:ext>
            </a:extLst>
          </p:cNvPr>
          <p:cNvSpPr txBox="1"/>
          <p:nvPr/>
        </p:nvSpPr>
        <p:spPr>
          <a:xfrm>
            <a:off x="6168305" y="5332590"/>
            <a:ext cx="10869533" cy="2450671"/>
          </a:xfrm>
          <a:prstGeom prst="rect">
            <a:avLst/>
          </a:prstGeom>
        </p:spPr>
        <p:txBody>
          <a:bodyPr wrap="square"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يطلب </a:t>
            </a:r>
            <a:r>
              <a:rPr lang="ar-MA" sz="1699" spc="42" dirty="0">
                <a:solidFill>
                  <a:srgbClr val="242424"/>
                </a:solidFill>
                <a:latin typeface="IBM Plex Sans Arabic"/>
                <a:ea typeface="IBM Plex Sans Arabic"/>
                <a:cs typeface="IBM Plex Sans Arabic"/>
                <a:sym typeface="IBM Plex Sans Arabic"/>
                <a:rtl/>
              </a:rPr>
              <a:t>الأستاذ(ة)</a:t>
            </a:r>
            <a:r>
              <a:rPr lang="ar-EG" sz="1699" spc="42" dirty="0">
                <a:solidFill>
                  <a:srgbClr val="242424"/>
                </a:solidFill>
                <a:latin typeface="IBM Plex Sans Arabic"/>
                <a:ea typeface="IBM Plex Sans Arabic"/>
                <a:cs typeface="IBM Plex Sans Arabic"/>
                <a:sym typeface="IBM Plex Sans Arabic"/>
                <a:rtl/>
              </a:rPr>
              <a:t> من كل تلميذ التدرب على قراءة جدول الجمع على كراسته بصوت هامس؛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يعلن </a:t>
            </a:r>
            <a:r>
              <a:rPr lang="ar-MA" sz="1699" spc="42" dirty="0">
                <a:solidFill>
                  <a:srgbClr val="242424"/>
                </a:solidFill>
                <a:latin typeface="IBM Plex Sans Arabic"/>
                <a:ea typeface="IBM Plex Sans Arabic"/>
                <a:cs typeface="IBM Plex Sans Arabic"/>
                <a:sym typeface="IBM Plex Sans Arabic"/>
                <a:rtl/>
              </a:rPr>
              <a:t>الأستاذ(ة)</a:t>
            </a:r>
            <a:r>
              <a:rPr lang="ar-EG" sz="1699" spc="42" dirty="0">
                <a:solidFill>
                  <a:srgbClr val="242424"/>
                </a:solidFill>
                <a:latin typeface="IBM Plex Sans Arabic"/>
                <a:ea typeface="IBM Plex Sans Arabic"/>
                <a:cs typeface="IBM Plex Sans Arabic"/>
                <a:sym typeface="IBM Plex Sans Arabic"/>
                <a:rtl/>
              </a:rPr>
              <a:t> انتهاء وقت قراءة الجدول ويطلب من المتعلمين أخذ ألواحهم؛</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يملي </a:t>
            </a:r>
            <a:r>
              <a:rPr lang="ar-MA" sz="1699" spc="42" dirty="0">
                <a:solidFill>
                  <a:srgbClr val="242424"/>
                </a:solidFill>
                <a:latin typeface="IBM Plex Sans Arabic"/>
                <a:ea typeface="IBM Plex Sans Arabic"/>
                <a:cs typeface="IBM Plex Sans Arabic"/>
                <a:sym typeface="IBM Plex Sans Arabic"/>
                <a:rtl/>
              </a:rPr>
              <a:t>الأستاذ(ة)</a:t>
            </a:r>
            <a:r>
              <a:rPr lang="ar-EG" sz="1699" spc="42" dirty="0">
                <a:solidFill>
                  <a:srgbClr val="242424"/>
                </a:solidFill>
                <a:latin typeface="IBM Plex Sans Arabic"/>
                <a:ea typeface="IBM Plex Sans Arabic"/>
                <a:cs typeface="IBM Plex Sans Arabic"/>
                <a:sym typeface="IBM Plex Sans Arabic"/>
                <a:rtl/>
              </a:rPr>
              <a:t> على المتعلمين بعض المجاميع البسيطة : 5 + 7 ...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يكتب المتعلمون المجموع على اللوحة؛ يصحح </a:t>
            </a:r>
            <a:r>
              <a:rPr lang="ar-MA" sz="1699" spc="42" dirty="0">
                <a:solidFill>
                  <a:srgbClr val="242424"/>
                </a:solidFill>
                <a:latin typeface="IBM Plex Sans Arabic"/>
                <a:ea typeface="IBM Plex Sans Arabic"/>
                <a:cs typeface="IBM Plex Sans Arabic"/>
                <a:sym typeface="IBM Plex Sans Arabic"/>
                <a:rtl/>
              </a:rPr>
              <a:t>الأستاذ(ة)</a:t>
            </a:r>
            <a:r>
              <a:rPr lang="ar-EG" sz="1699" spc="42" dirty="0">
                <a:solidFill>
                  <a:srgbClr val="242424"/>
                </a:solidFill>
                <a:latin typeface="IBM Plex Sans Arabic"/>
                <a:ea typeface="IBM Plex Sans Arabic"/>
                <a:cs typeface="IBM Plex Sans Arabic"/>
                <a:sym typeface="IBM Plex Sans Arabic"/>
                <a:rtl/>
              </a:rPr>
              <a:t> ويقدم التغذية الراجعة اللازمة؛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يسجل نجمة لكل متعلم توفق في حساب جميع المجاميع المقترحة؛ ( يعتمد كل </a:t>
            </a:r>
            <a:r>
              <a:rPr lang="ar-MA" sz="1699" spc="42" dirty="0">
                <a:solidFill>
                  <a:srgbClr val="242424"/>
                </a:solidFill>
                <a:latin typeface="IBM Plex Sans Arabic"/>
                <a:ea typeface="IBM Plex Sans Arabic"/>
                <a:cs typeface="IBM Plex Sans Arabic"/>
                <a:sym typeface="IBM Plex Sans Arabic"/>
                <a:rtl/>
              </a:rPr>
              <a:t>أستاذ(ة)</a:t>
            </a:r>
            <a:r>
              <a:rPr lang="ar-EG" sz="1699" spc="42" dirty="0">
                <a:solidFill>
                  <a:srgbClr val="242424"/>
                </a:solidFill>
                <a:latin typeface="IBM Plex Sans Arabic"/>
                <a:ea typeface="IBM Plex Sans Arabic"/>
                <a:cs typeface="IBM Plex Sans Arabic"/>
                <a:sym typeface="IBM Plex Sans Arabic"/>
                <a:rtl/>
              </a:rPr>
              <a:t> شكلا من أشكال التحفيز المناسبة لقسمه )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يطلب من المتعلمين مواصلة التدرب على حفظ جدول الجمع (أو الطرح)؛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يتم استثمار النشاط ضمن الأنشطة الاعتيادية لمدة 5 إلى 7 دقائق يوميا. </a:t>
            </a:r>
          </a:p>
        </p:txBody>
      </p:sp>
      <p:sp>
        <p:nvSpPr>
          <p:cNvPr id="48" name="Freeform 48">
            <a:extLst>
              <a:ext uri="{FF2B5EF4-FFF2-40B4-BE49-F238E27FC236}">
                <a16:creationId xmlns:a16="http://schemas.microsoft.com/office/drawing/2014/main" id="{4F05D2F4-792F-9E73-D90E-FC942BF35479}"/>
              </a:ext>
            </a:extLst>
          </p:cNvPr>
          <p:cNvSpPr/>
          <p:nvPr/>
        </p:nvSpPr>
        <p:spPr>
          <a:xfrm>
            <a:off x="1476098" y="5245642"/>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49" name="Group 49">
            <a:extLst>
              <a:ext uri="{FF2B5EF4-FFF2-40B4-BE49-F238E27FC236}">
                <a16:creationId xmlns:a16="http://schemas.microsoft.com/office/drawing/2014/main" id="{B472B6F0-9586-0415-B634-8F72287079AE}"/>
              </a:ext>
            </a:extLst>
          </p:cNvPr>
          <p:cNvGrpSpPr/>
          <p:nvPr/>
        </p:nvGrpSpPr>
        <p:grpSpPr>
          <a:xfrm>
            <a:off x="2072764" y="3695700"/>
            <a:ext cx="845407" cy="845407"/>
            <a:chOff x="0" y="0"/>
            <a:chExt cx="812800" cy="812800"/>
          </a:xfrm>
        </p:grpSpPr>
        <p:sp>
          <p:nvSpPr>
            <p:cNvPr id="50" name="Freeform 50">
              <a:extLst>
                <a:ext uri="{FF2B5EF4-FFF2-40B4-BE49-F238E27FC236}">
                  <a16:creationId xmlns:a16="http://schemas.microsoft.com/office/drawing/2014/main" id="{87E265B6-53A5-74CB-55DC-374FE3A4D43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51" name="TextBox 51">
              <a:extLst>
                <a:ext uri="{FF2B5EF4-FFF2-40B4-BE49-F238E27FC236}">
                  <a16:creationId xmlns:a16="http://schemas.microsoft.com/office/drawing/2014/main" id="{9241F194-857F-9A1E-BF33-81232A9EF891}"/>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2" name="TextBox 52">
            <a:extLst>
              <a:ext uri="{FF2B5EF4-FFF2-40B4-BE49-F238E27FC236}">
                <a16:creationId xmlns:a16="http://schemas.microsoft.com/office/drawing/2014/main" id="{ED2448A9-412F-C097-C403-13A2791F7929}"/>
              </a:ext>
            </a:extLst>
          </p:cNvPr>
          <p:cNvSpPr txBox="1"/>
          <p:nvPr/>
        </p:nvSpPr>
        <p:spPr>
          <a:xfrm>
            <a:off x="2230727" y="3725718"/>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4</a:t>
            </a:r>
          </a:p>
        </p:txBody>
      </p:sp>
      <p:sp>
        <p:nvSpPr>
          <p:cNvPr id="53" name="TextBox 53">
            <a:extLst>
              <a:ext uri="{FF2B5EF4-FFF2-40B4-BE49-F238E27FC236}">
                <a16:creationId xmlns:a16="http://schemas.microsoft.com/office/drawing/2014/main" id="{C80A06E0-35D6-CDE6-0063-60CE7A698C36}"/>
              </a:ext>
            </a:extLst>
          </p:cNvPr>
          <p:cNvSpPr txBox="1"/>
          <p:nvPr/>
        </p:nvSpPr>
        <p:spPr>
          <a:xfrm>
            <a:off x="1176329" y="48827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54" name="TextBox 54">
            <a:extLst>
              <a:ext uri="{FF2B5EF4-FFF2-40B4-BE49-F238E27FC236}">
                <a16:creationId xmlns:a16="http://schemas.microsoft.com/office/drawing/2014/main" id="{A33F2E8A-BCF7-6F2C-CC03-CF605ABF47D4}"/>
              </a:ext>
            </a:extLst>
          </p:cNvPr>
          <p:cNvSpPr txBox="1"/>
          <p:nvPr/>
        </p:nvSpPr>
        <p:spPr>
          <a:xfrm>
            <a:off x="4540020" y="1651595"/>
            <a:ext cx="7615985" cy="99052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اكساب القدرة على الجمع شفويا لعددين من رقم واحد؛</a:t>
            </a:r>
          </a:p>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اكساب القدرة على الطرح شفويا لعدد مكون من رقمين أو رقم واحد، يكون الفرق محصورا بين 0 و18</a:t>
            </a:r>
            <a:r>
              <a:rPr lang="ar-MA" sz="1912" dirty="0">
                <a:solidFill>
                  <a:srgbClr val="2A2B39"/>
                </a:solidFill>
                <a:latin typeface="IBM Plex Sans Arabic"/>
                <a:ea typeface="IBM Plex Sans Arabic"/>
                <a:cs typeface="IBM Plex Sans Arabic"/>
                <a:sym typeface="IBM Plex Sans Arabic"/>
                <a:rtl/>
              </a:rPr>
              <a:t>.</a:t>
            </a:r>
            <a:endParaRPr lang="ar-EG" sz="1912" dirty="0">
              <a:solidFill>
                <a:srgbClr val="2A2B39"/>
              </a:solidFill>
              <a:latin typeface="IBM Plex Sans Arabic"/>
              <a:ea typeface="IBM Plex Sans Arabic"/>
              <a:cs typeface="IBM Plex Sans Arabic"/>
              <a:sym typeface="IBM Plex Sans Arabic"/>
              <a:rtl/>
            </a:endParaRPr>
          </a:p>
        </p:txBody>
      </p:sp>
      <p:sp>
        <p:nvSpPr>
          <p:cNvPr id="56" name="TextBox 56">
            <a:extLst>
              <a:ext uri="{FF2B5EF4-FFF2-40B4-BE49-F238E27FC236}">
                <a16:creationId xmlns:a16="http://schemas.microsoft.com/office/drawing/2014/main" id="{14078138-8534-EBCD-7038-A731D68D5359}"/>
              </a:ext>
            </a:extLst>
          </p:cNvPr>
          <p:cNvSpPr txBox="1"/>
          <p:nvPr/>
        </p:nvSpPr>
        <p:spPr>
          <a:xfrm>
            <a:off x="688897" y="5679954"/>
            <a:ext cx="3211255" cy="1219565"/>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يوجه ال</a:t>
            </a:r>
            <a:r>
              <a:rPr lang="ar-MA" sz="1699" spc="42" dirty="0">
                <a:solidFill>
                  <a:srgbClr val="242424"/>
                </a:solidFill>
                <a:latin typeface="IBM Plex Sans Arabic"/>
                <a:ea typeface="IBM Plex Sans Arabic"/>
                <a:cs typeface="IBM Plex Sans Arabic"/>
                <a:sym typeface="IBM Plex Sans Arabic"/>
                <a:rtl/>
              </a:rPr>
              <a:t>أستاذ</a:t>
            </a:r>
            <a:r>
              <a:rPr lang="ar-EG" sz="1699" spc="42" dirty="0">
                <a:solidFill>
                  <a:srgbClr val="242424"/>
                </a:solidFill>
                <a:latin typeface="IBM Plex Sans Arabic"/>
                <a:ea typeface="IBM Plex Sans Arabic"/>
                <a:cs typeface="IBM Plex Sans Arabic"/>
                <a:sym typeface="IBM Plex Sans Arabic"/>
                <a:rtl/>
              </a:rPr>
              <a:t>(ة) المتعلمين إلى إنجاز الأنشطة التطبيقية المقترحة في كراسة الدعم.</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A28274AD-39E7-A287-C4CD-B57250619098}"/>
              </a:ext>
            </a:extLst>
          </p:cNvPr>
          <p:cNvGrpSpPr/>
          <p:nvPr/>
        </p:nvGrpSpPr>
        <p:grpSpPr>
          <a:xfrm rot="5400000">
            <a:off x="12512988" y="1926912"/>
            <a:ext cx="1569555" cy="839931"/>
            <a:chOff x="0" y="0"/>
            <a:chExt cx="1223127" cy="654544"/>
          </a:xfrm>
        </p:grpSpPr>
        <p:sp>
          <p:nvSpPr>
            <p:cNvPr id="58" name="Freeform 58">
              <a:extLst>
                <a:ext uri="{FF2B5EF4-FFF2-40B4-BE49-F238E27FC236}">
                  <a16:creationId xmlns:a16="http://schemas.microsoft.com/office/drawing/2014/main" id="{BB3F02D0-4BFD-A091-B65B-781A144A6838}"/>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4B987FDA-E176-277D-C0F8-ABA96F9D6B50}"/>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933E8C61-DAAB-4834-C667-146A2F1BB967}"/>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A2F04410-0D5B-04E5-7D37-C053F0A8E5CF}"/>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C0AE8BF0-DCFB-C158-13C2-6B2854DFF9E0}"/>
              </a:ext>
            </a:extLst>
          </p:cNvPr>
          <p:cNvGrpSpPr/>
          <p:nvPr/>
        </p:nvGrpSpPr>
        <p:grpSpPr>
          <a:xfrm>
            <a:off x="617342" y="1026447"/>
            <a:ext cx="3444840" cy="1953397"/>
            <a:chOff x="0" y="0"/>
            <a:chExt cx="2263775" cy="1074441"/>
          </a:xfrm>
        </p:grpSpPr>
        <p:sp>
          <p:nvSpPr>
            <p:cNvPr id="63" name="Freeform 63">
              <a:extLst>
                <a:ext uri="{FF2B5EF4-FFF2-40B4-BE49-F238E27FC236}">
                  <a16:creationId xmlns:a16="http://schemas.microsoft.com/office/drawing/2014/main" id="{86E1EC5A-EA70-BC5D-C9AD-A2B625159A3B}"/>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11773D24-C094-DD8E-5BE4-E45CBB7C02E4}"/>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6B6D0879-7A49-0289-DFD5-0B5433DB1096}"/>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DEEF7FFF-03D1-B3C2-F737-445FAF187D25}"/>
              </a:ext>
            </a:extLst>
          </p:cNvPr>
          <p:cNvGrpSpPr/>
          <p:nvPr/>
        </p:nvGrpSpPr>
        <p:grpSpPr>
          <a:xfrm>
            <a:off x="1004160" y="755631"/>
            <a:ext cx="2671204" cy="566577"/>
            <a:chOff x="0" y="0"/>
            <a:chExt cx="1755380" cy="372326"/>
          </a:xfrm>
        </p:grpSpPr>
        <p:sp>
          <p:nvSpPr>
            <p:cNvPr id="67" name="Freeform 67">
              <a:extLst>
                <a:ext uri="{FF2B5EF4-FFF2-40B4-BE49-F238E27FC236}">
                  <a16:creationId xmlns:a16="http://schemas.microsoft.com/office/drawing/2014/main" id="{27632456-48CD-C8F4-F3BB-6402963B1054}"/>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A8384E89-22DC-E928-5CB4-0F04ACA77CC9}"/>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F6287E67-F4F8-8701-863C-92DFE97897EC}"/>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B10156EB-436E-0C96-8481-897C4C83673A}"/>
              </a:ext>
            </a:extLst>
          </p:cNvPr>
          <p:cNvSpPr txBox="1"/>
          <p:nvPr/>
        </p:nvSpPr>
        <p:spPr>
          <a:xfrm>
            <a:off x="1074422" y="93526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5118D221-7B3D-A0F2-DA96-9A71E4CEB373}"/>
              </a:ext>
            </a:extLst>
          </p:cNvPr>
          <p:cNvSpPr txBox="1"/>
          <p:nvPr/>
        </p:nvSpPr>
        <p:spPr>
          <a:xfrm>
            <a:off x="913835" y="1389755"/>
            <a:ext cx="2719611" cy="781945"/>
          </a:xfrm>
          <a:prstGeom prst="rect">
            <a:avLst/>
          </a:prstGeom>
        </p:spPr>
        <p:txBody>
          <a:bodyPr lIns="0" tIns="0" rIns="0" bIns="0" rtlCol="0" anchor="t">
            <a:spAutoFit/>
          </a:bodyPr>
          <a:lstStyle/>
          <a:p>
            <a:pPr marL="483939" lvl="1" indent="-241969" algn="r" rtl="1">
              <a:lnSpc>
                <a:spcPts val="3138"/>
              </a:lnSpc>
              <a:buFont typeface="Arial"/>
              <a:buChar char="•"/>
            </a:pPr>
            <a:r>
              <a:rPr lang="ar-EG" sz="2241" dirty="0">
                <a:solidFill>
                  <a:srgbClr val="000000"/>
                </a:solidFill>
                <a:latin typeface="IBM Plex Sans Arabic"/>
                <a:ea typeface="IBM Plex Sans Arabic"/>
                <a:cs typeface="IBM Plex Sans Arabic"/>
                <a:sym typeface="IBM Plex Sans Arabic"/>
                <a:rtl/>
              </a:rPr>
              <a:t>جداول الجمع والطرح</a:t>
            </a:r>
          </a:p>
        </p:txBody>
      </p:sp>
      <p:grpSp>
        <p:nvGrpSpPr>
          <p:cNvPr id="72" name="Group 72">
            <a:extLst>
              <a:ext uri="{FF2B5EF4-FFF2-40B4-BE49-F238E27FC236}">
                <a16:creationId xmlns:a16="http://schemas.microsoft.com/office/drawing/2014/main" id="{AB6DCCD1-05B3-CBD4-F85E-EB49566EF222}"/>
              </a:ext>
            </a:extLst>
          </p:cNvPr>
          <p:cNvGrpSpPr/>
          <p:nvPr/>
        </p:nvGrpSpPr>
        <p:grpSpPr>
          <a:xfrm>
            <a:off x="14300219" y="994717"/>
            <a:ext cx="3444840" cy="1635002"/>
            <a:chOff x="0" y="0"/>
            <a:chExt cx="2263775" cy="1074441"/>
          </a:xfrm>
        </p:grpSpPr>
        <p:sp>
          <p:nvSpPr>
            <p:cNvPr id="73" name="Freeform 73">
              <a:extLst>
                <a:ext uri="{FF2B5EF4-FFF2-40B4-BE49-F238E27FC236}">
                  <a16:creationId xmlns:a16="http://schemas.microsoft.com/office/drawing/2014/main" id="{AD6BA262-ABD6-539C-BCA2-50407EE90261}"/>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72F885F9-7CBA-D364-C946-79164D240319}"/>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1F06368C-ABA0-0152-A500-639B3B6FBB3E}"/>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78234DA1-1B96-FA89-6444-69E851A899E4}"/>
              </a:ext>
            </a:extLst>
          </p:cNvPr>
          <p:cNvGrpSpPr/>
          <p:nvPr/>
        </p:nvGrpSpPr>
        <p:grpSpPr>
          <a:xfrm>
            <a:off x="14687037" y="723900"/>
            <a:ext cx="2671204" cy="566577"/>
            <a:chOff x="0" y="0"/>
            <a:chExt cx="1755380" cy="372326"/>
          </a:xfrm>
        </p:grpSpPr>
        <p:sp>
          <p:nvSpPr>
            <p:cNvPr id="77" name="Freeform 77">
              <a:extLst>
                <a:ext uri="{FF2B5EF4-FFF2-40B4-BE49-F238E27FC236}">
                  <a16:creationId xmlns:a16="http://schemas.microsoft.com/office/drawing/2014/main" id="{26D4A55F-21B7-7947-7700-0885BF25B1C7}"/>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13FDB11E-AFD6-5CF7-3BA4-0288495291E5}"/>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96A1091B-D8FC-3AB3-3B33-C8E11D931C22}"/>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BE7306FC-1A38-09C9-3C73-BB36485279E5}"/>
              </a:ext>
            </a:extLst>
          </p:cNvPr>
          <p:cNvSpPr txBox="1"/>
          <p:nvPr/>
        </p:nvSpPr>
        <p:spPr>
          <a:xfrm>
            <a:off x="15289400" y="1608184"/>
            <a:ext cx="1466478" cy="781945"/>
          </a:xfrm>
          <a:prstGeom prst="rect">
            <a:avLst/>
          </a:prstGeom>
        </p:spPr>
        <p:txBody>
          <a:bodyPr lIns="0" tIns="0" rIns="0" bIns="0" rtlCol="0" anchor="t">
            <a:spAutoFit/>
          </a:bodyPr>
          <a:lstStyle/>
          <a:p>
            <a:pPr algn="ctr" rtl="1">
              <a:lnSpc>
                <a:spcPts val="3138"/>
              </a:lnSpc>
              <a:spcBef>
                <a:spcPct val="0"/>
              </a:spcBef>
            </a:pPr>
            <a:r>
              <a:rPr lang="en-US" sz="2241" dirty="0">
                <a:solidFill>
                  <a:srgbClr val="000000"/>
                </a:solidFill>
                <a:latin typeface="IBM Plex Sans Arabic"/>
                <a:ea typeface="IBM Plex Sans Arabic"/>
                <a:cs typeface="IBM Plex Sans Arabic"/>
                <a:sym typeface="IBM Plex Sans Arabic"/>
              </a:rPr>
              <a:t>5</a:t>
            </a:r>
            <a:r>
              <a:rPr lang="ar-EG" sz="2241" dirty="0">
                <a:solidFill>
                  <a:srgbClr val="000000"/>
                </a:solidFill>
                <a:latin typeface="IBM Plex Sans Arabic"/>
                <a:ea typeface="IBM Plex Sans Arabic"/>
                <a:cs typeface="IBM Plex Sans Arabic"/>
                <a:sym typeface="IBM Plex Sans Arabic"/>
                <a:rtl/>
              </a:rPr>
              <a:t> إلى </a:t>
            </a:r>
            <a:r>
              <a:rPr lang="en-US" sz="2241" dirty="0">
                <a:solidFill>
                  <a:srgbClr val="000000"/>
                </a:solidFill>
                <a:latin typeface="IBM Plex Sans Arabic"/>
                <a:ea typeface="IBM Plex Sans Arabic"/>
                <a:cs typeface="IBM Plex Sans Arabic"/>
                <a:sym typeface="IBM Plex Sans Arabic"/>
              </a:rPr>
              <a:t>7</a:t>
            </a:r>
            <a:r>
              <a:rPr lang="ar-EG" sz="2241" dirty="0">
                <a:solidFill>
                  <a:srgbClr val="000000"/>
                </a:solidFill>
                <a:latin typeface="IBM Plex Sans Arabic"/>
                <a:ea typeface="IBM Plex Sans Arabic"/>
                <a:cs typeface="IBM Plex Sans Arabic"/>
                <a:sym typeface="IBM Plex Sans Arabic"/>
                <a:rtl/>
              </a:rPr>
              <a:t> دقا</a:t>
            </a:r>
            <a:r>
              <a:rPr lang="ar-MA" sz="2241" dirty="0">
                <a:solidFill>
                  <a:srgbClr val="000000"/>
                </a:solidFill>
                <a:latin typeface="IBM Plex Sans Arabic"/>
                <a:ea typeface="IBM Plex Sans Arabic"/>
                <a:cs typeface="IBM Plex Sans Arabic"/>
                <a:sym typeface="IBM Plex Sans Arabic"/>
                <a:rtl/>
              </a:rPr>
              <a:t>ئ</a:t>
            </a:r>
            <a:r>
              <a:rPr lang="ar-EG" sz="2241" dirty="0">
                <a:solidFill>
                  <a:srgbClr val="000000"/>
                </a:solidFill>
                <a:latin typeface="IBM Plex Sans Arabic"/>
                <a:ea typeface="IBM Plex Sans Arabic"/>
                <a:cs typeface="IBM Plex Sans Arabic"/>
                <a:sym typeface="IBM Plex Sans Arabic"/>
                <a:rtl/>
              </a:rPr>
              <a:t>ق</a:t>
            </a:r>
          </a:p>
        </p:txBody>
      </p:sp>
      <p:sp>
        <p:nvSpPr>
          <p:cNvPr id="81" name="TextBox 81">
            <a:extLst>
              <a:ext uri="{FF2B5EF4-FFF2-40B4-BE49-F238E27FC236}">
                <a16:creationId xmlns:a16="http://schemas.microsoft.com/office/drawing/2014/main" id="{22B3C1DC-81C5-C9B2-AC20-9310C15CD7FB}"/>
              </a:ext>
            </a:extLst>
          </p:cNvPr>
          <p:cNvSpPr txBox="1"/>
          <p:nvPr/>
        </p:nvSpPr>
        <p:spPr>
          <a:xfrm>
            <a:off x="14869082" y="8828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grpSp>
        <p:nvGrpSpPr>
          <p:cNvPr id="86" name="Group 12">
            <a:extLst>
              <a:ext uri="{FF2B5EF4-FFF2-40B4-BE49-F238E27FC236}">
                <a16:creationId xmlns:a16="http://schemas.microsoft.com/office/drawing/2014/main" id="{B85ACDEA-C874-0289-E1BB-9AD33DBCBCB5}"/>
              </a:ext>
            </a:extLst>
          </p:cNvPr>
          <p:cNvGrpSpPr/>
          <p:nvPr/>
        </p:nvGrpSpPr>
        <p:grpSpPr>
          <a:xfrm>
            <a:off x="591800" y="8611869"/>
            <a:ext cx="17252192" cy="1390588"/>
            <a:chOff x="0" y="0"/>
            <a:chExt cx="2269920" cy="2496304"/>
          </a:xfrm>
        </p:grpSpPr>
        <p:sp>
          <p:nvSpPr>
            <p:cNvPr id="87" name="Freeform 13">
              <a:extLst>
                <a:ext uri="{FF2B5EF4-FFF2-40B4-BE49-F238E27FC236}">
                  <a16:creationId xmlns:a16="http://schemas.microsoft.com/office/drawing/2014/main" id="{068F0B2C-B38A-D129-BF18-2396ADE519BA}"/>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88" name="Freeform 14">
              <a:extLst>
                <a:ext uri="{FF2B5EF4-FFF2-40B4-BE49-F238E27FC236}">
                  <a16:creationId xmlns:a16="http://schemas.microsoft.com/office/drawing/2014/main" id="{B6ED71E4-BA16-3534-1875-FDAB24732472}"/>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89" name="Freeform 15">
              <a:extLst>
                <a:ext uri="{FF2B5EF4-FFF2-40B4-BE49-F238E27FC236}">
                  <a16:creationId xmlns:a16="http://schemas.microsoft.com/office/drawing/2014/main" id="{63567996-8B83-C4CC-40F3-64AE444F9C60}"/>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sp>
        <p:nvSpPr>
          <p:cNvPr id="90" name="TextBox 47">
            <a:extLst>
              <a:ext uri="{FF2B5EF4-FFF2-40B4-BE49-F238E27FC236}">
                <a16:creationId xmlns:a16="http://schemas.microsoft.com/office/drawing/2014/main" id="{6A16A950-5DAA-1B20-74D3-7FF80E25F59E}"/>
              </a:ext>
            </a:extLst>
          </p:cNvPr>
          <p:cNvSpPr txBox="1"/>
          <p:nvPr/>
        </p:nvSpPr>
        <p:spPr>
          <a:xfrm>
            <a:off x="1003834" y="8716107"/>
            <a:ext cx="15927378" cy="1219565"/>
          </a:xfrm>
          <a:prstGeom prst="rect">
            <a:avLst/>
          </a:prstGeom>
        </p:spPr>
        <p:txBody>
          <a:bodyPr wrap="square"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يمنح المتعلمون 3 دقائق يومية لمراجعة الجدول الذي يتم الاشتغال عليه قبل الانتقال إلى التدرب على الألواح مع الحرص على المحافظة على إيقاع مرتفع للنشاط والوقوف على جميع الأخطاء المرتكبة وتصحيحها.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يحرص </a:t>
            </a:r>
            <a:r>
              <a:rPr lang="ar-MA" sz="1699" spc="42" dirty="0">
                <a:solidFill>
                  <a:srgbClr val="242424"/>
                </a:solidFill>
                <a:latin typeface="IBM Plex Sans Arabic"/>
                <a:ea typeface="IBM Plex Sans Arabic"/>
                <a:cs typeface="IBM Plex Sans Arabic"/>
                <a:sym typeface="IBM Plex Sans Arabic"/>
                <a:rtl/>
              </a:rPr>
              <a:t>الأستاذ(ة)</a:t>
            </a:r>
            <a:r>
              <a:rPr lang="ar-EG" sz="1699" spc="42" dirty="0">
                <a:solidFill>
                  <a:srgbClr val="242424"/>
                </a:solidFill>
                <a:latin typeface="IBM Plex Sans Arabic"/>
                <a:ea typeface="IBM Plex Sans Arabic"/>
                <a:cs typeface="IBM Plex Sans Arabic"/>
                <a:sym typeface="IBM Plex Sans Arabic"/>
                <a:rtl/>
              </a:rPr>
              <a:t> على ملاحظة تطور قدرة المتعلمين على توظيف الحساب الذهني أثناء إنجاز العمليات الحسابية الموضوعة أو أثناء حل المسائل؛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يُستحب في إطار الأنشطة المبنية على التنافس تخصيص تحفيزات رمزية للمتعلمين الذين يسجلون تقدما على مستوى التحكم في الحساب الذهني : </a:t>
            </a:r>
            <a:r>
              <a:rPr lang="ar-EG" sz="1699" spc="42" dirty="0" err="1">
                <a:solidFill>
                  <a:srgbClr val="242424"/>
                </a:solidFill>
                <a:latin typeface="IBM Plex Sans Arabic"/>
                <a:ea typeface="IBM Plex Sans Arabic"/>
                <a:cs typeface="IBM Plex Sans Arabic"/>
                <a:sym typeface="IBM Plex Sans Arabic"/>
                <a:rtl/>
              </a:rPr>
              <a:t>نُجيمات</a:t>
            </a:r>
            <a:r>
              <a:rPr lang="ar-EG" sz="1699" spc="42" dirty="0">
                <a:solidFill>
                  <a:srgbClr val="242424"/>
                </a:solidFill>
                <a:latin typeface="IBM Plex Sans Arabic"/>
                <a:ea typeface="IBM Plex Sans Arabic"/>
                <a:cs typeface="IBM Plex Sans Arabic"/>
                <a:sym typeface="IBM Plex Sans Arabic"/>
                <a:rtl/>
              </a:rPr>
              <a:t>، نقط حسنة،...</a:t>
            </a:r>
          </a:p>
        </p:txBody>
      </p:sp>
      <p:grpSp>
        <p:nvGrpSpPr>
          <p:cNvPr id="91" name="Group 76">
            <a:extLst>
              <a:ext uri="{FF2B5EF4-FFF2-40B4-BE49-F238E27FC236}">
                <a16:creationId xmlns:a16="http://schemas.microsoft.com/office/drawing/2014/main" id="{9976B56B-F810-477F-A379-E3FF8D48BB2D}"/>
              </a:ext>
            </a:extLst>
          </p:cNvPr>
          <p:cNvGrpSpPr/>
          <p:nvPr/>
        </p:nvGrpSpPr>
        <p:grpSpPr>
          <a:xfrm>
            <a:off x="8047555" y="8158323"/>
            <a:ext cx="2671204" cy="566577"/>
            <a:chOff x="0" y="0"/>
            <a:chExt cx="1755380" cy="372326"/>
          </a:xfrm>
        </p:grpSpPr>
        <p:sp>
          <p:nvSpPr>
            <p:cNvPr id="92" name="Freeform 77">
              <a:extLst>
                <a:ext uri="{FF2B5EF4-FFF2-40B4-BE49-F238E27FC236}">
                  <a16:creationId xmlns:a16="http://schemas.microsoft.com/office/drawing/2014/main" id="{DAEE069B-FFED-0238-4C8C-01ED87633E8A}"/>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93" name="Freeform 78">
              <a:extLst>
                <a:ext uri="{FF2B5EF4-FFF2-40B4-BE49-F238E27FC236}">
                  <a16:creationId xmlns:a16="http://schemas.microsoft.com/office/drawing/2014/main" id="{86EDB93C-C61F-4DDA-74D7-23192CC7FC58}"/>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94" name="Freeform 79">
              <a:extLst>
                <a:ext uri="{FF2B5EF4-FFF2-40B4-BE49-F238E27FC236}">
                  <a16:creationId xmlns:a16="http://schemas.microsoft.com/office/drawing/2014/main" id="{D1F0209B-0143-DE53-B710-6FA0AF24511D}"/>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95" name="TextBox 81">
            <a:extLst>
              <a:ext uri="{FF2B5EF4-FFF2-40B4-BE49-F238E27FC236}">
                <a16:creationId xmlns:a16="http://schemas.microsoft.com/office/drawing/2014/main" id="{5E04FC0B-DB1B-74CA-D978-E60B405D3A93}"/>
              </a:ext>
            </a:extLst>
          </p:cNvPr>
          <p:cNvSpPr txBox="1"/>
          <p:nvPr/>
        </p:nvSpPr>
        <p:spPr>
          <a:xfrm>
            <a:off x="8229600" y="8306459"/>
            <a:ext cx="2390218" cy="258574"/>
          </a:xfrm>
          <a:prstGeom prst="rect">
            <a:avLst/>
          </a:prstGeom>
        </p:spPr>
        <p:txBody>
          <a:bodyPr lIns="0" tIns="0" rIns="0" bIns="0" rtlCol="0" anchor="t">
            <a:spAutoFit/>
          </a:bodyPr>
          <a:lstStyle/>
          <a:p>
            <a:pPr marL="0" lvl="0" indent="0" algn="ctr" rtl="1">
              <a:lnSpc>
                <a:spcPts val="1804"/>
              </a:lnSpc>
              <a:spcBef>
                <a:spcPct val="0"/>
              </a:spcBef>
            </a:pPr>
            <a:r>
              <a:rPr lang="ar-MA" sz="2200" dirty="0">
                <a:solidFill>
                  <a:srgbClr val="2A2B39"/>
                </a:solidFill>
                <a:latin typeface="IBM Plex Sans Arabic"/>
                <a:ea typeface="IBM Plex Sans Arabic"/>
                <a:cs typeface="IBM Plex Sans Arabic"/>
                <a:sym typeface="IBM Plex Sans Arabic"/>
                <a:rtl/>
              </a:rPr>
              <a:t>موجهات عامة</a:t>
            </a:r>
            <a:endParaRPr lang="ar-EG" sz="2200" dirty="0">
              <a:solidFill>
                <a:srgbClr val="2A2B39"/>
              </a:solidFill>
              <a:latin typeface="IBM Plex Sans Arabic"/>
              <a:ea typeface="IBM Plex Sans Arabic"/>
              <a:cs typeface="IBM Plex Sans Arabic"/>
              <a:sym typeface="IBM Plex Sans Arabic"/>
              <a:rtl/>
            </a:endParaRPr>
          </a:p>
        </p:txBody>
      </p:sp>
      <p:sp>
        <p:nvSpPr>
          <p:cNvPr id="96" name="Freeform 7">
            <a:extLst>
              <a:ext uri="{FF2B5EF4-FFF2-40B4-BE49-F238E27FC236}">
                <a16:creationId xmlns:a16="http://schemas.microsoft.com/office/drawing/2014/main" id="{89F305F4-8314-805A-A561-7146FA427D8F}"/>
              </a:ext>
            </a:extLst>
          </p:cNvPr>
          <p:cNvSpPr/>
          <p:nvPr/>
        </p:nvSpPr>
        <p:spPr>
          <a:xfrm rot="296367" flipV="1">
            <a:off x="9607383" y="3247412"/>
            <a:ext cx="1569841" cy="629234"/>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Tree>
    <p:extLst>
      <p:ext uri="{BB962C8B-B14F-4D97-AF65-F5344CB8AC3E}">
        <p14:creationId xmlns:p14="http://schemas.microsoft.com/office/powerpoint/2010/main" val="241108381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677C5-CA08-1B8C-314C-92AE7E9850B4}"/>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8CCC7BC8-AE62-58B9-F625-E5E390F84F69}"/>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70AF4F88-561C-B7AC-1716-103F144B1251}"/>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4A656249-53EA-FC45-EF38-77E8DB0611CC}"/>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0AF69781-B5A1-5EA9-8413-BCE4CA98EFA8}"/>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9E80EA5F-219A-8234-BB73-3E97CD8366C3}"/>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7" name="TextBox 17">
            <a:extLst>
              <a:ext uri="{FF2B5EF4-FFF2-40B4-BE49-F238E27FC236}">
                <a16:creationId xmlns:a16="http://schemas.microsoft.com/office/drawing/2014/main" id="{7FF85CE4-495E-16E7-D090-CB33CED67CC3}"/>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 </a:t>
            </a:r>
            <a:r>
              <a:rPr lang="fr-FR"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7</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43948914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3B58C-6D13-7D53-6123-49EB972265A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CC234E5-2F46-0B77-F517-02D191625E4D}"/>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4" name="Freeform 4">
            <a:extLst>
              <a:ext uri="{FF2B5EF4-FFF2-40B4-BE49-F238E27FC236}">
                <a16:creationId xmlns:a16="http://schemas.microsoft.com/office/drawing/2014/main" id="{6084E093-DCE2-B077-20A1-264F67F9BB9A}"/>
              </a:ext>
            </a:extLst>
          </p:cNvPr>
          <p:cNvSpPr/>
          <p:nvPr/>
        </p:nvSpPr>
        <p:spPr>
          <a:xfrm rot="1520147" flipV="1">
            <a:off x="13638644" y="3028501"/>
            <a:ext cx="2050036"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601FFDC5-2F74-F014-2C5C-0F347749BEB9}"/>
              </a:ext>
            </a:extLst>
          </p:cNvPr>
          <p:cNvGrpSpPr/>
          <p:nvPr/>
        </p:nvGrpSpPr>
        <p:grpSpPr>
          <a:xfrm>
            <a:off x="5352754" y="1478565"/>
            <a:ext cx="7517550" cy="1842095"/>
            <a:chOff x="0" y="0"/>
            <a:chExt cx="3172940" cy="796749"/>
          </a:xfrm>
        </p:grpSpPr>
        <p:sp>
          <p:nvSpPr>
            <p:cNvPr id="9" name="Freeform 9">
              <a:extLst>
                <a:ext uri="{FF2B5EF4-FFF2-40B4-BE49-F238E27FC236}">
                  <a16:creationId xmlns:a16="http://schemas.microsoft.com/office/drawing/2014/main" id="{062F94A9-D7A3-F207-3C01-D7A713B74FE4}"/>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91396196-1201-B233-2DCC-A920C917152A}"/>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3B88C61A-6F09-2864-08F9-0ACDBC17156C}"/>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B4524EF4-5A3C-474A-7B25-5CD23CA94B0C}"/>
              </a:ext>
            </a:extLst>
          </p:cNvPr>
          <p:cNvGrpSpPr/>
          <p:nvPr/>
        </p:nvGrpSpPr>
        <p:grpSpPr>
          <a:xfrm>
            <a:off x="3972723" y="4164563"/>
            <a:ext cx="9799353" cy="5485068"/>
            <a:chOff x="0" y="0"/>
            <a:chExt cx="2269920" cy="2496304"/>
          </a:xfrm>
        </p:grpSpPr>
        <p:sp>
          <p:nvSpPr>
            <p:cNvPr id="13" name="Freeform 13">
              <a:extLst>
                <a:ext uri="{FF2B5EF4-FFF2-40B4-BE49-F238E27FC236}">
                  <a16:creationId xmlns:a16="http://schemas.microsoft.com/office/drawing/2014/main" id="{2C0ED359-DF5D-05C3-2797-5FBEA204660D}"/>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64D7BB5A-EED6-5E59-72E7-7B5BF77B176F}"/>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5F40F150-DC30-8980-2A7F-B8445A8F1684}"/>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grpSp>
        <p:nvGrpSpPr>
          <p:cNvPr id="16" name="Group 16">
            <a:extLst>
              <a:ext uri="{FF2B5EF4-FFF2-40B4-BE49-F238E27FC236}">
                <a16:creationId xmlns:a16="http://schemas.microsoft.com/office/drawing/2014/main" id="{EC217205-1314-B8D9-8A74-F4C2D127B5E5}"/>
              </a:ext>
            </a:extLst>
          </p:cNvPr>
          <p:cNvGrpSpPr/>
          <p:nvPr/>
        </p:nvGrpSpPr>
        <p:grpSpPr>
          <a:xfrm>
            <a:off x="14091548" y="4127762"/>
            <a:ext cx="3736418" cy="5523428"/>
            <a:chOff x="0" y="0"/>
            <a:chExt cx="1922617" cy="2496304"/>
          </a:xfrm>
        </p:grpSpPr>
        <p:sp>
          <p:nvSpPr>
            <p:cNvPr id="17" name="Freeform 17">
              <a:extLst>
                <a:ext uri="{FF2B5EF4-FFF2-40B4-BE49-F238E27FC236}">
                  <a16:creationId xmlns:a16="http://schemas.microsoft.com/office/drawing/2014/main" id="{A932161C-A779-0257-23BC-FA4BAD053B37}"/>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a:p>
          </p:txBody>
        </p:sp>
        <p:sp>
          <p:nvSpPr>
            <p:cNvPr id="18" name="Freeform 18">
              <a:extLst>
                <a:ext uri="{FF2B5EF4-FFF2-40B4-BE49-F238E27FC236}">
                  <a16:creationId xmlns:a16="http://schemas.microsoft.com/office/drawing/2014/main" id="{B6245464-1AEF-A4BE-1032-806C26122F47}"/>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a:p>
          </p:txBody>
        </p:sp>
        <p:sp>
          <p:nvSpPr>
            <p:cNvPr id="19" name="Freeform 19">
              <a:extLst>
                <a:ext uri="{FF2B5EF4-FFF2-40B4-BE49-F238E27FC236}">
                  <a16:creationId xmlns:a16="http://schemas.microsoft.com/office/drawing/2014/main" id="{F774728D-7618-F3EB-4385-4AB7D74E14CA}"/>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897909FA-7B8E-C702-0112-DA0AA6160E44}"/>
              </a:ext>
            </a:extLst>
          </p:cNvPr>
          <p:cNvSpPr/>
          <p:nvPr/>
        </p:nvSpPr>
        <p:spPr>
          <a:xfrm>
            <a:off x="7642574" y="5275048"/>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CD487748-66E3-5871-F0C9-8BE4E6093EE7}"/>
              </a:ext>
            </a:extLst>
          </p:cNvPr>
          <p:cNvGrpSpPr/>
          <p:nvPr/>
        </p:nvGrpSpPr>
        <p:grpSpPr>
          <a:xfrm>
            <a:off x="8153400" y="3783790"/>
            <a:ext cx="845407" cy="845407"/>
            <a:chOff x="0" y="0"/>
            <a:chExt cx="812800" cy="812800"/>
          </a:xfrm>
        </p:grpSpPr>
        <p:sp>
          <p:nvSpPr>
            <p:cNvPr id="30" name="Freeform 30">
              <a:extLst>
                <a:ext uri="{FF2B5EF4-FFF2-40B4-BE49-F238E27FC236}">
                  <a16:creationId xmlns:a16="http://schemas.microsoft.com/office/drawing/2014/main" id="{62AF5D65-B0C4-C3FE-7E04-2951B792509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71F6F57D-9EBD-B1EE-907B-0CE242DB8A36}"/>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95450DE4-7843-223F-11C9-9423F2D23592}"/>
              </a:ext>
            </a:extLst>
          </p:cNvPr>
          <p:cNvSpPr txBox="1"/>
          <p:nvPr/>
        </p:nvSpPr>
        <p:spPr>
          <a:xfrm>
            <a:off x="7391400" y="493269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CBBE0094-94E1-523A-9337-1A2CE511917F}"/>
              </a:ext>
            </a:extLst>
          </p:cNvPr>
          <p:cNvSpPr/>
          <p:nvPr/>
        </p:nvSpPr>
        <p:spPr>
          <a:xfrm>
            <a:off x="15051624" y="5238248"/>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34" name="Group 34">
            <a:extLst>
              <a:ext uri="{FF2B5EF4-FFF2-40B4-BE49-F238E27FC236}">
                <a16:creationId xmlns:a16="http://schemas.microsoft.com/office/drawing/2014/main" id="{08F5CAD5-9996-83D9-9B2C-44686B3B00CD}"/>
              </a:ext>
            </a:extLst>
          </p:cNvPr>
          <p:cNvGrpSpPr/>
          <p:nvPr/>
        </p:nvGrpSpPr>
        <p:grpSpPr>
          <a:xfrm>
            <a:off x="15529823" y="3707590"/>
            <a:ext cx="845407" cy="845407"/>
            <a:chOff x="0" y="0"/>
            <a:chExt cx="812800" cy="812800"/>
          </a:xfrm>
        </p:grpSpPr>
        <p:sp>
          <p:nvSpPr>
            <p:cNvPr id="35" name="Freeform 35">
              <a:extLst>
                <a:ext uri="{FF2B5EF4-FFF2-40B4-BE49-F238E27FC236}">
                  <a16:creationId xmlns:a16="http://schemas.microsoft.com/office/drawing/2014/main" id="{36D353AB-C7C5-53D5-36D0-4691F67847A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36" name="TextBox 36">
              <a:extLst>
                <a:ext uri="{FF2B5EF4-FFF2-40B4-BE49-F238E27FC236}">
                  <a16:creationId xmlns:a16="http://schemas.microsoft.com/office/drawing/2014/main" id="{E0F49B3B-B6FB-62AF-AE3F-2D1E44874C0A}"/>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7">
            <a:extLst>
              <a:ext uri="{FF2B5EF4-FFF2-40B4-BE49-F238E27FC236}">
                <a16:creationId xmlns:a16="http://schemas.microsoft.com/office/drawing/2014/main" id="{7FDC0D5C-218F-4D20-7218-0DD70BF9AB6D}"/>
              </a:ext>
            </a:extLst>
          </p:cNvPr>
          <p:cNvSpPr txBox="1"/>
          <p:nvPr/>
        </p:nvSpPr>
        <p:spPr>
          <a:xfrm>
            <a:off x="14664190" y="491608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التهيئة</a:t>
            </a:r>
          </a:p>
        </p:txBody>
      </p:sp>
      <p:sp>
        <p:nvSpPr>
          <p:cNvPr id="38" name="TextBox 38">
            <a:extLst>
              <a:ext uri="{FF2B5EF4-FFF2-40B4-BE49-F238E27FC236}">
                <a16:creationId xmlns:a16="http://schemas.microsoft.com/office/drawing/2014/main" id="{40351048-1B69-78BA-4838-8D9F65E18630}"/>
              </a:ext>
            </a:extLst>
          </p:cNvPr>
          <p:cNvSpPr txBox="1"/>
          <p:nvPr/>
        </p:nvSpPr>
        <p:spPr>
          <a:xfrm>
            <a:off x="14300219" y="5938767"/>
            <a:ext cx="3039660" cy="1512443"/>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تنظيم وإعداد الفضاء؛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تحضير المعينات الديداكتيكية؛</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جذب انتباه المتعلمين؛</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التصريح بأهداف النشاط.</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sp>
        <p:nvSpPr>
          <p:cNvPr id="44" name="TextBox 44">
            <a:extLst>
              <a:ext uri="{FF2B5EF4-FFF2-40B4-BE49-F238E27FC236}">
                <a16:creationId xmlns:a16="http://schemas.microsoft.com/office/drawing/2014/main" id="{E5D3BF54-50FD-A2DB-8534-8C4671A44B26}"/>
              </a:ext>
            </a:extLst>
          </p:cNvPr>
          <p:cNvSpPr txBox="1"/>
          <p:nvPr/>
        </p:nvSpPr>
        <p:spPr>
          <a:xfrm>
            <a:off x="8309719" y="381380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45" name="TextBox 45">
            <a:extLst>
              <a:ext uri="{FF2B5EF4-FFF2-40B4-BE49-F238E27FC236}">
                <a16:creationId xmlns:a16="http://schemas.microsoft.com/office/drawing/2014/main" id="{30C9580C-3EE0-F43E-33E1-66BD0B755020}"/>
              </a:ext>
            </a:extLst>
          </p:cNvPr>
          <p:cNvSpPr txBox="1"/>
          <p:nvPr/>
        </p:nvSpPr>
        <p:spPr>
          <a:xfrm>
            <a:off x="15682223" y="3729003"/>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54" name="TextBox 54">
            <a:extLst>
              <a:ext uri="{FF2B5EF4-FFF2-40B4-BE49-F238E27FC236}">
                <a16:creationId xmlns:a16="http://schemas.microsoft.com/office/drawing/2014/main" id="{CA2FD2A3-FB2F-F86E-4A2A-7177D8B19678}"/>
              </a:ext>
            </a:extLst>
          </p:cNvPr>
          <p:cNvSpPr txBox="1"/>
          <p:nvPr/>
        </p:nvSpPr>
        <p:spPr>
          <a:xfrm>
            <a:off x="5543168" y="2043551"/>
            <a:ext cx="6911277" cy="657103"/>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تعرف وقراءة الأعداد وتمييز القيمة المكانية لرقم معين ضمن أعداد من 0 إلى 999.</a:t>
            </a:r>
          </a:p>
        </p:txBody>
      </p:sp>
      <p:sp>
        <p:nvSpPr>
          <p:cNvPr id="55" name="TextBox 55">
            <a:extLst>
              <a:ext uri="{FF2B5EF4-FFF2-40B4-BE49-F238E27FC236}">
                <a16:creationId xmlns:a16="http://schemas.microsoft.com/office/drawing/2014/main" id="{B956CA75-463D-E4D5-9F7C-FED309CD9C35}"/>
              </a:ext>
            </a:extLst>
          </p:cNvPr>
          <p:cNvSpPr txBox="1"/>
          <p:nvPr/>
        </p:nvSpPr>
        <p:spPr>
          <a:xfrm>
            <a:off x="4145405" y="5512600"/>
            <a:ext cx="9319378" cy="4218463"/>
          </a:xfrm>
          <a:prstGeom prst="rect">
            <a:avLst/>
          </a:prstGeom>
        </p:spPr>
        <p:txBody>
          <a:bodyPr wrap="square" lIns="0" tIns="0" rIns="0" bIns="0" rtlCol="0" anchor="t">
            <a:spAutoFit/>
          </a:bodyPr>
          <a:lstStyle/>
          <a:p>
            <a:pPr marL="469265" lvl="1" indent="-285750" algn="r" rtl="1">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يطلب </a:t>
            </a:r>
            <a:r>
              <a:rPr lang="ar-MA" sz="1699" spc="42" dirty="0">
                <a:solidFill>
                  <a:srgbClr val="242424"/>
                </a:solidFill>
                <a:latin typeface="IBM Plex Sans Arabic"/>
                <a:cs typeface="IBM Plex Sans Arabic"/>
                <a:sym typeface="IBM Plex Sans Arabic"/>
                <a:rtl/>
              </a:rPr>
              <a:t>الأستاذ(ة) </a:t>
            </a:r>
            <a:r>
              <a:rPr lang="ar-EG" sz="1699" spc="42" dirty="0">
                <a:solidFill>
                  <a:srgbClr val="242424"/>
                </a:solidFill>
                <a:latin typeface="IBM Plex Sans Arabic"/>
                <a:cs typeface="IBM Plex Sans Arabic"/>
                <a:sym typeface="IBM Plex Sans Arabic"/>
                <a:rtl/>
              </a:rPr>
              <a:t>من المتعلمين جمع 9 حصوات .</a:t>
            </a:r>
          </a:p>
          <a:p>
            <a:pPr marL="469265" lvl="1" indent="-285750" algn="r" rtl="1">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يرسم 3 دوائر ممركزة على الأرضية أو على سطح العمل حسب المتوفر. في الدائرة الداخلية يكتب: "وحدات"، في الدائرة الوسطى "عشرات" وفي الدائرة الخارجية يكتب " مئات" </a:t>
            </a:r>
          </a:p>
          <a:p>
            <a:pPr marL="469265" lvl="1" indent="-285750" algn="r" rtl="1">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يشرح قاعدة لعبة عجلة الأعداد:          </a:t>
            </a:r>
          </a:p>
          <a:p>
            <a:pPr marL="469265" lvl="1" indent="-285750" algn="r" rtl="1">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سنستعمل فقط 9 حصوات (أقراص، أحجار ...) في هذه اللعبة.</a:t>
            </a:r>
          </a:p>
          <a:p>
            <a:pPr marL="469265" lvl="1" indent="-285750" algn="r" rtl="1">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بعد رمي الحصى في العجلة، الحصوات التي تقع على الدوائر أو خارج الدائرة الكبيرة يتم استبعادها. ولن يتم احتسابها. </a:t>
            </a:r>
          </a:p>
          <a:p>
            <a:pPr marL="469265" lvl="1" indent="-285750" algn="r" rtl="1">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يتم تحديد مسافة بسيطة عن الدائرة : يرمي منها </a:t>
            </a:r>
            <a:r>
              <a:rPr lang="ar-MA" sz="1699" spc="42" dirty="0">
                <a:solidFill>
                  <a:srgbClr val="242424"/>
                </a:solidFill>
                <a:latin typeface="IBM Plex Sans Arabic"/>
                <a:cs typeface="IBM Plex Sans Arabic"/>
                <a:sym typeface="IBM Plex Sans Arabic"/>
                <a:rtl/>
              </a:rPr>
              <a:t>الأستاذ(ة)</a:t>
            </a:r>
            <a:r>
              <a:rPr lang="ar-EG" sz="1699" spc="42" dirty="0">
                <a:solidFill>
                  <a:srgbClr val="242424"/>
                </a:solidFill>
                <a:latin typeface="IBM Plex Sans Arabic"/>
                <a:cs typeface="IBM Plex Sans Arabic"/>
                <a:sym typeface="IBM Plex Sans Arabic"/>
                <a:rtl/>
              </a:rPr>
              <a:t> الحصوات التسعة لتقع داخل عجلة الأعداد.</a:t>
            </a:r>
            <a:endParaRPr lang="ar-MA" sz="1699" spc="42" dirty="0">
              <a:solidFill>
                <a:srgbClr val="242424"/>
              </a:solidFill>
              <a:latin typeface="IBM Plex Sans Arabic"/>
              <a:cs typeface="IBM Plex Sans Arabic"/>
              <a:sym typeface="IBM Plex Sans Arabic"/>
              <a:rtl/>
            </a:endParaRPr>
          </a:p>
          <a:p>
            <a:pPr marL="469265" lvl="1" indent="-285750" algn="r" rtl="1">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يتم تذكير المتعلمين بقاعدة اللعبة.</a:t>
            </a:r>
          </a:p>
          <a:p>
            <a:pPr marL="469265" lvl="1" indent="-285750" algn="r" rtl="1">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يرسم جدول العدّ للاشتغال على تحديد القيمة المكانية للرقم داخل العدد بجانب عجلة الأعداد. </a:t>
            </a:r>
          </a:p>
          <a:p>
            <a:pPr marL="469265" lvl="1" indent="-285750" algn="r" rtl="1">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يبدأ بعد الحصوات انطلاقا من القيمة المكانية الأعلى. مثلا يبدأ من دائرة المئات ويطلب من المتعلمين عدّ الحصوات الواقعة داخل كل دائرة.  يكتب المتعلمون النتيجة داخل جدول العد  ثم يطلب منهم قراءة العدد المحصل عليه.</a:t>
            </a:r>
          </a:p>
          <a:p>
            <a:pPr marL="183515" lvl="1" algn="r" rtl="1"/>
            <a:endParaRPr lang="ar-EG" sz="1699" spc="42" dirty="0">
              <a:solidFill>
                <a:srgbClr val="242424"/>
              </a:solidFill>
              <a:latin typeface="IBM Plex Sans Arabic"/>
              <a:cs typeface="IBM Plex Sans Arabic"/>
              <a:sym typeface="IBM Plex Sans Arabic"/>
              <a:rtl/>
            </a:endParaRP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E87EF74B-906F-2EBE-A94F-3F287293D5A7}"/>
              </a:ext>
            </a:extLst>
          </p:cNvPr>
          <p:cNvGrpSpPr/>
          <p:nvPr/>
        </p:nvGrpSpPr>
        <p:grpSpPr>
          <a:xfrm rot="5400000">
            <a:off x="12567332" y="1881357"/>
            <a:ext cx="1569555" cy="839931"/>
            <a:chOff x="0" y="0"/>
            <a:chExt cx="1223127" cy="654544"/>
          </a:xfrm>
        </p:grpSpPr>
        <p:sp>
          <p:nvSpPr>
            <p:cNvPr id="58" name="Freeform 58">
              <a:extLst>
                <a:ext uri="{FF2B5EF4-FFF2-40B4-BE49-F238E27FC236}">
                  <a16:creationId xmlns:a16="http://schemas.microsoft.com/office/drawing/2014/main" id="{D70F41B9-502E-485C-C7EE-7CDF45D6441B}"/>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EFC8BC82-2514-FF8F-FEF4-BA4603FC0451}"/>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411E351F-8A31-146D-E972-3E6E12507D05}"/>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73447D39-086C-01DD-EA43-DB3A714A0690}"/>
              </a:ext>
            </a:extLst>
          </p:cNvPr>
          <p:cNvSpPr txBox="1"/>
          <p:nvPr/>
        </p:nvSpPr>
        <p:spPr>
          <a:xfrm rot="5400000">
            <a:off x="12119950" y="2066504"/>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73BD9974-0056-A578-329A-1BD80951F947}"/>
              </a:ext>
            </a:extLst>
          </p:cNvPr>
          <p:cNvGrpSpPr/>
          <p:nvPr/>
        </p:nvGrpSpPr>
        <p:grpSpPr>
          <a:xfrm>
            <a:off x="617342" y="1026447"/>
            <a:ext cx="3444840" cy="1953397"/>
            <a:chOff x="0" y="0"/>
            <a:chExt cx="2263775" cy="1074441"/>
          </a:xfrm>
        </p:grpSpPr>
        <p:sp>
          <p:nvSpPr>
            <p:cNvPr id="63" name="Freeform 63">
              <a:extLst>
                <a:ext uri="{FF2B5EF4-FFF2-40B4-BE49-F238E27FC236}">
                  <a16:creationId xmlns:a16="http://schemas.microsoft.com/office/drawing/2014/main" id="{26F88B93-16E6-FF13-8DA5-E5F53B7CEA29}"/>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3D6A072B-F5E9-FBB5-1646-1A16352014C2}"/>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6DF6D7BB-667F-C1D8-3A31-A78412332CDF}"/>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540DD664-6AD7-F936-CDB2-A98CAA9F69EB}"/>
              </a:ext>
            </a:extLst>
          </p:cNvPr>
          <p:cNvGrpSpPr/>
          <p:nvPr/>
        </p:nvGrpSpPr>
        <p:grpSpPr>
          <a:xfrm>
            <a:off x="1004160" y="755631"/>
            <a:ext cx="2671204" cy="566577"/>
            <a:chOff x="0" y="0"/>
            <a:chExt cx="1755380" cy="372326"/>
          </a:xfrm>
        </p:grpSpPr>
        <p:sp>
          <p:nvSpPr>
            <p:cNvPr id="67" name="Freeform 67">
              <a:extLst>
                <a:ext uri="{FF2B5EF4-FFF2-40B4-BE49-F238E27FC236}">
                  <a16:creationId xmlns:a16="http://schemas.microsoft.com/office/drawing/2014/main" id="{5188254F-5339-435C-628B-F84D2C142D83}"/>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B2613BE4-AC3F-7AAB-005C-DFE5285792ED}"/>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9464707D-BDEF-80A7-2C75-606FA5D25AB7}"/>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D5CEA1BE-9229-217C-8748-5FCF00920278}"/>
              </a:ext>
            </a:extLst>
          </p:cNvPr>
          <p:cNvSpPr txBox="1"/>
          <p:nvPr/>
        </p:nvSpPr>
        <p:spPr>
          <a:xfrm>
            <a:off x="1074422" y="93526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118C9EC5-E574-FA59-1CE5-6B6EE92E7BCE}"/>
              </a:ext>
            </a:extLst>
          </p:cNvPr>
          <p:cNvSpPr txBox="1"/>
          <p:nvPr/>
        </p:nvSpPr>
        <p:spPr>
          <a:xfrm>
            <a:off x="686524" y="1257300"/>
            <a:ext cx="3352076" cy="1567737"/>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000" dirty="0">
                <a:solidFill>
                  <a:srgbClr val="000000"/>
                </a:solidFill>
                <a:latin typeface="IBM Plex Sans Arabic"/>
                <a:ea typeface="IBM Plex Sans Arabic"/>
                <a:cs typeface="IBM Plex Sans Arabic"/>
                <a:sym typeface="IBM Plex Sans Arabic"/>
                <a:rtl/>
              </a:rPr>
              <a:t>9 حصوات وطباشير (حسب المتوفر، الماسكات المغناطيسية واللوحات المناسبة، أقراص ، أقلام لبدية ...)</a:t>
            </a:r>
          </a:p>
        </p:txBody>
      </p:sp>
      <p:grpSp>
        <p:nvGrpSpPr>
          <p:cNvPr id="72" name="Group 72">
            <a:extLst>
              <a:ext uri="{FF2B5EF4-FFF2-40B4-BE49-F238E27FC236}">
                <a16:creationId xmlns:a16="http://schemas.microsoft.com/office/drawing/2014/main" id="{C12617D6-44BE-5EEF-E194-3A9A0F3A22ED}"/>
              </a:ext>
            </a:extLst>
          </p:cNvPr>
          <p:cNvGrpSpPr/>
          <p:nvPr/>
        </p:nvGrpSpPr>
        <p:grpSpPr>
          <a:xfrm>
            <a:off x="14300219" y="994717"/>
            <a:ext cx="3444840" cy="1635002"/>
            <a:chOff x="0" y="0"/>
            <a:chExt cx="2263775" cy="1074441"/>
          </a:xfrm>
        </p:grpSpPr>
        <p:sp>
          <p:nvSpPr>
            <p:cNvPr id="73" name="Freeform 73">
              <a:extLst>
                <a:ext uri="{FF2B5EF4-FFF2-40B4-BE49-F238E27FC236}">
                  <a16:creationId xmlns:a16="http://schemas.microsoft.com/office/drawing/2014/main" id="{060A1F68-702C-A030-E907-3AE87D10BE12}"/>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74A9F3FF-64F8-E27B-B9E9-42C8EE168707}"/>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EC05BD56-8259-3276-32DC-8DA9F04D1607}"/>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F41947A7-7C00-80A9-C8EA-C7E6B2108CCD}"/>
              </a:ext>
            </a:extLst>
          </p:cNvPr>
          <p:cNvGrpSpPr/>
          <p:nvPr/>
        </p:nvGrpSpPr>
        <p:grpSpPr>
          <a:xfrm>
            <a:off x="14687037" y="723900"/>
            <a:ext cx="2671204" cy="566577"/>
            <a:chOff x="0" y="0"/>
            <a:chExt cx="1755380" cy="372326"/>
          </a:xfrm>
        </p:grpSpPr>
        <p:sp>
          <p:nvSpPr>
            <p:cNvPr id="77" name="Freeform 77">
              <a:extLst>
                <a:ext uri="{FF2B5EF4-FFF2-40B4-BE49-F238E27FC236}">
                  <a16:creationId xmlns:a16="http://schemas.microsoft.com/office/drawing/2014/main" id="{264E5D6C-322B-1622-DEB8-397631D4C5E6}"/>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5482A5F9-A6AB-5AAF-F792-30C45A88BE3D}"/>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75A5588F-C46F-3356-022B-9E0AF41BEE66}"/>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8BE77ECF-AD85-6086-D86E-023FFAF5A7CC}"/>
              </a:ext>
            </a:extLst>
          </p:cNvPr>
          <p:cNvSpPr txBox="1"/>
          <p:nvPr/>
        </p:nvSpPr>
        <p:spPr>
          <a:xfrm>
            <a:off x="15289400" y="1608184"/>
            <a:ext cx="1466478" cy="781945"/>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إلى </a:t>
            </a:r>
            <a:r>
              <a:rPr lang="ar-MA" sz="2241" dirty="0">
                <a:solidFill>
                  <a:srgbClr val="000000"/>
                </a:solidFill>
                <a:latin typeface="IBM Plex Sans Arabic"/>
                <a:ea typeface="IBM Plex Sans Arabic"/>
                <a:cs typeface="IBM Plex Sans Arabic"/>
                <a:sym typeface="IBM Plex Sans Arabic"/>
              </a:rPr>
              <a:t>15</a:t>
            </a:r>
            <a:r>
              <a:rPr lang="ar-EG" sz="2241" dirty="0">
                <a:solidFill>
                  <a:srgbClr val="000000"/>
                </a:solidFill>
                <a:latin typeface="IBM Plex Sans Arabic"/>
                <a:ea typeface="IBM Plex Sans Arabic"/>
                <a:cs typeface="IBM Plex Sans Arabic"/>
                <a:sym typeface="IBM Plex Sans Arabic"/>
                <a:rtl/>
              </a:rPr>
              <a:t> دقا</a:t>
            </a:r>
            <a:r>
              <a:rPr lang="ar-MA" sz="2241" dirty="0">
                <a:solidFill>
                  <a:srgbClr val="000000"/>
                </a:solidFill>
                <a:latin typeface="IBM Plex Sans Arabic"/>
                <a:ea typeface="IBM Plex Sans Arabic"/>
                <a:cs typeface="IBM Plex Sans Arabic"/>
                <a:sym typeface="IBM Plex Sans Arabic"/>
                <a:rtl/>
              </a:rPr>
              <a:t>ئ</a:t>
            </a:r>
            <a:r>
              <a:rPr lang="ar-EG" sz="2241" dirty="0">
                <a:solidFill>
                  <a:srgbClr val="000000"/>
                </a:solidFill>
                <a:latin typeface="IBM Plex Sans Arabic"/>
                <a:ea typeface="IBM Plex Sans Arabic"/>
                <a:cs typeface="IBM Plex Sans Arabic"/>
                <a:sym typeface="IBM Plex Sans Arabic"/>
                <a:rtl/>
              </a:rPr>
              <a:t>ق</a:t>
            </a:r>
          </a:p>
        </p:txBody>
      </p:sp>
      <p:sp>
        <p:nvSpPr>
          <p:cNvPr id="81" name="TextBox 81">
            <a:extLst>
              <a:ext uri="{FF2B5EF4-FFF2-40B4-BE49-F238E27FC236}">
                <a16:creationId xmlns:a16="http://schemas.microsoft.com/office/drawing/2014/main" id="{4E9F510B-C4FD-9412-2C87-2514FCB54C5D}"/>
              </a:ext>
            </a:extLst>
          </p:cNvPr>
          <p:cNvSpPr txBox="1"/>
          <p:nvPr/>
        </p:nvSpPr>
        <p:spPr>
          <a:xfrm>
            <a:off x="14869082" y="8828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7" name="Freeform 6">
            <a:extLst>
              <a:ext uri="{FF2B5EF4-FFF2-40B4-BE49-F238E27FC236}">
                <a16:creationId xmlns:a16="http://schemas.microsoft.com/office/drawing/2014/main" id="{B58BAB09-AE99-9036-9D3B-0775FC95BEBC}"/>
              </a:ext>
            </a:extLst>
          </p:cNvPr>
          <p:cNvSpPr/>
          <p:nvPr/>
        </p:nvSpPr>
        <p:spPr>
          <a:xfrm rot="10800000">
            <a:off x="8550803" y="3261996"/>
            <a:ext cx="652741" cy="533673"/>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pic>
        <p:nvPicPr>
          <p:cNvPr id="5" name="Image 4">
            <a:extLst>
              <a:ext uri="{FF2B5EF4-FFF2-40B4-BE49-F238E27FC236}">
                <a16:creationId xmlns:a16="http://schemas.microsoft.com/office/drawing/2014/main" id="{CF4DF3D1-50AF-FBCB-554D-C007665013AD}"/>
              </a:ext>
            </a:extLst>
          </p:cNvPr>
          <p:cNvPicPr>
            <a:picLocks noChangeAspect="1"/>
          </p:cNvPicPr>
          <p:nvPr/>
        </p:nvPicPr>
        <p:blipFill rotWithShape="1">
          <a:blip r:embed="rId7"/>
          <a:srcRect l="1536" t="5057"/>
          <a:stretch/>
        </p:blipFill>
        <p:spPr>
          <a:xfrm>
            <a:off x="536526" y="5204581"/>
            <a:ext cx="3047999" cy="3097409"/>
          </a:xfrm>
          <a:prstGeom prst="rect">
            <a:avLst/>
          </a:prstGeom>
        </p:spPr>
      </p:pic>
      <p:sp>
        <p:nvSpPr>
          <p:cNvPr id="21" name="TextBox 3">
            <a:extLst>
              <a:ext uri="{FF2B5EF4-FFF2-40B4-BE49-F238E27FC236}">
                <a16:creationId xmlns:a16="http://schemas.microsoft.com/office/drawing/2014/main" id="{BC2EA4C0-FA84-C58B-2C53-64EC7F3E923A}"/>
              </a:ext>
            </a:extLst>
          </p:cNvPr>
          <p:cNvSpPr txBox="1"/>
          <p:nvPr/>
        </p:nvSpPr>
        <p:spPr>
          <a:xfrm>
            <a:off x="5136030" y="527904"/>
            <a:ext cx="8128265" cy="687689"/>
          </a:xfrm>
          <a:prstGeom prst="rect">
            <a:avLst/>
          </a:prstGeom>
        </p:spPr>
        <p:txBody>
          <a:bodyPr lIns="0" tIns="0" rIns="0" bIns="0" rtlCol="0" anchor="t">
            <a:spAutoFit/>
          </a:bodyPr>
          <a:lstStyle/>
          <a:p>
            <a:pPr marL="0" lvl="0" indent="0" algn="ctr" rtl="1">
              <a:lnSpc>
                <a:spcPts val="4818"/>
              </a:lnSpc>
              <a:spcBef>
                <a:spcPct val="0"/>
              </a:spcBef>
            </a:pPr>
            <a:r>
              <a:rPr lang="ar-MA" sz="5876" spc="58" dirty="0">
                <a:solidFill>
                  <a:srgbClr val="2A2B39"/>
                </a:solidFill>
                <a:latin typeface="IBM Plex Sans Arabic"/>
                <a:ea typeface="IBM Plex Sans Arabic"/>
                <a:cs typeface="IBM Plex Sans Arabic"/>
                <a:sym typeface="IBM Plex Sans Arabic"/>
                <a:rtl/>
              </a:rPr>
              <a:t>عجلة الأعداد</a:t>
            </a:r>
            <a:endParaRPr lang="ar-EG" sz="5876" spc="58" dirty="0">
              <a:solidFill>
                <a:srgbClr val="2A2B39"/>
              </a:solidFill>
              <a:latin typeface="IBM Plex Sans Arabic"/>
              <a:ea typeface="IBM Plex Sans Arabic"/>
              <a:cs typeface="IBM Plex Sans Arabic"/>
              <a:sym typeface="IBM Plex Sans Arabic"/>
              <a:rtl/>
            </a:endParaRPr>
          </a:p>
        </p:txBody>
      </p:sp>
    </p:spTree>
    <p:extLst>
      <p:ext uri="{BB962C8B-B14F-4D97-AF65-F5344CB8AC3E}">
        <p14:creationId xmlns:p14="http://schemas.microsoft.com/office/powerpoint/2010/main" val="61621421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A95A5-47AF-F368-95E2-97E781C04F3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AAACE6E-82B6-79D3-BC68-80655A90BA66}"/>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A57AD824-CFAF-ED61-5B4A-9534F7F7A29C}"/>
              </a:ext>
            </a:extLst>
          </p:cNvPr>
          <p:cNvSpPr txBox="1"/>
          <p:nvPr/>
        </p:nvSpPr>
        <p:spPr>
          <a:xfrm>
            <a:off x="5136030" y="527904"/>
            <a:ext cx="8128265" cy="687689"/>
          </a:xfrm>
          <a:prstGeom prst="rect">
            <a:avLst/>
          </a:prstGeom>
        </p:spPr>
        <p:txBody>
          <a:bodyPr lIns="0" tIns="0" rIns="0" bIns="0" rtlCol="0" anchor="t">
            <a:spAutoFit/>
          </a:bodyPr>
          <a:lstStyle/>
          <a:p>
            <a:pPr marL="0" lvl="0" indent="0" algn="ctr" rtl="1">
              <a:lnSpc>
                <a:spcPts val="4818"/>
              </a:lnSpc>
              <a:spcBef>
                <a:spcPct val="0"/>
              </a:spcBef>
            </a:pPr>
            <a:r>
              <a:rPr lang="ar-MA" sz="5876" spc="58" dirty="0">
                <a:solidFill>
                  <a:srgbClr val="2A2B39"/>
                </a:solidFill>
                <a:latin typeface="IBM Plex Sans Arabic"/>
                <a:ea typeface="IBM Plex Sans Arabic"/>
                <a:cs typeface="IBM Plex Sans Arabic"/>
                <a:sym typeface="IBM Plex Sans Arabic"/>
                <a:rtl/>
              </a:rPr>
              <a:t>عجلة الأعداد</a:t>
            </a:r>
            <a:endParaRPr lang="ar-EG" sz="5876" spc="58" dirty="0">
              <a:solidFill>
                <a:srgbClr val="2A2B39"/>
              </a:solidFill>
              <a:latin typeface="IBM Plex Sans Arabic"/>
              <a:ea typeface="IBM Plex Sans Arabic"/>
              <a:cs typeface="IBM Plex Sans Arabic"/>
              <a:sym typeface="IBM Plex Sans Arabic"/>
              <a:rtl/>
            </a:endParaRPr>
          </a:p>
        </p:txBody>
      </p:sp>
      <p:sp>
        <p:nvSpPr>
          <p:cNvPr id="5" name="Freeform 5">
            <a:extLst>
              <a:ext uri="{FF2B5EF4-FFF2-40B4-BE49-F238E27FC236}">
                <a16:creationId xmlns:a16="http://schemas.microsoft.com/office/drawing/2014/main" id="{ECA82BC2-8C39-69F5-A9F6-62FAB6ECDA58}"/>
              </a:ext>
            </a:extLst>
          </p:cNvPr>
          <p:cNvSpPr/>
          <p:nvPr/>
        </p:nvSpPr>
        <p:spPr>
          <a:xfrm rot="20532753" flipH="1" flipV="1">
            <a:off x="2743999" y="3085447"/>
            <a:ext cx="2452448"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74263096-E4D4-9CD7-1B4A-304BAD3C4AEE}"/>
              </a:ext>
            </a:extLst>
          </p:cNvPr>
          <p:cNvGrpSpPr/>
          <p:nvPr/>
        </p:nvGrpSpPr>
        <p:grpSpPr>
          <a:xfrm>
            <a:off x="5389515" y="1485900"/>
            <a:ext cx="7335885" cy="1842095"/>
            <a:chOff x="0" y="0"/>
            <a:chExt cx="3172940" cy="796749"/>
          </a:xfrm>
        </p:grpSpPr>
        <p:sp>
          <p:nvSpPr>
            <p:cNvPr id="9" name="Freeform 9">
              <a:extLst>
                <a:ext uri="{FF2B5EF4-FFF2-40B4-BE49-F238E27FC236}">
                  <a16:creationId xmlns:a16="http://schemas.microsoft.com/office/drawing/2014/main" id="{B64B110B-5ED4-4076-0C99-419051399396}"/>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987EE1E7-CD16-2618-696E-6BEEFCBEC1DD}"/>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8F72F1B4-15FE-C335-129D-470E57C09C26}"/>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F48EC1A4-2EE7-F72C-DB41-B51511BF0F0E}"/>
              </a:ext>
            </a:extLst>
          </p:cNvPr>
          <p:cNvGrpSpPr/>
          <p:nvPr/>
        </p:nvGrpSpPr>
        <p:grpSpPr>
          <a:xfrm>
            <a:off x="4917998" y="4058369"/>
            <a:ext cx="12751691" cy="3599987"/>
            <a:chOff x="0" y="0"/>
            <a:chExt cx="2339538" cy="2496304"/>
          </a:xfrm>
        </p:grpSpPr>
        <p:sp>
          <p:nvSpPr>
            <p:cNvPr id="21" name="Freeform 21">
              <a:extLst>
                <a:ext uri="{FF2B5EF4-FFF2-40B4-BE49-F238E27FC236}">
                  <a16:creationId xmlns:a16="http://schemas.microsoft.com/office/drawing/2014/main" id="{F0FA3528-4739-F94D-7E87-22965468D5BC}"/>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EFBF8612-EAC3-71C9-F78C-4DAE5430E40B}"/>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D9DD4553-4815-8F28-F6CA-1D61B14A5A4C}"/>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grpSp>
        <p:nvGrpSpPr>
          <p:cNvPr id="24" name="Group 24">
            <a:extLst>
              <a:ext uri="{FF2B5EF4-FFF2-40B4-BE49-F238E27FC236}">
                <a16:creationId xmlns:a16="http://schemas.microsoft.com/office/drawing/2014/main" id="{DA1C9EB7-8031-AB03-8A79-15AC20081767}"/>
              </a:ext>
            </a:extLst>
          </p:cNvPr>
          <p:cNvGrpSpPr/>
          <p:nvPr/>
        </p:nvGrpSpPr>
        <p:grpSpPr>
          <a:xfrm>
            <a:off x="592218" y="4094459"/>
            <a:ext cx="3979782" cy="3558676"/>
            <a:chOff x="0" y="0"/>
            <a:chExt cx="2047842" cy="2496304"/>
          </a:xfrm>
        </p:grpSpPr>
        <p:sp>
          <p:nvSpPr>
            <p:cNvPr id="25" name="Freeform 25">
              <a:extLst>
                <a:ext uri="{FF2B5EF4-FFF2-40B4-BE49-F238E27FC236}">
                  <a16:creationId xmlns:a16="http://schemas.microsoft.com/office/drawing/2014/main" id="{B36CD3E0-035C-C9EC-7464-B3AC08C0EF14}"/>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26" name="Freeform 26">
              <a:extLst>
                <a:ext uri="{FF2B5EF4-FFF2-40B4-BE49-F238E27FC236}">
                  <a16:creationId xmlns:a16="http://schemas.microsoft.com/office/drawing/2014/main" id="{2FCE0E67-2934-478A-BE64-D1998760BE12}"/>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27" name="Freeform 27">
              <a:extLst>
                <a:ext uri="{FF2B5EF4-FFF2-40B4-BE49-F238E27FC236}">
                  <a16:creationId xmlns:a16="http://schemas.microsoft.com/office/drawing/2014/main" id="{C8BAD003-0AB4-8267-70F6-57CF52E1C4F0}"/>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39" name="Freeform 39">
            <a:extLst>
              <a:ext uri="{FF2B5EF4-FFF2-40B4-BE49-F238E27FC236}">
                <a16:creationId xmlns:a16="http://schemas.microsoft.com/office/drawing/2014/main" id="{DEE3D310-6365-3FBB-3159-BFA6E7AF358C}"/>
              </a:ext>
            </a:extLst>
          </p:cNvPr>
          <p:cNvSpPr/>
          <p:nvPr/>
        </p:nvSpPr>
        <p:spPr>
          <a:xfrm>
            <a:off x="10815369" y="514554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E40B004E-5EB8-47A0-A806-4F54AF6CB595}"/>
              </a:ext>
            </a:extLst>
          </p:cNvPr>
          <p:cNvGrpSpPr/>
          <p:nvPr/>
        </p:nvGrpSpPr>
        <p:grpSpPr>
          <a:xfrm>
            <a:off x="11078733" y="3695700"/>
            <a:ext cx="845407" cy="845407"/>
            <a:chOff x="0" y="0"/>
            <a:chExt cx="812800" cy="812800"/>
          </a:xfrm>
        </p:grpSpPr>
        <p:sp>
          <p:nvSpPr>
            <p:cNvPr id="41" name="Freeform 41">
              <a:extLst>
                <a:ext uri="{FF2B5EF4-FFF2-40B4-BE49-F238E27FC236}">
                  <a16:creationId xmlns:a16="http://schemas.microsoft.com/office/drawing/2014/main" id="{5F1CB7C0-2035-19E4-705D-4A05D3E9147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D1871133-A171-1825-AFE1-EADFBC38E771}"/>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3" name="TextBox 43">
            <a:extLst>
              <a:ext uri="{FF2B5EF4-FFF2-40B4-BE49-F238E27FC236}">
                <a16:creationId xmlns:a16="http://schemas.microsoft.com/office/drawing/2014/main" id="{AB703A20-036F-79AC-7DE3-980ADD7F20EA}"/>
              </a:ext>
            </a:extLst>
          </p:cNvPr>
          <p:cNvSpPr txBox="1"/>
          <p:nvPr/>
        </p:nvSpPr>
        <p:spPr>
          <a:xfrm>
            <a:off x="11236697" y="3725717"/>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3</a:t>
            </a:r>
          </a:p>
        </p:txBody>
      </p:sp>
      <p:sp>
        <p:nvSpPr>
          <p:cNvPr id="46" name="TextBox 46">
            <a:extLst>
              <a:ext uri="{FF2B5EF4-FFF2-40B4-BE49-F238E27FC236}">
                <a16:creationId xmlns:a16="http://schemas.microsoft.com/office/drawing/2014/main" id="{B30AA3B2-0085-DD02-F9FB-D96A55FDC72A}"/>
              </a:ext>
            </a:extLst>
          </p:cNvPr>
          <p:cNvSpPr txBox="1"/>
          <p:nvPr/>
        </p:nvSpPr>
        <p:spPr>
          <a:xfrm>
            <a:off x="10515600" y="47625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الموجهة</a:t>
            </a:r>
          </a:p>
        </p:txBody>
      </p:sp>
      <p:sp>
        <p:nvSpPr>
          <p:cNvPr id="47" name="TextBox 47">
            <a:extLst>
              <a:ext uri="{FF2B5EF4-FFF2-40B4-BE49-F238E27FC236}">
                <a16:creationId xmlns:a16="http://schemas.microsoft.com/office/drawing/2014/main" id="{8D41D08E-01C0-B6FA-DAC0-83240951802E}"/>
              </a:ext>
            </a:extLst>
          </p:cNvPr>
          <p:cNvSpPr txBox="1"/>
          <p:nvPr/>
        </p:nvSpPr>
        <p:spPr>
          <a:xfrm>
            <a:off x="5064453" y="5372100"/>
            <a:ext cx="11973386" cy="1928477"/>
          </a:xfrm>
          <a:prstGeom prst="rect">
            <a:avLst/>
          </a:prstGeom>
        </p:spPr>
        <p:txBody>
          <a:bodyPr wrap="square" lIns="0" tIns="0" rIns="0" bIns="0" rtlCol="0" anchor="t">
            <a:spAutoFit/>
          </a:bodyPr>
          <a:lstStyle/>
          <a:p>
            <a:pPr marL="367029" lvl="1" indent="-183514" algn="r" rtl="1">
              <a:lnSpc>
                <a:spcPct val="150000"/>
              </a:lnSpc>
              <a:buFont typeface="Arial"/>
              <a:buChar char="•"/>
            </a:pPr>
            <a:r>
              <a:rPr lang="ar-EG" sz="1699" spc="42" dirty="0">
                <a:solidFill>
                  <a:srgbClr val="242424"/>
                </a:solidFill>
                <a:latin typeface="IBM Plex Sans Arabic"/>
                <a:ea typeface="IBM Plex Sans Arabic"/>
                <a:cs typeface="IBM Plex Sans Arabic"/>
                <a:sym typeface="IBM Plex Sans Arabic"/>
                <a:rtl/>
              </a:rPr>
              <a:t>يكلف </a:t>
            </a:r>
            <a:r>
              <a:rPr lang="ar-MA" sz="1699" spc="42" dirty="0">
                <a:solidFill>
                  <a:srgbClr val="242424"/>
                </a:solidFill>
                <a:latin typeface="IBM Plex Sans Arabic"/>
                <a:ea typeface="IBM Plex Sans Arabic"/>
                <a:cs typeface="IBM Plex Sans Arabic"/>
                <a:sym typeface="IBM Plex Sans Arabic"/>
                <a:rtl/>
              </a:rPr>
              <a:t>الأستاذ(ة)</a:t>
            </a:r>
            <a:r>
              <a:rPr lang="ar-EG" sz="1699" spc="42" dirty="0">
                <a:solidFill>
                  <a:srgbClr val="242424"/>
                </a:solidFill>
                <a:latin typeface="IBM Plex Sans Arabic"/>
                <a:ea typeface="IBM Plex Sans Arabic"/>
                <a:cs typeface="IBM Plex Sans Arabic"/>
                <a:sym typeface="IBM Plex Sans Arabic"/>
                <a:rtl/>
              </a:rPr>
              <a:t> 2 أو3 تلاميذ بمحاكاة النشاط أمام جماعة الفصل قبل الانتقال إلى الممارسة داخل جماعات العمل الصغرى.</a:t>
            </a:r>
          </a:p>
          <a:p>
            <a:pPr marL="367029" lvl="1" indent="-183514" algn="r" rtl="1">
              <a:lnSpc>
                <a:spcPct val="150000"/>
              </a:lnSpc>
              <a:buFont typeface="Arial"/>
              <a:buChar char="•"/>
            </a:pPr>
            <a:r>
              <a:rPr lang="ar-EG" sz="1699" spc="42" dirty="0">
                <a:solidFill>
                  <a:srgbClr val="242424"/>
                </a:solidFill>
                <a:latin typeface="IBM Plex Sans Arabic"/>
                <a:ea typeface="IBM Plex Sans Arabic"/>
                <a:cs typeface="IBM Plex Sans Arabic"/>
                <a:sym typeface="IBM Plex Sans Arabic"/>
                <a:rtl/>
              </a:rPr>
              <a:t>يكون </a:t>
            </a:r>
            <a:r>
              <a:rPr lang="ar-MA" sz="1699" spc="42" dirty="0">
                <a:solidFill>
                  <a:srgbClr val="242424"/>
                </a:solidFill>
                <a:latin typeface="IBM Plex Sans Arabic"/>
                <a:ea typeface="IBM Plex Sans Arabic"/>
                <a:cs typeface="IBM Plex Sans Arabic"/>
                <a:sym typeface="IBM Plex Sans Arabic"/>
                <a:rtl/>
              </a:rPr>
              <a:t>الأستاذ(ة)</a:t>
            </a:r>
            <a:r>
              <a:rPr lang="ar-EG" sz="1699" spc="42" dirty="0">
                <a:solidFill>
                  <a:srgbClr val="242424"/>
                </a:solidFill>
                <a:latin typeface="IBM Plex Sans Arabic"/>
                <a:ea typeface="IBM Plex Sans Arabic"/>
                <a:cs typeface="IBM Plex Sans Arabic"/>
                <a:sym typeface="IBM Plex Sans Arabic"/>
                <a:rtl/>
              </a:rPr>
              <a:t> مجموعات عمل صغرى ويعمل منسق المجموعة على تسيير النشاط داخل مجموعته.</a:t>
            </a:r>
          </a:p>
          <a:p>
            <a:pPr marL="367029" lvl="1" indent="-183514" algn="r" rtl="1">
              <a:lnSpc>
                <a:spcPct val="150000"/>
              </a:lnSpc>
              <a:buFont typeface="Arial"/>
              <a:buChar char="•"/>
            </a:pPr>
            <a:r>
              <a:rPr lang="ar-EG" sz="1699" spc="42" dirty="0">
                <a:solidFill>
                  <a:srgbClr val="242424"/>
                </a:solidFill>
                <a:latin typeface="IBM Plex Sans Arabic"/>
                <a:ea typeface="IBM Plex Sans Arabic"/>
                <a:cs typeface="IBM Plex Sans Arabic"/>
                <a:sym typeface="IBM Plex Sans Arabic"/>
                <a:rtl/>
              </a:rPr>
              <a:t>يتم تنظيم العمل وفق تحدي أو منافسة بين مجموعات العمل الصغرى، بحيث تفوز المجموعة التي تحصل على أكبر عدد. </a:t>
            </a:r>
          </a:p>
          <a:p>
            <a:pPr marL="367029" lvl="1" indent="-183514" algn="r" rtl="1">
              <a:lnSpc>
                <a:spcPct val="150000"/>
              </a:lnSpc>
              <a:buFont typeface="Arial"/>
              <a:buChar char="•"/>
            </a:pPr>
            <a:r>
              <a:rPr lang="ar-EG" sz="1699" spc="42" dirty="0">
                <a:solidFill>
                  <a:srgbClr val="242424"/>
                </a:solidFill>
                <a:latin typeface="IBM Plex Sans Arabic"/>
                <a:ea typeface="IBM Plex Sans Arabic"/>
                <a:cs typeface="IBM Plex Sans Arabic"/>
                <a:sym typeface="IBM Plex Sans Arabic"/>
                <a:rtl/>
              </a:rPr>
              <a:t>يدعو </a:t>
            </a:r>
            <a:r>
              <a:rPr lang="ar-MA" sz="1699" spc="42" dirty="0">
                <a:solidFill>
                  <a:srgbClr val="242424"/>
                </a:solidFill>
                <a:latin typeface="IBM Plex Sans Arabic"/>
                <a:ea typeface="IBM Plex Sans Arabic"/>
                <a:cs typeface="IBM Plex Sans Arabic"/>
                <a:sym typeface="IBM Plex Sans Arabic"/>
                <a:rtl/>
              </a:rPr>
              <a:t>الأستاذ(ة)</a:t>
            </a:r>
            <a:r>
              <a:rPr lang="ar-EG" sz="1699" spc="42" dirty="0">
                <a:solidFill>
                  <a:srgbClr val="242424"/>
                </a:solidFill>
                <a:latin typeface="IBM Plex Sans Arabic"/>
                <a:ea typeface="IBM Plex Sans Arabic"/>
                <a:cs typeface="IBM Plex Sans Arabic"/>
                <a:sym typeface="IBM Plex Sans Arabic"/>
                <a:rtl/>
              </a:rPr>
              <a:t> ممثل المجموعة إلى عد الحصوات انطلاقا من القيمة المكانية الأعلى. مثلا يبدأ من دائرة المئات ويطلب من المتعلمين عد الحصوات الواقعة داخل كل دائرة.  يكتب المتعلمون النتيجة داخل جدول العد ثم يطلب منهم قراءة العدد المحصل عليه. </a:t>
            </a:r>
          </a:p>
        </p:txBody>
      </p:sp>
      <p:sp>
        <p:nvSpPr>
          <p:cNvPr id="48" name="Freeform 48">
            <a:extLst>
              <a:ext uri="{FF2B5EF4-FFF2-40B4-BE49-F238E27FC236}">
                <a16:creationId xmlns:a16="http://schemas.microsoft.com/office/drawing/2014/main" id="{AE8ADACE-F7F4-4681-B426-1B57A2FAD333}"/>
              </a:ext>
            </a:extLst>
          </p:cNvPr>
          <p:cNvSpPr/>
          <p:nvPr/>
        </p:nvSpPr>
        <p:spPr>
          <a:xfrm>
            <a:off x="1476098" y="5245642"/>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49" name="Group 49">
            <a:extLst>
              <a:ext uri="{FF2B5EF4-FFF2-40B4-BE49-F238E27FC236}">
                <a16:creationId xmlns:a16="http://schemas.microsoft.com/office/drawing/2014/main" id="{1780457B-6CD4-92FA-BF05-AB2401334B96}"/>
              </a:ext>
            </a:extLst>
          </p:cNvPr>
          <p:cNvGrpSpPr/>
          <p:nvPr/>
        </p:nvGrpSpPr>
        <p:grpSpPr>
          <a:xfrm>
            <a:off x="2072764" y="3695700"/>
            <a:ext cx="845407" cy="845407"/>
            <a:chOff x="0" y="0"/>
            <a:chExt cx="812800" cy="812800"/>
          </a:xfrm>
        </p:grpSpPr>
        <p:sp>
          <p:nvSpPr>
            <p:cNvPr id="50" name="Freeform 50">
              <a:extLst>
                <a:ext uri="{FF2B5EF4-FFF2-40B4-BE49-F238E27FC236}">
                  <a16:creationId xmlns:a16="http://schemas.microsoft.com/office/drawing/2014/main" id="{E7B07D1A-561E-EE11-0E26-56CC8C79347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51" name="TextBox 51">
              <a:extLst>
                <a:ext uri="{FF2B5EF4-FFF2-40B4-BE49-F238E27FC236}">
                  <a16:creationId xmlns:a16="http://schemas.microsoft.com/office/drawing/2014/main" id="{48A39E93-828E-DC3E-5CB4-920EDA66EC60}"/>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2" name="TextBox 52">
            <a:extLst>
              <a:ext uri="{FF2B5EF4-FFF2-40B4-BE49-F238E27FC236}">
                <a16:creationId xmlns:a16="http://schemas.microsoft.com/office/drawing/2014/main" id="{9D483559-BAFD-4429-F8C6-B99A27486C77}"/>
              </a:ext>
            </a:extLst>
          </p:cNvPr>
          <p:cNvSpPr txBox="1"/>
          <p:nvPr/>
        </p:nvSpPr>
        <p:spPr>
          <a:xfrm>
            <a:off x="2230727" y="3725718"/>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4</a:t>
            </a:r>
          </a:p>
        </p:txBody>
      </p:sp>
      <p:sp>
        <p:nvSpPr>
          <p:cNvPr id="53" name="TextBox 53">
            <a:extLst>
              <a:ext uri="{FF2B5EF4-FFF2-40B4-BE49-F238E27FC236}">
                <a16:creationId xmlns:a16="http://schemas.microsoft.com/office/drawing/2014/main" id="{14EE1DC0-40E1-EF89-F4A3-B0E88777EE6C}"/>
              </a:ext>
            </a:extLst>
          </p:cNvPr>
          <p:cNvSpPr txBox="1"/>
          <p:nvPr/>
        </p:nvSpPr>
        <p:spPr>
          <a:xfrm>
            <a:off x="1176329" y="48827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56" name="TextBox 56">
            <a:extLst>
              <a:ext uri="{FF2B5EF4-FFF2-40B4-BE49-F238E27FC236}">
                <a16:creationId xmlns:a16="http://schemas.microsoft.com/office/drawing/2014/main" id="{0C222C75-B3FF-2FDF-E514-7B2CD364B063}"/>
              </a:ext>
            </a:extLst>
          </p:cNvPr>
          <p:cNvSpPr txBox="1"/>
          <p:nvPr/>
        </p:nvSpPr>
        <p:spPr>
          <a:xfrm>
            <a:off x="688897" y="5679954"/>
            <a:ext cx="3211255" cy="1219565"/>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يوجه ال</a:t>
            </a:r>
            <a:r>
              <a:rPr lang="ar-MA" sz="1699" spc="42" dirty="0">
                <a:solidFill>
                  <a:srgbClr val="242424"/>
                </a:solidFill>
                <a:latin typeface="IBM Plex Sans Arabic"/>
                <a:ea typeface="IBM Plex Sans Arabic"/>
                <a:cs typeface="IBM Plex Sans Arabic"/>
                <a:sym typeface="IBM Plex Sans Arabic"/>
                <a:rtl/>
              </a:rPr>
              <a:t>أستاذ</a:t>
            </a:r>
            <a:r>
              <a:rPr lang="ar-EG" sz="1699" spc="42" dirty="0">
                <a:solidFill>
                  <a:srgbClr val="242424"/>
                </a:solidFill>
                <a:latin typeface="IBM Plex Sans Arabic"/>
                <a:ea typeface="IBM Plex Sans Arabic"/>
                <a:cs typeface="IBM Plex Sans Arabic"/>
                <a:sym typeface="IBM Plex Sans Arabic"/>
                <a:rtl/>
              </a:rPr>
              <a:t>(ة) المتعلمين إلى إنجاز الأنشطة التطبيقية المقترحة في كراسة الدعم.</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24C63B46-06E5-1D11-0D76-722767F31EA9}"/>
              </a:ext>
            </a:extLst>
          </p:cNvPr>
          <p:cNvGrpSpPr/>
          <p:nvPr/>
        </p:nvGrpSpPr>
        <p:grpSpPr>
          <a:xfrm rot="5400000">
            <a:off x="12512988" y="1926912"/>
            <a:ext cx="1569555" cy="839931"/>
            <a:chOff x="0" y="0"/>
            <a:chExt cx="1223127" cy="654544"/>
          </a:xfrm>
        </p:grpSpPr>
        <p:sp>
          <p:nvSpPr>
            <p:cNvPr id="58" name="Freeform 58">
              <a:extLst>
                <a:ext uri="{FF2B5EF4-FFF2-40B4-BE49-F238E27FC236}">
                  <a16:creationId xmlns:a16="http://schemas.microsoft.com/office/drawing/2014/main" id="{C925537F-B49C-A104-1200-4568918D6056}"/>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CA7FAC0D-71BD-02DD-2297-BD33081EA295}"/>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DFF6482F-FA2B-4620-C0E2-DCF9B8737F56}"/>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F1B99D30-CC94-09F6-1FBC-19B7AFD93890}"/>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98A10A21-80F7-C78D-CCBB-A37F02E9DE7F}"/>
              </a:ext>
            </a:extLst>
          </p:cNvPr>
          <p:cNvGrpSpPr/>
          <p:nvPr/>
        </p:nvGrpSpPr>
        <p:grpSpPr>
          <a:xfrm>
            <a:off x="617342" y="1026447"/>
            <a:ext cx="3444840" cy="1953397"/>
            <a:chOff x="0" y="0"/>
            <a:chExt cx="2263775" cy="1074441"/>
          </a:xfrm>
        </p:grpSpPr>
        <p:sp>
          <p:nvSpPr>
            <p:cNvPr id="63" name="Freeform 63">
              <a:extLst>
                <a:ext uri="{FF2B5EF4-FFF2-40B4-BE49-F238E27FC236}">
                  <a16:creationId xmlns:a16="http://schemas.microsoft.com/office/drawing/2014/main" id="{C6D28693-4822-1925-0961-F9B9ABB0CA28}"/>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6673B357-E9BE-1C0E-9974-49B324BC4BFC}"/>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94D09E96-FDF3-1ADA-4BF6-3FDB0DF671A5}"/>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63614BFA-25B4-9B24-E6B1-714DC9C0AA10}"/>
              </a:ext>
            </a:extLst>
          </p:cNvPr>
          <p:cNvGrpSpPr/>
          <p:nvPr/>
        </p:nvGrpSpPr>
        <p:grpSpPr>
          <a:xfrm>
            <a:off x="1004160" y="755631"/>
            <a:ext cx="2671204" cy="566577"/>
            <a:chOff x="0" y="0"/>
            <a:chExt cx="1755380" cy="372326"/>
          </a:xfrm>
        </p:grpSpPr>
        <p:sp>
          <p:nvSpPr>
            <p:cNvPr id="67" name="Freeform 67">
              <a:extLst>
                <a:ext uri="{FF2B5EF4-FFF2-40B4-BE49-F238E27FC236}">
                  <a16:creationId xmlns:a16="http://schemas.microsoft.com/office/drawing/2014/main" id="{1B279711-8550-3C53-8000-8CB0B5FBFD84}"/>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6D98CD00-C7C4-8570-3156-96EBA8FB9EFB}"/>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ED0C9733-28EE-EFCE-9E2F-A12F84F9297D}"/>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04156C05-C61E-12BE-2E63-E29C42460B60}"/>
              </a:ext>
            </a:extLst>
          </p:cNvPr>
          <p:cNvSpPr txBox="1"/>
          <p:nvPr/>
        </p:nvSpPr>
        <p:spPr>
          <a:xfrm>
            <a:off x="1074422" y="93526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grpSp>
        <p:nvGrpSpPr>
          <p:cNvPr id="72" name="Group 72">
            <a:extLst>
              <a:ext uri="{FF2B5EF4-FFF2-40B4-BE49-F238E27FC236}">
                <a16:creationId xmlns:a16="http://schemas.microsoft.com/office/drawing/2014/main" id="{75222C60-8B0D-E693-1B9A-DEBBACEE7005}"/>
              </a:ext>
            </a:extLst>
          </p:cNvPr>
          <p:cNvGrpSpPr/>
          <p:nvPr/>
        </p:nvGrpSpPr>
        <p:grpSpPr>
          <a:xfrm>
            <a:off x="14300219" y="994717"/>
            <a:ext cx="3444840" cy="1635002"/>
            <a:chOff x="0" y="0"/>
            <a:chExt cx="2263775" cy="1074441"/>
          </a:xfrm>
        </p:grpSpPr>
        <p:sp>
          <p:nvSpPr>
            <p:cNvPr id="73" name="Freeform 73">
              <a:extLst>
                <a:ext uri="{FF2B5EF4-FFF2-40B4-BE49-F238E27FC236}">
                  <a16:creationId xmlns:a16="http://schemas.microsoft.com/office/drawing/2014/main" id="{DEBFAADD-8F5D-BCEE-320F-A331825A273F}"/>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B560F08F-45ED-2FBF-886E-BA6A302B1B4A}"/>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47870663-769B-5214-CF32-5766E80B7773}"/>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58C2B3C9-67A8-F342-2B05-4D7FF0AD2457}"/>
              </a:ext>
            </a:extLst>
          </p:cNvPr>
          <p:cNvGrpSpPr/>
          <p:nvPr/>
        </p:nvGrpSpPr>
        <p:grpSpPr>
          <a:xfrm>
            <a:off x="14687037" y="723900"/>
            <a:ext cx="2671204" cy="566577"/>
            <a:chOff x="0" y="0"/>
            <a:chExt cx="1755380" cy="372326"/>
          </a:xfrm>
        </p:grpSpPr>
        <p:sp>
          <p:nvSpPr>
            <p:cNvPr id="77" name="Freeform 77">
              <a:extLst>
                <a:ext uri="{FF2B5EF4-FFF2-40B4-BE49-F238E27FC236}">
                  <a16:creationId xmlns:a16="http://schemas.microsoft.com/office/drawing/2014/main" id="{A4ACCD9F-5522-7812-7768-E8B6E51551B3}"/>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0BF2B54E-E350-E378-BC56-AEAF9877CF28}"/>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BC45495F-1412-6B69-C4DB-BB61AB9BE830}"/>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003CFBDD-9729-3771-BC91-FFD1EB1F2A92}"/>
              </a:ext>
            </a:extLst>
          </p:cNvPr>
          <p:cNvSpPr txBox="1"/>
          <p:nvPr/>
        </p:nvSpPr>
        <p:spPr>
          <a:xfrm>
            <a:off x="15289400" y="1608184"/>
            <a:ext cx="1466478" cy="781945"/>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إلى </a:t>
            </a:r>
            <a:r>
              <a:rPr lang="ar-MA" sz="2241" dirty="0">
                <a:solidFill>
                  <a:srgbClr val="000000"/>
                </a:solidFill>
                <a:latin typeface="IBM Plex Sans Arabic"/>
                <a:ea typeface="IBM Plex Sans Arabic"/>
                <a:cs typeface="IBM Plex Sans Arabic"/>
                <a:sym typeface="IBM Plex Sans Arabic"/>
              </a:rPr>
              <a:t>15</a:t>
            </a:r>
            <a:r>
              <a:rPr lang="ar-EG" sz="2241" dirty="0">
                <a:solidFill>
                  <a:srgbClr val="000000"/>
                </a:solidFill>
                <a:latin typeface="IBM Plex Sans Arabic"/>
                <a:ea typeface="IBM Plex Sans Arabic"/>
                <a:cs typeface="IBM Plex Sans Arabic"/>
                <a:sym typeface="IBM Plex Sans Arabic"/>
                <a:rtl/>
              </a:rPr>
              <a:t> دقا</a:t>
            </a:r>
            <a:r>
              <a:rPr lang="ar-MA" sz="2241" dirty="0">
                <a:solidFill>
                  <a:srgbClr val="000000"/>
                </a:solidFill>
                <a:latin typeface="IBM Plex Sans Arabic"/>
                <a:ea typeface="IBM Plex Sans Arabic"/>
                <a:cs typeface="IBM Plex Sans Arabic"/>
                <a:sym typeface="IBM Plex Sans Arabic"/>
                <a:rtl/>
              </a:rPr>
              <a:t>ئ</a:t>
            </a:r>
            <a:r>
              <a:rPr lang="ar-EG" sz="2241" dirty="0">
                <a:solidFill>
                  <a:srgbClr val="000000"/>
                </a:solidFill>
                <a:latin typeface="IBM Plex Sans Arabic"/>
                <a:ea typeface="IBM Plex Sans Arabic"/>
                <a:cs typeface="IBM Plex Sans Arabic"/>
                <a:sym typeface="IBM Plex Sans Arabic"/>
                <a:rtl/>
              </a:rPr>
              <a:t>ق</a:t>
            </a:r>
          </a:p>
        </p:txBody>
      </p:sp>
      <p:sp>
        <p:nvSpPr>
          <p:cNvPr id="81" name="TextBox 81">
            <a:extLst>
              <a:ext uri="{FF2B5EF4-FFF2-40B4-BE49-F238E27FC236}">
                <a16:creationId xmlns:a16="http://schemas.microsoft.com/office/drawing/2014/main" id="{2D410730-8DB3-8B9B-F36B-37563A5A2DD6}"/>
              </a:ext>
            </a:extLst>
          </p:cNvPr>
          <p:cNvSpPr txBox="1"/>
          <p:nvPr/>
        </p:nvSpPr>
        <p:spPr>
          <a:xfrm>
            <a:off x="14869082" y="8828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grpSp>
        <p:nvGrpSpPr>
          <p:cNvPr id="86" name="Group 12">
            <a:extLst>
              <a:ext uri="{FF2B5EF4-FFF2-40B4-BE49-F238E27FC236}">
                <a16:creationId xmlns:a16="http://schemas.microsoft.com/office/drawing/2014/main" id="{7EFAF44E-4F08-11C4-18E8-D1820183BCC0}"/>
              </a:ext>
            </a:extLst>
          </p:cNvPr>
          <p:cNvGrpSpPr/>
          <p:nvPr/>
        </p:nvGrpSpPr>
        <p:grpSpPr>
          <a:xfrm>
            <a:off x="591800" y="8202138"/>
            <a:ext cx="17252192" cy="1727672"/>
            <a:chOff x="0" y="0"/>
            <a:chExt cx="2269920" cy="2496304"/>
          </a:xfrm>
        </p:grpSpPr>
        <p:sp>
          <p:nvSpPr>
            <p:cNvPr id="87" name="Freeform 13">
              <a:extLst>
                <a:ext uri="{FF2B5EF4-FFF2-40B4-BE49-F238E27FC236}">
                  <a16:creationId xmlns:a16="http://schemas.microsoft.com/office/drawing/2014/main" id="{0034E83B-DD33-DB39-ED35-D4E957D0815D}"/>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88" name="Freeform 14">
              <a:extLst>
                <a:ext uri="{FF2B5EF4-FFF2-40B4-BE49-F238E27FC236}">
                  <a16:creationId xmlns:a16="http://schemas.microsoft.com/office/drawing/2014/main" id="{CBDAF8B9-AD80-6C22-4454-3837A35D7378}"/>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89" name="Freeform 15">
              <a:extLst>
                <a:ext uri="{FF2B5EF4-FFF2-40B4-BE49-F238E27FC236}">
                  <a16:creationId xmlns:a16="http://schemas.microsoft.com/office/drawing/2014/main" id="{AD6C0DA6-BC93-52B1-A652-057AADB89D03}"/>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sp>
        <p:nvSpPr>
          <p:cNvPr id="90" name="TextBox 47">
            <a:extLst>
              <a:ext uri="{FF2B5EF4-FFF2-40B4-BE49-F238E27FC236}">
                <a16:creationId xmlns:a16="http://schemas.microsoft.com/office/drawing/2014/main" id="{D80EA529-0491-EF09-E906-79B78522A42D}"/>
              </a:ext>
            </a:extLst>
          </p:cNvPr>
          <p:cNvSpPr txBox="1"/>
          <p:nvPr/>
        </p:nvSpPr>
        <p:spPr>
          <a:xfrm>
            <a:off x="1003834" y="8549357"/>
            <a:ext cx="15927378" cy="1045927"/>
          </a:xfrm>
          <a:prstGeom prst="rect">
            <a:avLst/>
          </a:prstGeom>
        </p:spPr>
        <p:txBody>
          <a:bodyPr wrap="square" lIns="0" tIns="0" rIns="0" bIns="0" rtlCol="0" anchor="t">
            <a:spAutoFit/>
          </a:bodyPr>
          <a:lstStyle/>
          <a:p>
            <a:pPr marL="367029" lvl="1" indent="-183514" algn="r" rtl="1">
              <a:buFont typeface="Arial"/>
              <a:buChar char="•"/>
            </a:pPr>
            <a:r>
              <a:rPr lang="ar-EG" sz="1699" spc="42" dirty="0">
                <a:solidFill>
                  <a:srgbClr val="242424"/>
                </a:solidFill>
                <a:latin typeface="IBM Plex Sans Arabic"/>
                <a:ea typeface="IBM Plex Sans Arabic"/>
                <a:cs typeface="IBM Plex Sans Arabic"/>
                <a:sym typeface="IBM Plex Sans Arabic"/>
                <a:rtl/>
              </a:rPr>
              <a:t>ترسم الدوائر بعدد أرقام الأعداد وتسمى كل دائرة بالقيمة المكانية التي ترمز لها. </a:t>
            </a:r>
          </a:p>
          <a:p>
            <a:pPr marL="367029" lvl="1" indent="-183514" algn="r" rtl="1">
              <a:buFont typeface="Arial"/>
              <a:buChar char="•"/>
            </a:pPr>
            <a:r>
              <a:rPr lang="ar-EG" sz="1699" spc="42" dirty="0">
                <a:solidFill>
                  <a:srgbClr val="242424"/>
                </a:solidFill>
                <a:latin typeface="IBM Plex Sans Arabic"/>
                <a:ea typeface="IBM Plex Sans Arabic"/>
                <a:cs typeface="IBM Plex Sans Arabic"/>
                <a:sym typeface="IBM Plex Sans Arabic"/>
                <a:rtl/>
              </a:rPr>
              <a:t>يتم العمل بعجلة الأعداد من رقمين ثم ينتقل تدريجيا مع المتعلمين إلى الرتب الأعلى بإضافة دوائر جديدة.</a:t>
            </a:r>
          </a:p>
          <a:p>
            <a:pPr marL="367029" lvl="1" indent="-183514" algn="r" rtl="1">
              <a:buFont typeface="Arial"/>
              <a:buChar char="•"/>
            </a:pPr>
            <a:r>
              <a:rPr lang="ar-EG" sz="1699" spc="42" dirty="0">
                <a:solidFill>
                  <a:srgbClr val="242424"/>
                </a:solidFill>
                <a:latin typeface="IBM Plex Sans Arabic"/>
                <a:ea typeface="IBM Plex Sans Arabic"/>
                <a:cs typeface="IBM Plex Sans Arabic"/>
                <a:sym typeface="IBM Plex Sans Arabic"/>
                <a:rtl/>
              </a:rPr>
              <a:t>عندما يتم العد تترك الحصوات داخل الدوائر، ليدرك المتعلم اختلاف قيمة الحصوات التي تقع داخل دائرة العشرات عن تلك التي تقع ضمن دائرة الوحدات. </a:t>
            </a:r>
          </a:p>
          <a:p>
            <a:pPr marL="367029" lvl="1" indent="-183514" algn="r" rtl="1">
              <a:buFont typeface="Arial"/>
              <a:buChar char="•"/>
            </a:pPr>
            <a:r>
              <a:rPr lang="ar-EG" sz="1699" spc="42" dirty="0">
                <a:solidFill>
                  <a:srgbClr val="242424"/>
                </a:solidFill>
                <a:latin typeface="IBM Plex Sans Arabic"/>
                <a:ea typeface="IBM Plex Sans Arabic"/>
                <a:cs typeface="IBM Plex Sans Arabic"/>
                <a:sym typeface="IBM Plex Sans Arabic"/>
                <a:rtl/>
              </a:rPr>
              <a:t>يكتب العدد داخل جدول العد قبل رفع الحصوات.</a:t>
            </a:r>
          </a:p>
        </p:txBody>
      </p:sp>
      <p:grpSp>
        <p:nvGrpSpPr>
          <p:cNvPr id="91" name="Group 76">
            <a:extLst>
              <a:ext uri="{FF2B5EF4-FFF2-40B4-BE49-F238E27FC236}">
                <a16:creationId xmlns:a16="http://schemas.microsoft.com/office/drawing/2014/main" id="{A22F3EBB-AE67-64F6-1387-24C3EB80EF81}"/>
              </a:ext>
            </a:extLst>
          </p:cNvPr>
          <p:cNvGrpSpPr/>
          <p:nvPr/>
        </p:nvGrpSpPr>
        <p:grpSpPr>
          <a:xfrm>
            <a:off x="8047555" y="7882818"/>
            <a:ext cx="2671204" cy="461082"/>
            <a:chOff x="0" y="0"/>
            <a:chExt cx="1755380" cy="372326"/>
          </a:xfrm>
        </p:grpSpPr>
        <p:sp>
          <p:nvSpPr>
            <p:cNvPr id="92" name="Freeform 77">
              <a:extLst>
                <a:ext uri="{FF2B5EF4-FFF2-40B4-BE49-F238E27FC236}">
                  <a16:creationId xmlns:a16="http://schemas.microsoft.com/office/drawing/2014/main" id="{6F60A20A-EEC7-5188-19E1-2DCE386464CD}"/>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93" name="Freeform 78">
              <a:extLst>
                <a:ext uri="{FF2B5EF4-FFF2-40B4-BE49-F238E27FC236}">
                  <a16:creationId xmlns:a16="http://schemas.microsoft.com/office/drawing/2014/main" id="{71E09235-D419-EE2C-BC44-5BBD3E5F3ABA}"/>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94" name="Freeform 79">
              <a:extLst>
                <a:ext uri="{FF2B5EF4-FFF2-40B4-BE49-F238E27FC236}">
                  <a16:creationId xmlns:a16="http://schemas.microsoft.com/office/drawing/2014/main" id="{7D4FFEE4-98F5-33C6-DAC7-2F7F83F948CC}"/>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95" name="TextBox 81">
            <a:extLst>
              <a:ext uri="{FF2B5EF4-FFF2-40B4-BE49-F238E27FC236}">
                <a16:creationId xmlns:a16="http://schemas.microsoft.com/office/drawing/2014/main" id="{A3CEC7BE-F83C-F9FA-34D0-D756C11653D3}"/>
              </a:ext>
            </a:extLst>
          </p:cNvPr>
          <p:cNvSpPr txBox="1"/>
          <p:nvPr/>
        </p:nvSpPr>
        <p:spPr>
          <a:xfrm>
            <a:off x="8229600" y="8030953"/>
            <a:ext cx="2390218" cy="258574"/>
          </a:xfrm>
          <a:prstGeom prst="rect">
            <a:avLst/>
          </a:prstGeom>
        </p:spPr>
        <p:txBody>
          <a:bodyPr lIns="0" tIns="0" rIns="0" bIns="0" rtlCol="0" anchor="t">
            <a:spAutoFit/>
          </a:bodyPr>
          <a:lstStyle/>
          <a:p>
            <a:pPr marL="0" lvl="0" indent="0" algn="ctr" rtl="1">
              <a:lnSpc>
                <a:spcPts val="1804"/>
              </a:lnSpc>
              <a:spcBef>
                <a:spcPct val="0"/>
              </a:spcBef>
            </a:pPr>
            <a:r>
              <a:rPr lang="ar-MA" sz="2200" dirty="0">
                <a:solidFill>
                  <a:srgbClr val="2A2B39"/>
                </a:solidFill>
                <a:latin typeface="IBM Plex Sans Arabic"/>
                <a:ea typeface="IBM Plex Sans Arabic"/>
                <a:cs typeface="IBM Plex Sans Arabic"/>
                <a:sym typeface="IBM Plex Sans Arabic"/>
                <a:rtl/>
              </a:rPr>
              <a:t>موجهات عامة</a:t>
            </a:r>
            <a:endParaRPr lang="ar-EG" sz="2200" dirty="0">
              <a:solidFill>
                <a:srgbClr val="2A2B39"/>
              </a:solidFill>
              <a:latin typeface="IBM Plex Sans Arabic"/>
              <a:ea typeface="IBM Plex Sans Arabic"/>
              <a:cs typeface="IBM Plex Sans Arabic"/>
              <a:sym typeface="IBM Plex Sans Arabic"/>
              <a:rtl/>
            </a:endParaRPr>
          </a:p>
        </p:txBody>
      </p:sp>
      <p:sp>
        <p:nvSpPr>
          <p:cNvPr id="96" name="Freeform 7">
            <a:extLst>
              <a:ext uri="{FF2B5EF4-FFF2-40B4-BE49-F238E27FC236}">
                <a16:creationId xmlns:a16="http://schemas.microsoft.com/office/drawing/2014/main" id="{1F39EE93-24C4-7568-4117-1B163347AACF}"/>
              </a:ext>
            </a:extLst>
          </p:cNvPr>
          <p:cNvSpPr/>
          <p:nvPr/>
        </p:nvSpPr>
        <p:spPr>
          <a:xfrm rot="296367" flipV="1">
            <a:off x="9607383" y="3247412"/>
            <a:ext cx="1569841" cy="629234"/>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7" name="TextBox 71">
            <a:extLst>
              <a:ext uri="{FF2B5EF4-FFF2-40B4-BE49-F238E27FC236}">
                <a16:creationId xmlns:a16="http://schemas.microsoft.com/office/drawing/2014/main" id="{C1A09EAF-4919-D396-47DF-8347BA7935F2}"/>
              </a:ext>
            </a:extLst>
          </p:cNvPr>
          <p:cNvSpPr txBox="1"/>
          <p:nvPr/>
        </p:nvSpPr>
        <p:spPr>
          <a:xfrm>
            <a:off x="686524" y="1257300"/>
            <a:ext cx="3352076" cy="1567737"/>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000" dirty="0">
                <a:solidFill>
                  <a:srgbClr val="000000"/>
                </a:solidFill>
                <a:latin typeface="IBM Plex Sans Arabic"/>
                <a:ea typeface="IBM Plex Sans Arabic"/>
                <a:cs typeface="IBM Plex Sans Arabic"/>
                <a:sym typeface="IBM Plex Sans Arabic"/>
                <a:rtl/>
              </a:rPr>
              <a:t>9 حصوات وطباشير (حسب المتوفر، الماسكات المغناطيسية واللوحات المناسبة، أقراص ، أقلام لبدية ...)</a:t>
            </a:r>
          </a:p>
        </p:txBody>
      </p:sp>
      <p:sp>
        <p:nvSpPr>
          <p:cNvPr id="12" name="TextBox 54">
            <a:extLst>
              <a:ext uri="{FF2B5EF4-FFF2-40B4-BE49-F238E27FC236}">
                <a16:creationId xmlns:a16="http://schemas.microsoft.com/office/drawing/2014/main" id="{B2FAB7E8-C510-E3F0-3A94-8FB185E5CFF9}"/>
              </a:ext>
            </a:extLst>
          </p:cNvPr>
          <p:cNvSpPr txBox="1"/>
          <p:nvPr/>
        </p:nvSpPr>
        <p:spPr>
          <a:xfrm>
            <a:off x="5543168" y="2043551"/>
            <a:ext cx="6911277" cy="657103"/>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تعرف وقراءة الأعداد وتمييز القيمة المكانية لرقم معين ضمن أعداد من 0 إلى 999.</a:t>
            </a:r>
          </a:p>
        </p:txBody>
      </p:sp>
    </p:spTree>
    <p:extLst>
      <p:ext uri="{BB962C8B-B14F-4D97-AF65-F5344CB8AC3E}">
        <p14:creationId xmlns:p14="http://schemas.microsoft.com/office/powerpoint/2010/main" val="355862030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76993-A646-F764-E4C4-AA92298D927F}"/>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1314F69-C0CE-7F38-993D-AF91C59A9741}"/>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1CCE43D9-94E4-886B-26B8-08754971CF4F}"/>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2E6D10F1-9DC9-D948-9DA6-AF15DC579145}"/>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E347954F-8FDA-F507-37BF-B1B41E0B0FBB}"/>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D1AA039B-7D3C-AEBD-557C-E4CA20B65572}"/>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7" name="TextBox 17">
            <a:extLst>
              <a:ext uri="{FF2B5EF4-FFF2-40B4-BE49-F238E27FC236}">
                <a16:creationId xmlns:a16="http://schemas.microsoft.com/office/drawing/2014/main" id="{92FC3761-380A-2C0A-EC38-53ED6AC87E50}"/>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 </a:t>
            </a:r>
            <a:r>
              <a:rPr lang="fr-FR"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8</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82368583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44CD4-424B-44F5-27C8-19237FDED18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6BB1F0A-7418-E8DE-E100-CF44A761FAB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3A767325-653F-90D3-4745-6686AC7086E1}"/>
              </a:ext>
            </a:extLst>
          </p:cNvPr>
          <p:cNvSpPr txBox="1"/>
          <p:nvPr/>
        </p:nvSpPr>
        <p:spPr>
          <a:xfrm>
            <a:off x="4995549" y="448478"/>
            <a:ext cx="8785085" cy="1918795"/>
          </a:xfrm>
          <a:prstGeom prst="rect">
            <a:avLst/>
          </a:prstGeom>
        </p:spPr>
        <p:txBody>
          <a:bodyPr lIns="0" tIns="0" rIns="0" bIns="0" rtlCol="0" anchor="t">
            <a:spAutoFit/>
          </a:bodyPr>
          <a:lstStyle/>
          <a:p>
            <a:pPr algn="ctr" rtl="1">
              <a:lnSpc>
                <a:spcPts val="4818"/>
              </a:lnSpc>
            </a:pPr>
            <a:r>
              <a:rPr lang="ar-MA" sz="5876" spc="58" dirty="0">
                <a:solidFill>
                  <a:srgbClr val="2A2B39"/>
                </a:solidFill>
                <a:latin typeface="IBM Plex Sans Arabic"/>
                <a:ea typeface="IBM Plex Sans Arabic"/>
                <a:cs typeface="IBM Plex Sans Arabic"/>
                <a:sym typeface="IBM Plex Sans Arabic"/>
                <a:rtl/>
              </a:rPr>
              <a:t>نشاط الطرح باستخدام لعبة النقود</a:t>
            </a:r>
          </a:p>
          <a:p>
            <a:pPr marL="0" lvl="0" indent="0" algn="ctr" rtl="1">
              <a:lnSpc>
                <a:spcPts val="4818"/>
              </a:lnSpc>
              <a:spcBef>
                <a:spcPct val="0"/>
              </a:spcBef>
            </a:pPr>
            <a:endParaRPr lang="ar-EG" sz="5876" spc="58" dirty="0">
              <a:solidFill>
                <a:srgbClr val="2A2B39"/>
              </a:solidFill>
              <a:latin typeface="IBM Plex Sans Arabic"/>
              <a:ea typeface="IBM Plex Sans Arabic"/>
              <a:cs typeface="IBM Plex Sans Arabic"/>
              <a:sym typeface="IBM Plex Sans Arabic"/>
              <a:rtl/>
            </a:endParaRPr>
          </a:p>
        </p:txBody>
      </p:sp>
      <p:sp>
        <p:nvSpPr>
          <p:cNvPr id="4" name="Freeform 4">
            <a:extLst>
              <a:ext uri="{FF2B5EF4-FFF2-40B4-BE49-F238E27FC236}">
                <a16:creationId xmlns:a16="http://schemas.microsoft.com/office/drawing/2014/main" id="{BDF9ABE5-5746-8567-CCAB-A81B4731B879}"/>
              </a:ext>
            </a:extLst>
          </p:cNvPr>
          <p:cNvSpPr/>
          <p:nvPr/>
        </p:nvSpPr>
        <p:spPr>
          <a:xfrm rot="2700000" flipV="1">
            <a:off x="13557711" y="3314470"/>
            <a:ext cx="1705408"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3BB993FA-E94B-2225-0F36-F4D662F0ADA2}"/>
              </a:ext>
            </a:extLst>
          </p:cNvPr>
          <p:cNvGrpSpPr/>
          <p:nvPr/>
        </p:nvGrpSpPr>
        <p:grpSpPr>
          <a:xfrm>
            <a:off x="4983421" y="1701205"/>
            <a:ext cx="7838866" cy="1283737"/>
            <a:chOff x="0" y="0"/>
            <a:chExt cx="3172940" cy="796749"/>
          </a:xfrm>
        </p:grpSpPr>
        <p:sp>
          <p:nvSpPr>
            <p:cNvPr id="9" name="Freeform 9">
              <a:extLst>
                <a:ext uri="{FF2B5EF4-FFF2-40B4-BE49-F238E27FC236}">
                  <a16:creationId xmlns:a16="http://schemas.microsoft.com/office/drawing/2014/main" id="{DC2B8826-9FFB-A714-1AF3-F4C555DAED89}"/>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EDF3DC28-1237-EA04-9CA2-1F82FF6A4A12}"/>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B331BCFB-07D7-157C-9789-81243403C15E}"/>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D42E90CD-62BE-7392-89D2-28E6961609DF}"/>
              </a:ext>
            </a:extLst>
          </p:cNvPr>
          <p:cNvGrpSpPr/>
          <p:nvPr/>
        </p:nvGrpSpPr>
        <p:grpSpPr>
          <a:xfrm>
            <a:off x="768046" y="4420671"/>
            <a:ext cx="13532173" cy="5611739"/>
            <a:chOff x="0" y="0"/>
            <a:chExt cx="2541682" cy="2496304"/>
          </a:xfrm>
        </p:grpSpPr>
        <p:sp>
          <p:nvSpPr>
            <p:cNvPr id="13" name="Freeform 13">
              <a:extLst>
                <a:ext uri="{FF2B5EF4-FFF2-40B4-BE49-F238E27FC236}">
                  <a16:creationId xmlns:a16="http://schemas.microsoft.com/office/drawing/2014/main" id="{8382A86A-70CA-E4CE-FF5D-8D7B52322921}"/>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BD115D62-B7E8-4FC1-A319-19677F35880A}"/>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6DFCFEEF-0E14-9D3B-9F0A-A9BDDF82753E}"/>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grpSp>
        <p:nvGrpSpPr>
          <p:cNvPr id="16" name="Group 16">
            <a:extLst>
              <a:ext uri="{FF2B5EF4-FFF2-40B4-BE49-F238E27FC236}">
                <a16:creationId xmlns:a16="http://schemas.microsoft.com/office/drawing/2014/main" id="{65703834-17F5-E069-14E7-9A8D43E98927}"/>
              </a:ext>
            </a:extLst>
          </p:cNvPr>
          <p:cNvGrpSpPr/>
          <p:nvPr/>
        </p:nvGrpSpPr>
        <p:grpSpPr>
          <a:xfrm>
            <a:off x="14448350" y="4420672"/>
            <a:ext cx="3167861" cy="5610154"/>
            <a:chOff x="0" y="0"/>
            <a:chExt cx="1630059" cy="2496304"/>
          </a:xfrm>
        </p:grpSpPr>
        <p:sp>
          <p:nvSpPr>
            <p:cNvPr id="17" name="Freeform 17">
              <a:extLst>
                <a:ext uri="{FF2B5EF4-FFF2-40B4-BE49-F238E27FC236}">
                  <a16:creationId xmlns:a16="http://schemas.microsoft.com/office/drawing/2014/main" id="{95ED4566-9000-F892-A1E8-471127F156A2}"/>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a:p>
          </p:txBody>
        </p:sp>
        <p:sp>
          <p:nvSpPr>
            <p:cNvPr id="18" name="Freeform 18">
              <a:extLst>
                <a:ext uri="{FF2B5EF4-FFF2-40B4-BE49-F238E27FC236}">
                  <a16:creationId xmlns:a16="http://schemas.microsoft.com/office/drawing/2014/main" id="{35194E59-33D1-68EC-B9A4-696FC6AC6090}"/>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a:p>
          </p:txBody>
        </p:sp>
        <p:sp>
          <p:nvSpPr>
            <p:cNvPr id="19" name="Freeform 19">
              <a:extLst>
                <a:ext uri="{FF2B5EF4-FFF2-40B4-BE49-F238E27FC236}">
                  <a16:creationId xmlns:a16="http://schemas.microsoft.com/office/drawing/2014/main" id="{9F75B41F-25BF-E71E-08E6-9D1E6F78F576}"/>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9A6194CC-3C44-E06F-8FFE-1A65D0DFE161}"/>
              </a:ext>
            </a:extLst>
          </p:cNvPr>
          <p:cNvSpPr/>
          <p:nvPr/>
        </p:nvSpPr>
        <p:spPr>
          <a:xfrm>
            <a:off x="6194774" y="540965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E6A789E6-E844-2A47-9E02-80001BF4EC6B}"/>
              </a:ext>
            </a:extLst>
          </p:cNvPr>
          <p:cNvGrpSpPr/>
          <p:nvPr/>
        </p:nvGrpSpPr>
        <p:grpSpPr>
          <a:xfrm>
            <a:off x="6716005" y="4039900"/>
            <a:ext cx="845407" cy="845407"/>
            <a:chOff x="0" y="0"/>
            <a:chExt cx="812800" cy="812800"/>
          </a:xfrm>
        </p:grpSpPr>
        <p:sp>
          <p:nvSpPr>
            <p:cNvPr id="30" name="Freeform 30">
              <a:extLst>
                <a:ext uri="{FF2B5EF4-FFF2-40B4-BE49-F238E27FC236}">
                  <a16:creationId xmlns:a16="http://schemas.microsoft.com/office/drawing/2014/main" id="{F33A04F6-1193-CB79-20C2-71C31240D53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AD775D0E-8B11-1AD6-C8F6-D9C88EC2F1C1}"/>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A69B8BE7-F76B-0794-BE20-232E57BA6EE0}"/>
              </a:ext>
            </a:extLst>
          </p:cNvPr>
          <p:cNvSpPr txBox="1"/>
          <p:nvPr/>
        </p:nvSpPr>
        <p:spPr>
          <a:xfrm>
            <a:off x="5943600" y="50673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D9E59FBD-20CB-9959-C040-0DE50798FB68}"/>
              </a:ext>
            </a:extLst>
          </p:cNvPr>
          <p:cNvSpPr/>
          <p:nvPr/>
        </p:nvSpPr>
        <p:spPr>
          <a:xfrm>
            <a:off x="15051624" y="5366905"/>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34" name="Group 34">
            <a:extLst>
              <a:ext uri="{FF2B5EF4-FFF2-40B4-BE49-F238E27FC236}">
                <a16:creationId xmlns:a16="http://schemas.microsoft.com/office/drawing/2014/main" id="{8D3867DB-58C1-7892-0868-067E475DD102}"/>
              </a:ext>
            </a:extLst>
          </p:cNvPr>
          <p:cNvGrpSpPr/>
          <p:nvPr/>
        </p:nvGrpSpPr>
        <p:grpSpPr>
          <a:xfrm>
            <a:off x="15529823" y="4000500"/>
            <a:ext cx="845407" cy="845407"/>
            <a:chOff x="0" y="0"/>
            <a:chExt cx="812800" cy="812800"/>
          </a:xfrm>
        </p:grpSpPr>
        <p:sp>
          <p:nvSpPr>
            <p:cNvPr id="35" name="Freeform 35">
              <a:extLst>
                <a:ext uri="{FF2B5EF4-FFF2-40B4-BE49-F238E27FC236}">
                  <a16:creationId xmlns:a16="http://schemas.microsoft.com/office/drawing/2014/main" id="{59BD8236-843A-317B-E8D6-AFEFB733918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36" name="TextBox 36">
              <a:extLst>
                <a:ext uri="{FF2B5EF4-FFF2-40B4-BE49-F238E27FC236}">
                  <a16:creationId xmlns:a16="http://schemas.microsoft.com/office/drawing/2014/main" id="{1E446949-F1C5-D5C8-9328-41ECA265BF30}"/>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7">
            <a:extLst>
              <a:ext uri="{FF2B5EF4-FFF2-40B4-BE49-F238E27FC236}">
                <a16:creationId xmlns:a16="http://schemas.microsoft.com/office/drawing/2014/main" id="{950ED97F-6CE1-0CA0-8F8C-4DF00E375514}"/>
              </a:ext>
            </a:extLst>
          </p:cNvPr>
          <p:cNvSpPr txBox="1"/>
          <p:nvPr/>
        </p:nvSpPr>
        <p:spPr>
          <a:xfrm>
            <a:off x="14664190" y="504474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التهيئة</a:t>
            </a:r>
          </a:p>
        </p:txBody>
      </p:sp>
      <p:sp>
        <p:nvSpPr>
          <p:cNvPr id="38" name="TextBox 38">
            <a:extLst>
              <a:ext uri="{FF2B5EF4-FFF2-40B4-BE49-F238E27FC236}">
                <a16:creationId xmlns:a16="http://schemas.microsoft.com/office/drawing/2014/main" id="{C0A7A1F5-2379-0DAF-53A3-C60EBAC3994E}"/>
              </a:ext>
            </a:extLst>
          </p:cNvPr>
          <p:cNvSpPr txBox="1"/>
          <p:nvPr/>
        </p:nvSpPr>
        <p:spPr>
          <a:xfrm>
            <a:off x="14517316" y="6282389"/>
            <a:ext cx="3039660" cy="1512443"/>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تنظيم وإعداد الفضاء؛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تحضير المعينات الديداكتيكية؛</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جذب انتباه المتعلمين؛</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التصريح بأهداف النشاط.</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sp>
        <p:nvSpPr>
          <p:cNvPr id="44" name="TextBox 44">
            <a:extLst>
              <a:ext uri="{FF2B5EF4-FFF2-40B4-BE49-F238E27FC236}">
                <a16:creationId xmlns:a16="http://schemas.microsoft.com/office/drawing/2014/main" id="{0BAB7350-B7A0-973A-C9C4-9F4489EADFA3}"/>
              </a:ext>
            </a:extLst>
          </p:cNvPr>
          <p:cNvSpPr txBox="1"/>
          <p:nvPr/>
        </p:nvSpPr>
        <p:spPr>
          <a:xfrm>
            <a:off x="6858000" y="406991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45" name="TextBox 45">
            <a:extLst>
              <a:ext uri="{FF2B5EF4-FFF2-40B4-BE49-F238E27FC236}">
                <a16:creationId xmlns:a16="http://schemas.microsoft.com/office/drawing/2014/main" id="{FEB1DF4A-6A47-EE4E-26B4-C43D2EA848DA}"/>
              </a:ext>
            </a:extLst>
          </p:cNvPr>
          <p:cNvSpPr txBox="1"/>
          <p:nvPr/>
        </p:nvSpPr>
        <p:spPr>
          <a:xfrm>
            <a:off x="15682223" y="4021913"/>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1</a:t>
            </a:r>
          </a:p>
        </p:txBody>
      </p:sp>
      <p:sp>
        <p:nvSpPr>
          <p:cNvPr id="54" name="TextBox 54">
            <a:extLst>
              <a:ext uri="{FF2B5EF4-FFF2-40B4-BE49-F238E27FC236}">
                <a16:creationId xmlns:a16="http://schemas.microsoft.com/office/drawing/2014/main" id="{4AFB1F81-065E-5D35-6A97-5BBAB69184AC}"/>
              </a:ext>
            </a:extLst>
          </p:cNvPr>
          <p:cNvSpPr txBox="1"/>
          <p:nvPr/>
        </p:nvSpPr>
        <p:spPr>
          <a:xfrm>
            <a:off x="5375878" y="1965688"/>
            <a:ext cx="7064889" cy="657103"/>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مفهوم الطرح من خلال حل وضعيات مسألة.</a:t>
            </a:r>
          </a:p>
          <a:p>
            <a:pPr algn="r" rtl="1">
              <a:lnSpc>
                <a:spcPts val="2581"/>
              </a:lnSpc>
            </a:pPr>
            <a:endParaRPr lang="ar-EG" sz="1912" u="none" strike="noStrike" dirty="0">
              <a:solidFill>
                <a:srgbClr val="2A2B39"/>
              </a:solidFill>
              <a:latin typeface="IBM Plex Sans Arabic"/>
              <a:ea typeface="IBM Plex Sans Arabic"/>
              <a:cs typeface="IBM Plex Sans Arabic"/>
              <a:sym typeface="IBM Plex Sans Arabic"/>
              <a:rtl/>
            </a:endParaRPr>
          </a:p>
        </p:txBody>
      </p:sp>
      <p:sp>
        <p:nvSpPr>
          <p:cNvPr id="55" name="TextBox 55">
            <a:extLst>
              <a:ext uri="{FF2B5EF4-FFF2-40B4-BE49-F238E27FC236}">
                <a16:creationId xmlns:a16="http://schemas.microsoft.com/office/drawing/2014/main" id="{7761E100-8021-D65F-184A-641BD92840D3}"/>
              </a:ext>
            </a:extLst>
          </p:cNvPr>
          <p:cNvSpPr txBox="1"/>
          <p:nvPr/>
        </p:nvSpPr>
        <p:spPr>
          <a:xfrm>
            <a:off x="8858418" y="5449205"/>
            <a:ext cx="4944303" cy="4297330"/>
          </a:xfrm>
          <a:prstGeom prst="rect">
            <a:avLst/>
          </a:prstGeom>
        </p:spPr>
        <p:txBody>
          <a:bodyPr wrap="square" lIns="0" tIns="0" rIns="0" bIns="0" rtlCol="0" anchor="t">
            <a:spAutoFit/>
          </a:bodyPr>
          <a:lstStyle/>
          <a:p>
            <a:pPr marL="285750" lvl="0" indent="-285750" algn="r" rtl="1">
              <a:lnSpc>
                <a:spcPts val="243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يكتب  الأستاذ(ة) الوضعية-المسألة على السبورة بخط واضح ويقرأها، ويدعو المتعلمين للاستماع والإنصات .</a:t>
            </a:r>
          </a:p>
          <a:p>
            <a:pPr marL="285750" lvl="0" indent="-285750" algn="r" rtl="1">
              <a:lnSpc>
                <a:spcPts val="243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يدعو المتعلمين ويشجهم ويحفزهم على قراءة الوضعية المسألة.</a:t>
            </a:r>
          </a:p>
          <a:p>
            <a:pPr marL="285750" lvl="0" indent="-285750" algn="r" rtl="1">
              <a:lnSpc>
                <a:spcPts val="243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طرح أسئلة موجهة:</a:t>
            </a:r>
          </a:p>
          <a:p>
            <a:pPr lvl="0" algn="r" rtl="1">
              <a:lnSpc>
                <a:spcPts val="2430"/>
              </a:lnSpc>
            </a:pPr>
            <a:r>
              <a:rPr lang="fr-FR" sz="1699" spc="42" dirty="0">
                <a:solidFill>
                  <a:srgbClr val="242424"/>
                </a:solidFill>
                <a:latin typeface="IBM Plex Sans Arabic"/>
                <a:ea typeface="IBM Plex Sans Arabic"/>
                <a:cs typeface="IBM Plex Sans Arabic"/>
                <a:sym typeface="IBM Plex Sans Arabic"/>
                <a:rtl/>
              </a:rPr>
              <a:t>	</a:t>
            </a:r>
            <a:r>
              <a:rPr lang="ar-MA" sz="1699" spc="42" dirty="0">
                <a:solidFill>
                  <a:srgbClr val="242424"/>
                </a:solidFill>
                <a:latin typeface="IBM Plex Sans Arabic"/>
                <a:ea typeface="IBM Plex Sans Arabic"/>
                <a:cs typeface="IBM Plex Sans Arabic"/>
                <a:sym typeface="IBM Plex Sans Arabic"/>
                <a:rtl/>
              </a:rPr>
              <a:t>- ما المعلومات التي تقدمها الوضعية المسألة؟</a:t>
            </a:r>
          </a:p>
          <a:p>
            <a:pPr lvl="0" algn="r" rtl="1">
              <a:lnSpc>
                <a:spcPts val="2430"/>
              </a:lnSpc>
            </a:pPr>
            <a:r>
              <a:rPr lang="ar-MA" sz="1699" spc="42" dirty="0">
                <a:solidFill>
                  <a:srgbClr val="242424"/>
                </a:solidFill>
                <a:latin typeface="IBM Plex Sans Arabic"/>
                <a:ea typeface="IBM Plex Sans Arabic"/>
                <a:cs typeface="IBM Plex Sans Arabic"/>
                <a:sym typeface="IBM Plex Sans Arabic"/>
                <a:rtl/>
              </a:rPr>
              <a:t>                - ما المطلوب في المسألة ؟</a:t>
            </a:r>
          </a:p>
          <a:p>
            <a:pPr lvl="0" algn="r" rtl="1">
              <a:lnSpc>
                <a:spcPts val="2430"/>
              </a:lnSpc>
            </a:pPr>
            <a:r>
              <a:rPr lang="ar-MA" sz="1699" spc="42" dirty="0">
                <a:solidFill>
                  <a:srgbClr val="242424"/>
                </a:solidFill>
                <a:latin typeface="IBM Plex Sans Arabic"/>
                <a:ea typeface="IBM Plex Sans Arabic"/>
                <a:cs typeface="IBM Plex Sans Arabic"/>
                <a:sym typeface="IBM Plex Sans Arabic"/>
                <a:rtl/>
              </a:rPr>
              <a:t>                -ما الذي ينبغي القيام به؟</a:t>
            </a:r>
          </a:p>
          <a:p>
            <a:pPr lvl="0" algn="r" rtl="1">
              <a:lnSpc>
                <a:spcPts val="2430"/>
              </a:lnSpc>
            </a:pPr>
            <a:r>
              <a:rPr lang="fr-FR" sz="1699" spc="42" dirty="0">
                <a:solidFill>
                  <a:srgbClr val="242424"/>
                </a:solidFill>
                <a:latin typeface="IBM Plex Sans Arabic"/>
                <a:ea typeface="IBM Plex Sans Arabic"/>
                <a:cs typeface="IBM Plex Sans Arabic"/>
                <a:sym typeface="IBM Plex Sans Arabic"/>
                <a:rtl/>
              </a:rPr>
              <a:t>	</a:t>
            </a:r>
            <a:r>
              <a:rPr lang="ar-MA" sz="1699" spc="42" dirty="0">
                <a:solidFill>
                  <a:srgbClr val="242424"/>
                </a:solidFill>
                <a:latin typeface="IBM Plex Sans Arabic"/>
                <a:ea typeface="IBM Plex Sans Arabic"/>
                <a:cs typeface="IBM Plex Sans Arabic"/>
                <a:sym typeface="IBM Plex Sans Arabic"/>
                <a:rtl/>
              </a:rPr>
              <a:t>-لماذا؟</a:t>
            </a:r>
          </a:p>
          <a:p>
            <a:pPr marL="285750" lvl="0" indent="-285750" algn="r" rtl="1">
              <a:lnSpc>
                <a:spcPts val="243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يرسم منزل العمليات  على الأرضية أو على السبورة، ويدعو متعلمين اثنين للعب دور أحمد وخالد ومساعدتهما على حل المسألة باستعمال لعبة النقود.</a:t>
            </a:r>
          </a:p>
          <a:p>
            <a:pPr marL="285750" lvl="0" indent="-285750" algn="r" rtl="1">
              <a:lnSpc>
                <a:spcPts val="243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يدون في الجدول المعطيات كلها بالاعتماد على الأسئلة الأربعة الموجهة. </a:t>
            </a:r>
          </a:p>
        </p:txBody>
      </p:sp>
      <p:grpSp>
        <p:nvGrpSpPr>
          <p:cNvPr id="57" name="Group 57">
            <a:extLst>
              <a:ext uri="{FF2B5EF4-FFF2-40B4-BE49-F238E27FC236}">
                <a16:creationId xmlns:a16="http://schemas.microsoft.com/office/drawing/2014/main" id="{4A33F941-8371-DEFD-5540-D78B9F68366C}"/>
              </a:ext>
            </a:extLst>
          </p:cNvPr>
          <p:cNvGrpSpPr/>
          <p:nvPr/>
        </p:nvGrpSpPr>
        <p:grpSpPr>
          <a:xfrm rot="5400000">
            <a:off x="12567332" y="2073352"/>
            <a:ext cx="1569555" cy="839931"/>
            <a:chOff x="0" y="0"/>
            <a:chExt cx="1223127" cy="654544"/>
          </a:xfrm>
        </p:grpSpPr>
        <p:sp>
          <p:nvSpPr>
            <p:cNvPr id="58" name="Freeform 58">
              <a:extLst>
                <a:ext uri="{FF2B5EF4-FFF2-40B4-BE49-F238E27FC236}">
                  <a16:creationId xmlns:a16="http://schemas.microsoft.com/office/drawing/2014/main" id="{0312268B-1D2E-D5DD-5941-3F27F4EBBC9F}"/>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9A700A72-F9C7-6601-2F40-77D07330513A}"/>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B40E3E80-7907-CCDE-E9A3-24AD2A9E442E}"/>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072AE332-0A47-FDB8-A689-A8D41FE45292}"/>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FDB64587-8F94-BA0A-01B5-0B6CEF45F5C0}"/>
              </a:ext>
            </a:extLst>
          </p:cNvPr>
          <p:cNvGrpSpPr/>
          <p:nvPr/>
        </p:nvGrpSpPr>
        <p:grpSpPr>
          <a:xfrm>
            <a:off x="440282" y="930988"/>
            <a:ext cx="4346583" cy="1649005"/>
            <a:chOff x="0" y="0"/>
            <a:chExt cx="2856354" cy="1074441"/>
          </a:xfrm>
        </p:grpSpPr>
        <p:sp>
          <p:nvSpPr>
            <p:cNvPr id="63" name="Freeform 63">
              <a:extLst>
                <a:ext uri="{FF2B5EF4-FFF2-40B4-BE49-F238E27FC236}">
                  <a16:creationId xmlns:a16="http://schemas.microsoft.com/office/drawing/2014/main" id="{6D29963F-C111-D8C9-E021-3CCCF48A4718}"/>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8159FB9D-0300-9065-5EC7-DDDFE63A5C52}"/>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FF0D4A14-A504-2248-DF5E-AECE414101A2}"/>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697D7D31-2297-C557-3E8B-EEC4D15CDC43}"/>
              </a:ext>
            </a:extLst>
          </p:cNvPr>
          <p:cNvGrpSpPr/>
          <p:nvPr/>
        </p:nvGrpSpPr>
        <p:grpSpPr>
          <a:xfrm>
            <a:off x="1004160" y="647700"/>
            <a:ext cx="2671204" cy="566577"/>
            <a:chOff x="0" y="0"/>
            <a:chExt cx="1755380" cy="372326"/>
          </a:xfrm>
        </p:grpSpPr>
        <p:sp>
          <p:nvSpPr>
            <p:cNvPr id="67" name="Freeform 67">
              <a:extLst>
                <a:ext uri="{FF2B5EF4-FFF2-40B4-BE49-F238E27FC236}">
                  <a16:creationId xmlns:a16="http://schemas.microsoft.com/office/drawing/2014/main" id="{5645A2D8-2F37-F5B3-7E1C-A68A90944A1A}"/>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B60B006C-5C93-3B1B-A138-6683C1EA0FE8}"/>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29863398-C777-2D49-D4AC-1343014FEC89}"/>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5E77F2EE-C3A0-6C9F-3201-761DE1D622A6}"/>
              </a:ext>
            </a:extLst>
          </p:cNvPr>
          <p:cNvSpPr txBox="1"/>
          <p:nvPr/>
        </p:nvSpPr>
        <p:spPr>
          <a:xfrm>
            <a:off x="1074422" y="82733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BD1AEBD0-1ED5-302C-A454-C2D55EDBCD51}"/>
              </a:ext>
            </a:extLst>
          </p:cNvPr>
          <p:cNvSpPr txBox="1"/>
          <p:nvPr/>
        </p:nvSpPr>
        <p:spPr>
          <a:xfrm>
            <a:off x="605787" y="1176177"/>
            <a:ext cx="4172895" cy="781945"/>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طباشير- لعبة النقود.</a:t>
            </a:r>
          </a:p>
          <a:p>
            <a:pPr algn="r" rtl="1">
              <a:lnSpc>
                <a:spcPts val="3138"/>
              </a:lnSpc>
            </a:pPr>
            <a:endParaRPr lang="ar-EG" sz="2241" dirty="0">
              <a:solidFill>
                <a:srgbClr val="000000"/>
              </a:solidFill>
              <a:latin typeface="IBM Plex Sans Arabic"/>
              <a:ea typeface="IBM Plex Sans Arabic"/>
              <a:cs typeface="IBM Plex Sans Arabic"/>
              <a:sym typeface="IBM Plex Sans Arabic"/>
              <a:rtl/>
            </a:endParaRPr>
          </a:p>
        </p:txBody>
      </p:sp>
      <p:grpSp>
        <p:nvGrpSpPr>
          <p:cNvPr id="72" name="Group 72">
            <a:extLst>
              <a:ext uri="{FF2B5EF4-FFF2-40B4-BE49-F238E27FC236}">
                <a16:creationId xmlns:a16="http://schemas.microsoft.com/office/drawing/2014/main" id="{CBBD3D80-1128-90B2-7353-15D75CAB65AE}"/>
              </a:ext>
            </a:extLst>
          </p:cNvPr>
          <p:cNvGrpSpPr/>
          <p:nvPr/>
        </p:nvGrpSpPr>
        <p:grpSpPr>
          <a:xfrm>
            <a:off x="14300219" y="890178"/>
            <a:ext cx="3444840" cy="1635002"/>
            <a:chOff x="0" y="0"/>
            <a:chExt cx="2263775" cy="1074441"/>
          </a:xfrm>
        </p:grpSpPr>
        <p:sp>
          <p:nvSpPr>
            <p:cNvPr id="73" name="Freeform 73">
              <a:extLst>
                <a:ext uri="{FF2B5EF4-FFF2-40B4-BE49-F238E27FC236}">
                  <a16:creationId xmlns:a16="http://schemas.microsoft.com/office/drawing/2014/main" id="{CEB6ED67-6024-B3F4-995D-6ACC1DAE9391}"/>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B656FB9B-ACDD-EC70-C90E-91219E174159}"/>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8BF44FDF-D10C-0BA6-3C1D-7111C42EEFF3}"/>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81688392-7F0A-D947-17BD-E3E79524E027}"/>
              </a:ext>
            </a:extLst>
          </p:cNvPr>
          <p:cNvGrpSpPr/>
          <p:nvPr/>
        </p:nvGrpSpPr>
        <p:grpSpPr>
          <a:xfrm>
            <a:off x="14687037" y="619361"/>
            <a:ext cx="2671204" cy="566577"/>
            <a:chOff x="0" y="0"/>
            <a:chExt cx="1755380" cy="372326"/>
          </a:xfrm>
        </p:grpSpPr>
        <p:sp>
          <p:nvSpPr>
            <p:cNvPr id="77" name="Freeform 77">
              <a:extLst>
                <a:ext uri="{FF2B5EF4-FFF2-40B4-BE49-F238E27FC236}">
                  <a16:creationId xmlns:a16="http://schemas.microsoft.com/office/drawing/2014/main" id="{CF615EF0-5FD3-3FAC-E608-9AD7232F4272}"/>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40CC65A4-5714-BB13-4AF0-C607AD59F209}"/>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4FBFCD0D-9BEA-289B-2573-F97D7A16FF40}"/>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1" name="TextBox 81">
            <a:extLst>
              <a:ext uri="{FF2B5EF4-FFF2-40B4-BE49-F238E27FC236}">
                <a16:creationId xmlns:a16="http://schemas.microsoft.com/office/drawing/2014/main" id="{C7D4BF4D-F254-170A-BF6D-5C6DC757EBB5}"/>
              </a:ext>
            </a:extLst>
          </p:cNvPr>
          <p:cNvSpPr txBox="1"/>
          <p:nvPr/>
        </p:nvSpPr>
        <p:spPr>
          <a:xfrm>
            <a:off x="14869082" y="77834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89" name="Freeform 6">
            <a:extLst>
              <a:ext uri="{FF2B5EF4-FFF2-40B4-BE49-F238E27FC236}">
                <a16:creationId xmlns:a16="http://schemas.microsoft.com/office/drawing/2014/main" id="{81F672EC-BE74-A581-5629-17FDD8B77974}"/>
              </a:ext>
            </a:extLst>
          </p:cNvPr>
          <p:cNvSpPr/>
          <p:nvPr/>
        </p:nvSpPr>
        <p:spPr>
          <a:xfrm rot="9561881">
            <a:off x="7290535" y="3122272"/>
            <a:ext cx="1523343" cy="813298"/>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7" name="TextBox 12">
            <a:extLst>
              <a:ext uri="{FF2B5EF4-FFF2-40B4-BE49-F238E27FC236}">
                <a16:creationId xmlns:a16="http://schemas.microsoft.com/office/drawing/2014/main" id="{AD9B4A0D-1C7F-8B24-203B-C59628DF169E}"/>
              </a:ext>
            </a:extLst>
          </p:cNvPr>
          <p:cNvSpPr txBox="1"/>
          <p:nvPr/>
        </p:nvSpPr>
        <p:spPr>
          <a:xfrm>
            <a:off x="1757808" y="6595692"/>
            <a:ext cx="3684367" cy="1754325"/>
          </a:xfrm>
          <a:prstGeom prst="rect">
            <a:avLst/>
          </a:prstGeom>
          <a:noFill/>
        </p:spPr>
        <p:txBody>
          <a:bodyPr wrap="square" rtlCol="0">
            <a:spAutoFit/>
          </a:bodyPr>
          <a:lstStyle/>
          <a:p>
            <a:pPr algn="ctr" rtl="1"/>
            <a:r>
              <a:rPr lang="ar-MA" sz="2700" dirty="0">
                <a:solidFill>
                  <a:schemeClr val="bg1"/>
                </a:solidFill>
                <a:cs typeface="MadaniArabic-Light" panose="00000400000000000000" pitchFamily="2" charset="-78"/>
              </a:rPr>
              <a:t>لدى أمينة </a:t>
            </a:r>
            <a:r>
              <a:rPr lang="fr-FR" sz="2700" dirty="0">
                <a:solidFill>
                  <a:schemeClr val="bg1"/>
                </a:solidFill>
              </a:rPr>
              <a:t>42</a:t>
            </a:r>
            <a:r>
              <a:rPr lang="ar-MA" sz="2700" dirty="0">
                <a:solidFill>
                  <a:schemeClr val="bg1"/>
                </a:solidFill>
                <a:cs typeface="MadaniArabic-Light" panose="00000400000000000000" pitchFamily="2" charset="-78"/>
              </a:rPr>
              <a:t> كرة، أعطت لعائشة 15 منها.</a:t>
            </a:r>
          </a:p>
          <a:p>
            <a:pPr algn="ctr" rtl="1"/>
            <a:r>
              <a:rPr lang="ar-MA" sz="2700" dirty="0">
                <a:solidFill>
                  <a:schemeClr val="bg1"/>
                </a:solidFill>
                <a:cs typeface="MadaniArabic-Light" panose="00000400000000000000" pitchFamily="2" charset="-78"/>
              </a:rPr>
              <a:t>كم تبقى من كرة لأمينة؟</a:t>
            </a:r>
            <a:endParaRPr lang="fr-FR" sz="2700" dirty="0">
              <a:solidFill>
                <a:schemeClr val="bg1"/>
              </a:solidFill>
            </a:endParaRPr>
          </a:p>
        </p:txBody>
      </p:sp>
      <p:sp>
        <p:nvSpPr>
          <p:cNvPr id="20" name="TextBox 80">
            <a:extLst>
              <a:ext uri="{FF2B5EF4-FFF2-40B4-BE49-F238E27FC236}">
                <a16:creationId xmlns:a16="http://schemas.microsoft.com/office/drawing/2014/main" id="{6881BCBD-EF03-22BB-E53D-D13C645CFB5C}"/>
              </a:ext>
            </a:extLst>
          </p:cNvPr>
          <p:cNvSpPr txBox="1"/>
          <p:nvPr/>
        </p:nvSpPr>
        <p:spPr>
          <a:xfrm>
            <a:off x="15223804" y="1369088"/>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tl/>
              </a:rPr>
              <a:t>20 </a:t>
            </a:r>
            <a:r>
              <a:rPr lang="ar-EG" sz="2241" dirty="0">
                <a:solidFill>
                  <a:srgbClr val="000000"/>
                </a:solidFill>
                <a:latin typeface="IBM Plex Sans Arabic"/>
                <a:ea typeface="IBM Plex Sans Arabic"/>
                <a:cs typeface="IBM Plex Sans Arabic"/>
                <a:sym typeface="IBM Plex Sans Arabic"/>
                <a:rtl/>
              </a:rPr>
              <a:t>دق</a:t>
            </a:r>
            <a:r>
              <a:rPr lang="ar-MA" sz="2241" dirty="0">
                <a:solidFill>
                  <a:srgbClr val="000000"/>
                </a:solidFill>
                <a:latin typeface="IBM Plex Sans Arabic"/>
                <a:ea typeface="IBM Plex Sans Arabic"/>
                <a:cs typeface="IBM Plex Sans Arabic"/>
                <a:sym typeface="IBM Plex Sans Arabic"/>
                <a:rtl/>
              </a:rPr>
              <a:t>ي</a:t>
            </a:r>
            <a:r>
              <a:rPr lang="ar-EG" sz="2241" dirty="0">
                <a:solidFill>
                  <a:srgbClr val="000000"/>
                </a:solidFill>
                <a:latin typeface="IBM Plex Sans Arabic"/>
                <a:ea typeface="IBM Plex Sans Arabic"/>
                <a:cs typeface="IBM Plex Sans Arabic"/>
                <a:sym typeface="IBM Plex Sans Arabic"/>
                <a:rtl/>
              </a:rPr>
              <a:t>ق</a:t>
            </a:r>
            <a:r>
              <a:rPr lang="ar-MA" sz="2241" dirty="0">
                <a:solidFill>
                  <a:srgbClr val="000000"/>
                </a:solidFill>
                <a:latin typeface="IBM Plex Sans Arabic"/>
                <a:ea typeface="IBM Plex Sans Arabic"/>
                <a:cs typeface="IBM Plex Sans Arabic"/>
                <a:sym typeface="IBM Plex Sans Arabic"/>
                <a:rtl/>
              </a:rPr>
              <a:t>ة</a:t>
            </a:r>
            <a:endParaRPr lang="ar-EG" sz="2241" dirty="0">
              <a:solidFill>
                <a:srgbClr val="000000"/>
              </a:solidFill>
              <a:latin typeface="IBM Plex Sans Arabic"/>
              <a:ea typeface="IBM Plex Sans Arabic"/>
              <a:cs typeface="IBM Plex Sans Arabic"/>
              <a:sym typeface="IBM Plex Sans Arabic"/>
              <a:rtl/>
            </a:endParaRPr>
          </a:p>
        </p:txBody>
      </p:sp>
      <p:pic>
        <p:nvPicPr>
          <p:cNvPr id="21" name="Picture 18">
            <a:extLst>
              <a:ext uri="{FF2B5EF4-FFF2-40B4-BE49-F238E27FC236}">
                <a16:creationId xmlns:a16="http://schemas.microsoft.com/office/drawing/2014/main" id="{BEC69622-2EF0-59F7-65E9-86158FB5E5B6}"/>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5375878" y="7219723"/>
            <a:ext cx="3979379" cy="2347050"/>
          </a:xfrm>
          <a:prstGeom prst="rect">
            <a:avLst/>
          </a:prstGeom>
        </p:spPr>
      </p:pic>
      <p:grpSp>
        <p:nvGrpSpPr>
          <p:cNvPr id="23" name="Group 19">
            <a:extLst>
              <a:ext uri="{FF2B5EF4-FFF2-40B4-BE49-F238E27FC236}">
                <a16:creationId xmlns:a16="http://schemas.microsoft.com/office/drawing/2014/main" id="{6FCA5CC1-B301-799D-D459-EF3EAA419835}"/>
              </a:ext>
            </a:extLst>
          </p:cNvPr>
          <p:cNvGrpSpPr/>
          <p:nvPr/>
        </p:nvGrpSpPr>
        <p:grpSpPr>
          <a:xfrm>
            <a:off x="1003833" y="4765316"/>
            <a:ext cx="5085444" cy="4838041"/>
            <a:chOff x="342900" y="2990850"/>
            <a:chExt cx="3695701" cy="3515908"/>
          </a:xfrm>
        </p:grpSpPr>
        <p:pic>
          <p:nvPicPr>
            <p:cNvPr id="24" name="Image 8">
              <a:extLst>
                <a:ext uri="{FF2B5EF4-FFF2-40B4-BE49-F238E27FC236}">
                  <a16:creationId xmlns:a16="http://schemas.microsoft.com/office/drawing/2014/main" id="{6E9088BA-32C1-0D51-0CD9-B81D0A22E26B}"/>
                </a:ext>
              </a:extLst>
            </p:cNvPr>
            <p:cNvPicPr>
              <a:picLocks noChangeAspect="1"/>
            </p:cNvPicPr>
            <p:nvPr/>
          </p:nvPicPr>
          <p:blipFill rotWithShape="1">
            <a:blip r:embed="rId8"/>
            <a:srcRect t="14159" b="25332"/>
            <a:stretch/>
          </p:blipFill>
          <p:spPr>
            <a:xfrm>
              <a:off x="342900" y="3430083"/>
              <a:ext cx="2673954" cy="3076675"/>
            </a:xfrm>
            <a:prstGeom prst="rect">
              <a:avLst/>
            </a:prstGeom>
          </p:spPr>
        </p:pic>
        <p:grpSp>
          <p:nvGrpSpPr>
            <p:cNvPr id="25" name="Group 16">
              <a:extLst>
                <a:ext uri="{FF2B5EF4-FFF2-40B4-BE49-F238E27FC236}">
                  <a16:creationId xmlns:a16="http://schemas.microsoft.com/office/drawing/2014/main" id="{72BE4E2C-63AB-82AB-FE5A-97B156129165}"/>
                </a:ext>
              </a:extLst>
            </p:cNvPr>
            <p:cNvGrpSpPr/>
            <p:nvPr/>
          </p:nvGrpSpPr>
          <p:grpSpPr>
            <a:xfrm>
              <a:off x="1516583" y="2990850"/>
              <a:ext cx="2522018" cy="1633260"/>
              <a:chOff x="4113646" y="2962274"/>
              <a:chExt cx="4585854" cy="2771775"/>
            </a:xfrm>
          </p:grpSpPr>
          <p:pic>
            <p:nvPicPr>
              <p:cNvPr id="26" name="Picture 14">
                <a:extLst>
                  <a:ext uri="{FF2B5EF4-FFF2-40B4-BE49-F238E27FC236}">
                    <a16:creationId xmlns:a16="http://schemas.microsoft.com/office/drawing/2014/main" id="{B9FE8FCB-5C22-3EEE-DB27-1E53F3D9C346}"/>
                  </a:ext>
                </a:extLst>
              </p:cNvPr>
              <p:cNvPicPr>
                <a:picLocks noChangeAspect="1"/>
              </p:cNvPicPr>
              <p:nvPr/>
            </p:nvPicPr>
            <p:blipFill rotWithShape="1">
              <a:blip r:embed="rId9"/>
              <a:srcRect l="285" t="657"/>
              <a:stretch/>
            </p:blipFill>
            <p:spPr>
              <a:xfrm>
                <a:off x="4113646" y="2962274"/>
                <a:ext cx="4585854" cy="2771775"/>
              </a:xfrm>
              <a:prstGeom prst="rect">
                <a:avLst/>
              </a:prstGeom>
            </p:spPr>
          </p:pic>
          <p:sp>
            <p:nvSpPr>
              <p:cNvPr id="27" name="TextBox 15">
                <a:extLst>
                  <a:ext uri="{FF2B5EF4-FFF2-40B4-BE49-F238E27FC236}">
                    <a16:creationId xmlns:a16="http://schemas.microsoft.com/office/drawing/2014/main" id="{D6DF6B25-832D-E57A-041F-82E02B3E8229}"/>
                  </a:ext>
                </a:extLst>
              </p:cNvPr>
              <p:cNvSpPr txBox="1"/>
              <p:nvPr/>
            </p:nvSpPr>
            <p:spPr>
              <a:xfrm>
                <a:off x="4265688" y="3269395"/>
                <a:ext cx="4202880" cy="1760630"/>
              </a:xfrm>
              <a:prstGeom prst="rect">
                <a:avLst/>
              </a:prstGeom>
              <a:noFill/>
            </p:spPr>
            <p:txBody>
              <a:bodyPr wrap="square" rtlCol="0">
                <a:spAutoFit/>
              </a:bodyPr>
              <a:lstStyle/>
              <a:p>
                <a:pPr algn="ctr" defTabSz="1371600">
                  <a:lnSpc>
                    <a:spcPct val="150000"/>
                  </a:lnSpc>
                  <a:defRPr/>
                </a:pPr>
                <a:r>
                  <a:rPr lang="ar-MA" sz="2000" b="1" dirty="0">
                    <a:solidFill>
                      <a:prstClr val="white"/>
                    </a:solidFill>
                    <a:latin typeface="Calibri" panose="020F0502020204030204"/>
                    <a:cs typeface="MadaniArabic-Light" panose="00000400000000000000" pitchFamily="2" charset="-78"/>
                  </a:rPr>
                  <a:t>يملك أحمد 482 درهما.</a:t>
                </a:r>
              </a:p>
              <a:p>
                <a:pPr algn="ctr" defTabSz="1371600">
                  <a:lnSpc>
                    <a:spcPct val="150000"/>
                  </a:lnSpc>
                  <a:defRPr/>
                </a:pPr>
                <a:r>
                  <a:rPr lang="ar-MA" sz="2000" b="1" dirty="0">
                    <a:solidFill>
                      <a:prstClr val="white"/>
                    </a:solidFill>
                    <a:latin typeface="Calibri" panose="020F0502020204030204"/>
                    <a:cs typeface="MadaniArabic-Light" panose="00000400000000000000" pitchFamily="2" charset="-78"/>
                  </a:rPr>
                  <a:t>اقترض منه خالد 355 درهما.</a:t>
                </a:r>
              </a:p>
              <a:p>
                <a:pPr algn="ctr" defTabSz="1371600">
                  <a:lnSpc>
                    <a:spcPct val="150000"/>
                  </a:lnSpc>
                  <a:defRPr/>
                </a:pPr>
                <a:r>
                  <a:rPr lang="ar-MA" sz="2000" b="1" dirty="0">
                    <a:solidFill>
                      <a:prstClr val="white"/>
                    </a:solidFill>
                    <a:latin typeface="Calibri" panose="020F0502020204030204"/>
                    <a:cs typeface="MadaniArabic-Light" panose="00000400000000000000" pitchFamily="2" charset="-78"/>
                  </a:rPr>
                  <a:t>كم درهما تبقى لدى أحمد؟</a:t>
                </a:r>
                <a:endParaRPr lang="fr-FR" sz="2000" b="1" dirty="0">
                  <a:solidFill>
                    <a:prstClr val="white"/>
                  </a:solidFill>
                  <a:latin typeface="Calibri" panose="020F0502020204030204"/>
                </a:endParaRPr>
              </a:p>
            </p:txBody>
          </p:sp>
        </p:grpSp>
      </p:grpSp>
    </p:spTree>
    <p:extLst>
      <p:ext uri="{BB962C8B-B14F-4D97-AF65-F5344CB8AC3E}">
        <p14:creationId xmlns:p14="http://schemas.microsoft.com/office/powerpoint/2010/main" val="389168066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9D432-1B53-201C-8C12-1E475F6888F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957925B-198F-8F3A-A021-9C058B7714CB}"/>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43DA42C0-B204-845E-C44F-D66550D79F43}"/>
              </a:ext>
            </a:extLst>
          </p:cNvPr>
          <p:cNvSpPr txBox="1"/>
          <p:nvPr/>
        </p:nvSpPr>
        <p:spPr>
          <a:xfrm>
            <a:off x="4995549" y="448478"/>
            <a:ext cx="8785085" cy="1918795"/>
          </a:xfrm>
          <a:prstGeom prst="rect">
            <a:avLst/>
          </a:prstGeom>
        </p:spPr>
        <p:txBody>
          <a:bodyPr lIns="0" tIns="0" rIns="0" bIns="0" rtlCol="0" anchor="t">
            <a:spAutoFit/>
          </a:bodyPr>
          <a:lstStyle/>
          <a:p>
            <a:pPr algn="ctr" rtl="1">
              <a:lnSpc>
                <a:spcPts val="4818"/>
              </a:lnSpc>
            </a:pPr>
            <a:r>
              <a:rPr lang="ar-MA" sz="5876" spc="58" dirty="0">
                <a:solidFill>
                  <a:srgbClr val="2A2B39"/>
                </a:solidFill>
                <a:latin typeface="IBM Plex Sans Arabic"/>
                <a:ea typeface="IBM Plex Sans Arabic"/>
                <a:cs typeface="IBM Plex Sans Arabic"/>
                <a:sym typeface="IBM Plex Sans Arabic"/>
                <a:rtl/>
              </a:rPr>
              <a:t>نشاط الطرح باستخدام لعبة النقود</a:t>
            </a:r>
          </a:p>
          <a:p>
            <a:pPr marL="0" lvl="0" indent="0" algn="ctr" rtl="1">
              <a:lnSpc>
                <a:spcPts val="4818"/>
              </a:lnSpc>
              <a:spcBef>
                <a:spcPct val="0"/>
              </a:spcBef>
            </a:pPr>
            <a:endParaRPr lang="ar-EG" sz="5876" spc="58" dirty="0">
              <a:solidFill>
                <a:srgbClr val="2A2B39"/>
              </a:solidFill>
              <a:latin typeface="IBM Plex Sans Arabic"/>
              <a:ea typeface="IBM Plex Sans Arabic"/>
              <a:cs typeface="IBM Plex Sans Arabic"/>
              <a:sym typeface="IBM Plex Sans Arabic"/>
              <a:rtl/>
            </a:endParaRPr>
          </a:p>
        </p:txBody>
      </p:sp>
      <p:grpSp>
        <p:nvGrpSpPr>
          <p:cNvPr id="8" name="Group 8">
            <a:extLst>
              <a:ext uri="{FF2B5EF4-FFF2-40B4-BE49-F238E27FC236}">
                <a16:creationId xmlns:a16="http://schemas.microsoft.com/office/drawing/2014/main" id="{6ED164DF-EE36-D603-5B5A-A3A1225472F3}"/>
              </a:ext>
            </a:extLst>
          </p:cNvPr>
          <p:cNvGrpSpPr/>
          <p:nvPr/>
        </p:nvGrpSpPr>
        <p:grpSpPr>
          <a:xfrm>
            <a:off x="4983421" y="1701205"/>
            <a:ext cx="7838866" cy="1283737"/>
            <a:chOff x="0" y="0"/>
            <a:chExt cx="3172940" cy="796749"/>
          </a:xfrm>
        </p:grpSpPr>
        <p:sp>
          <p:nvSpPr>
            <p:cNvPr id="9" name="Freeform 9">
              <a:extLst>
                <a:ext uri="{FF2B5EF4-FFF2-40B4-BE49-F238E27FC236}">
                  <a16:creationId xmlns:a16="http://schemas.microsoft.com/office/drawing/2014/main" id="{680708E2-3506-B9AF-9B63-2E44CA3500F4}"/>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C22C76CD-5B4E-1D39-FECD-49B8CE929712}"/>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F079CC3C-ABEA-A41D-AEAE-8B8A9505F1D0}"/>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9D163FE7-2D65-B11F-173A-638C333CD245}"/>
              </a:ext>
            </a:extLst>
          </p:cNvPr>
          <p:cNvGrpSpPr/>
          <p:nvPr/>
        </p:nvGrpSpPr>
        <p:grpSpPr>
          <a:xfrm>
            <a:off x="768046" y="4420671"/>
            <a:ext cx="16977012" cy="5611739"/>
            <a:chOff x="0" y="0"/>
            <a:chExt cx="2541682" cy="2496304"/>
          </a:xfrm>
        </p:grpSpPr>
        <p:sp>
          <p:nvSpPr>
            <p:cNvPr id="13" name="Freeform 13">
              <a:extLst>
                <a:ext uri="{FF2B5EF4-FFF2-40B4-BE49-F238E27FC236}">
                  <a16:creationId xmlns:a16="http://schemas.microsoft.com/office/drawing/2014/main" id="{7F412474-0F3C-5CA4-A0F9-FD36016267DC}"/>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31BA0217-ACF0-2B51-810B-B1514C3DB790}"/>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51A98A05-3C02-A9EE-104A-F6365300967F}"/>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56C5BD32-1C6E-AB7E-8B61-9F236DE61B37}"/>
              </a:ext>
            </a:extLst>
          </p:cNvPr>
          <p:cNvSpPr/>
          <p:nvPr/>
        </p:nvSpPr>
        <p:spPr>
          <a:xfrm>
            <a:off x="8106852" y="540965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88B41B86-506D-FB36-A49D-FF7E191DA550}"/>
              </a:ext>
            </a:extLst>
          </p:cNvPr>
          <p:cNvGrpSpPr/>
          <p:nvPr/>
        </p:nvGrpSpPr>
        <p:grpSpPr>
          <a:xfrm>
            <a:off x="8628083" y="4039900"/>
            <a:ext cx="845407" cy="845407"/>
            <a:chOff x="0" y="0"/>
            <a:chExt cx="812800" cy="812800"/>
          </a:xfrm>
        </p:grpSpPr>
        <p:sp>
          <p:nvSpPr>
            <p:cNvPr id="30" name="Freeform 30">
              <a:extLst>
                <a:ext uri="{FF2B5EF4-FFF2-40B4-BE49-F238E27FC236}">
                  <a16:creationId xmlns:a16="http://schemas.microsoft.com/office/drawing/2014/main" id="{17DD981C-2145-33FC-FD98-D31A95F57B2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88FB181B-AC43-A0AF-2E5A-02524B19183B}"/>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4510BA05-2BBD-3654-A923-C7AEC0FE4CF3}"/>
              </a:ext>
            </a:extLst>
          </p:cNvPr>
          <p:cNvSpPr txBox="1"/>
          <p:nvPr/>
        </p:nvSpPr>
        <p:spPr>
          <a:xfrm>
            <a:off x="7855678" y="50673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r>
              <a:rPr lang="ar-MA" sz="2200" b="1" dirty="0">
                <a:solidFill>
                  <a:srgbClr val="2A2B39"/>
                </a:solidFill>
                <a:latin typeface="IBM Plex Sans Arabic Bold"/>
                <a:ea typeface="IBM Plex Sans Arabic Bold"/>
                <a:cs typeface="IBM Plex Sans Arabic Bold"/>
                <a:sym typeface="IBM Plex Sans Arabic Bold"/>
                <a:rtl/>
              </a:rPr>
              <a:t> (تتمة)</a:t>
            </a:r>
            <a:endParaRPr lang="ar-EG" sz="2200" b="1" dirty="0">
              <a:solidFill>
                <a:srgbClr val="2A2B39"/>
              </a:solidFill>
              <a:latin typeface="IBM Plex Sans Arabic Bold"/>
              <a:ea typeface="IBM Plex Sans Arabic Bold"/>
              <a:cs typeface="IBM Plex Sans Arabic Bold"/>
              <a:sym typeface="IBM Plex Sans Arabic Bold"/>
              <a:rtl/>
            </a:endParaRPr>
          </a:p>
        </p:txBody>
      </p:sp>
      <p:sp>
        <p:nvSpPr>
          <p:cNvPr id="44" name="TextBox 44">
            <a:extLst>
              <a:ext uri="{FF2B5EF4-FFF2-40B4-BE49-F238E27FC236}">
                <a16:creationId xmlns:a16="http://schemas.microsoft.com/office/drawing/2014/main" id="{45D87B4B-F119-B8E8-FCF5-F37F9DC54032}"/>
              </a:ext>
            </a:extLst>
          </p:cNvPr>
          <p:cNvSpPr txBox="1"/>
          <p:nvPr/>
        </p:nvSpPr>
        <p:spPr>
          <a:xfrm>
            <a:off x="8770078" y="406991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54" name="TextBox 54">
            <a:extLst>
              <a:ext uri="{FF2B5EF4-FFF2-40B4-BE49-F238E27FC236}">
                <a16:creationId xmlns:a16="http://schemas.microsoft.com/office/drawing/2014/main" id="{3543A5CC-5095-BF77-150D-BE6C1069D7D3}"/>
              </a:ext>
            </a:extLst>
          </p:cNvPr>
          <p:cNvSpPr txBox="1"/>
          <p:nvPr/>
        </p:nvSpPr>
        <p:spPr>
          <a:xfrm>
            <a:off x="5375878" y="1965688"/>
            <a:ext cx="7064889" cy="657103"/>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مفهوم الطرح من خلال حل وضعيات مسألة.</a:t>
            </a:r>
          </a:p>
          <a:p>
            <a:pPr algn="r" rtl="1">
              <a:lnSpc>
                <a:spcPts val="2581"/>
              </a:lnSpc>
            </a:pPr>
            <a:endParaRPr lang="ar-EG" sz="1912" u="none" strike="noStrike" dirty="0">
              <a:solidFill>
                <a:srgbClr val="2A2B39"/>
              </a:solidFill>
              <a:latin typeface="IBM Plex Sans Arabic"/>
              <a:ea typeface="IBM Plex Sans Arabic"/>
              <a:cs typeface="IBM Plex Sans Arabic"/>
              <a:sym typeface="IBM Plex Sans Arabic"/>
              <a:rtl/>
            </a:endParaRPr>
          </a:p>
        </p:txBody>
      </p:sp>
      <p:sp>
        <p:nvSpPr>
          <p:cNvPr id="55" name="TextBox 55">
            <a:extLst>
              <a:ext uri="{FF2B5EF4-FFF2-40B4-BE49-F238E27FC236}">
                <a16:creationId xmlns:a16="http://schemas.microsoft.com/office/drawing/2014/main" id="{2A1ED5AB-63E9-A43A-72C9-DB1042DDDE9F}"/>
              </a:ext>
            </a:extLst>
          </p:cNvPr>
          <p:cNvSpPr txBox="1"/>
          <p:nvPr/>
        </p:nvSpPr>
        <p:spPr>
          <a:xfrm>
            <a:off x="6822920" y="5636950"/>
            <a:ext cx="10322344" cy="3497368"/>
          </a:xfrm>
          <a:prstGeom prst="rect">
            <a:avLst/>
          </a:prstGeom>
        </p:spPr>
        <p:txBody>
          <a:bodyPr wrap="square" lIns="0" tIns="0" rIns="0" bIns="0" rtlCol="0" anchor="t">
            <a:spAutoFit/>
          </a:bodyPr>
          <a:lstStyle/>
          <a:p>
            <a:pPr marL="285750" lvl="0" indent="-285750" algn="just"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«يملك أحمد 482 درهما. يقوم المتعلمون بحساب عدد الأوراق النقدية  ويسجلون العدد في الجدول."</a:t>
            </a:r>
          </a:p>
          <a:p>
            <a:pPr marL="285750" lvl="0" indent="-285750" algn="just"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 " يعطي أحمد 355 درهما لخالد. سنقوم بطرح 355 درهما من 482 درهما.</a:t>
            </a:r>
          </a:p>
          <a:p>
            <a:pPr marL="285750" lvl="0" indent="-285750" algn="just"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يناقش مع المتعلمين ويدفعهم لمعرفة العملية التي سيتم توظيفها، ويذكرهم بقاعدة الطرح " نبدأ أولا برتبة الوحدات".</a:t>
            </a:r>
          </a:p>
          <a:p>
            <a:pPr marL="285750" lvl="0" indent="-285750" algn="just"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يقول: " لا يمكن لأحمد أن يعطي لخالد 5 دراهم انطلاقا من ورقتين نقديتين من فئة درهم واحد. إذا، سنأخذ  ورقة واحدة من فئة 10دراهم ونبادلها ب 10 أوراق من فئة درهم واحد. نضعها في موضع الاحتفاظ في عمود الوحدات؛</a:t>
            </a:r>
          </a:p>
          <a:p>
            <a:pPr marL="285750" lvl="0" indent="-285750" algn="just"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يملك أحمد الآن 12 ورقة من فئة درهم واحد. يعطي لخالد منها 5 أوراق وتبقى لديه 7 أوراق نقدية من فئة درهم." نسجل الباقي في عمود الوحدات في خانة الباقي.  </a:t>
            </a:r>
          </a:p>
          <a:p>
            <a:pPr marL="285750" lvl="0" indent="-285750" algn="just"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ويبقى لديه 7 أوراق من فئة عشرة؛</a:t>
            </a:r>
          </a:p>
        </p:txBody>
      </p:sp>
      <p:grpSp>
        <p:nvGrpSpPr>
          <p:cNvPr id="57" name="Group 57">
            <a:extLst>
              <a:ext uri="{FF2B5EF4-FFF2-40B4-BE49-F238E27FC236}">
                <a16:creationId xmlns:a16="http://schemas.microsoft.com/office/drawing/2014/main" id="{9A3CB021-EE60-1436-6071-385E20281584}"/>
              </a:ext>
            </a:extLst>
          </p:cNvPr>
          <p:cNvGrpSpPr/>
          <p:nvPr/>
        </p:nvGrpSpPr>
        <p:grpSpPr>
          <a:xfrm rot="5400000">
            <a:off x="12567332" y="2073352"/>
            <a:ext cx="1569555" cy="839931"/>
            <a:chOff x="0" y="0"/>
            <a:chExt cx="1223127" cy="654544"/>
          </a:xfrm>
        </p:grpSpPr>
        <p:sp>
          <p:nvSpPr>
            <p:cNvPr id="58" name="Freeform 58">
              <a:extLst>
                <a:ext uri="{FF2B5EF4-FFF2-40B4-BE49-F238E27FC236}">
                  <a16:creationId xmlns:a16="http://schemas.microsoft.com/office/drawing/2014/main" id="{23B036DE-1737-1761-5858-F0DE579905C0}"/>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AE158989-3E45-18A5-3848-D50DE95F4750}"/>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E60EB383-3E95-F4D5-2E64-6681BBE68B3C}"/>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6FE86A3A-68EB-0454-0BA6-E6EA35FE92C1}"/>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728BAA4A-364A-C16C-F932-49B412C355F3}"/>
              </a:ext>
            </a:extLst>
          </p:cNvPr>
          <p:cNvGrpSpPr/>
          <p:nvPr/>
        </p:nvGrpSpPr>
        <p:grpSpPr>
          <a:xfrm>
            <a:off x="440282" y="930988"/>
            <a:ext cx="4346583" cy="1649005"/>
            <a:chOff x="0" y="0"/>
            <a:chExt cx="2856354" cy="1074441"/>
          </a:xfrm>
        </p:grpSpPr>
        <p:sp>
          <p:nvSpPr>
            <p:cNvPr id="63" name="Freeform 63">
              <a:extLst>
                <a:ext uri="{FF2B5EF4-FFF2-40B4-BE49-F238E27FC236}">
                  <a16:creationId xmlns:a16="http://schemas.microsoft.com/office/drawing/2014/main" id="{F53C470C-1274-4B23-647A-5F752FE56605}"/>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C65F1031-0AF1-AB35-524F-25ECD00A58A0}"/>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CAAB72DA-9416-3C13-5889-095AEF433118}"/>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831A2FA4-2B6E-29D0-3B14-34C8DCBC0326}"/>
              </a:ext>
            </a:extLst>
          </p:cNvPr>
          <p:cNvGrpSpPr/>
          <p:nvPr/>
        </p:nvGrpSpPr>
        <p:grpSpPr>
          <a:xfrm>
            <a:off x="1004160" y="647700"/>
            <a:ext cx="2671204" cy="566577"/>
            <a:chOff x="0" y="0"/>
            <a:chExt cx="1755380" cy="372326"/>
          </a:xfrm>
        </p:grpSpPr>
        <p:sp>
          <p:nvSpPr>
            <p:cNvPr id="67" name="Freeform 67">
              <a:extLst>
                <a:ext uri="{FF2B5EF4-FFF2-40B4-BE49-F238E27FC236}">
                  <a16:creationId xmlns:a16="http://schemas.microsoft.com/office/drawing/2014/main" id="{97F4D8AC-7B63-D90E-89CC-6AA310E648F5}"/>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26C7CFA2-2EFF-3024-0CC2-39A294F0F718}"/>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9F4CE1E7-DB12-81E9-CCD3-9137FFD9BB18}"/>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2CE16A47-48C4-4D27-6004-B7A3E53A56EA}"/>
              </a:ext>
            </a:extLst>
          </p:cNvPr>
          <p:cNvSpPr txBox="1"/>
          <p:nvPr/>
        </p:nvSpPr>
        <p:spPr>
          <a:xfrm>
            <a:off x="1074422" y="82733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F730423C-B332-DEF8-55D5-7CBB0E3887B3}"/>
              </a:ext>
            </a:extLst>
          </p:cNvPr>
          <p:cNvSpPr txBox="1"/>
          <p:nvPr/>
        </p:nvSpPr>
        <p:spPr>
          <a:xfrm>
            <a:off x="605787" y="1176177"/>
            <a:ext cx="4172895" cy="781945"/>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طباشير- لعبة النقود.</a:t>
            </a:r>
          </a:p>
          <a:p>
            <a:pPr algn="r" rtl="1">
              <a:lnSpc>
                <a:spcPts val="3138"/>
              </a:lnSpc>
            </a:pPr>
            <a:endParaRPr lang="ar-EG" sz="2241" dirty="0">
              <a:solidFill>
                <a:srgbClr val="000000"/>
              </a:solidFill>
              <a:latin typeface="IBM Plex Sans Arabic"/>
              <a:ea typeface="IBM Plex Sans Arabic"/>
              <a:cs typeface="IBM Plex Sans Arabic"/>
              <a:sym typeface="IBM Plex Sans Arabic"/>
              <a:rtl/>
            </a:endParaRPr>
          </a:p>
        </p:txBody>
      </p:sp>
      <p:grpSp>
        <p:nvGrpSpPr>
          <p:cNvPr id="72" name="Group 72">
            <a:extLst>
              <a:ext uri="{FF2B5EF4-FFF2-40B4-BE49-F238E27FC236}">
                <a16:creationId xmlns:a16="http://schemas.microsoft.com/office/drawing/2014/main" id="{5E70BBBF-632B-0241-11F0-1CA71420BE91}"/>
              </a:ext>
            </a:extLst>
          </p:cNvPr>
          <p:cNvGrpSpPr/>
          <p:nvPr/>
        </p:nvGrpSpPr>
        <p:grpSpPr>
          <a:xfrm>
            <a:off x="14300219" y="890178"/>
            <a:ext cx="3444840" cy="1635002"/>
            <a:chOff x="0" y="0"/>
            <a:chExt cx="2263775" cy="1074441"/>
          </a:xfrm>
        </p:grpSpPr>
        <p:sp>
          <p:nvSpPr>
            <p:cNvPr id="73" name="Freeform 73">
              <a:extLst>
                <a:ext uri="{FF2B5EF4-FFF2-40B4-BE49-F238E27FC236}">
                  <a16:creationId xmlns:a16="http://schemas.microsoft.com/office/drawing/2014/main" id="{BE1CD371-6B9B-BE48-A7D4-2CC34BA4A2AA}"/>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CAA6FD5D-17CA-D73B-4713-7513C976D385}"/>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A3C33E36-BED1-CF31-E18E-03CF50225698}"/>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158A3729-1DA7-05AC-E0A7-DFAE064849FA}"/>
              </a:ext>
            </a:extLst>
          </p:cNvPr>
          <p:cNvGrpSpPr/>
          <p:nvPr/>
        </p:nvGrpSpPr>
        <p:grpSpPr>
          <a:xfrm>
            <a:off x="14687037" y="619361"/>
            <a:ext cx="2671204" cy="566577"/>
            <a:chOff x="0" y="0"/>
            <a:chExt cx="1755380" cy="372326"/>
          </a:xfrm>
        </p:grpSpPr>
        <p:sp>
          <p:nvSpPr>
            <p:cNvPr id="77" name="Freeform 77">
              <a:extLst>
                <a:ext uri="{FF2B5EF4-FFF2-40B4-BE49-F238E27FC236}">
                  <a16:creationId xmlns:a16="http://schemas.microsoft.com/office/drawing/2014/main" id="{3F188537-F7D7-BA66-3D07-BB1A952C1E74}"/>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8522E386-BCDD-DB6C-8A30-4037523ACD93}"/>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3B8006D7-7527-AEA6-19C4-B5F44E864AFD}"/>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1" name="TextBox 81">
            <a:extLst>
              <a:ext uri="{FF2B5EF4-FFF2-40B4-BE49-F238E27FC236}">
                <a16:creationId xmlns:a16="http://schemas.microsoft.com/office/drawing/2014/main" id="{337C776B-9231-BA2D-2917-C7DF005EE9D7}"/>
              </a:ext>
            </a:extLst>
          </p:cNvPr>
          <p:cNvSpPr txBox="1"/>
          <p:nvPr/>
        </p:nvSpPr>
        <p:spPr>
          <a:xfrm>
            <a:off x="14869082" y="77834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89" name="Freeform 6">
            <a:extLst>
              <a:ext uri="{FF2B5EF4-FFF2-40B4-BE49-F238E27FC236}">
                <a16:creationId xmlns:a16="http://schemas.microsoft.com/office/drawing/2014/main" id="{312E1547-B1E8-CA8C-D011-C1932B9A991B}"/>
              </a:ext>
            </a:extLst>
          </p:cNvPr>
          <p:cNvSpPr/>
          <p:nvPr/>
        </p:nvSpPr>
        <p:spPr>
          <a:xfrm rot="7985019">
            <a:off x="8613441" y="3144626"/>
            <a:ext cx="912400" cy="639014"/>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7" name="TextBox 12">
            <a:extLst>
              <a:ext uri="{FF2B5EF4-FFF2-40B4-BE49-F238E27FC236}">
                <a16:creationId xmlns:a16="http://schemas.microsoft.com/office/drawing/2014/main" id="{78FBFF09-6AE1-F0E5-662B-CB3C7B544E47}"/>
              </a:ext>
            </a:extLst>
          </p:cNvPr>
          <p:cNvSpPr txBox="1"/>
          <p:nvPr/>
        </p:nvSpPr>
        <p:spPr>
          <a:xfrm>
            <a:off x="1757808" y="6595692"/>
            <a:ext cx="3684367" cy="1754325"/>
          </a:xfrm>
          <a:prstGeom prst="rect">
            <a:avLst/>
          </a:prstGeom>
          <a:noFill/>
        </p:spPr>
        <p:txBody>
          <a:bodyPr wrap="square" rtlCol="0">
            <a:spAutoFit/>
          </a:bodyPr>
          <a:lstStyle/>
          <a:p>
            <a:pPr algn="ctr" rtl="1"/>
            <a:r>
              <a:rPr lang="ar-MA" sz="2700" dirty="0">
                <a:solidFill>
                  <a:schemeClr val="bg1"/>
                </a:solidFill>
                <a:cs typeface="MadaniArabic-Light" panose="00000400000000000000" pitchFamily="2" charset="-78"/>
              </a:rPr>
              <a:t>لدى أمينة </a:t>
            </a:r>
            <a:r>
              <a:rPr lang="fr-FR" sz="2700" dirty="0">
                <a:solidFill>
                  <a:schemeClr val="bg1"/>
                </a:solidFill>
              </a:rPr>
              <a:t>42</a:t>
            </a:r>
            <a:r>
              <a:rPr lang="ar-MA" sz="2700" dirty="0">
                <a:solidFill>
                  <a:schemeClr val="bg1"/>
                </a:solidFill>
                <a:cs typeface="MadaniArabic-Light" panose="00000400000000000000" pitchFamily="2" charset="-78"/>
              </a:rPr>
              <a:t> كرة، أعطت لعائشة 15 منها.</a:t>
            </a:r>
          </a:p>
          <a:p>
            <a:pPr algn="ctr" rtl="1"/>
            <a:r>
              <a:rPr lang="ar-MA" sz="2700" dirty="0">
                <a:solidFill>
                  <a:schemeClr val="bg1"/>
                </a:solidFill>
                <a:cs typeface="MadaniArabic-Light" panose="00000400000000000000" pitchFamily="2" charset="-78"/>
              </a:rPr>
              <a:t>كم تبقى من كرة لأمينة؟</a:t>
            </a:r>
            <a:endParaRPr lang="fr-FR" sz="2700" dirty="0">
              <a:solidFill>
                <a:schemeClr val="bg1"/>
              </a:solidFill>
            </a:endParaRPr>
          </a:p>
        </p:txBody>
      </p:sp>
      <p:sp>
        <p:nvSpPr>
          <p:cNvPr id="20" name="TextBox 80">
            <a:extLst>
              <a:ext uri="{FF2B5EF4-FFF2-40B4-BE49-F238E27FC236}">
                <a16:creationId xmlns:a16="http://schemas.microsoft.com/office/drawing/2014/main" id="{C3857F1B-CF33-0B67-668D-9BE5E955538C}"/>
              </a:ext>
            </a:extLst>
          </p:cNvPr>
          <p:cNvSpPr txBox="1"/>
          <p:nvPr/>
        </p:nvSpPr>
        <p:spPr>
          <a:xfrm>
            <a:off x="15223804" y="1369088"/>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tl/>
              </a:rPr>
              <a:t>20 </a:t>
            </a:r>
            <a:r>
              <a:rPr lang="ar-EG" sz="2241" dirty="0">
                <a:solidFill>
                  <a:srgbClr val="000000"/>
                </a:solidFill>
                <a:latin typeface="IBM Plex Sans Arabic"/>
                <a:ea typeface="IBM Plex Sans Arabic"/>
                <a:cs typeface="IBM Plex Sans Arabic"/>
                <a:sym typeface="IBM Plex Sans Arabic"/>
                <a:rtl/>
              </a:rPr>
              <a:t>دق</a:t>
            </a:r>
            <a:r>
              <a:rPr lang="ar-MA" sz="2241" dirty="0">
                <a:solidFill>
                  <a:srgbClr val="000000"/>
                </a:solidFill>
                <a:latin typeface="IBM Plex Sans Arabic"/>
                <a:ea typeface="IBM Plex Sans Arabic"/>
                <a:cs typeface="IBM Plex Sans Arabic"/>
                <a:sym typeface="IBM Plex Sans Arabic"/>
                <a:rtl/>
              </a:rPr>
              <a:t>ي</a:t>
            </a:r>
            <a:r>
              <a:rPr lang="ar-EG" sz="2241" dirty="0">
                <a:solidFill>
                  <a:srgbClr val="000000"/>
                </a:solidFill>
                <a:latin typeface="IBM Plex Sans Arabic"/>
                <a:ea typeface="IBM Plex Sans Arabic"/>
                <a:cs typeface="IBM Plex Sans Arabic"/>
                <a:sym typeface="IBM Plex Sans Arabic"/>
                <a:rtl/>
              </a:rPr>
              <a:t>ق</a:t>
            </a:r>
            <a:r>
              <a:rPr lang="ar-MA" sz="2241" dirty="0">
                <a:solidFill>
                  <a:srgbClr val="000000"/>
                </a:solidFill>
                <a:latin typeface="IBM Plex Sans Arabic"/>
                <a:ea typeface="IBM Plex Sans Arabic"/>
                <a:cs typeface="IBM Plex Sans Arabic"/>
                <a:sym typeface="IBM Plex Sans Arabic"/>
                <a:rtl/>
              </a:rPr>
              <a:t>ة</a:t>
            </a:r>
            <a:endParaRPr lang="ar-EG" sz="2241" dirty="0">
              <a:solidFill>
                <a:srgbClr val="000000"/>
              </a:solidFill>
              <a:latin typeface="IBM Plex Sans Arabic"/>
              <a:ea typeface="IBM Plex Sans Arabic"/>
              <a:cs typeface="IBM Plex Sans Arabic"/>
              <a:sym typeface="IBM Plex Sans Arabic"/>
              <a:rtl/>
            </a:endParaRPr>
          </a:p>
        </p:txBody>
      </p:sp>
      <p:pic>
        <p:nvPicPr>
          <p:cNvPr id="5" name="Picture 12">
            <a:extLst>
              <a:ext uri="{FF2B5EF4-FFF2-40B4-BE49-F238E27FC236}">
                <a16:creationId xmlns:a16="http://schemas.microsoft.com/office/drawing/2014/main" id="{57DB689D-A541-3712-8FDB-DEB87637BFD2}"/>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377258" y="4533900"/>
            <a:ext cx="4484120" cy="2662120"/>
          </a:xfrm>
          <a:prstGeom prst="rect">
            <a:avLst/>
          </a:prstGeom>
        </p:spPr>
      </p:pic>
      <p:pic>
        <p:nvPicPr>
          <p:cNvPr id="6" name="Picture 14">
            <a:extLst>
              <a:ext uri="{FF2B5EF4-FFF2-40B4-BE49-F238E27FC236}">
                <a16:creationId xmlns:a16="http://schemas.microsoft.com/office/drawing/2014/main" id="{26E1DF32-5582-C533-9584-DA15A41CECA7}"/>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412331" y="7205780"/>
            <a:ext cx="4375319" cy="2662120"/>
          </a:xfrm>
          <a:prstGeom prst="rect">
            <a:avLst/>
          </a:prstGeom>
        </p:spPr>
      </p:pic>
    </p:spTree>
    <p:extLst>
      <p:ext uri="{BB962C8B-B14F-4D97-AF65-F5344CB8AC3E}">
        <p14:creationId xmlns:p14="http://schemas.microsoft.com/office/powerpoint/2010/main" val="378947690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EFF4E-8875-96DB-AB40-DF877364882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E1E566A-D10A-6D1B-2060-E72F7872AEDF}"/>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7EE9ECEA-7F7B-4C73-778F-4E0D49B20FAA}"/>
              </a:ext>
            </a:extLst>
          </p:cNvPr>
          <p:cNvSpPr txBox="1"/>
          <p:nvPr/>
        </p:nvSpPr>
        <p:spPr>
          <a:xfrm>
            <a:off x="4995549" y="448478"/>
            <a:ext cx="8785085" cy="1918795"/>
          </a:xfrm>
          <a:prstGeom prst="rect">
            <a:avLst/>
          </a:prstGeom>
        </p:spPr>
        <p:txBody>
          <a:bodyPr lIns="0" tIns="0" rIns="0" bIns="0" rtlCol="0" anchor="t">
            <a:spAutoFit/>
          </a:bodyPr>
          <a:lstStyle/>
          <a:p>
            <a:pPr algn="ctr" rtl="1">
              <a:lnSpc>
                <a:spcPts val="4818"/>
              </a:lnSpc>
            </a:pPr>
            <a:r>
              <a:rPr lang="ar-MA" sz="5876" spc="58" dirty="0">
                <a:solidFill>
                  <a:srgbClr val="2A2B39"/>
                </a:solidFill>
                <a:latin typeface="IBM Plex Sans Arabic"/>
                <a:ea typeface="IBM Plex Sans Arabic"/>
                <a:cs typeface="IBM Plex Sans Arabic"/>
                <a:sym typeface="IBM Plex Sans Arabic"/>
                <a:rtl/>
              </a:rPr>
              <a:t>نشاط الطرح باستخدام لعبة النقود</a:t>
            </a:r>
          </a:p>
          <a:p>
            <a:pPr marL="0" lvl="0" indent="0" algn="ctr" rtl="1">
              <a:lnSpc>
                <a:spcPts val="4818"/>
              </a:lnSpc>
              <a:spcBef>
                <a:spcPct val="0"/>
              </a:spcBef>
            </a:pPr>
            <a:endParaRPr lang="ar-EG" sz="5876" spc="58" dirty="0">
              <a:solidFill>
                <a:srgbClr val="2A2B39"/>
              </a:solidFill>
              <a:latin typeface="IBM Plex Sans Arabic"/>
              <a:ea typeface="IBM Plex Sans Arabic"/>
              <a:cs typeface="IBM Plex Sans Arabic"/>
              <a:sym typeface="IBM Plex Sans Arabic"/>
              <a:rtl/>
            </a:endParaRPr>
          </a:p>
        </p:txBody>
      </p:sp>
      <p:grpSp>
        <p:nvGrpSpPr>
          <p:cNvPr id="8" name="Group 8">
            <a:extLst>
              <a:ext uri="{FF2B5EF4-FFF2-40B4-BE49-F238E27FC236}">
                <a16:creationId xmlns:a16="http://schemas.microsoft.com/office/drawing/2014/main" id="{0B381C71-D012-FD74-3562-D726256D4A7C}"/>
              </a:ext>
            </a:extLst>
          </p:cNvPr>
          <p:cNvGrpSpPr/>
          <p:nvPr/>
        </p:nvGrpSpPr>
        <p:grpSpPr>
          <a:xfrm>
            <a:off x="4983421" y="1701205"/>
            <a:ext cx="7838866" cy="1283737"/>
            <a:chOff x="0" y="0"/>
            <a:chExt cx="3172940" cy="796749"/>
          </a:xfrm>
        </p:grpSpPr>
        <p:sp>
          <p:nvSpPr>
            <p:cNvPr id="9" name="Freeform 9">
              <a:extLst>
                <a:ext uri="{FF2B5EF4-FFF2-40B4-BE49-F238E27FC236}">
                  <a16:creationId xmlns:a16="http://schemas.microsoft.com/office/drawing/2014/main" id="{130B41F5-9FDC-9212-F3FC-E64E06026FE2}"/>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9EE0E8C7-6952-BE35-78B9-7DCFBE43618C}"/>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A54CDF04-4533-6567-32A6-67904FA27490}"/>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49E227EE-F4B0-AC0F-00CD-D0E96C9A9ED1}"/>
              </a:ext>
            </a:extLst>
          </p:cNvPr>
          <p:cNvGrpSpPr/>
          <p:nvPr/>
        </p:nvGrpSpPr>
        <p:grpSpPr>
          <a:xfrm>
            <a:off x="768046" y="4420671"/>
            <a:ext cx="16977012" cy="5611739"/>
            <a:chOff x="0" y="0"/>
            <a:chExt cx="2541682" cy="2496304"/>
          </a:xfrm>
        </p:grpSpPr>
        <p:sp>
          <p:nvSpPr>
            <p:cNvPr id="13" name="Freeform 13">
              <a:extLst>
                <a:ext uri="{FF2B5EF4-FFF2-40B4-BE49-F238E27FC236}">
                  <a16:creationId xmlns:a16="http://schemas.microsoft.com/office/drawing/2014/main" id="{299F37DB-B1F8-5316-3F1D-8737A45418B5}"/>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FCA23129-A662-6DDF-82A8-F5C08BDA4F81}"/>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ECE7A694-05F7-7112-B1A8-3F08CB4F88D6}"/>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05C4DFD8-D153-B2EB-3771-0FCC30B984B7}"/>
              </a:ext>
            </a:extLst>
          </p:cNvPr>
          <p:cNvSpPr/>
          <p:nvPr/>
        </p:nvSpPr>
        <p:spPr>
          <a:xfrm>
            <a:off x="8106852" y="5409651"/>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F922EA82-3440-6ABC-3804-28EA81C040C6}"/>
              </a:ext>
            </a:extLst>
          </p:cNvPr>
          <p:cNvGrpSpPr/>
          <p:nvPr/>
        </p:nvGrpSpPr>
        <p:grpSpPr>
          <a:xfrm>
            <a:off x="8628083" y="4039900"/>
            <a:ext cx="845407" cy="845407"/>
            <a:chOff x="0" y="0"/>
            <a:chExt cx="812800" cy="812800"/>
          </a:xfrm>
        </p:grpSpPr>
        <p:sp>
          <p:nvSpPr>
            <p:cNvPr id="30" name="Freeform 30">
              <a:extLst>
                <a:ext uri="{FF2B5EF4-FFF2-40B4-BE49-F238E27FC236}">
                  <a16:creationId xmlns:a16="http://schemas.microsoft.com/office/drawing/2014/main" id="{EF9DD8A2-C9D0-CDA8-3014-F401F95234E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7A1F5453-3693-0E3F-1D00-E6A45B1F306D}"/>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3160F33D-1659-1EC8-6042-90CE9881FF65}"/>
              </a:ext>
            </a:extLst>
          </p:cNvPr>
          <p:cNvSpPr txBox="1"/>
          <p:nvPr/>
        </p:nvSpPr>
        <p:spPr>
          <a:xfrm>
            <a:off x="7855678" y="50673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r>
              <a:rPr lang="ar-MA" sz="2200" b="1" dirty="0">
                <a:solidFill>
                  <a:srgbClr val="2A2B39"/>
                </a:solidFill>
                <a:latin typeface="IBM Plex Sans Arabic Bold"/>
                <a:ea typeface="IBM Plex Sans Arabic Bold"/>
                <a:cs typeface="IBM Plex Sans Arabic Bold"/>
                <a:sym typeface="IBM Plex Sans Arabic Bold"/>
                <a:rtl/>
              </a:rPr>
              <a:t> (تتمة)</a:t>
            </a:r>
            <a:endParaRPr lang="ar-EG" sz="2200" b="1" dirty="0">
              <a:solidFill>
                <a:srgbClr val="2A2B39"/>
              </a:solidFill>
              <a:latin typeface="IBM Plex Sans Arabic Bold"/>
              <a:ea typeface="IBM Plex Sans Arabic Bold"/>
              <a:cs typeface="IBM Plex Sans Arabic Bold"/>
              <a:sym typeface="IBM Plex Sans Arabic Bold"/>
              <a:rtl/>
            </a:endParaRPr>
          </a:p>
        </p:txBody>
      </p:sp>
      <p:sp>
        <p:nvSpPr>
          <p:cNvPr id="44" name="TextBox 44">
            <a:extLst>
              <a:ext uri="{FF2B5EF4-FFF2-40B4-BE49-F238E27FC236}">
                <a16:creationId xmlns:a16="http://schemas.microsoft.com/office/drawing/2014/main" id="{C89DF6E0-ACBC-E6D2-B405-3703B8C21568}"/>
              </a:ext>
            </a:extLst>
          </p:cNvPr>
          <p:cNvSpPr txBox="1"/>
          <p:nvPr/>
        </p:nvSpPr>
        <p:spPr>
          <a:xfrm>
            <a:off x="8770078" y="406991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54" name="TextBox 54">
            <a:extLst>
              <a:ext uri="{FF2B5EF4-FFF2-40B4-BE49-F238E27FC236}">
                <a16:creationId xmlns:a16="http://schemas.microsoft.com/office/drawing/2014/main" id="{502D5B0D-9AFD-E508-A6C6-9D506C169D11}"/>
              </a:ext>
            </a:extLst>
          </p:cNvPr>
          <p:cNvSpPr txBox="1"/>
          <p:nvPr/>
        </p:nvSpPr>
        <p:spPr>
          <a:xfrm>
            <a:off x="5375878" y="1965688"/>
            <a:ext cx="7064889" cy="657103"/>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مفهوم الطرح من خلال حل وضعيات مسألة.</a:t>
            </a:r>
          </a:p>
          <a:p>
            <a:pPr algn="r" rtl="1">
              <a:lnSpc>
                <a:spcPts val="2581"/>
              </a:lnSpc>
            </a:pPr>
            <a:endParaRPr lang="ar-EG" sz="1912" u="none" strike="noStrike" dirty="0">
              <a:solidFill>
                <a:srgbClr val="2A2B39"/>
              </a:solidFill>
              <a:latin typeface="IBM Plex Sans Arabic"/>
              <a:ea typeface="IBM Plex Sans Arabic"/>
              <a:cs typeface="IBM Plex Sans Arabic"/>
              <a:sym typeface="IBM Plex Sans Arabic"/>
              <a:rtl/>
            </a:endParaRPr>
          </a:p>
        </p:txBody>
      </p:sp>
      <p:sp>
        <p:nvSpPr>
          <p:cNvPr id="55" name="TextBox 55">
            <a:extLst>
              <a:ext uri="{FF2B5EF4-FFF2-40B4-BE49-F238E27FC236}">
                <a16:creationId xmlns:a16="http://schemas.microsoft.com/office/drawing/2014/main" id="{5E0B7E9D-7719-0685-5B64-4E25F4D6CD5A}"/>
              </a:ext>
            </a:extLst>
          </p:cNvPr>
          <p:cNvSpPr txBox="1"/>
          <p:nvPr/>
        </p:nvSpPr>
        <p:spPr>
          <a:xfrm>
            <a:off x="6822920" y="5524500"/>
            <a:ext cx="10322344" cy="751809"/>
          </a:xfrm>
          <a:prstGeom prst="rect">
            <a:avLst/>
          </a:prstGeom>
        </p:spPr>
        <p:txBody>
          <a:bodyPr wrap="square" lIns="0" tIns="0" rIns="0" bIns="0" rtlCol="0" anchor="t">
            <a:spAutoFit/>
          </a:bodyPr>
          <a:lstStyle/>
          <a:p>
            <a:pPr marL="285750" lvl="0" indent="-285750" algn="just"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يتمم عملية الطرح بحساب الباقي من العشرات والمئات؛ </a:t>
            </a:r>
          </a:p>
          <a:p>
            <a:pPr marL="285750" lvl="0" indent="-285750" algn="just" rtl="1">
              <a:lnSpc>
                <a:spcPct val="150000"/>
              </a:lnSpc>
              <a:buFont typeface="Arial" panose="020B0604020202020204" pitchFamily="34" charset="0"/>
              <a:buChar char="•"/>
            </a:pPr>
            <a:r>
              <a:rPr lang="ar-MA" sz="1699" spc="42" dirty="0">
                <a:solidFill>
                  <a:srgbClr val="242424"/>
                </a:solidFill>
                <a:latin typeface="IBM Plex Sans Arabic"/>
                <a:ea typeface="IBM Plex Sans Arabic"/>
                <a:cs typeface="IBM Plex Sans Arabic"/>
                <a:sym typeface="IBM Plex Sans Arabic"/>
                <a:rtl/>
              </a:rPr>
              <a:t>يقرأ الحل النهائي للمسألة " عند طرح 355 من 482 نحصل على 127"</a:t>
            </a:r>
          </a:p>
        </p:txBody>
      </p:sp>
      <p:grpSp>
        <p:nvGrpSpPr>
          <p:cNvPr id="57" name="Group 57">
            <a:extLst>
              <a:ext uri="{FF2B5EF4-FFF2-40B4-BE49-F238E27FC236}">
                <a16:creationId xmlns:a16="http://schemas.microsoft.com/office/drawing/2014/main" id="{E63144B4-49AA-4E4F-BC74-D998D2F3C75F}"/>
              </a:ext>
            </a:extLst>
          </p:cNvPr>
          <p:cNvGrpSpPr/>
          <p:nvPr/>
        </p:nvGrpSpPr>
        <p:grpSpPr>
          <a:xfrm rot="5400000">
            <a:off x="12567332" y="2073352"/>
            <a:ext cx="1569555" cy="839931"/>
            <a:chOff x="0" y="0"/>
            <a:chExt cx="1223127" cy="654544"/>
          </a:xfrm>
        </p:grpSpPr>
        <p:sp>
          <p:nvSpPr>
            <p:cNvPr id="58" name="Freeform 58">
              <a:extLst>
                <a:ext uri="{FF2B5EF4-FFF2-40B4-BE49-F238E27FC236}">
                  <a16:creationId xmlns:a16="http://schemas.microsoft.com/office/drawing/2014/main" id="{C2539AB3-7A32-9294-16FA-BB2310766829}"/>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30FDD3E2-10BE-77C2-B194-3B27202BFF4A}"/>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F8B726F6-DC4F-0EF6-D4E9-B4F0528775D6}"/>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DB5E8132-2E38-1B83-0436-1D0CCDA6AB54}"/>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3EC68923-5278-6112-D937-EC8516FAFFB5}"/>
              </a:ext>
            </a:extLst>
          </p:cNvPr>
          <p:cNvGrpSpPr/>
          <p:nvPr/>
        </p:nvGrpSpPr>
        <p:grpSpPr>
          <a:xfrm>
            <a:off x="440282" y="930988"/>
            <a:ext cx="4346583" cy="1649005"/>
            <a:chOff x="0" y="0"/>
            <a:chExt cx="2856354" cy="1074441"/>
          </a:xfrm>
        </p:grpSpPr>
        <p:sp>
          <p:nvSpPr>
            <p:cNvPr id="63" name="Freeform 63">
              <a:extLst>
                <a:ext uri="{FF2B5EF4-FFF2-40B4-BE49-F238E27FC236}">
                  <a16:creationId xmlns:a16="http://schemas.microsoft.com/office/drawing/2014/main" id="{AE26763C-A6B7-270A-9427-1BA7B95BACD5}"/>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3DD9ECED-C731-809E-17EA-35BE4FAB37DF}"/>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4BBA87ED-67B4-0605-436C-457C47A961B2}"/>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37AF22B1-9D2B-64F9-1E7C-7100033C0355}"/>
              </a:ext>
            </a:extLst>
          </p:cNvPr>
          <p:cNvGrpSpPr/>
          <p:nvPr/>
        </p:nvGrpSpPr>
        <p:grpSpPr>
          <a:xfrm>
            <a:off x="1004160" y="647700"/>
            <a:ext cx="2671204" cy="566577"/>
            <a:chOff x="0" y="0"/>
            <a:chExt cx="1755380" cy="372326"/>
          </a:xfrm>
        </p:grpSpPr>
        <p:sp>
          <p:nvSpPr>
            <p:cNvPr id="67" name="Freeform 67">
              <a:extLst>
                <a:ext uri="{FF2B5EF4-FFF2-40B4-BE49-F238E27FC236}">
                  <a16:creationId xmlns:a16="http://schemas.microsoft.com/office/drawing/2014/main" id="{61132354-BECC-3A3F-ABDF-C5D53089FCD1}"/>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30330186-A827-82B6-A676-AD93FF7F70B8}"/>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50DFA469-58BE-AE2A-0F9D-B784F317C70E}"/>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DA905EB1-528E-7A77-79F7-D7A8E2081194}"/>
              </a:ext>
            </a:extLst>
          </p:cNvPr>
          <p:cNvSpPr txBox="1"/>
          <p:nvPr/>
        </p:nvSpPr>
        <p:spPr>
          <a:xfrm>
            <a:off x="1074422" y="82733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F4C13989-3ACD-D689-7110-3206EB4389E2}"/>
              </a:ext>
            </a:extLst>
          </p:cNvPr>
          <p:cNvSpPr txBox="1"/>
          <p:nvPr/>
        </p:nvSpPr>
        <p:spPr>
          <a:xfrm>
            <a:off x="605787" y="1176177"/>
            <a:ext cx="4172895" cy="781945"/>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طباشير- لعبة النقود.</a:t>
            </a:r>
          </a:p>
          <a:p>
            <a:pPr algn="r" rtl="1">
              <a:lnSpc>
                <a:spcPts val="3138"/>
              </a:lnSpc>
            </a:pPr>
            <a:endParaRPr lang="ar-EG" sz="2241" dirty="0">
              <a:solidFill>
                <a:srgbClr val="000000"/>
              </a:solidFill>
              <a:latin typeface="IBM Plex Sans Arabic"/>
              <a:ea typeface="IBM Plex Sans Arabic"/>
              <a:cs typeface="IBM Plex Sans Arabic"/>
              <a:sym typeface="IBM Plex Sans Arabic"/>
              <a:rtl/>
            </a:endParaRPr>
          </a:p>
        </p:txBody>
      </p:sp>
      <p:grpSp>
        <p:nvGrpSpPr>
          <p:cNvPr id="72" name="Group 72">
            <a:extLst>
              <a:ext uri="{FF2B5EF4-FFF2-40B4-BE49-F238E27FC236}">
                <a16:creationId xmlns:a16="http://schemas.microsoft.com/office/drawing/2014/main" id="{17AD4701-6FC8-DD07-C1A5-C5996D15038B}"/>
              </a:ext>
            </a:extLst>
          </p:cNvPr>
          <p:cNvGrpSpPr/>
          <p:nvPr/>
        </p:nvGrpSpPr>
        <p:grpSpPr>
          <a:xfrm>
            <a:off x="14300219" y="890178"/>
            <a:ext cx="3444840" cy="1635002"/>
            <a:chOff x="0" y="0"/>
            <a:chExt cx="2263775" cy="1074441"/>
          </a:xfrm>
        </p:grpSpPr>
        <p:sp>
          <p:nvSpPr>
            <p:cNvPr id="73" name="Freeform 73">
              <a:extLst>
                <a:ext uri="{FF2B5EF4-FFF2-40B4-BE49-F238E27FC236}">
                  <a16:creationId xmlns:a16="http://schemas.microsoft.com/office/drawing/2014/main" id="{BE766EEF-49E4-69FE-7EC0-FCC2368F689A}"/>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2EDFEB7E-7AC1-AF7A-2AFA-61F7B700AC30}"/>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BAF2C227-E88F-5C91-6EDA-4C6D8A7A29A3}"/>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D5735440-B90B-9BCC-A446-CF8F93CAACBD}"/>
              </a:ext>
            </a:extLst>
          </p:cNvPr>
          <p:cNvGrpSpPr/>
          <p:nvPr/>
        </p:nvGrpSpPr>
        <p:grpSpPr>
          <a:xfrm>
            <a:off x="14687037" y="619361"/>
            <a:ext cx="2671204" cy="566577"/>
            <a:chOff x="0" y="0"/>
            <a:chExt cx="1755380" cy="372326"/>
          </a:xfrm>
        </p:grpSpPr>
        <p:sp>
          <p:nvSpPr>
            <p:cNvPr id="77" name="Freeform 77">
              <a:extLst>
                <a:ext uri="{FF2B5EF4-FFF2-40B4-BE49-F238E27FC236}">
                  <a16:creationId xmlns:a16="http://schemas.microsoft.com/office/drawing/2014/main" id="{1B90BE54-0054-1219-8EF6-A380799CF381}"/>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59036A81-EF89-A32F-C5E2-0FD5EE27286D}"/>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83593F06-27A7-9E58-7E95-46AC27B19BED}"/>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1" name="TextBox 81">
            <a:extLst>
              <a:ext uri="{FF2B5EF4-FFF2-40B4-BE49-F238E27FC236}">
                <a16:creationId xmlns:a16="http://schemas.microsoft.com/office/drawing/2014/main" id="{90FC0DD0-3AE3-FF9E-ACBB-7626CFAB95A3}"/>
              </a:ext>
            </a:extLst>
          </p:cNvPr>
          <p:cNvSpPr txBox="1"/>
          <p:nvPr/>
        </p:nvSpPr>
        <p:spPr>
          <a:xfrm>
            <a:off x="14869082" y="77834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89" name="Freeform 6">
            <a:extLst>
              <a:ext uri="{FF2B5EF4-FFF2-40B4-BE49-F238E27FC236}">
                <a16:creationId xmlns:a16="http://schemas.microsoft.com/office/drawing/2014/main" id="{7C4D53BA-7A96-EBE1-CBA8-6C4A8D4E7A38}"/>
              </a:ext>
            </a:extLst>
          </p:cNvPr>
          <p:cNvSpPr/>
          <p:nvPr/>
        </p:nvSpPr>
        <p:spPr>
          <a:xfrm rot="7985019">
            <a:off x="8613441" y="3144626"/>
            <a:ext cx="912400" cy="639014"/>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7" name="TextBox 12">
            <a:extLst>
              <a:ext uri="{FF2B5EF4-FFF2-40B4-BE49-F238E27FC236}">
                <a16:creationId xmlns:a16="http://schemas.microsoft.com/office/drawing/2014/main" id="{1AD5AD1F-6C4B-F4EE-A11C-23ACA0E32AF7}"/>
              </a:ext>
            </a:extLst>
          </p:cNvPr>
          <p:cNvSpPr txBox="1"/>
          <p:nvPr/>
        </p:nvSpPr>
        <p:spPr>
          <a:xfrm>
            <a:off x="1757808" y="6595692"/>
            <a:ext cx="3684367" cy="1754325"/>
          </a:xfrm>
          <a:prstGeom prst="rect">
            <a:avLst/>
          </a:prstGeom>
          <a:noFill/>
        </p:spPr>
        <p:txBody>
          <a:bodyPr wrap="square" rtlCol="0">
            <a:spAutoFit/>
          </a:bodyPr>
          <a:lstStyle/>
          <a:p>
            <a:pPr algn="ctr" rtl="1"/>
            <a:r>
              <a:rPr lang="ar-MA" sz="2700" dirty="0">
                <a:solidFill>
                  <a:schemeClr val="bg1"/>
                </a:solidFill>
                <a:cs typeface="MadaniArabic-Light" panose="00000400000000000000" pitchFamily="2" charset="-78"/>
              </a:rPr>
              <a:t>لدى أمينة </a:t>
            </a:r>
            <a:r>
              <a:rPr lang="fr-FR" sz="2700" dirty="0">
                <a:solidFill>
                  <a:schemeClr val="bg1"/>
                </a:solidFill>
              </a:rPr>
              <a:t>42</a:t>
            </a:r>
            <a:r>
              <a:rPr lang="ar-MA" sz="2700" dirty="0">
                <a:solidFill>
                  <a:schemeClr val="bg1"/>
                </a:solidFill>
                <a:cs typeface="MadaniArabic-Light" panose="00000400000000000000" pitchFamily="2" charset="-78"/>
              </a:rPr>
              <a:t> كرة، أعطت لعائشة 15 منها.</a:t>
            </a:r>
          </a:p>
          <a:p>
            <a:pPr algn="ctr" rtl="1"/>
            <a:r>
              <a:rPr lang="ar-MA" sz="2700" dirty="0">
                <a:solidFill>
                  <a:schemeClr val="bg1"/>
                </a:solidFill>
                <a:cs typeface="MadaniArabic-Light" panose="00000400000000000000" pitchFamily="2" charset="-78"/>
              </a:rPr>
              <a:t>كم تبقى من كرة لأمينة؟</a:t>
            </a:r>
            <a:endParaRPr lang="fr-FR" sz="2700" dirty="0">
              <a:solidFill>
                <a:schemeClr val="bg1"/>
              </a:solidFill>
            </a:endParaRPr>
          </a:p>
        </p:txBody>
      </p:sp>
      <p:sp>
        <p:nvSpPr>
          <p:cNvPr id="20" name="TextBox 80">
            <a:extLst>
              <a:ext uri="{FF2B5EF4-FFF2-40B4-BE49-F238E27FC236}">
                <a16:creationId xmlns:a16="http://schemas.microsoft.com/office/drawing/2014/main" id="{899CE97E-A221-C82F-84FD-2CD44D2898F6}"/>
              </a:ext>
            </a:extLst>
          </p:cNvPr>
          <p:cNvSpPr txBox="1"/>
          <p:nvPr/>
        </p:nvSpPr>
        <p:spPr>
          <a:xfrm>
            <a:off x="15223804" y="1369088"/>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tl/>
              </a:rPr>
              <a:t>20 </a:t>
            </a:r>
            <a:r>
              <a:rPr lang="ar-EG" sz="2241" dirty="0">
                <a:solidFill>
                  <a:srgbClr val="000000"/>
                </a:solidFill>
                <a:latin typeface="IBM Plex Sans Arabic"/>
                <a:ea typeface="IBM Plex Sans Arabic"/>
                <a:cs typeface="IBM Plex Sans Arabic"/>
                <a:sym typeface="IBM Plex Sans Arabic"/>
                <a:rtl/>
              </a:rPr>
              <a:t>دق</a:t>
            </a:r>
            <a:r>
              <a:rPr lang="ar-MA" sz="2241" dirty="0">
                <a:solidFill>
                  <a:srgbClr val="000000"/>
                </a:solidFill>
                <a:latin typeface="IBM Plex Sans Arabic"/>
                <a:ea typeface="IBM Plex Sans Arabic"/>
                <a:cs typeface="IBM Plex Sans Arabic"/>
                <a:sym typeface="IBM Plex Sans Arabic"/>
                <a:rtl/>
              </a:rPr>
              <a:t>ي</a:t>
            </a:r>
            <a:r>
              <a:rPr lang="ar-EG" sz="2241" dirty="0">
                <a:solidFill>
                  <a:srgbClr val="000000"/>
                </a:solidFill>
                <a:latin typeface="IBM Plex Sans Arabic"/>
                <a:ea typeface="IBM Plex Sans Arabic"/>
                <a:cs typeface="IBM Plex Sans Arabic"/>
                <a:sym typeface="IBM Plex Sans Arabic"/>
                <a:rtl/>
              </a:rPr>
              <a:t>ق</a:t>
            </a:r>
            <a:r>
              <a:rPr lang="ar-MA" sz="2241" dirty="0">
                <a:solidFill>
                  <a:srgbClr val="000000"/>
                </a:solidFill>
                <a:latin typeface="IBM Plex Sans Arabic"/>
                <a:ea typeface="IBM Plex Sans Arabic"/>
                <a:cs typeface="IBM Plex Sans Arabic"/>
                <a:sym typeface="IBM Plex Sans Arabic"/>
                <a:rtl/>
              </a:rPr>
              <a:t>ة</a:t>
            </a:r>
            <a:endParaRPr lang="ar-EG" sz="2241" dirty="0">
              <a:solidFill>
                <a:srgbClr val="000000"/>
              </a:solidFill>
              <a:latin typeface="IBM Plex Sans Arabic"/>
              <a:ea typeface="IBM Plex Sans Arabic"/>
              <a:cs typeface="IBM Plex Sans Arabic"/>
              <a:sym typeface="IBM Plex Sans Arabic"/>
              <a:rtl/>
            </a:endParaRPr>
          </a:p>
        </p:txBody>
      </p:sp>
      <p:pic>
        <p:nvPicPr>
          <p:cNvPr id="4" name="Image 3">
            <a:extLst>
              <a:ext uri="{FF2B5EF4-FFF2-40B4-BE49-F238E27FC236}">
                <a16:creationId xmlns:a16="http://schemas.microsoft.com/office/drawing/2014/main" id="{7BDF7692-11F5-2CBC-1F11-E010A998D68B}"/>
              </a:ext>
            </a:extLst>
          </p:cNvPr>
          <p:cNvPicPr>
            <a:picLocks noChangeAspect="1"/>
          </p:cNvPicPr>
          <p:nvPr/>
        </p:nvPicPr>
        <p:blipFill>
          <a:blip r:embed="rId5"/>
          <a:stretch>
            <a:fillRect/>
          </a:stretch>
        </p:blipFill>
        <p:spPr>
          <a:xfrm>
            <a:off x="3160339" y="6551337"/>
            <a:ext cx="12278440" cy="3195208"/>
          </a:xfrm>
          <a:prstGeom prst="rect">
            <a:avLst/>
          </a:prstGeom>
        </p:spPr>
      </p:pic>
    </p:spTree>
    <p:extLst>
      <p:ext uri="{BB962C8B-B14F-4D97-AF65-F5344CB8AC3E}">
        <p14:creationId xmlns:p14="http://schemas.microsoft.com/office/powerpoint/2010/main" val="315296395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93ABE-2D50-B035-D0A8-ABB4CBB2A9F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E63E118-8EE9-7F1D-8AF7-1B5CD50C38FD}"/>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06972FCA-851A-36A7-F6EE-F78DBBDC738E}"/>
              </a:ext>
            </a:extLst>
          </p:cNvPr>
          <p:cNvSpPr txBox="1"/>
          <p:nvPr/>
        </p:nvSpPr>
        <p:spPr>
          <a:xfrm>
            <a:off x="4995549" y="313921"/>
            <a:ext cx="8785085" cy="1303242"/>
          </a:xfrm>
          <a:prstGeom prst="rect">
            <a:avLst/>
          </a:prstGeom>
        </p:spPr>
        <p:txBody>
          <a:bodyPr lIns="0" tIns="0" rIns="0" bIns="0" rtlCol="0" anchor="t">
            <a:spAutoFit/>
          </a:bodyPr>
          <a:lstStyle/>
          <a:p>
            <a:pPr algn="ctr" rtl="1">
              <a:lnSpc>
                <a:spcPts val="4818"/>
              </a:lnSpc>
            </a:pPr>
            <a:r>
              <a:rPr lang="ar-MA" sz="5876" spc="58" dirty="0">
                <a:solidFill>
                  <a:srgbClr val="2A2B39"/>
                </a:solidFill>
                <a:latin typeface="IBM Plex Sans Arabic"/>
                <a:ea typeface="IBM Plex Sans Arabic"/>
                <a:cs typeface="IBM Plex Sans Arabic"/>
                <a:sym typeface="IBM Plex Sans Arabic"/>
                <a:rtl/>
              </a:rPr>
              <a:t>نشاط الطرح باستخدام لعبة النقود</a:t>
            </a:r>
          </a:p>
        </p:txBody>
      </p:sp>
      <p:sp>
        <p:nvSpPr>
          <p:cNvPr id="5" name="Freeform 5">
            <a:extLst>
              <a:ext uri="{FF2B5EF4-FFF2-40B4-BE49-F238E27FC236}">
                <a16:creationId xmlns:a16="http://schemas.microsoft.com/office/drawing/2014/main" id="{F9DA5568-523F-3444-6289-C4130505569D}"/>
              </a:ext>
            </a:extLst>
          </p:cNvPr>
          <p:cNvSpPr/>
          <p:nvPr/>
        </p:nvSpPr>
        <p:spPr>
          <a:xfrm rot="20563379" flipH="1" flipV="1">
            <a:off x="2990955" y="2539004"/>
            <a:ext cx="2782433"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4DE126ED-35AA-4B6F-D495-AB4BE3C40F79}"/>
              </a:ext>
            </a:extLst>
          </p:cNvPr>
          <p:cNvGrpSpPr/>
          <p:nvPr/>
        </p:nvGrpSpPr>
        <p:grpSpPr>
          <a:xfrm>
            <a:off x="5878903" y="1566649"/>
            <a:ext cx="6943383" cy="1288006"/>
            <a:chOff x="0" y="0"/>
            <a:chExt cx="3172940" cy="796749"/>
          </a:xfrm>
        </p:grpSpPr>
        <p:sp>
          <p:nvSpPr>
            <p:cNvPr id="9" name="Freeform 9">
              <a:extLst>
                <a:ext uri="{FF2B5EF4-FFF2-40B4-BE49-F238E27FC236}">
                  <a16:creationId xmlns:a16="http://schemas.microsoft.com/office/drawing/2014/main" id="{E092A6DC-6F28-2B97-2777-4C9823FE9884}"/>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5DB9A7FC-E6A5-7ECE-A7D0-A1A42A9238E2}"/>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33DFFE2D-8753-2A0D-6C91-1F3B86690E5A}"/>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EEE3702D-D027-CE9C-7525-16244C3B716B}"/>
              </a:ext>
            </a:extLst>
          </p:cNvPr>
          <p:cNvGrpSpPr/>
          <p:nvPr/>
        </p:nvGrpSpPr>
        <p:grpSpPr>
          <a:xfrm>
            <a:off x="4539087" y="3689704"/>
            <a:ext cx="13427856" cy="4766165"/>
            <a:chOff x="0" y="0"/>
            <a:chExt cx="2339538" cy="2496304"/>
          </a:xfrm>
        </p:grpSpPr>
        <p:sp>
          <p:nvSpPr>
            <p:cNvPr id="21" name="Freeform 21">
              <a:extLst>
                <a:ext uri="{FF2B5EF4-FFF2-40B4-BE49-F238E27FC236}">
                  <a16:creationId xmlns:a16="http://schemas.microsoft.com/office/drawing/2014/main" id="{732331DA-23F5-8322-5316-C22645CA9740}"/>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FD88A457-A819-4BAE-4175-1EA4E7F6EEB7}"/>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6C361086-0EA9-EC62-08FF-785331E12D31}"/>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grpSp>
        <p:nvGrpSpPr>
          <p:cNvPr id="24" name="Group 24">
            <a:extLst>
              <a:ext uri="{FF2B5EF4-FFF2-40B4-BE49-F238E27FC236}">
                <a16:creationId xmlns:a16="http://schemas.microsoft.com/office/drawing/2014/main" id="{A5CD5D8A-A56C-5B1E-6F56-68A211A325FF}"/>
              </a:ext>
            </a:extLst>
          </p:cNvPr>
          <p:cNvGrpSpPr/>
          <p:nvPr/>
        </p:nvGrpSpPr>
        <p:grpSpPr>
          <a:xfrm>
            <a:off x="485179" y="3757290"/>
            <a:ext cx="3979782" cy="4697233"/>
            <a:chOff x="0" y="0"/>
            <a:chExt cx="2047842" cy="2496304"/>
          </a:xfrm>
        </p:grpSpPr>
        <p:sp>
          <p:nvSpPr>
            <p:cNvPr id="25" name="Freeform 25">
              <a:extLst>
                <a:ext uri="{FF2B5EF4-FFF2-40B4-BE49-F238E27FC236}">
                  <a16:creationId xmlns:a16="http://schemas.microsoft.com/office/drawing/2014/main" id="{48483FA7-B3EE-8D86-C1E2-6AA23FBEB1F4}"/>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26" name="Freeform 26">
              <a:extLst>
                <a:ext uri="{FF2B5EF4-FFF2-40B4-BE49-F238E27FC236}">
                  <a16:creationId xmlns:a16="http://schemas.microsoft.com/office/drawing/2014/main" id="{92226952-2523-8851-6D6C-91A848CF6FE8}"/>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27" name="Freeform 27">
              <a:extLst>
                <a:ext uri="{FF2B5EF4-FFF2-40B4-BE49-F238E27FC236}">
                  <a16:creationId xmlns:a16="http://schemas.microsoft.com/office/drawing/2014/main" id="{FDF2D1A5-E406-E766-9AEB-0CD6821B6CD8}"/>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39" name="Freeform 39">
            <a:extLst>
              <a:ext uri="{FF2B5EF4-FFF2-40B4-BE49-F238E27FC236}">
                <a16:creationId xmlns:a16="http://schemas.microsoft.com/office/drawing/2014/main" id="{398892F5-F277-531B-A2CB-655FE2A4BF7B}"/>
              </a:ext>
            </a:extLst>
          </p:cNvPr>
          <p:cNvSpPr/>
          <p:nvPr/>
        </p:nvSpPr>
        <p:spPr>
          <a:xfrm>
            <a:off x="10406351" y="461214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E85C6602-C916-5B96-D671-2E140824C0FF}"/>
              </a:ext>
            </a:extLst>
          </p:cNvPr>
          <p:cNvGrpSpPr/>
          <p:nvPr/>
        </p:nvGrpSpPr>
        <p:grpSpPr>
          <a:xfrm>
            <a:off x="10545333" y="3162300"/>
            <a:ext cx="845407" cy="845407"/>
            <a:chOff x="0" y="0"/>
            <a:chExt cx="812800" cy="812800"/>
          </a:xfrm>
        </p:grpSpPr>
        <p:sp>
          <p:nvSpPr>
            <p:cNvPr id="41" name="Freeform 41">
              <a:extLst>
                <a:ext uri="{FF2B5EF4-FFF2-40B4-BE49-F238E27FC236}">
                  <a16:creationId xmlns:a16="http://schemas.microsoft.com/office/drawing/2014/main" id="{2D4EF866-263E-6FBA-5657-AFF1BB0C5C0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B9873F0A-86B3-E267-FA80-C9FA64812972}"/>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3" name="TextBox 43">
            <a:extLst>
              <a:ext uri="{FF2B5EF4-FFF2-40B4-BE49-F238E27FC236}">
                <a16:creationId xmlns:a16="http://schemas.microsoft.com/office/drawing/2014/main" id="{3F61AAD7-737C-2691-1446-D39588C7A50C}"/>
              </a:ext>
            </a:extLst>
          </p:cNvPr>
          <p:cNvSpPr txBox="1"/>
          <p:nvPr/>
        </p:nvSpPr>
        <p:spPr>
          <a:xfrm>
            <a:off x="10703297" y="3192317"/>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46" name="TextBox 46">
            <a:extLst>
              <a:ext uri="{FF2B5EF4-FFF2-40B4-BE49-F238E27FC236}">
                <a16:creationId xmlns:a16="http://schemas.microsoft.com/office/drawing/2014/main" id="{E07042E1-4F5C-D1E3-C390-D54EA84D796B}"/>
              </a:ext>
            </a:extLst>
          </p:cNvPr>
          <p:cNvSpPr txBox="1"/>
          <p:nvPr/>
        </p:nvSpPr>
        <p:spPr>
          <a:xfrm>
            <a:off x="9927420" y="4229100"/>
            <a:ext cx="2569380" cy="257763"/>
          </a:xfrm>
          <a:prstGeom prst="rect">
            <a:avLst/>
          </a:prstGeom>
        </p:spPr>
        <p:txBody>
          <a:bodyPr wrap="square" lIns="0" tIns="0" rIns="0" bIns="0" rtlCol="0" anchor="t">
            <a:spAutoFit/>
          </a:bodyPr>
          <a:lstStyle/>
          <a:p>
            <a:pPr lvl="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الموجهة</a:t>
            </a:r>
            <a:r>
              <a:rPr lang="ar-MA" sz="2200" b="1" dirty="0">
                <a:solidFill>
                  <a:srgbClr val="2A2B39"/>
                </a:solidFill>
                <a:latin typeface="IBM Plex Sans Arabic Bold"/>
                <a:ea typeface="IBM Plex Sans Arabic Bold"/>
                <a:cs typeface="IBM Plex Sans Arabic Bold"/>
                <a:sym typeface="IBM Plex Sans Arabic Bold"/>
                <a:rtl/>
              </a:rPr>
              <a:t> </a:t>
            </a:r>
            <a:endParaRPr lang="ar-EG" sz="2200" b="1" dirty="0">
              <a:solidFill>
                <a:srgbClr val="2A2B39"/>
              </a:solidFill>
              <a:latin typeface="IBM Plex Sans Arabic Bold"/>
              <a:ea typeface="IBM Plex Sans Arabic Bold"/>
              <a:cs typeface="IBM Plex Sans Arabic Bold"/>
              <a:sym typeface="IBM Plex Sans Arabic Bold"/>
              <a:rtl/>
            </a:endParaRPr>
          </a:p>
        </p:txBody>
      </p:sp>
      <p:sp>
        <p:nvSpPr>
          <p:cNvPr id="47" name="TextBox 47">
            <a:extLst>
              <a:ext uri="{FF2B5EF4-FFF2-40B4-BE49-F238E27FC236}">
                <a16:creationId xmlns:a16="http://schemas.microsoft.com/office/drawing/2014/main" id="{2EA399CF-FBD6-BC5A-ADDE-B192DF4E56CF}"/>
              </a:ext>
            </a:extLst>
          </p:cNvPr>
          <p:cNvSpPr txBox="1"/>
          <p:nvPr/>
        </p:nvSpPr>
        <p:spPr>
          <a:xfrm>
            <a:off x="4652731" y="4873737"/>
            <a:ext cx="13029933" cy="3712555"/>
          </a:xfrm>
          <a:prstGeom prst="rect">
            <a:avLst/>
          </a:prstGeom>
        </p:spPr>
        <p:txBody>
          <a:bodyPr wrap="square" lIns="0" tIns="0" rIns="0" bIns="0" rtlCol="0" anchor="t">
            <a:spAutoFit/>
          </a:bodyPr>
          <a:lstStyle/>
          <a:p>
            <a:pPr marL="671513" marR="405765" lvl="1"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SA" sz="1699" spc="42" dirty="0">
                <a:solidFill>
                  <a:srgbClr val="242424"/>
                </a:solidFill>
                <a:latin typeface="IBM Plex Sans Arabic"/>
                <a:cs typeface="IBM Plex Sans Arabic"/>
                <a:rtl/>
              </a:rPr>
              <a:t>يوزع الأستاذ(ة) مجموعة من الأوراق النقدية على المجموعات ( مجموعات من 6 أفراد) </a:t>
            </a:r>
          </a:p>
          <a:p>
            <a:pPr marL="671513" marR="405765" lvl="1"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SA" sz="1699" spc="42" dirty="0">
                <a:solidFill>
                  <a:srgbClr val="242424"/>
                </a:solidFill>
                <a:latin typeface="IBM Plex Sans Arabic"/>
                <a:cs typeface="IBM Plex Sans Arabic"/>
                <a:rtl/>
              </a:rPr>
              <a:t>يكتب الأستاذ(ة) على السبورة مجموعة من عمليات الطرح بالاحتفاظ؛ </a:t>
            </a:r>
          </a:p>
          <a:p>
            <a:pPr marL="671513" marR="405765" lvl="1"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SA" sz="1699" spc="42" dirty="0">
                <a:solidFill>
                  <a:srgbClr val="242424"/>
                </a:solidFill>
                <a:latin typeface="IBM Plex Sans Arabic"/>
                <a:cs typeface="IBM Plex Sans Arabic"/>
                <a:rtl/>
              </a:rPr>
              <a:t>يدعو كل مجموعة إلى إنجاز إحدى عمليات الطرح  باستخدام لعبة النقود؛</a:t>
            </a:r>
          </a:p>
          <a:p>
            <a:pPr marL="671513" marR="405765" lvl="1"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SA" sz="1699" spc="42" dirty="0">
                <a:solidFill>
                  <a:srgbClr val="242424"/>
                </a:solidFill>
                <a:latin typeface="IBM Plex Sans Arabic"/>
                <a:cs typeface="IBM Plex Sans Arabic"/>
                <a:rtl/>
              </a:rPr>
              <a:t>ترسم كل مجموعة منزل العمليات؛ </a:t>
            </a:r>
          </a:p>
          <a:p>
            <a:pPr marL="671513" marR="405765" lvl="1"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SA" sz="1699" spc="42" dirty="0">
                <a:solidFill>
                  <a:srgbClr val="242424"/>
                </a:solidFill>
                <a:latin typeface="IBM Plex Sans Arabic"/>
                <a:cs typeface="IBM Plex Sans Arabic"/>
                <a:rtl/>
              </a:rPr>
              <a:t>يقوم المتعلمون </a:t>
            </a:r>
            <a:r>
              <a:rPr lang="ar-SA" sz="1699" spc="42" dirty="0" err="1">
                <a:solidFill>
                  <a:srgbClr val="242424"/>
                </a:solidFill>
                <a:latin typeface="IBM Plex Sans Arabic"/>
                <a:cs typeface="IBM Plex Sans Arabic"/>
                <a:rtl/>
              </a:rPr>
              <a:t>بالمناولات</a:t>
            </a:r>
            <a:r>
              <a:rPr lang="ar-SA" sz="1699" spc="42" dirty="0">
                <a:solidFill>
                  <a:srgbClr val="242424"/>
                </a:solidFill>
                <a:latin typeface="IBM Plex Sans Arabic"/>
                <a:cs typeface="IBM Plex Sans Arabic"/>
                <a:rtl/>
              </a:rPr>
              <a:t> اللازمة؛ </a:t>
            </a:r>
          </a:p>
          <a:p>
            <a:pPr marL="671513" marR="405765" lvl="1"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SA" sz="1699" spc="42" dirty="0">
                <a:solidFill>
                  <a:srgbClr val="242424"/>
                </a:solidFill>
                <a:latin typeface="IBM Plex Sans Arabic"/>
                <a:cs typeface="IBM Plex Sans Arabic"/>
                <a:rtl/>
              </a:rPr>
              <a:t>يواكب الأستاذ(ة) أعمال المجموعات ويقدم التوجيهات اللازمة؛</a:t>
            </a:r>
          </a:p>
          <a:p>
            <a:pPr marL="671513" marR="405765" lvl="1"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SA" sz="1699" spc="42" dirty="0">
                <a:solidFill>
                  <a:srgbClr val="242424"/>
                </a:solidFill>
                <a:latin typeface="IBM Plex Sans Arabic"/>
                <a:cs typeface="IBM Plex Sans Arabic"/>
                <a:rtl/>
              </a:rPr>
              <a:t>يذكر الأستاذ(ة) بقاعدة البدء بطرح الوحدات؛ وعدم إغفال المبادلة إذا لزم الأمر؛ </a:t>
            </a:r>
          </a:p>
          <a:p>
            <a:pPr marL="671513" marR="405765" lvl="1"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SA" sz="1699" spc="42" dirty="0">
                <a:solidFill>
                  <a:srgbClr val="242424"/>
                </a:solidFill>
                <a:latin typeface="IBM Plex Sans Arabic"/>
                <a:cs typeface="IBM Plex Sans Arabic"/>
                <a:rtl/>
              </a:rPr>
              <a:t>يمر ممثل عن كل مجموعة لإنجاز عمليتها على السبورة وتتم مناقشة الإنجازات؛ </a:t>
            </a:r>
          </a:p>
          <a:p>
            <a:pPr marL="671513" marR="405765" lvl="1"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SA" sz="1699" spc="42" dirty="0">
                <a:solidFill>
                  <a:srgbClr val="242424"/>
                </a:solidFill>
                <a:latin typeface="IBM Plex Sans Arabic"/>
                <a:cs typeface="IBM Plex Sans Arabic"/>
                <a:rtl/>
              </a:rPr>
              <a:t>المجموعة الفائزة هي المجموعة التي كانت الأسرع في الإنجاز السليم؛ </a:t>
            </a:r>
          </a:p>
          <a:p>
            <a:pPr marL="671513" marR="405765" lvl="1" indent="-428625" algn="r" rtl="1">
              <a:lnSpc>
                <a:spcPts val="2430"/>
              </a:lnSpc>
              <a:spcBef>
                <a:spcPts val="173"/>
              </a:spcBef>
              <a:buClr>
                <a:srgbClr val="151616"/>
              </a:buClr>
              <a:buSzPts val="1200"/>
              <a:buFont typeface="Cambria" panose="02040503050406030204" pitchFamily="18" charset="0"/>
              <a:buChar char="◾"/>
              <a:tabLst>
                <a:tab pos="1396365" algn="l"/>
                <a:tab pos="1397318" algn="l"/>
              </a:tabLst>
            </a:pPr>
            <a:r>
              <a:rPr lang="ar-SA" sz="1699" spc="42" dirty="0">
                <a:solidFill>
                  <a:srgbClr val="242424"/>
                </a:solidFill>
                <a:latin typeface="IBM Plex Sans Arabic"/>
                <a:cs typeface="IBM Plex Sans Arabic"/>
                <a:rtl/>
              </a:rPr>
              <a:t>* تكرر هذه العملية مرات متعددة لتمكين جميع المتعلمين من المناولة وإنجاز العمليات. </a:t>
            </a:r>
          </a:p>
          <a:p>
            <a:pPr marL="183515" lvl="1" algn="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sp>
        <p:nvSpPr>
          <p:cNvPr id="48" name="Freeform 48">
            <a:extLst>
              <a:ext uri="{FF2B5EF4-FFF2-40B4-BE49-F238E27FC236}">
                <a16:creationId xmlns:a16="http://schemas.microsoft.com/office/drawing/2014/main" id="{C136A873-2B39-21C3-B490-1C0A0B2C04C6}"/>
              </a:ext>
            </a:extLst>
          </p:cNvPr>
          <p:cNvSpPr/>
          <p:nvPr/>
        </p:nvSpPr>
        <p:spPr>
          <a:xfrm>
            <a:off x="1369059" y="4677434"/>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49" name="Group 49">
            <a:extLst>
              <a:ext uri="{FF2B5EF4-FFF2-40B4-BE49-F238E27FC236}">
                <a16:creationId xmlns:a16="http://schemas.microsoft.com/office/drawing/2014/main" id="{DA4E6ED7-F2EE-6863-2725-BFC3192B3D15}"/>
              </a:ext>
            </a:extLst>
          </p:cNvPr>
          <p:cNvGrpSpPr/>
          <p:nvPr/>
        </p:nvGrpSpPr>
        <p:grpSpPr>
          <a:xfrm>
            <a:off x="2245290" y="3358531"/>
            <a:ext cx="845407" cy="845407"/>
            <a:chOff x="0" y="0"/>
            <a:chExt cx="812800" cy="812800"/>
          </a:xfrm>
        </p:grpSpPr>
        <p:sp>
          <p:nvSpPr>
            <p:cNvPr id="50" name="Freeform 50">
              <a:extLst>
                <a:ext uri="{FF2B5EF4-FFF2-40B4-BE49-F238E27FC236}">
                  <a16:creationId xmlns:a16="http://schemas.microsoft.com/office/drawing/2014/main" id="{D3B78E9C-4E20-B941-C030-CF196EA6730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51" name="TextBox 51">
              <a:extLst>
                <a:ext uri="{FF2B5EF4-FFF2-40B4-BE49-F238E27FC236}">
                  <a16:creationId xmlns:a16="http://schemas.microsoft.com/office/drawing/2014/main" id="{9D461B4F-0956-A90A-475C-8EF7A30197A3}"/>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2" name="TextBox 52">
            <a:extLst>
              <a:ext uri="{FF2B5EF4-FFF2-40B4-BE49-F238E27FC236}">
                <a16:creationId xmlns:a16="http://schemas.microsoft.com/office/drawing/2014/main" id="{C5757EE1-B509-C2D8-4D89-A5E4EE7E9228}"/>
              </a:ext>
            </a:extLst>
          </p:cNvPr>
          <p:cNvSpPr txBox="1"/>
          <p:nvPr/>
        </p:nvSpPr>
        <p:spPr>
          <a:xfrm>
            <a:off x="2408816" y="3438740"/>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4</a:t>
            </a:r>
          </a:p>
        </p:txBody>
      </p:sp>
      <p:sp>
        <p:nvSpPr>
          <p:cNvPr id="53" name="TextBox 53">
            <a:extLst>
              <a:ext uri="{FF2B5EF4-FFF2-40B4-BE49-F238E27FC236}">
                <a16:creationId xmlns:a16="http://schemas.microsoft.com/office/drawing/2014/main" id="{4F13EDB8-5CAB-3C8C-F141-A45C7F7E8559}"/>
              </a:ext>
            </a:extLst>
          </p:cNvPr>
          <p:cNvSpPr txBox="1"/>
          <p:nvPr/>
        </p:nvSpPr>
        <p:spPr>
          <a:xfrm>
            <a:off x="1069290" y="431457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54" name="TextBox 54">
            <a:extLst>
              <a:ext uri="{FF2B5EF4-FFF2-40B4-BE49-F238E27FC236}">
                <a16:creationId xmlns:a16="http://schemas.microsoft.com/office/drawing/2014/main" id="{A68B51FD-0CFC-E9D5-3FD8-D6B1719E18B3}"/>
              </a:ext>
            </a:extLst>
          </p:cNvPr>
          <p:cNvSpPr txBox="1"/>
          <p:nvPr/>
        </p:nvSpPr>
        <p:spPr>
          <a:xfrm>
            <a:off x="6031680" y="1831131"/>
            <a:ext cx="6409087" cy="657103"/>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بناء مفهوم الطرح من خلال حل وضعيات مسألة.</a:t>
            </a:r>
          </a:p>
          <a:p>
            <a:pPr algn="r" rtl="1">
              <a:lnSpc>
                <a:spcPts val="2581"/>
              </a:lnSpc>
            </a:pPr>
            <a:endParaRPr lang="ar-EG" sz="1912" u="none" strike="noStrike" dirty="0">
              <a:solidFill>
                <a:srgbClr val="2A2B39"/>
              </a:solidFill>
              <a:latin typeface="IBM Plex Sans Arabic"/>
              <a:ea typeface="IBM Plex Sans Arabic"/>
              <a:cs typeface="IBM Plex Sans Arabic"/>
              <a:sym typeface="IBM Plex Sans Arabic"/>
              <a:rtl/>
            </a:endParaRPr>
          </a:p>
        </p:txBody>
      </p:sp>
      <p:sp>
        <p:nvSpPr>
          <p:cNvPr id="56" name="TextBox 56">
            <a:extLst>
              <a:ext uri="{FF2B5EF4-FFF2-40B4-BE49-F238E27FC236}">
                <a16:creationId xmlns:a16="http://schemas.microsoft.com/office/drawing/2014/main" id="{9253615D-933C-D458-7D9D-D17280976554}"/>
              </a:ext>
            </a:extLst>
          </p:cNvPr>
          <p:cNvSpPr txBox="1"/>
          <p:nvPr/>
        </p:nvSpPr>
        <p:spPr>
          <a:xfrm>
            <a:off x="1055829" y="5124743"/>
            <a:ext cx="3211255" cy="1219565"/>
          </a:xfrm>
          <a:prstGeom prst="rect">
            <a:avLst/>
          </a:prstGeom>
        </p:spPr>
        <p:txBody>
          <a:bodyPr lIns="0" tIns="0" rIns="0" bIns="0" rtlCol="0" anchor="t">
            <a:spAutoFit/>
          </a:bodyPr>
          <a:lstStyle/>
          <a:p>
            <a:pPr marL="671513" lvl="1" indent="-428625" algn="just" rtl="1">
              <a:lnSpc>
                <a:spcPts val="2430"/>
              </a:lnSpc>
              <a:buClr>
                <a:srgbClr val="151616"/>
              </a:buClr>
              <a:buSzPts val="1200"/>
              <a:buFont typeface="Cambria" panose="02040503050406030204" pitchFamily="18" charset="0"/>
              <a:buChar char="◾"/>
              <a:tabLst>
                <a:tab pos="1396365" algn="l"/>
                <a:tab pos="1397318" algn="l"/>
              </a:tabLst>
            </a:pPr>
            <a:r>
              <a:rPr lang="ar-EG" sz="1699" spc="42" dirty="0">
                <a:solidFill>
                  <a:srgbClr val="242424"/>
                </a:solidFill>
                <a:latin typeface="IBM Plex Sans Arabic"/>
                <a:cs typeface="IBM Plex Sans Arabic"/>
                <a:sym typeface="IBM Plex Sans Arabic"/>
                <a:rtl/>
              </a:rPr>
              <a:t>يوجه </a:t>
            </a:r>
            <a:r>
              <a:rPr lang="ar-MA" sz="1699" spc="42" dirty="0">
                <a:solidFill>
                  <a:srgbClr val="242424"/>
                </a:solidFill>
                <a:latin typeface="IBM Plex Sans Arabic"/>
                <a:cs typeface="IBM Plex Sans Arabic"/>
                <a:sym typeface="IBM Plex Sans Arabic"/>
                <a:rtl/>
              </a:rPr>
              <a:t>الأستاذ</a:t>
            </a:r>
            <a:r>
              <a:rPr lang="ar-EG" sz="1699" spc="42" dirty="0">
                <a:solidFill>
                  <a:srgbClr val="242424"/>
                </a:solidFill>
                <a:latin typeface="IBM Plex Sans Arabic"/>
                <a:cs typeface="IBM Plex Sans Arabic"/>
                <a:sym typeface="IBM Plex Sans Arabic"/>
                <a:rtl/>
              </a:rPr>
              <a:t>(ة) المتعلمين إلى إنجاز الأنشطة التطبيقية المقترحة في كراسة الدعم.</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17DDF7BF-7CD1-C2F2-E576-B2F8ACF6C131}"/>
              </a:ext>
            </a:extLst>
          </p:cNvPr>
          <p:cNvGrpSpPr/>
          <p:nvPr/>
        </p:nvGrpSpPr>
        <p:grpSpPr>
          <a:xfrm rot="5400000">
            <a:off x="12567332" y="1806172"/>
            <a:ext cx="1569555" cy="839931"/>
            <a:chOff x="0" y="0"/>
            <a:chExt cx="1223127" cy="654544"/>
          </a:xfrm>
        </p:grpSpPr>
        <p:sp>
          <p:nvSpPr>
            <p:cNvPr id="58" name="Freeform 58">
              <a:extLst>
                <a:ext uri="{FF2B5EF4-FFF2-40B4-BE49-F238E27FC236}">
                  <a16:creationId xmlns:a16="http://schemas.microsoft.com/office/drawing/2014/main" id="{3B069257-EC98-B2FC-0202-99AAE02C4726}"/>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EEAE8E28-1DE5-025D-C1C7-8257DD649F9E}"/>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D48184C7-693D-ADE5-32D4-63BD6321DCBD}"/>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44DDDD6E-8367-F6A8-B61C-D3FBD4C6E618}"/>
              </a:ext>
            </a:extLst>
          </p:cNvPr>
          <p:cNvSpPr txBox="1"/>
          <p:nvPr/>
        </p:nvSpPr>
        <p:spPr>
          <a:xfrm rot="5400000">
            <a:off x="12119950" y="200814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2A296FF5-39E9-BD26-3080-7438626F8E05}"/>
              </a:ext>
            </a:extLst>
          </p:cNvPr>
          <p:cNvGrpSpPr/>
          <p:nvPr/>
        </p:nvGrpSpPr>
        <p:grpSpPr>
          <a:xfrm>
            <a:off x="440282" y="624521"/>
            <a:ext cx="4346583" cy="1649005"/>
            <a:chOff x="0" y="0"/>
            <a:chExt cx="2856354" cy="1074441"/>
          </a:xfrm>
        </p:grpSpPr>
        <p:sp>
          <p:nvSpPr>
            <p:cNvPr id="63" name="Freeform 63">
              <a:extLst>
                <a:ext uri="{FF2B5EF4-FFF2-40B4-BE49-F238E27FC236}">
                  <a16:creationId xmlns:a16="http://schemas.microsoft.com/office/drawing/2014/main" id="{82EE44DE-6A68-F5B8-8A09-ABF545B891E1}"/>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B5C243FA-C4F9-28B5-CD74-359A02D4DC0E}"/>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116C30DA-A2A1-6A46-FC3E-F136BBB54140}"/>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D62E54F7-1EA7-8ECE-D190-7528108F6D9F}"/>
              </a:ext>
            </a:extLst>
          </p:cNvPr>
          <p:cNvGrpSpPr/>
          <p:nvPr/>
        </p:nvGrpSpPr>
        <p:grpSpPr>
          <a:xfrm>
            <a:off x="1004160" y="341233"/>
            <a:ext cx="2671204" cy="566577"/>
            <a:chOff x="0" y="0"/>
            <a:chExt cx="1755380" cy="372326"/>
          </a:xfrm>
        </p:grpSpPr>
        <p:sp>
          <p:nvSpPr>
            <p:cNvPr id="67" name="Freeform 67">
              <a:extLst>
                <a:ext uri="{FF2B5EF4-FFF2-40B4-BE49-F238E27FC236}">
                  <a16:creationId xmlns:a16="http://schemas.microsoft.com/office/drawing/2014/main" id="{76B174B2-E330-E9B0-C9EA-2C23B13B248B}"/>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CE99296C-9E98-3A61-E7E4-B5A984F194DA}"/>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C435C520-9BDE-7C45-1DF0-4333C050AEF3}"/>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ED0B3357-3ACE-D24D-891D-193A791C5CD8}"/>
              </a:ext>
            </a:extLst>
          </p:cNvPr>
          <p:cNvSpPr txBox="1"/>
          <p:nvPr/>
        </p:nvSpPr>
        <p:spPr>
          <a:xfrm>
            <a:off x="1074422" y="520863"/>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840C9F17-656C-4EEF-EF7F-B533EC475A24}"/>
              </a:ext>
            </a:extLst>
          </p:cNvPr>
          <p:cNvSpPr txBox="1"/>
          <p:nvPr/>
        </p:nvSpPr>
        <p:spPr>
          <a:xfrm>
            <a:off x="605787" y="1008755"/>
            <a:ext cx="4172895" cy="781945"/>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طباشير- لعبة النقود.</a:t>
            </a:r>
          </a:p>
          <a:p>
            <a:pPr algn="r" rtl="1">
              <a:lnSpc>
                <a:spcPts val="3138"/>
              </a:lnSpc>
            </a:pPr>
            <a:endParaRPr lang="ar-EG" sz="2241" dirty="0">
              <a:solidFill>
                <a:srgbClr val="000000"/>
              </a:solidFill>
              <a:latin typeface="IBM Plex Sans Arabic"/>
              <a:ea typeface="IBM Plex Sans Arabic"/>
              <a:cs typeface="IBM Plex Sans Arabic"/>
              <a:sym typeface="IBM Plex Sans Arabic"/>
              <a:rtl/>
            </a:endParaRPr>
          </a:p>
        </p:txBody>
      </p:sp>
      <p:grpSp>
        <p:nvGrpSpPr>
          <p:cNvPr id="72" name="Group 72">
            <a:extLst>
              <a:ext uri="{FF2B5EF4-FFF2-40B4-BE49-F238E27FC236}">
                <a16:creationId xmlns:a16="http://schemas.microsoft.com/office/drawing/2014/main" id="{40F7A14E-0FD9-6DB4-C656-CBD7F687498B}"/>
              </a:ext>
            </a:extLst>
          </p:cNvPr>
          <p:cNvGrpSpPr/>
          <p:nvPr/>
        </p:nvGrpSpPr>
        <p:grpSpPr>
          <a:xfrm>
            <a:off x="14300219" y="755621"/>
            <a:ext cx="3444840" cy="1635002"/>
            <a:chOff x="0" y="0"/>
            <a:chExt cx="2263775" cy="1074441"/>
          </a:xfrm>
        </p:grpSpPr>
        <p:sp>
          <p:nvSpPr>
            <p:cNvPr id="73" name="Freeform 73">
              <a:extLst>
                <a:ext uri="{FF2B5EF4-FFF2-40B4-BE49-F238E27FC236}">
                  <a16:creationId xmlns:a16="http://schemas.microsoft.com/office/drawing/2014/main" id="{BD487FF0-03B7-529E-71C2-DF6B45B254FA}"/>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B8FF1B0A-06A3-7124-B3F5-6C492572B22E}"/>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08CFCFC3-C4E8-57C2-E9A4-EA3C2F3D19A0}"/>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1A8388EF-36D3-1FE5-1295-7E6E9257B71F}"/>
              </a:ext>
            </a:extLst>
          </p:cNvPr>
          <p:cNvGrpSpPr/>
          <p:nvPr/>
        </p:nvGrpSpPr>
        <p:grpSpPr>
          <a:xfrm>
            <a:off x="14687037" y="484804"/>
            <a:ext cx="2671204" cy="566577"/>
            <a:chOff x="0" y="0"/>
            <a:chExt cx="1755380" cy="372326"/>
          </a:xfrm>
        </p:grpSpPr>
        <p:sp>
          <p:nvSpPr>
            <p:cNvPr id="77" name="Freeform 77">
              <a:extLst>
                <a:ext uri="{FF2B5EF4-FFF2-40B4-BE49-F238E27FC236}">
                  <a16:creationId xmlns:a16="http://schemas.microsoft.com/office/drawing/2014/main" id="{FBB0EC9B-5E53-B3E4-120A-1CFD1A2F403A}"/>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9FD8C4B6-4F14-641E-F173-D853E14C0C2D}"/>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9FEB47E6-D3B4-C199-FBB3-C2F88300A86D}"/>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3139A7D5-F203-EE78-1041-99A872FAD151}"/>
              </a:ext>
            </a:extLst>
          </p:cNvPr>
          <p:cNvSpPr txBox="1"/>
          <p:nvPr/>
        </p:nvSpPr>
        <p:spPr>
          <a:xfrm>
            <a:off x="15223804" y="1369088"/>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tl/>
              </a:rPr>
              <a:t>20 </a:t>
            </a:r>
            <a:r>
              <a:rPr lang="ar-EG" sz="2241" dirty="0">
                <a:solidFill>
                  <a:srgbClr val="000000"/>
                </a:solidFill>
                <a:latin typeface="IBM Plex Sans Arabic"/>
                <a:ea typeface="IBM Plex Sans Arabic"/>
                <a:cs typeface="IBM Plex Sans Arabic"/>
                <a:sym typeface="IBM Plex Sans Arabic"/>
                <a:rtl/>
              </a:rPr>
              <a:t>دق</a:t>
            </a:r>
            <a:r>
              <a:rPr lang="ar-MA" sz="2241" dirty="0">
                <a:solidFill>
                  <a:srgbClr val="000000"/>
                </a:solidFill>
                <a:latin typeface="IBM Plex Sans Arabic"/>
                <a:ea typeface="IBM Plex Sans Arabic"/>
                <a:cs typeface="IBM Plex Sans Arabic"/>
                <a:sym typeface="IBM Plex Sans Arabic"/>
                <a:rtl/>
              </a:rPr>
              <a:t>ي</a:t>
            </a:r>
            <a:r>
              <a:rPr lang="ar-EG" sz="2241" dirty="0">
                <a:solidFill>
                  <a:srgbClr val="000000"/>
                </a:solidFill>
                <a:latin typeface="IBM Plex Sans Arabic"/>
                <a:ea typeface="IBM Plex Sans Arabic"/>
                <a:cs typeface="IBM Plex Sans Arabic"/>
                <a:sym typeface="IBM Plex Sans Arabic"/>
                <a:rtl/>
              </a:rPr>
              <a:t>ق</a:t>
            </a:r>
            <a:r>
              <a:rPr lang="ar-MA" sz="2241" dirty="0">
                <a:solidFill>
                  <a:srgbClr val="000000"/>
                </a:solidFill>
                <a:latin typeface="IBM Plex Sans Arabic"/>
                <a:ea typeface="IBM Plex Sans Arabic"/>
                <a:cs typeface="IBM Plex Sans Arabic"/>
                <a:sym typeface="IBM Plex Sans Arabic"/>
                <a:rtl/>
              </a:rPr>
              <a:t>ة</a:t>
            </a:r>
            <a:endParaRPr lang="ar-EG" sz="2241" dirty="0">
              <a:solidFill>
                <a:srgbClr val="000000"/>
              </a:solidFill>
              <a:latin typeface="IBM Plex Sans Arabic"/>
              <a:ea typeface="IBM Plex Sans Arabic"/>
              <a:cs typeface="IBM Plex Sans Arabic"/>
              <a:sym typeface="IBM Plex Sans Arabic"/>
              <a:rtl/>
            </a:endParaRPr>
          </a:p>
        </p:txBody>
      </p:sp>
      <p:sp>
        <p:nvSpPr>
          <p:cNvPr id="81" name="TextBox 81">
            <a:extLst>
              <a:ext uri="{FF2B5EF4-FFF2-40B4-BE49-F238E27FC236}">
                <a16:creationId xmlns:a16="http://schemas.microsoft.com/office/drawing/2014/main" id="{40F89214-6A9A-14E7-D1D8-69A675B2BD1C}"/>
              </a:ext>
            </a:extLst>
          </p:cNvPr>
          <p:cNvSpPr txBox="1"/>
          <p:nvPr/>
        </p:nvSpPr>
        <p:spPr>
          <a:xfrm>
            <a:off x="14869082" y="643789"/>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82" name="Freeform 7">
            <a:extLst>
              <a:ext uri="{FF2B5EF4-FFF2-40B4-BE49-F238E27FC236}">
                <a16:creationId xmlns:a16="http://schemas.microsoft.com/office/drawing/2014/main" id="{000523E1-A1BD-80C1-16B2-E44C2585F821}"/>
              </a:ext>
            </a:extLst>
          </p:cNvPr>
          <p:cNvSpPr/>
          <p:nvPr/>
        </p:nvSpPr>
        <p:spPr>
          <a:xfrm rot="21304290" flipV="1">
            <a:off x="9393825" y="2696189"/>
            <a:ext cx="1229569" cy="701522"/>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6" name="Group 12">
            <a:extLst>
              <a:ext uri="{FF2B5EF4-FFF2-40B4-BE49-F238E27FC236}">
                <a16:creationId xmlns:a16="http://schemas.microsoft.com/office/drawing/2014/main" id="{9E03B1B3-3CDA-241A-F8DB-BA445FA3FC81}"/>
              </a:ext>
            </a:extLst>
          </p:cNvPr>
          <p:cNvGrpSpPr/>
          <p:nvPr/>
        </p:nvGrpSpPr>
        <p:grpSpPr>
          <a:xfrm>
            <a:off x="591800" y="9002444"/>
            <a:ext cx="17467600" cy="1098379"/>
            <a:chOff x="0" y="0"/>
            <a:chExt cx="2269920" cy="2496304"/>
          </a:xfrm>
        </p:grpSpPr>
        <p:sp>
          <p:nvSpPr>
            <p:cNvPr id="7" name="Freeform 13">
              <a:extLst>
                <a:ext uri="{FF2B5EF4-FFF2-40B4-BE49-F238E27FC236}">
                  <a16:creationId xmlns:a16="http://schemas.microsoft.com/office/drawing/2014/main" id="{3788B8CA-3AED-E517-1772-15D19D80F1B5}"/>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12" name="Freeform 14">
              <a:extLst>
                <a:ext uri="{FF2B5EF4-FFF2-40B4-BE49-F238E27FC236}">
                  <a16:creationId xmlns:a16="http://schemas.microsoft.com/office/drawing/2014/main" id="{58F0B3A7-58B8-4C54-45D9-17AF74DA9E7A}"/>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13" name="Freeform 15">
              <a:extLst>
                <a:ext uri="{FF2B5EF4-FFF2-40B4-BE49-F238E27FC236}">
                  <a16:creationId xmlns:a16="http://schemas.microsoft.com/office/drawing/2014/main" id="{077FE35A-5566-4F2F-B625-A1312AFEA6DF}"/>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sp>
        <p:nvSpPr>
          <p:cNvPr id="14" name="TextBox 47">
            <a:extLst>
              <a:ext uri="{FF2B5EF4-FFF2-40B4-BE49-F238E27FC236}">
                <a16:creationId xmlns:a16="http://schemas.microsoft.com/office/drawing/2014/main" id="{B39461D4-15D4-1AEC-9AEC-3FFFD633ABA6}"/>
              </a:ext>
            </a:extLst>
          </p:cNvPr>
          <p:cNvSpPr txBox="1"/>
          <p:nvPr/>
        </p:nvSpPr>
        <p:spPr>
          <a:xfrm>
            <a:off x="1003833" y="9187688"/>
            <a:ext cx="15927378" cy="604012"/>
          </a:xfrm>
          <a:prstGeom prst="rect">
            <a:avLst/>
          </a:prstGeom>
        </p:spPr>
        <p:txBody>
          <a:bodyPr wrap="square"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يذكر الأستاذ(ة) تلامذته بأن ورقة من فئة 10 دراهم تفكك إلى 10 أوراق  من فئة درهم واحد؛ وورقة من فئة 100 درهم تفكك إلى 10 أوراق من فئة 10 دراهم؛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يحرص الأستاذ(ة) أثناء عملية الطرح على سحب  الأوراق النقدية الممثلة للعدد المطروح خارج إطار منزل العمليات  لتفادي أي تشويش.</a:t>
            </a:r>
          </a:p>
        </p:txBody>
      </p:sp>
      <p:grpSp>
        <p:nvGrpSpPr>
          <p:cNvPr id="15" name="Group 76">
            <a:extLst>
              <a:ext uri="{FF2B5EF4-FFF2-40B4-BE49-F238E27FC236}">
                <a16:creationId xmlns:a16="http://schemas.microsoft.com/office/drawing/2014/main" id="{81680917-AE5F-EBE2-5036-A4AB27A52051}"/>
              </a:ext>
            </a:extLst>
          </p:cNvPr>
          <p:cNvGrpSpPr/>
          <p:nvPr/>
        </p:nvGrpSpPr>
        <p:grpSpPr>
          <a:xfrm>
            <a:off x="8047555" y="8501203"/>
            <a:ext cx="2671204" cy="680897"/>
            <a:chOff x="0" y="0"/>
            <a:chExt cx="1755380" cy="372326"/>
          </a:xfrm>
        </p:grpSpPr>
        <p:sp>
          <p:nvSpPr>
            <p:cNvPr id="16" name="Freeform 77">
              <a:extLst>
                <a:ext uri="{FF2B5EF4-FFF2-40B4-BE49-F238E27FC236}">
                  <a16:creationId xmlns:a16="http://schemas.microsoft.com/office/drawing/2014/main" id="{459FDE1A-1871-E863-CB3C-D1EDA103BC66}"/>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17" name="Freeform 78">
              <a:extLst>
                <a:ext uri="{FF2B5EF4-FFF2-40B4-BE49-F238E27FC236}">
                  <a16:creationId xmlns:a16="http://schemas.microsoft.com/office/drawing/2014/main" id="{A4D629FF-EF11-1DE8-614E-9CF21A182DE3}"/>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18" name="Freeform 79">
              <a:extLst>
                <a:ext uri="{FF2B5EF4-FFF2-40B4-BE49-F238E27FC236}">
                  <a16:creationId xmlns:a16="http://schemas.microsoft.com/office/drawing/2014/main" id="{391A49BF-8D31-6E90-78D5-D0A244ADD33F}"/>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19" name="TextBox 81">
            <a:extLst>
              <a:ext uri="{FF2B5EF4-FFF2-40B4-BE49-F238E27FC236}">
                <a16:creationId xmlns:a16="http://schemas.microsoft.com/office/drawing/2014/main" id="{2770B8BF-844C-6E2E-A078-D4A79DFFD58E}"/>
              </a:ext>
            </a:extLst>
          </p:cNvPr>
          <p:cNvSpPr txBox="1"/>
          <p:nvPr/>
        </p:nvSpPr>
        <p:spPr>
          <a:xfrm>
            <a:off x="8229600" y="8649339"/>
            <a:ext cx="2390218" cy="258574"/>
          </a:xfrm>
          <a:prstGeom prst="rect">
            <a:avLst/>
          </a:prstGeom>
        </p:spPr>
        <p:txBody>
          <a:bodyPr lIns="0" tIns="0" rIns="0" bIns="0" rtlCol="0" anchor="t">
            <a:spAutoFit/>
          </a:bodyPr>
          <a:lstStyle/>
          <a:p>
            <a:pPr marL="0" lvl="0" indent="0" algn="ctr" rtl="1">
              <a:lnSpc>
                <a:spcPts val="1804"/>
              </a:lnSpc>
              <a:spcBef>
                <a:spcPct val="0"/>
              </a:spcBef>
            </a:pPr>
            <a:r>
              <a:rPr lang="ar-MA" sz="2200" dirty="0">
                <a:solidFill>
                  <a:srgbClr val="2A2B39"/>
                </a:solidFill>
                <a:latin typeface="IBM Plex Sans Arabic"/>
                <a:ea typeface="IBM Plex Sans Arabic"/>
                <a:cs typeface="IBM Plex Sans Arabic"/>
                <a:sym typeface="IBM Plex Sans Arabic"/>
                <a:rtl/>
              </a:rPr>
              <a:t>موجهات عامة</a:t>
            </a:r>
            <a:endParaRPr lang="ar-EG" sz="2200" dirty="0">
              <a:solidFill>
                <a:srgbClr val="2A2B39"/>
              </a:solidFill>
              <a:latin typeface="IBM Plex Sans Arabic"/>
              <a:ea typeface="IBM Plex Sans Arabic"/>
              <a:cs typeface="IBM Plex Sans Arabic"/>
              <a:sym typeface="IBM Plex Sans Arabic"/>
              <a:rtl/>
            </a:endParaRPr>
          </a:p>
        </p:txBody>
      </p:sp>
      <p:pic>
        <p:nvPicPr>
          <p:cNvPr id="28" name="Image 27" descr="Une image contenant texte, capture d’écran, ligne, diagramme&#10;&#10;Description générée automatiquement">
            <a:extLst>
              <a:ext uri="{FF2B5EF4-FFF2-40B4-BE49-F238E27FC236}">
                <a16:creationId xmlns:a16="http://schemas.microsoft.com/office/drawing/2014/main" id="{084E8998-4F74-549C-C59A-63778614B255}"/>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690214" y="4572745"/>
            <a:ext cx="4723366" cy="3675596"/>
          </a:xfrm>
          <a:prstGeom prst="rect">
            <a:avLst/>
          </a:prstGeom>
        </p:spPr>
      </p:pic>
    </p:spTree>
    <p:extLst>
      <p:ext uri="{BB962C8B-B14F-4D97-AF65-F5344CB8AC3E}">
        <p14:creationId xmlns:p14="http://schemas.microsoft.com/office/powerpoint/2010/main" val="200839669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CA892-3DC0-775F-1C45-C129A405C8F3}"/>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2926B59B-1260-93CB-4282-5AC18C61A597}"/>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E1627D9A-E9B4-ACDD-F586-4185F19B4370}"/>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25E788C6-9983-7565-3527-0CA27B9FA377}"/>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50FF844E-B438-034D-2DAF-CE05432F41CF}"/>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24D5C227-E01A-8BDF-6A12-0843089AF043}"/>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7" name="TextBox 17">
            <a:extLst>
              <a:ext uri="{FF2B5EF4-FFF2-40B4-BE49-F238E27FC236}">
                <a16:creationId xmlns:a16="http://schemas.microsoft.com/office/drawing/2014/main" id="{7D7DE233-E5F4-A8BB-1A95-BB4B0EAFCC9F}"/>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 </a:t>
            </a:r>
            <a:r>
              <a:rPr lang="fr-FR"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9</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16104565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E83AB-0930-F36A-254B-BE286D6F4F3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BAF7FB6-DEDC-D3CC-2C20-C4AC8F91300D}"/>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900AF35C-38FE-E07C-7BB9-B0887185FC69}"/>
              </a:ext>
            </a:extLst>
          </p:cNvPr>
          <p:cNvSpPr txBox="1"/>
          <p:nvPr/>
        </p:nvSpPr>
        <p:spPr>
          <a:xfrm>
            <a:off x="4803147" y="382250"/>
            <a:ext cx="8785085" cy="1918795"/>
          </a:xfrm>
          <a:prstGeom prst="rect">
            <a:avLst/>
          </a:prstGeom>
        </p:spPr>
        <p:txBody>
          <a:bodyPr lIns="0" tIns="0" rIns="0" bIns="0" rtlCol="0" anchor="t">
            <a:spAutoFit/>
          </a:bodyPr>
          <a:lstStyle/>
          <a:p>
            <a:pPr algn="ctr" rtl="1">
              <a:lnSpc>
                <a:spcPts val="4818"/>
              </a:lnSpc>
            </a:pPr>
            <a:r>
              <a:rPr lang="ar-MA" sz="5400" spc="58" dirty="0">
                <a:solidFill>
                  <a:srgbClr val="2A2B39"/>
                </a:solidFill>
                <a:latin typeface="IBM Plex Sans Arabic"/>
                <a:ea typeface="IBM Plex Sans Arabic"/>
                <a:cs typeface="IBM Plex Sans Arabic"/>
                <a:sym typeface="IBM Plex Sans Arabic"/>
                <a:rtl/>
              </a:rPr>
              <a:t>حل المسائل باستخدام استراتيجية الأسئلة الأربعة</a:t>
            </a:r>
          </a:p>
          <a:p>
            <a:pPr marL="0" lvl="0" indent="0" algn="ctr" rtl="1">
              <a:lnSpc>
                <a:spcPts val="4818"/>
              </a:lnSpc>
              <a:spcBef>
                <a:spcPct val="0"/>
              </a:spcBef>
            </a:pPr>
            <a:endParaRPr lang="ar-EG" sz="5876" spc="58" dirty="0">
              <a:solidFill>
                <a:srgbClr val="2A2B39"/>
              </a:solidFill>
              <a:latin typeface="IBM Plex Sans Arabic"/>
              <a:ea typeface="IBM Plex Sans Arabic"/>
              <a:cs typeface="IBM Plex Sans Arabic"/>
              <a:sym typeface="IBM Plex Sans Arabic"/>
              <a:rtl/>
            </a:endParaRPr>
          </a:p>
        </p:txBody>
      </p:sp>
      <p:sp>
        <p:nvSpPr>
          <p:cNvPr id="4" name="Freeform 4">
            <a:extLst>
              <a:ext uri="{FF2B5EF4-FFF2-40B4-BE49-F238E27FC236}">
                <a16:creationId xmlns:a16="http://schemas.microsoft.com/office/drawing/2014/main" id="{0C85EE50-E144-DCA1-FA23-5D22816D3A9C}"/>
              </a:ext>
            </a:extLst>
          </p:cNvPr>
          <p:cNvSpPr/>
          <p:nvPr/>
        </p:nvSpPr>
        <p:spPr>
          <a:xfrm rot="1149339" flipV="1">
            <a:off x="13324972" y="3377762"/>
            <a:ext cx="2237386"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9498CD42-0DA9-4098-57F3-9912BF61BC3D}"/>
              </a:ext>
            </a:extLst>
          </p:cNvPr>
          <p:cNvGrpSpPr/>
          <p:nvPr/>
        </p:nvGrpSpPr>
        <p:grpSpPr>
          <a:xfrm>
            <a:off x="5486400" y="1701205"/>
            <a:ext cx="7335885" cy="1842095"/>
            <a:chOff x="0" y="0"/>
            <a:chExt cx="3172940" cy="796749"/>
          </a:xfrm>
        </p:grpSpPr>
        <p:sp>
          <p:nvSpPr>
            <p:cNvPr id="9" name="Freeform 9">
              <a:extLst>
                <a:ext uri="{FF2B5EF4-FFF2-40B4-BE49-F238E27FC236}">
                  <a16:creationId xmlns:a16="http://schemas.microsoft.com/office/drawing/2014/main" id="{A555412F-8650-8C3A-1EA3-810B5A53DE37}"/>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3C64419F-9970-51A5-19D9-089A6B79DE15}"/>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4024F6F9-661A-E1EB-4413-512E660217BE}"/>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D46D053D-B2E8-47C4-CE92-8E7837A294C3}"/>
              </a:ext>
            </a:extLst>
          </p:cNvPr>
          <p:cNvGrpSpPr/>
          <p:nvPr/>
        </p:nvGrpSpPr>
        <p:grpSpPr>
          <a:xfrm>
            <a:off x="439956" y="4505128"/>
            <a:ext cx="13860264" cy="5401838"/>
            <a:chOff x="0" y="0"/>
            <a:chExt cx="2541682" cy="2496304"/>
          </a:xfrm>
        </p:grpSpPr>
        <p:sp>
          <p:nvSpPr>
            <p:cNvPr id="13" name="Freeform 13">
              <a:extLst>
                <a:ext uri="{FF2B5EF4-FFF2-40B4-BE49-F238E27FC236}">
                  <a16:creationId xmlns:a16="http://schemas.microsoft.com/office/drawing/2014/main" id="{CB0C4BAC-2E8E-5AC2-622A-A283912820AD}"/>
                </a:ext>
              </a:extLst>
            </p:cNvPr>
            <p:cNvSpPr/>
            <p:nvPr/>
          </p:nvSpPr>
          <p:spPr>
            <a:xfrm>
              <a:off x="40007" y="45156"/>
              <a:ext cx="2501674" cy="2450443"/>
            </a:xfrm>
            <a:custGeom>
              <a:avLst/>
              <a:gdLst/>
              <a:ahLst/>
              <a:cxnLst/>
              <a:rect l="l" t="t" r="r" b="b"/>
              <a:pathLst>
                <a:path w="2501674" h="2450443">
                  <a:moveTo>
                    <a:pt x="633" y="2420668"/>
                  </a:moveTo>
                  <a:cubicBezTo>
                    <a:pt x="-1907" y="2429558"/>
                    <a:pt x="3173" y="2435908"/>
                    <a:pt x="16395" y="2437178"/>
                  </a:cubicBezTo>
                  <a:cubicBezTo>
                    <a:pt x="31607" y="2438448"/>
                    <a:pt x="44917" y="2438448"/>
                    <a:pt x="60129" y="2438448"/>
                  </a:cubicBezTo>
                  <a:cubicBezTo>
                    <a:pt x="120977" y="2439718"/>
                    <a:pt x="181824" y="2439718"/>
                    <a:pt x="244573" y="2440988"/>
                  </a:cubicBezTo>
                  <a:cubicBezTo>
                    <a:pt x="278799" y="2442258"/>
                    <a:pt x="313026" y="2443528"/>
                    <a:pt x="345351" y="2444798"/>
                  </a:cubicBezTo>
                  <a:cubicBezTo>
                    <a:pt x="402396" y="2446068"/>
                    <a:pt x="457539" y="2446068"/>
                    <a:pt x="514583" y="2447338"/>
                  </a:cubicBezTo>
                  <a:cubicBezTo>
                    <a:pt x="537401" y="2447338"/>
                    <a:pt x="558317" y="2447338"/>
                    <a:pt x="581135" y="2446068"/>
                  </a:cubicBezTo>
                  <a:cubicBezTo>
                    <a:pt x="590642" y="2446068"/>
                    <a:pt x="602051" y="2444798"/>
                    <a:pt x="611558" y="2444798"/>
                  </a:cubicBezTo>
                  <a:cubicBezTo>
                    <a:pt x="649588" y="2446068"/>
                    <a:pt x="1410180" y="2437178"/>
                    <a:pt x="1448209" y="2438448"/>
                  </a:cubicBezTo>
                  <a:cubicBezTo>
                    <a:pt x="1501451" y="2439718"/>
                    <a:pt x="1647865" y="2439718"/>
                    <a:pt x="1701106" y="2439718"/>
                  </a:cubicBezTo>
                  <a:cubicBezTo>
                    <a:pt x="1722022" y="2439718"/>
                    <a:pt x="1741037" y="2438448"/>
                    <a:pt x="1761954" y="2438448"/>
                  </a:cubicBezTo>
                  <a:lnTo>
                    <a:pt x="1864634" y="2442258"/>
                  </a:lnTo>
                  <a:cubicBezTo>
                    <a:pt x="1938791" y="2444798"/>
                    <a:pt x="2011047" y="2442258"/>
                    <a:pt x="2085205" y="2446068"/>
                  </a:cubicBezTo>
                  <a:cubicBezTo>
                    <a:pt x="2208801" y="2451148"/>
                    <a:pt x="2334299" y="2444798"/>
                    <a:pt x="2438175" y="2449878"/>
                  </a:cubicBezTo>
                  <a:cubicBezTo>
                    <a:pt x="2458495" y="2451148"/>
                    <a:pt x="2478815" y="2449878"/>
                    <a:pt x="2501675" y="2449878"/>
                  </a:cubicBezTo>
                  <a:lnTo>
                    <a:pt x="2501675" y="2390188"/>
                  </a:lnTo>
                  <a:cubicBezTo>
                    <a:pt x="2500405" y="2308306"/>
                    <a:pt x="2499135" y="2218571"/>
                    <a:pt x="2499135" y="2123227"/>
                  </a:cubicBezTo>
                  <a:cubicBezTo>
                    <a:pt x="2499135" y="2012927"/>
                    <a:pt x="2502945" y="1900758"/>
                    <a:pt x="2496595" y="1790458"/>
                  </a:cubicBezTo>
                  <a:cubicBezTo>
                    <a:pt x="2488975" y="1717548"/>
                    <a:pt x="2477545" y="279912"/>
                    <a:pt x="2477545" y="207002"/>
                  </a:cubicBezTo>
                  <a:cubicBezTo>
                    <a:pt x="2475005" y="156526"/>
                    <a:pt x="2473735" y="104180"/>
                    <a:pt x="2471195" y="53704"/>
                  </a:cubicBezTo>
                  <a:cubicBezTo>
                    <a:pt x="2471195" y="38748"/>
                    <a:pt x="2469925" y="23792"/>
                    <a:pt x="2468655" y="5644"/>
                  </a:cubicBezTo>
                  <a:cubicBezTo>
                    <a:pt x="2458495" y="3104"/>
                    <a:pt x="2449605" y="1834"/>
                    <a:pt x="2439445" y="564"/>
                  </a:cubicBezTo>
                  <a:cubicBezTo>
                    <a:pt x="2431825" y="-706"/>
                    <a:pt x="2424205" y="564"/>
                    <a:pt x="2417855" y="564"/>
                  </a:cubicBezTo>
                  <a:lnTo>
                    <a:pt x="6888" y="5644"/>
                  </a:lnTo>
                  <a:lnTo>
                    <a:pt x="633"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6D27A85F-369E-E2EA-200B-EA3A1D017AD3}"/>
                </a:ext>
              </a:extLst>
            </p:cNvPr>
            <p:cNvSpPr/>
            <p:nvPr/>
          </p:nvSpPr>
          <p:spPr>
            <a:xfrm>
              <a:off x="11430" y="16510"/>
              <a:ext cx="2480722" cy="2441694"/>
            </a:xfrm>
            <a:custGeom>
              <a:avLst/>
              <a:gdLst/>
              <a:ahLst/>
              <a:cxnLst/>
              <a:rect l="l" t="t" r="r" b="b"/>
              <a:pathLst>
                <a:path w="2480722" h="2441694">
                  <a:moveTo>
                    <a:pt x="2480722" y="2441694"/>
                  </a:moveTo>
                  <a:lnTo>
                    <a:pt x="0" y="2434074"/>
                  </a:lnTo>
                  <a:lnTo>
                    <a:pt x="0" y="863796"/>
                  </a:lnTo>
                  <a:lnTo>
                    <a:pt x="7620" y="20320"/>
                  </a:lnTo>
                  <a:lnTo>
                    <a:pt x="1239102" y="0"/>
                  </a:lnTo>
                  <a:lnTo>
                    <a:pt x="2459132"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AC361DC5-977B-4217-63EB-B3BE4CE89AB7}"/>
                </a:ext>
              </a:extLst>
            </p:cNvPr>
            <p:cNvSpPr/>
            <p:nvPr/>
          </p:nvSpPr>
          <p:spPr>
            <a:xfrm>
              <a:off x="-215" y="0"/>
              <a:ext cx="2505066" cy="2467658"/>
            </a:xfrm>
            <a:custGeom>
              <a:avLst/>
              <a:gdLst/>
              <a:ahLst/>
              <a:cxnLst/>
              <a:rect l="l" t="t" r="r" b="b"/>
              <a:pathLst>
                <a:path w="2505066" h="2467658">
                  <a:moveTo>
                    <a:pt x="2472047" y="21590"/>
                  </a:moveTo>
                  <a:cubicBezTo>
                    <a:pt x="2473317" y="34290"/>
                    <a:pt x="2473317" y="44450"/>
                    <a:pt x="2474587" y="55862"/>
                  </a:cubicBezTo>
                  <a:cubicBezTo>
                    <a:pt x="2477127" y="106338"/>
                    <a:pt x="2478397" y="158684"/>
                    <a:pt x="2480937" y="209160"/>
                  </a:cubicBezTo>
                  <a:cubicBezTo>
                    <a:pt x="2480937" y="282070"/>
                    <a:pt x="2493637" y="1719706"/>
                    <a:pt x="2499987" y="1792616"/>
                  </a:cubicBezTo>
                  <a:cubicBezTo>
                    <a:pt x="2506337" y="1902916"/>
                    <a:pt x="2502527" y="2015085"/>
                    <a:pt x="2502527" y="2125385"/>
                  </a:cubicBezTo>
                  <a:cubicBezTo>
                    <a:pt x="2502527" y="2222598"/>
                    <a:pt x="2503797" y="2312333"/>
                    <a:pt x="2505067" y="2407404"/>
                  </a:cubicBezTo>
                  <a:lnTo>
                    <a:pt x="2505067" y="2467094"/>
                  </a:lnTo>
                  <a:cubicBezTo>
                    <a:pt x="2482207" y="2467094"/>
                    <a:pt x="2461887" y="2468364"/>
                    <a:pt x="2441567" y="2467094"/>
                  </a:cubicBezTo>
                  <a:cubicBezTo>
                    <a:pt x="2319378" y="2462014"/>
                    <a:pt x="2193880" y="2468364"/>
                    <a:pt x="2070284" y="2463284"/>
                  </a:cubicBezTo>
                  <a:cubicBezTo>
                    <a:pt x="1996127" y="2459474"/>
                    <a:pt x="1923870" y="2462014"/>
                    <a:pt x="1849713" y="2459474"/>
                  </a:cubicBezTo>
                  <a:lnTo>
                    <a:pt x="1747033" y="2455664"/>
                  </a:lnTo>
                  <a:cubicBezTo>
                    <a:pt x="1726116" y="2455664"/>
                    <a:pt x="1707102" y="2456934"/>
                    <a:pt x="1686185" y="2456934"/>
                  </a:cubicBezTo>
                  <a:cubicBezTo>
                    <a:pt x="1632944" y="2455664"/>
                    <a:pt x="1486530" y="2456934"/>
                    <a:pt x="1433288" y="2455664"/>
                  </a:cubicBezTo>
                  <a:cubicBezTo>
                    <a:pt x="1395259" y="2454394"/>
                    <a:pt x="634667" y="2463284"/>
                    <a:pt x="596637" y="2462014"/>
                  </a:cubicBezTo>
                  <a:cubicBezTo>
                    <a:pt x="587130" y="2462014"/>
                    <a:pt x="575721" y="2463284"/>
                    <a:pt x="566214" y="2463284"/>
                  </a:cubicBezTo>
                  <a:cubicBezTo>
                    <a:pt x="543396" y="2463284"/>
                    <a:pt x="522480" y="2464554"/>
                    <a:pt x="499662" y="2464554"/>
                  </a:cubicBezTo>
                  <a:cubicBezTo>
                    <a:pt x="442618" y="2464554"/>
                    <a:pt x="387475" y="2463284"/>
                    <a:pt x="330430" y="2462014"/>
                  </a:cubicBezTo>
                  <a:cubicBezTo>
                    <a:pt x="296204" y="2460744"/>
                    <a:pt x="261977" y="2459474"/>
                    <a:pt x="229652" y="2458204"/>
                  </a:cubicBezTo>
                  <a:cubicBezTo>
                    <a:pt x="168805" y="2456934"/>
                    <a:pt x="107957" y="2455664"/>
                    <a:pt x="45208"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60420" y="30480"/>
                    <a:pt x="90844" y="29210"/>
                  </a:cubicBezTo>
                  <a:cubicBezTo>
                    <a:pt x="142184" y="25400"/>
                    <a:pt x="193524" y="22860"/>
                    <a:pt x="246765" y="20320"/>
                  </a:cubicBezTo>
                  <a:cubicBezTo>
                    <a:pt x="282893" y="17780"/>
                    <a:pt x="319021" y="16510"/>
                    <a:pt x="353248" y="13970"/>
                  </a:cubicBezTo>
                  <a:cubicBezTo>
                    <a:pt x="387475" y="11430"/>
                    <a:pt x="423603" y="8890"/>
                    <a:pt x="457829" y="8890"/>
                  </a:cubicBezTo>
                  <a:cubicBezTo>
                    <a:pt x="495859" y="7620"/>
                    <a:pt x="533889" y="10160"/>
                    <a:pt x="571918" y="8890"/>
                  </a:cubicBezTo>
                  <a:cubicBezTo>
                    <a:pt x="619455" y="8890"/>
                    <a:pt x="1480825" y="6350"/>
                    <a:pt x="1528363" y="5080"/>
                  </a:cubicBezTo>
                  <a:cubicBezTo>
                    <a:pt x="1573998" y="3810"/>
                    <a:pt x="1619634" y="2540"/>
                    <a:pt x="1667171" y="2540"/>
                  </a:cubicBezTo>
                  <a:cubicBezTo>
                    <a:pt x="1745131" y="1270"/>
                    <a:pt x="1821190" y="0"/>
                    <a:pt x="1899151" y="0"/>
                  </a:cubicBezTo>
                  <a:cubicBezTo>
                    <a:pt x="1931476" y="0"/>
                    <a:pt x="1965703" y="2540"/>
                    <a:pt x="1998028" y="2540"/>
                  </a:cubicBezTo>
                  <a:cubicBezTo>
                    <a:pt x="2087397" y="3810"/>
                    <a:pt x="2178668" y="5080"/>
                    <a:pt x="2268038" y="7620"/>
                  </a:cubicBezTo>
                  <a:cubicBezTo>
                    <a:pt x="2315575" y="8890"/>
                    <a:pt x="2363112" y="12700"/>
                    <a:pt x="2410649" y="16510"/>
                  </a:cubicBezTo>
                  <a:lnTo>
                    <a:pt x="2441567" y="16510"/>
                  </a:lnTo>
                  <a:cubicBezTo>
                    <a:pt x="2452997" y="17780"/>
                    <a:pt x="2461887" y="20320"/>
                    <a:pt x="2472047" y="21590"/>
                  </a:cubicBezTo>
                  <a:close/>
                  <a:moveTo>
                    <a:pt x="2482207" y="2450584"/>
                  </a:moveTo>
                  <a:cubicBezTo>
                    <a:pt x="2483477" y="2434074"/>
                    <a:pt x="2484747" y="2421374"/>
                    <a:pt x="2484747" y="2408674"/>
                  </a:cubicBezTo>
                  <a:cubicBezTo>
                    <a:pt x="2483477" y="2302986"/>
                    <a:pt x="2482207" y="2203903"/>
                    <a:pt x="2482207" y="2097343"/>
                  </a:cubicBezTo>
                  <a:cubicBezTo>
                    <a:pt x="2482207" y="2048736"/>
                    <a:pt x="2484747" y="2000129"/>
                    <a:pt x="2483477" y="1951523"/>
                  </a:cubicBezTo>
                  <a:cubicBezTo>
                    <a:pt x="2483477" y="1906655"/>
                    <a:pt x="2482207" y="1859918"/>
                    <a:pt x="2480937" y="1815050"/>
                  </a:cubicBezTo>
                  <a:cubicBezTo>
                    <a:pt x="2475857" y="1745879"/>
                    <a:pt x="2464427" y="313851"/>
                    <a:pt x="2464427" y="244680"/>
                  </a:cubicBezTo>
                  <a:cubicBezTo>
                    <a:pt x="2461887" y="186726"/>
                    <a:pt x="2459347" y="126902"/>
                    <a:pt x="2456807" y="68948"/>
                  </a:cubicBezTo>
                  <a:cubicBezTo>
                    <a:pt x="2455537" y="44450"/>
                    <a:pt x="2454267" y="43180"/>
                    <a:pt x="2437270" y="41910"/>
                  </a:cubicBezTo>
                  <a:cubicBezTo>
                    <a:pt x="2431565" y="41910"/>
                    <a:pt x="2427762" y="41910"/>
                    <a:pt x="2422058" y="40640"/>
                  </a:cubicBezTo>
                  <a:cubicBezTo>
                    <a:pt x="2374521" y="36830"/>
                    <a:pt x="2325083" y="31750"/>
                    <a:pt x="2277546" y="30480"/>
                  </a:cubicBezTo>
                  <a:cubicBezTo>
                    <a:pt x="2161555" y="26670"/>
                    <a:pt x="2043664" y="25400"/>
                    <a:pt x="1927673" y="22860"/>
                  </a:cubicBezTo>
                  <a:lnTo>
                    <a:pt x="1790767" y="22860"/>
                  </a:lnTo>
                  <a:cubicBezTo>
                    <a:pt x="1729919" y="22860"/>
                    <a:pt x="1669072" y="22860"/>
                    <a:pt x="1610126" y="24130"/>
                  </a:cubicBezTo>
                  <a:cubicBezTo>
                    <a:pt x="1558786" y="25400"/>
                    <a:pt x="693613" y="29210"/>
                    <a:pt x="642273" y="29210"/>
                  </a:cubicBezTo>
                  <a:cubicBezTo>
                    <a:pt x="558608" y="29210"/>
                    <a:pt x="474943" y="26670"/>
                    <a:pt x="391278" y="33020"/>
                  </a:cubicBezTo>
                  <a:cubicBezTo>
                    <a:pt x="347544" y="36830"/>
                    <a:pt x="305711" y="36830"/>
                    <a:pt x="263879" y="38100"/>
                  </a:cubicBezTo>
                  <a:cubicBezTo>
                    <a:pt x="191622" y="41910"/>
                    <a:pt x="119366" y="45720"/>
                    <a:pt x="4711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4223" y="2432804"/>
                    <a:pt x="90844" y="2434074"/>
                    <a:pt x="115563" y="2434074"/>
                  </a:cubicBezTo>
                  <a:cubicBezTo>
                    <a:pt x="151691" y="2434074"/>
                    <a:pt x="189721" y="2431534"/>
                    <a:pt x="225849" y="2434074"/>
                  </a:cubicBezTo>
                  <a:cubicBezTo>
                    <a:pt x="284795" y="2437884"/>
                    <a:pt x="343741" y="2440424"/>
                    <a:pt x="402687" y="2439154"/>
                  </a:cubicBezTo>
                  <a:cubicBezTo>
                    <a:pt x="440716" y="2437884"/>
                    <a:pt x="476844" y="2440424"/>
                    <a:pt x="514874" y="2440424"/>
                  </a:cubicBezTo>
                  <a:cubicBezTo>
                    <a:pt x="570017" y="2440424"/>
                    <a:pt x="625160" y="2439154"/>
                    <a:pt x="680303" y="2440424"/>
                  </a:cubicBezTo>
                  <a:cubicBezTo>
                    <a:pt x="762066" y="2441694"/>
                    <a:pt x="1659565" y="2431534"/>
                    <a:pt x="1743230" y="2434074"/>
                  </a:cubicBezTo>
                  <a:cubicBezTo>
                    <a:pt x="1779358" y="2435344"/>
                    <a:pt x="1815486" y="2436614"/>
                    <a:pt x="1849713" y="2436614"/>
                  </a:cubicBezTo>
                  <a:cubicBezTo>
                    <a:pt x="1912461" y="2439154"/>
                    <a:pt x="1973309" y="2435344"/>
                    <a:pt x="2036058" y="2439154"/>
                  </a:cubicBezTo>
                  <a:cubicBezTo>
                    <a:pt x="2087397" y="2441694"/>
                    <a:pt x="2138737" y="2441694"/>
                    <a:pt x="2190077" y="2444234"/>
                  </a:cubicBezTo>
                  <a:cubicBezTo>
                    <a:pt x="2266137" y="2448044"/>
                    <a:pt x="2342196" y="2450584"/>
                    <a:pt x="2418255" y="2451854"/>
                  </a:cubicBezTo>
                  <a:cubicBezTo>
                    <a:pt x="2444107" y="2451854"/>
                    <a:pt x="2461887" y="2450584"/>
                    <a:pt x="2482207" y="2450584"/>
                  </a:cubicBezTo>
                  <a:close/>
                </a:path>
              </a:pathLst>
            </a:custGeom>
            <a:solidFill>
              <a:srgbClr val="2A2B39"/>
            </a:solidFill>
          </p:spPr>
          <p:txBody>
            <a:bodyPr/>
            <a:lstStyle/>
            <a:p>
              <a:endParaRPr lang="fr-FR"/>
            </a:p>
          </p:txBody>
        </p:sp>
      </p:grpSp>
      <p:grpSp>
        <p:nvGrpSpPr>
          <p:cNvPr id="16" name="Group 16">
            <a:extLst>
              <a:ext uri="{FF2B5EF4-FFF2-40B4-BE49-F238E27FC236}">
                <a16:creationId xmlns:a16="http://schemas.microsoft.com/office/drawing/2014/main" id="{60904552-28AB-07EA-C68D-849F0135ADF9}"/>
              </a:ext>
            </a:extLst>
          </p:cNvPr>
          <p:cNvGrpSpPr/>
          <p:nvPr/>
        </p:nvGrpSpPr>
        <p:grpSpPr>
          <a:xfrm>
            <a:off x="14448350" y="4420671"/>
            <a:ext cx="3167861" cy="5484769"/>
            <a:chOff x="0" y="0"/>
            <a:chExt cx="1630059" cy="2496304"/>
          </a:xfrm>
        </p:grpSpPr>
        <p:sp>
          <p:nvSpPr>
            <p:cNvPr id="17" name="Freeform 17">
              <a:extLst>
                <a:ext uri="{FF2B5EF4-FFF2-40B4-BE49-F238E27FC236}">
                  <a16:creationId xmlns:a16="http://schemas.microsoft.com/office/drawing/2014/main" id="{106AF3C0-F875-250B-3FCE-FCC0A447A33A}"/>
                </a:ext>
              </a:extLst>
            </p:cNvPr>
            <p:cNvSpPr/>
            <p:nvPr/>
          </p:nvSpPr>
          <p:spPr>
            <a:xfrm>
              <a:off x="39983" y="45156"/>
              <a:ext cx="1590076" cy="2450443"/>
            </a:xfrm>
            <a:custGeom>
              <a:avLst/>
              <a:gdLst/>
              <a:ahLst/>
              <a:cxnLst/>
              <a:rect l="l" t="t" r="r" b="b"/>
              <a:pathLst>
                <a:path w="1590076" h="2450443">
                  <a:moveTo>
                    <a:pt x="657" y="2420668"/>
                  </a:moveTo>
                  <a:cubicBezTo>
                    <a:pt x="-1883" y="2429558"/>
                    <a:pt x="3197" y="2435908"/>
                    <a:pt x="11454" y="2437178"/>
                  </a:cubicBezTo>
                  <a:cubicBezTo>
                    <a:pt x="20876" y="2438448"/>
                    <a:pt x="29121" y="2438448"/>
                    <a:pt x="38543" y="2438448"/>
                  </a:cubicBezTo>
                  <a:cubicBezTo>
                    <a:pt x="76231" y="2439718"/>
                    <a:pt x="113919" y="2439718"/>
                    <a:pt x="152785" y="2440988"/>
                  </a:cubicBezTo>
                  <a:cubicBezTo>
                    <a:pt x="173985" y="2442258"/>
                    <a:pt x="195184" y="2443528"/>
                    <a:pt x="215206" y="2444798"/>
                  </a:cubicBezTo>
                  <a:cubicBezTo>
                    <a:pt x="250539" y="2446068"/>
                    <a:pt x="284694" y="2446068"/>
                    <a:pt x="320027" y="2447338"/>
                  </a:cubicBezTo>
                  <a:cubicBezTo>
                    <a:pt x="334160" y="2447338"/>
                    <a:pt x="347115" y="2447338"/>
                    <a:pt x="361248" y="2446068"/>
                  </a:cubicBezTo>
                  <a:cubicBezTo>
                    <a:pt x="367137" y="2446068"/>
                    <a:pt x="374204" y="2444798"/>
                    <a:pt x="380092" y="2444798"/>
                  </a:cubicBezTo>
                  <a:cubicBezTo>
                    <a:pt x="403648" y="2446068"/>
                    <a:pt x="874751" y="2437178"/>
                    <a:pt x="898306" y="2438448"/>
                  </a:cubicBezTo>
                  <a:cubicBezTo>
                    <a:pt x="931283" y="2439718"/>
                    <a:pt x="1021971" y="2439718"/>
                    <a:pt x="1054948" y="2439718"/>
                  </a:cubicBezTo>
                  <a:cubicBezTo>
                    <a:pt x="1067903" y="2439718"/>
                    <a:pt x="1079681" y="2438448"/>
                    <a:pt x="1092636" y="2438448"/>
                  </a:cubicBezTo>
                  <a:lnTo>
                    <a:pt x="1156235" y="2442258"/>
                  </a:lnTo>
                  <a:cubicBezTo>
                    <a:pt x="1202168" y="2444798"/>
                    <a:pt x="1246922" y="2442258"/>
                    <a:pt x="1292855" y="2446068"/>
                  </a:cubicBezTo>
                  <a:cubicBezTo>
                    <a:pt x="1369409" y="2451148"/>
                    <a:pt x="1447141" y="2444798"/>
                    <a:pt x="1526576" y="2449878"/>
                  </a:cubicBezTo>
                  <a:cubicBezTo>
                    <a:pt x="1546896" y="2451148"/>
                    <a:pt x="1567216" y="2449878"/>
                    <a:pt x="1590076" y="2449878"/>
                  </a:cubicBezTo>
                  <a:lnTo>
                    <a:pt x="1590076" y="2390188"/>
                  </a:lnTo>
                  <a:cubicBezTo>
                    <a:pt x="1588806" y="2308306"/>
                    <a:pt x="1587536" y="2218571"/>
                    <a:pt x="1587536" y="2123227"/>
                  </a:cubicBezTo>
                  <a:cubicBezTo>
                    <a:pt x="1587536" y="2012927"/>
                    <a:pt x="1591346" y="1900758"/>
                    <a:pt x="1584996" y="1790458"/>
                  </a:cubicBezTo>
                  <a:cubicBezTo>
                    <a:pt x="1577376" y="1717548"/>
                    <a:pt x="1565946" y="279912"/>
                    <a:pt x="1565946" y="207002"/>
                  </a:cubicBezTo>
                  <a:cubicBezTo>
                    <a:pt x="1563406" y="156526"/>
                    <a:pt x="1562136" y="104180"/>
                    <a:pt x="1559596" y="53704"/>
                  </a:cubicBezTo>
                  <a:cubicBezTo>
                    <a:pt x="1559596" y="38748"/>
                    <a:pt x="1558326" y="23792"/>
                    <a:pt x="1557056" y="5644"/>
                  </a:cubicBezTo>
                  <a:cubicBezTo>
                    <a:pt x="1546896" y="3104"/>
                    <a:pt x="1538006" y="1834"/>
                    <a:pt x="1527846" y="564"/>
                  </a:cubicBezTo>
                  <a:cubicBezTo>
                    <a:pt x="1520226" y="-706"/>
                    <a:pt x="1512606" y="564"/>
                    <a:pt x="1506256" y="564"/>
                  </a:cubicBezTo>
                  <a:lnTo>
                    <a:pt x="5565" y="5644"/>
                  </a:lnTo>
                  <a:lnTo>
                    <a:pt x="657" y="2420668"/>
                  </a:lnTo>
                  <a:close/>
                </a:path>
              </a:pathLst>
            </a:custGeom>
            <a:solidFill>
              <a:srgbClr val="8DD5DA"/>
            </a:solidFill>
          </p:spPr>
          <p:txBody>
            <a:bodyPr/>
            <a:lstStyle/>
            <a:p>
              <a:endParaRPr lang="fr-FR"/>
            </a:p>
          </p:txBody>
        </p:sp>
        <p:sp>
          <p:nvSpPr>
            <p:cNvPr id="18" name="Freeform 18">
              <a:extLst>
                <a:ext uri="{FF2B5EF4-FFF2-40B4-BE49-F238E27FC236}">
                  <a16:creationId xmlns:a16="http://schemas.microsoft.com/office/drawing/2014/main" id="{AA1F1FC4-7CE5-E932-39C7-E4C7107685A9}"/>
                </a:ext>
              </a:extLst>
            </p:cNvPr>
            <p:cNvSpPr/>
            <p:nvPr/>
          </p:nvSpPr>
          <p:spPr>
            <a:xfrm>
              <a:off x="11430" y="16510"/>
              <a:ext cx="1569099" cy="2441694"/>
            </a:xfrm>
            <a:custGeom>
              <a:avLst/>
              <a:gdLst/>
              <a:ahLst/>
              <a:cxnLst/>
              <a:rect l="l" t="t" r="r" b="b"/>
              <a:pathLst>
                <a:path w="1569099" h="2441694">
                  <a:moveTo>
                    <a:pt x="1569099" y="2441694"/>
                  </a:moveTo>
                  <a:lnTo>
                    <a:pt x="0" y="2434074"/>
                  </a:lnTo>
                  <a:lnTo>
                    <a:pt x="0" y="863796"/>
                  </a:lnTo>
                  <a:lnTo>
                    <a:pt x="7620" y="20320"/>
                  </a:lnTo>
                  <a:lnTo>
                    <a:pt x="779639" y="0"/>
                  </a:lnTo>
                  <a:lnTo>
                    <a:pt x="1547509" y="8890"/>
                  </a:lnTo>
                  <a:close/>
                </a:path>
              </a:pathLst>
            </a:custGeom>
            <a:solidFill>
              <a:srgbClr val="F8F8F8"/>
            </a:solidFill>
          </p:spPr>
          <p:txBody>
            <a:bodyPr/>
            <a:lstStyle/>
            <a:p>
              <a:endParaRPr lang="fr-FR"/>
            </a:p>
          </p:txBody>
        </p:sp>
        <p:sp>
          <p:nvSpPr>
            <p:cNvPr id="19" name="Freeform 19">
              <a:extLst>
                <a:ext uri="{FF2B5EF4-FFF2-40B4-BE49-F238E27FC236}">
                  <a16:creationId xmlns:a16="http://schemas.microsoft.com/office/drawing/2014/main" id="{2202CA31-D27A-74D0-9702-E4331943E1BC}"/>
                </a:ext>
              </a:extLst>
            </p:cNvPr>
            <p:cNvSpPr/>
            <p:nvPr/>
          </p:nvSpPr>
          <p:spPr>
            <a:xfrm>
              <a:off x="-215" y="0"/>
              <a:ext cx="1593444" cy="2467658"/>
            </a:xfrm>
            <a:custGeom>
              <a:avLst/>
              <a:gdLst/>
              <a:ahLst/>
              <a:cxnLst/>
              <a:rect l="l" t="t" r="r" b="b"/>
              <a:pathLst>
                <a:path w="1593444" h="2467658">
                  <a:moveTo>
                    <a:pt x="1560424" y="21590"/>
                  </a:moveTo>
                  <a:cubicBezTo>
                    <a:pt x="1561694" y="34290"/>
                    <a:pt x="1561694" y="44450"/>
                    <a:pt x="1562964" y="55862"/>
                  </a:cubicBezTo>
                  <a:cubicBezTo>
                    <a:pt x="1565504" y="106338"/>
                    <a:pt x="1566774" y="158684"/>
                    <a:pt x="1569314" y="209160"/>
                  </a:cubicBezTo>
                  <a:cubicBezTo>
                    <a:pt x="1569314" y="282070"/>
                    <a:pt x="1582014" y="1719706"/>
                    <a:pt x="1588364" y="1792616"/>
                  </a:cubicBezTo>
                  <a:cubicBezTo>
                    <a:pt x="1594714" y="1902916"/>
                    <a:pt x="1590904" y="2015085"/>
                    <a:pt x="1590904" y="2125385"/>
                  </a:cubicBezTo>
                  <a:cubicBezTo>
                    <a:pt x="1590904" y="2222598"/>
                    <a:pt x="1592174" y="2312333"/>
                    <a:pt x="1593444" y="2407404"/>
                  </a:cubicBezTo>
                  <a:lnTo>
                    <a:pt x="1593444" y="2467094"/>
                  </a:lnTo>
                  <a:cubicBezTo>
                    <a:pt x="1570584" y="2467094"/>
                    <a:pt x="1550264" y="2468364"/>
                    <a:pt x="1529944" y="2467094"/>
                  </a:cubicBezTo>
                  <a:cubicBezTo>
                    <a:pt x="1453184" y="2462014"/>
                    <a:pt x="1375452" y="2468364"/>
                    <a:pt x="1298898" y="2463284"/>
                  </a:cubicBezTo>
                  <a:cubicBezTo>
                    <a:pt x="1252965" y="2459474"/>
                    <a:pt x="1208211" y="2462014"/>
                    <a:pt x="1162278" y="2459474"/>
                  </a:cubicBezTo>
                  <a:lnTo>
                    <a:pt x="1098679" y="2455664"/>
                  </a:lnTo>
                  <a:cubicBezTo>
                    <a:pt x="1085724" y="2455664"/>
                    <a:pt x="1073946" y="2456934"/>
                    <a:pt x="1060991" y="2456934"/>
                  </a:cubicBezTo>
                  <a:cubicBezTo>
                    <a:pt x="1028014" y="2455664"/>
                    <a:pt x="937326" y="2456934"/>
                    <a:pt x="904349" y="2455664"/>
                  </a:cubicBezTo>
                  <a:cubicBezTo>
                    <a:pt x="880794" y="2454394"/>
                    <a:pt x="409691" y="2463284"/>
                    <a:pt x="386135" y="2462014"/>
                  </a:cubicBezTo>
                  <a:cubicBezTo>
                    <a:pt x="380247" y="2462014"/>
                    <a:pt x="373180" y="2463284"/>
                    <a:pt x="367291" y="2463284"/>
                  </a:cubicBezTo>
                  <a:cubicBezTo>
                    <a:pt x="353158" y="2463284"/>
                    <a:pt x="340203" y="2464554"/>
                    <a:pt x="326070" y="2464554"/>
                  </a:cubicBezTo>
                  <a:cubicBezTo>
                    <a:pt x="290737" y="2464554"/>
                    <a:pt x="256582" y="2463284"/>
                    <a:pt x="221249" y="2462014"/>
                  </a:cubicBezTo>
                  <a:cubicBezTo>
                    <a:pt x="200050" y="2460744"/>
                    <a:pt x="178850" y="2459474"/>
                    <a:pt x="158828" y="2458204"/>
                  </a:cubicBezTo>
                  <a:cubicBezTo>
                    <a:pt x="121140" y="2456934"/>
                    <a:pt x="83452" y="2455664"/>
                    <a:pt x="44586"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4008" y="30480"/>
                    <a:pt x="72852" y="29210"/>
                  </a:cubicBezTo>
                  <a:cubicBezTo>
                    <a:pt x="104651" y="25400"/>
                    <a:pt x="136451" y="22860"/>
                    <a:pt x="169428" y="20320"/>
                  </a:cubicBezTo>
                  <a:cubicBezTo>
                    <a:pt x="191805" y="17780"/>
                    <a:pt x="214183" y="16510"/>
                    <a:pt x="235382" y="13970"/>
                  </a:cubicBezTo>
                  <a:cubicBezTo>
                    <a:pt x="256582" y="11430"/>
                    <a:pt x="278959" y="8890"/>
                    <a:pt x="300159" y="8890"/>
                  </a:cubicBezTo>
                  <a:cubicBezTo>
                    <a:pt x="323714" y="7620"/>
                    <a:pt x="347269" y="10160"/>
                    <a:pt x="370825" y="8890"/>
                  </a:cubicBezTo>
                  <a:cubicBezTo>
                    <a:pt x="400269" y="8890"/>
                    <a:pt x="933793" y="6350"/>
                    <a:pt x="963237" y="5080"/>
                  </a:cubicBezTo>
                  <a:cubicBezTo>
                    <a:pt x="991503" y="3810"/>
                    <a:pt x="1019769" y="2540"/>
                    <a:pt x="1049213" y="2540"/>
                  </a:cubicBezTo>
                  <a:cubicBezTo>
                    <a:pt x="1097501" y="1270"/>
                    <a:pt x="1144612" y="0"/>
                    <a:pt x="1192900" y="0"/>
                  </a:cubicBezTo>
                  <a:cubicBezTo>
                    <a:pt x="1212922" y="0"/>
                    <a:pt x="1234121" y="2540"/>
                    <a:pt x="1254143" y="2540"/>
                  </a:cubicBezTo>
                  <a:cubicBezTo>
                    <a:pt x="1309498" y="3810"/>
                    <a:pt x="1366030" y="5080"/>
                    <a:pt x="1421385" y="7620"/>
                  </a:cubicBezTo>
                  <a:cubicBezTo>
                    <a:pt x="1450829" y="8890"/>
                    <a:pt x="1480273" y="12700"/>
                    <a:pt x="1509717" y="16510"/>
                  </a:cubicBezTo>
                  <a:lnTo>
                    <a:pt x="1529944" y="16510"/>
                  </a:lnTo>
                  <a:cubicBezTo>
                    <a:pt x="1541374" y="17780"/>
                    <a:pt x="1550264" y="20320"/>
                    <a:pt x="1560424" y="21590"/>
                  </a:cubicBezTo>
                  <a:close/>
                  <a:moveTo>
                    <a:pt x="1570584" y="2450584"/>
                  </a:moveTo>
                  <a:cubicBezTo>
                    <a:pt x="1571854" y="2434074"/>
                    <a:pt x="1573124" y="2421374"/>
                    <a:pt x="1573124" y="2408674"/>
                  </a:cubicBezTo>
                  <a:cubicBezTo>
                    <a:pt x="1571854" y="2302986"/>
                    <a:pt x="1570584" y="2203903"/>
                    <a:pt x="1570584" y="2097343"/>
                  </a:cubicBezTo>
                  <a:cubicBezTo>
                    <a:pt x="1570584" y="2048736"/>
                    <a:pt x="1573124" y="2000129"/>
                    <a:pt x="1571854" y="1951523"/>
                  </a:cubicBezTo>
                  <a:cubicBezTo>
                    <a:pt x="1571854" y="1906655"/>
                    <a:pt x="1570584" y="1859918"/>
                    <a:pt x="1569314" y="1815050"/>
                  </a:cubicBezTo>
                  <a:cubicBezTo>
                    <a:pt x="1564234" y="1745879"/>
                    <a:pt x="1552804" y="313851"/>
                    <a:pt x="1552804" y="244680"/>
                  </a:cubicBezTo>
                  <a:cubicBezTo>
                    <a:pt x="1550264" y="186726"/>
                    <a:pt x="1547724" y="126902"/>
                    <a:pt x="1545184" y="68948"/>
                  </a:cubicBezTo>
                  <a:cubicBezTo>
                    <a:pt x="1543914" y="44450"/>
                    <a:pt x="1542644" y="43180"/>
                    <a:pt x="1526205" y="41910"/>
                  </a:cubicBezTo>
                  <a:cubicBezTo>
                    <a:pt x="1522672" y="41910"/>
                    <a:pt x="1520316" y="41910"/>
                    <a:pt x="1516783" y="40640"/>
                  </a:cubicBezTo>
                  <a:cubicBezTo>
                    <a:pt x="1487339" y="36830"/>
                    <a:pt x="1456718" y="31750"/>
                    <a:pt x="1427274" y="30480"/>
                  </a:cubicBezTo>
                  <a:cubicBezTo>
                    <a:pt x="1355430" y="26670"/>
                    <a:pt x="1282409" y="25400"/>
                    <a:pt x="1210566" y="22860"/>
                  </a:cubicBezTo>
                  <a:lnTo>
                    <a:pt x="1125768" y="22860"/>
                  </a:lnTo>
                  <a:cubicBezTo>
                    <a:pt x="1088079" y="22860"/>
                    <a:pt x="1050391" y="22860"/>
                    <a:pt x="1013881" y="24130"/>
                  </a:cubicBezTo>
                  <a:cubicBezTo>
                    <a:pt x="982081" y="25400"/>
                    <a:pt x="446201" y="29210"/>
                    <a:pt x="414402" y="29210"/>
                  </a:cubicBezTo>
                  <a:cubicBezTo>
                    <a:pt x="362580" y="29210"/>
                    <a:pt x="310759" y="26670"/>
                    <a:pt x="258938" y="33020"/>
                  </a:cubicBezTo>
                  <a:cubicBezTo>
                    <a:pt x="231849" y="36830"/>
                    <a:pt x="205938" y="36830"/>
                    <a:pt x="180028" y="38100"/>
                  </a:cubicBezTo>
                  <a:cubicBezTo>
                    <a:pt x="135273" y="41910"/>
                    <a:pt x="90518" y="45720"/>
                    <a:pt x="45763"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6363" y="2432804"/>
                    <a:pt x="72852" y="2434074"/>
                    <a:pt x="88163" y="2434074"/>
                  </a:cubicBezTo>
                  <a:cubicBezTo>
                    <a:pt x="110540" y="2434074"/>
                    <a:pt x="134095" y="2431534"/>
                    <a:pt x="156473" y="2434074"/>
                  </a:cubicBezTo>
                  <a:cubicBezTo>
                    <a:pt x="192983" y="2437884"/>
                    <a:pt x="229494" y="2440424"/>
                    <a:pt x="266004" y="2439154"/>
                  </a:cubicBezTo>
                  <a:cubicBezTo>
                    <a:pt x="289559" y="2437884"/>
                    <a:pt x="311937" y="2440424"/>
                    <a:pt x="335492" y="2440424"/>
                  </a:cubicBezTo>
                  <a:cubicBezTo>
                    <a:pt x="369647" y="2440424"/>
                    <a:pt x="403802" y="2439154"/>
                    <a:pt x="437957" y="2440424"/>
                  </a:cubicBezTo>
                  <a:cubicBezTo>
                    <a:pt x="488600" y="2441694"/>
                    <a:pt x="1044502" y="2431534"/>
                    <a:pt x="1096324" y="2434074"/>
                  </a:cubicBezTo>
                  <a:cubicBezTo>
                    <a:pt x="1118701" y="2435344"/>
                    <a:pt x="1141078" y="2436614"/>
                    <a:pt x="1162278" y="2436614"/>
                  </a:cubicBezTo>
                  <a:cubicBezTo>
                    <a:pt x="1201144" y="2439154"/>
                    <a:pt x="1238832" y="2435344"/>
                    <a:pt x="1277698" y="2439154"/>
                  </a:cubicBezTo>
                  <a:cubicBezTo>
                    <a:pt x="1309498" y="2441694"/>
                    <a:pt x="1341297" y="2441694"/>
                    <a:pt x="1373097" y="2444234"/>
                  </a:cubicBezTo>
                  <a:cubicBezTo>
                    <a:pt x="1420207" y="2448044"/>
                    <a:pt x="1467317" y="2450584"/>
                    <a:pt x="1514428" y="2451854"/>
                  </a:cubicBezTo>
                  <a:cubicBezTo>
                    <a:pt x="1532484" y="2451854"/>
                    <a:pt x="1550264" y="2450584"/>
                    <a:pt x="1570584"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DB3989F7-8D58-4E3C-FDC7-33B605A9E4F8}"/>
              </a:ext>
            </a:extLst>
          </p:cNvPr>
          <p:cNvSpPr/>
          <p:nvPr/>
        </p:nvSpPr>
        <p:spPr>
          <a:xfrm>
            <a:off x="6194774" y="5567958"/>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9B953B33-270F-294F-71DC-927C4A5934C4}"/>
              </a:ext>
            </a:extLst>
          </p:cNvPr>
          <p:cNvGrpSpPr/>
          <p:nvPr/>
        </p:nvGrpSpPr>
        <p:grpSpPr>
          <a:xfrm>
            <a:off x="6716005" y="4076700"/>
            <a:ext cx="845407" cy="845407"/>
            <a:chOff x="0" y="0"/>
            <a:chExt cx="812800" cy="812800"/>
          </a:xfrm>
        </p:grpSpPr>
        <p:sp>
          <p:nvSpPr>
            <p:cNvPr id="30" name="Freeform 30">
              <a:extLst>
                <a:ext uri="{FF2B5EF4-FFF2-40B4-BE49-F238E27FC236}">
                  <a16:creationId xmlns:a16="http://schemas.microsoft.com/office/drawing/2014/main" id="{F37813EE-C9F2-34DC-8632-4622D3E9A4B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5A41404C-7273-814A-3F4C-77673E15B2B9}"/>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FCAA52A4-52D6-4CC3-3627-1034D59C8D51}"/>
              </a:ext>
            </a:extLst>
          </p:cNvPr>
          <p:cNvSpPr txBox="1"/>
          <p:nvPr/>
        </p:nvSpPr>
        <p:spPr>
          <a:xfrm>
            <a:off x="5943600" y="522560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309A608D-9F64-8692-8CC1-69B2B8081D74}"/>
              </a:ext>
            </a:extLst>
          </p:cNvPr>
          <p:cNvSpPr/>
          <p:nvPr/>
        </p:nvSpPr>
        <p:spPr>
          <a:xfrm>
            <a:off x="15051624" y="5531158"/>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34" name="Group 34">
            <a:extLst>
              <a:ext uri="{FF2B5EF4-FFF2-40B4-BE49-F238E27FC236}">
                <a16:creationId xmlns:a16="http://schemas.microsoft.com/office/drawing/2014/main" id="{FA8DBDEE-9FB0-7202-CF94-048E4D1C353E}"/>
              </a:ext>
            </a:extLst>
          </p:cNvPr>
          <p:cNvGrpSpPr/>
          <p:nvPr/>
        </p:nvGrpSpPr>
        <p:grpSpPr>
          <a:xfrm>
            <a:off x="15529823" y="4000500"/>
            <a:ext cx="845407" cy="845407"/>
            <a:chOff x="0" y="0"/>
            <a:chExt cx="812800" cy="812800"/>
          </a:xfrm>
        </p:grpSpPr>
        <p:sp>
          <p:nvSpPr>
            <p:cNvPr id="35" name="Freeform 35">
              <a:extLst>
                <a:ext uri="{FF2B5EF4-FFF2-40B4-BE49-F238E27FC236}">
                  <a16:creationId xmlns:a16="http://schemas.microsoft.com/office/drawing/2014/main" id="{C491E216-619E-4639-9847-AFBBDB3226F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36" name="TextBox 36">
              <a:extLst>
                <a:ext uri="{FF2B5EF4-FFF2-40B4-BE49-F238E27FC236}">
                  <a16:creationId xmlns:a16="http://schemas.microsoft.com/office/drawing/2014/main" id="{72F34134-556F-77AC-4199-7B763D6C2A14}"/>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7">
            <a:extLst>
              <a:ext uri="{FF2B5EF4-FFF2-40B4-BE49-F238E27FC236}">
                <a16:creationId xmlns:a16="http://schemas.microsoft.com/office/drawing/2014/main" id="{D3D3EB7D-B2C8-9947-E04E-9B9C896A5176}"/>
              </a:ext>
            </a:extLst>
          </p:cNvPr>
          <p:cNvSpPr txBox="1"/>
          <p:nvPr/>
        </p:nvSpPr>
        <p:spPr>
          <a:xfrm>
            <a:off x="14664190" y="520899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التهيئة</a:t>
            </a:r>
          </a:p>
        </p:txBody>
      </p:sp>
      <p:sp>
        <p:nvSpPr>
          <p:cNvPr id="38" name="TextBox 38">
            <a:extLst>
              <a:ext uri="{FF2B5EF4-FFF2-40B4-BE49-F238E27FC236}">
                <a16:creationId xmlns:a16="http://schemas.microsoft.com/office/drawing/2014/main" id="{B29EAA69-7002-DCDA-4921-0EE5671F44A5}"/>
              </a:ext>
            </a:extLst>
          </p:cNvPr>
          <p:cNvSpPr txBox="1"/>
          <p:nvPr/>
        </p:nvSpPr>
        <p:spPr>
          <a:xfrm>
            <a:off x="14480294" y="6243857"/>
            <a:ext cx="3039660" cy="1512443"/>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تنظيم وإعداد الفضاء؛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تحضير المعينات الديداكتيكية؛</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جذب انتباه المتعلمين؛</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التصريح بأهداف النشاط.</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sp>
        <p:nvSpPr>
          <p:cNvPr id="44" name="TextBox 44">
            <a:extLst>
              <a:ext uri="{FF2B5EF4-FFF2-40B4-BE49-F238E27FC236}">
                <a16:creationId xmlns:a16="http://schemas.microsoft.com/office/drawing/2014/main" id="{93390FFB-8A92-FC1D-606C-77A4D191E69B}"/>
              </a:ext>
            </a:extLst>
          </p:cNvPr>
          <p:cNvSpPr txBox="1"/>
          <p:nvPr/>
        </p:nvSpPr>
        <p:spPr>
          <a:xfrm>
            <a:off x="6861919" y="410671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45" name="TextBox 45">
            <a:extLst>
              <a:ext uri="{FF2B5EF4-FFF2-40B4-BE49-F238E27FC236}">
                <a16:creationId xmlns:a16="http://schemas.microsoft.com/office/drawing/2014/main" id="{9E7245DA-F176-24BB-EBB9-1271FDE550D3}"/>
              </a:ext>
            </a:extLst>
          </p:cNvPr>
          <p:cNvSpPr txBox="1"/>
          <p:nvPr/>
        </p:nvSpPr>
        <p:spPr>
          <a:xfrm>
            <a:off x="15682223" y="4021913"/>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1</a:t>
            </a:r>
          </a:p>
        </p:txBody>
      </p:sp>
      <p:sp>
        <p:nvSpPr>
          <p:cNvPr id="54" name="TextBox 54">
            <a:extLst>
              <a:ext uri="{FF2B5EF4-FFF2-40B4-BE49-F238E27FC236}">
                <a16:creationId xmlns:a16="http://schemas.microsoft.com/office/drawing/2014/main" id="{6C069E56-8B64-B862-4138-9ECA89D4AD96}"/>
              </a:ext>
            </a:extLst>
          </p:cNvPr>
          <p:cNvSpPr txBox="1"/>
          <p:nvPr/>
        </p:nvSpPr>
        <p:spPr>
          <a:xfrm>
            <a:off x="5694337" y="2327667"/>
            <a:ext cx="6861836" cy="657103"/>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التدرب على استراتيجية حل المسائل البسيطة بتوظيف الأسئلة الأربعة.</a:t>
            </a:r>
          </a:p>
          <a:p>
            <a:pPr algn="r" rtl="1">
              <a:lnSpc>
                <a:spcPts val="2581"/>
              </a:lnSpc>
            </a:pPr>
            <a:endParaRPr lang="ar-EG" sz="1912" u="none" strike="noStrike" dirty="0">
              <a:solidFill>
                <a:srgbClr val="2A2B39"/>
              </a:solidFill>
              <a:latin typeface="IBM Plex Sans Arabic"/>
              <a:ea typeface="IBM Plex Sans Arabic"/>
              <a:cs typeface="IBM Plex Sans Arabic"/>
              <a:sym typeface="IBM Plex Sans Arabic"/>
              <a:rtl/>
            </a:endParaRPr>
          </a:p>
        </p:txBody>
      </p:sp>
      <p:sp>
        <p:nvSpPr>
          <p:cNvPr id="55" name="TextBox 55">
            <a:extLst>
              <a:ext uri="{FF2B5EF4-FFF2-40B4-BE49-F238E27FC236}">
                <a16:creationId xmlns:a16="http://schemas.microsoft.com/office/drawing/2014/main" id="{BEF93088-1F10-348C-F980-FA02F82453CA}"/>
              </a:ext>
            </a:extLst>
          </p:cNvPr>
          <p:cNvSpPr txBox="1"/>
          <p:nvPr/>
        </p:nvSpPr>
        <p:spPr>
          <a:xfrm>
            <a:off x="7221387" y="5811679"/>
            <a:ext cx="6783630" cy="3989554"/>
          </a:xfrm>
          <a:prstGeom prst="rect">
            <a:avLst/>
          </a:prstGeom>
        </p:spPr>
        <p:txBody>
          <a:bodyPr wrap="square" lIns="0" tIns="0" rIns="0" bIns="0" rtlCol="0" anchor="t">
            <a:spAutoFit/>
          </a:bodyPr>
          <a:lstStyle/>
          <a:p>
            <a:pPr marL="183515" lvl="1" algn="r" rtl="1">
              <a:lnSpc>
                <a:spcPts val="2430"/>
              </a:lnSpc>
            </a:pPr>
            <a:r>
              <a:rPr lang="ar-MA" sz="1699" spc="42" dirty="0">
                <a:solidFill>
                  <a:srgbClr val="242424"/>
                </a:solidFill>
                <a:latin typeface="IBM Plex Sans Arabic"/>
                <a:ea typeface="IBM Plex Sans Arabic"/>
                <a:cs typeface="IBM Plex Sans Arabic"/>
                <a:sym typeface="IBM Plex Sans Arabic"/>
                <a:rtl/>
              </a:rPr>
              <a:t>ن</a:t>
            </a:r>
            <a:r>
              <a:rPr lang="ar-EG" sz="1699" spc="42" dirty="0">
                <a:solidFill>
                  <a:srgbClr val="242424"/>
                </a:solidFill>
                <a:latin typeface="IBM Plex Sans Arabic"/>
                <a:ea typeface="IBM Plex Sans Arabic"/>
                <a:cs typeface="IBM Plex Sans Arabic"/>
                <a:sym typeface="IBM Plex Sans Arabic"/>
                <a:rtl/>
              </a:rPr>
              <a:t>شاط حل المسالة ينطلق بنمذجة تفاعلية يتم فيها إشراك جميع المتعلمين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يصرح </a:t>
            </a:r>
            <a:r>
              <a:rPr lang="ar-SA" sz="1699" spc="42" dirty="0">
                <a:solidFill>
                  <a:srgbClr val="242424"/>
                </a:solidFill>
                <a:latin typeface="IBM Plex Sans Arabic"/>
                <a:cs typeface="IBM Plex Sans Arabic"/>
                <a:rtl/>
              </a:rPr>
              <a:t> </a:t>
            </a:r>
            <a:r>
              <a:rPr lang="ar-MA" sz="1699" spc="42" dirty="0">
                <a:solidFill>
                  <a:srgbClr val="242424"/>
                </a:solidFill>
                <a:latin typeface="IBM Plex Sans Arabic"/>
                <a:cs typeface="IBM Plex Sans Arabic"/>
                <a:sym typeface="IBM Plex Sans Arabic"/>
                <a:rtl/>
              </a:rPr>
              <a:t>الأستاذ(ة)</a:t>
            </a:r>
            <a:r>
              <a:rPr lang="ar-MA" sz="1699" spc="42" dirty="0">
                <a:solidFill>
                  <a:srgbClr val="242424"/>
                </a:solidFill>
                <a:latin typeface="IBM Plex Sans Arabic"/>
                <a:cs typeface="IBM Plex Sans Arabic"/>
                <a:rtl/>
              </a:rPr>
              <a:t> </a:t>
            </a:r>
            <a:r>
              <a:rPr lang="ar-EG" sz="1699" spc="42" dirty="0">
                <a:solidFill>
                  <a:srgbClr val="242424"/>
                </a:solidFill>
                <a:latin typeface="IBM Plex Sans Arabic"/>
                <a:ea typeface="IBM Plex Sans Arabic"/>
                <a:cs typeface="IBM Plex Sans Arabic"/>
                <a:sym typeface="IBM Plex Sans Arabic"/>
                <a:rtl/>
              </a:rPr>
              <a:t> بالمهمة التي سينجزها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سوف أعمل على حل المسألة " التي تم بناؤها بمشاركة المتعلمين وكتابتها على السبورة"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سأقرأ المسألة  (يسمع المسألة مرتين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من منكم يقرأ كما قرأت؟ يقوم أحد المتعلمين للسبورة لقراءة المسألة أمام أصدقائه.</a:t>
            </a:r>
            <a:endParaRPr lang="ar-MA" sz="1699" spc="42" dirty="0">
              <a:solidFill>
                <a:srgbClr val="242424"/>
              </a:solidFill>
              <a:latin typeface="IBM Plex Sans Arabic"/>
              <a:ea typeface="IBM Plex Sans Arabic"/>
              <a:cs typeface="IBM Plex Sans Arabic"/>
              <a:sym typeface="IBM Plex Sans Arabic"/>
              <a:rtl/>
            </a:endParaRP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يحرص </a:t>
            </a:r>
            <a:r>
              <a:rPr lang="ar-SA" sz="1699" spc="42" dirty="0">
                <a:solidFill>
                  <a:srgbClr val="242424"/>
                </a:solidFill>
                <a:latin typeface="IBM Plex Sans Arabic"/>
                <a:cs typeface="IBM Plex Sans Arabic"/>
                <a:rtl/>
              </a:rPr>
              <a:t> </a:t>
            </a:r>
            <a:r>
              <a:rPr lang="ar-MA" sz="1699" spc="42" dirty="0">
                <a:solidFill>
                  <a:srgbClr val="242424"/>
                </a:solidFill>
                <a:latin typeface="IBM Plex Sans Arabic"/>
                <a:cs typeface="IBM Plex Sans Arabic"/>
                <a:sym typeface="IBM Plex Sans Arabic"/>
                <a:rtl/>
              </a:rPr>
              <a:t>الأستاذ(ة)</a:t>
            </a:r>
            <a:r>
              <a:rPr lang="ar-MA" sz="1699" spc="42" dirty="0">
                <a:solidFill>
                  <a:srgbClr val="242424"/>
                </a:solidFill>
                <a:latin typeface="IBM Plex Sans Arabic"/>
                <a:cs typeface="IBM Plex Sans Arabic"/>
                <a:rtl/>
              </a:rPr>
              <a:t> </a:t>
            </a:r>
            <a:r>
              <a:rPr lang="ar-EG" sz="1699" spc="42" dirty="0">
                <a:solidFill>
                  <a:srgbClr val="242424"/>
                </a:solidFill>
                <a:latin typeface="IBM Plex Sans Arabic"/>
                <a:ea typeface="IBM Plex Sans Arabic"/>
                <a:cs typeface="IBM Plex Sans Arabic"/>
                <a:sym typeface="IBM Plex Sans Arabic"/>
                <a:rtl/>
              </a:rPr>
              <a:t> على جذب انتباه المتعلمين ؛ " لحل المسألة أبدأ بطرح الأسئلة التالية"  :</a:t>
            </a:r>
          </a:p>
          <a:p>
            <a:pPr marL="367029" lvl="1" indent="-183514" algn="r" rtl="1">
              <a:lnSpc>
                <a:spcPts val="2430"/>
              </a:lnSpc>
              <a:buFont typeface="Arial"/>
              <a:buChar char="•"/>
            </a:pPr>
            <a:r>
              <a:rPr lang="ar-EG" sz="1699" spc="42" dirty="0">
                <a:solidFill>
                  <a:schemeClr val="tx2">
                    <a:lumMod val="60000"/>
                    <a:lumOff val="40000"/>
                  </a:schemeClr>
                </a:solidFill>
                <a:latin typeface="IBM Plex Sans Arabic"/>
                <a:ea typeface="IBM Plex Sans Arabic"/>
                <a:cs typeface="IBM Plex Sans Arabic"/>
                <a:sym typeface="IBM Plex Sans Arabic"/>
                <a:rtl/>
              </a:rPr>
              <a:t> ما المعلومات المقدمة في المسألة ؟</a:t>
            </a:r>
          </a:p>
          <a:p>
            <a:pPr marL="367029" lvl="1" indent="-183514" algn="r" rtl="1">
              <a:lnSpc>
                <a:spcPts val="2430"/>
              </a:lnSpc>
              <a:buFont typeface="Arial"/>
              <a:buChar char="•"/>
            </a:pPr>
            <a:r>
              <a:rPr lang="ar-EG" sz="1699" spc="42" dirty="0">
                <a:solidFill>
                  <a:schemeClr val="tx2">
                    <a:lumMod val="60000"/>
                    <a:lumOff val="40000"/>
                  </a:schemeClr>
                </a:solidFill>
                <a:latin typeface="IBM Plex Sans Arabic"/>
                <a:ea typeface="IBM Plex Sans Arabic"/>
                <a:cs typeface="IBM Plex Sans Arabic"/>
                <a:sym typeface="IBM Plex Sans Arabic"/>
                <a:rtl/>
              </a:rPr>
              <a:t> ما المطلوب منا ؟ </a:t>
            </a:r>
          </a:p>
          <a:p>
            <a:pPr marL="367029" lvl="1" indent="-183514" algn="r" rtl="1">
              <a:lnSpc>
                <a:spcPts val="2430"/>
              </a:lnSpc>
              <a:buFont typeface="Arial"/>
              <a:buChar char="•"/>
            </a:pPr>
            <a:r>
              <a:rPr lang="ar-EG" sz="1699" spc="42" dirty="0">
                <a:solidFill>
                  <a:schemeClr val="tx2">
                    <a:lumMod val="60000"/>
                    <a:lumOff val="40000"/>
                  </a:schemeClr>
                </a:solidFill>
                <a:latin typeface="IBM Plex Sans Arabic"/>
                <a:ea typeface="IBM Plex Sans Arabic"/>
                <a:cs typeface="IBM Plex Sans Arabic"/>
                <a:sym typeface="IBM Plex Sans Arabic"/>
                <a:rtl/>
              </a:rPr>
              <a:t> ماذا علي أن أفعل لحساب المطلوب ؟</a:t>
            </a:r>
          </a:p>
          <a:p>
            <a:pPr marL="367029" lvl="1" indent="-183514" algn="r" rtl="1">
              <a:lnSpc>
                <a:spcPts val="2430"/>
              </a:lnSpc>
              <a:buFont typeface="Arial"/>
              <a:buChar char="•"/>
            </a:pPr>
            <a:r>
              <a:rPr lang="ar-EG" sz="1699" spc="42" dirty="0">
                <a:solidFill>
                  <a:schemeClr val="tx2">
                    <a:lumMod val="60000"/>
                    <a:lumOff val="40000"/>
                  </a:schemeClr>
                </a:solidFill>
                <a:latin typeface="IBM Plex Sans Arabic"/>
                <a:ea typeface="IBM Plex Sans Arabic"/>
                <a:cs typeface="IBM Plex Sans Arabic"/>
                <a:sym typeface="IBM Plex Sans Arabic"/>
                <a:rtl/>
              </a:rPr>
              <a:t> لماذا ؟ </a:t>
            </a:r>
          </a:p>
        </p:txBody>
      </p:sp>
      <p:grpSp>
        <p:nvGrpSpPr>
          <p:cNvPr id="57" name="Group 57">
            <a:extLst>
              <a:ext uri="{FF2B5EF4-FFF2-40B4-BE49-F238E27FC236}">
                <a16:creationId xmlns:a16="http://schemas.microsoft.com/office/drawing/2014/main" id="{51B75A03-94DC-EB98-4E6B-85DED980B627}"/>
              </a:ext>
            </a:extLst>
          </p:cNvPr>
          <p:cNvGrpSpPr/>
          <p:nvPr/>
        </p:nvGrpSpPr>
        <p:grpSpPr>
          <a:xfrm rot="5400000">
            <a:off x="12567332" y="2073352"/>
            <a:ext cx="1569555" cy="839931"/>
            <a:chOff x="0" y="0"/>
            <a:chExt cx="1223127" cy="654544"/>
          </a:xfrm>
        </p:grpSpPr>
        <p:sp>
          <p:nvSpPr>
            <p:cNvPr id="58" name="Freeform 58">
              <a:extLst>
                <a:ext uri="{FF2B5EF4-FFF2-40B4-BE49-F238E27FC236}">
                  <a16:creationId xmlns:a16="http://schemas.microsoft.com/office/drawing/2014/main" id="{46C93876-630F-0B52-92A5-34356B766B18}"/>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30352477-3BB9-CA1C-8B91-023ED886FAEA}"/>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C8A83276-44ED-26BC-E6D4-35614E6B13BC}"/>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D2FE3C3F-A2DD-847B-C7CD-4E99C112ED1A}"/>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E5805060-E98C-538F-5C42-75BB70014910}"/>
              </a:ext>
            </a:extLst>
          </p:cNvPr>
          <p:cNvGrpSpPr/>
          <p:nvPr/>
        </p:nvGrpSpPr>
        <p:grpSpPr>
          <a:xfrm>
            <a:off x="440282" y="1038919"/>
            <a:ext cx="4346583" cy="1946022"/>
            <a:chOff x="0" y="0"/>
            <a:chExt cx="2856354" cy="1074441"/>
          </a:xfrm>
        </p:grpSpPr>
        <p:sp>
          <p:nvSpPr>
            <p:cNvPr id="63" name="Freeform 63">
              <a:extLst>
                <a:ext uri="{FF2B5EF4-FFF2-40B4-BE49-F238E27FC236}">
                  <a16:creationId xmlns:a16="http://schemas.microsoft.com/office/drawing/2014/main" id="{6C50E9B7-B4F1-CAEF-9E3E-B1C3DEA9B87B}"/>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BEBEEEB3-EDE0-E8B9-3516-6CB4F43CB959}"/>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9B97B2EE-F1B6-7BFB-3BE1-3FE21BEBCD4B}"/>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CD028E29-3C3C-B6F8-999E-E53783B1DEFF}"/>
              </a:ext>
            </a:extLst>
          </p:cNvPr>
          <p:cNvGrpSpPr/>
          <p:nvPr/>
        </p:nvGrpSpPr>
        <p:grpSpPr>
          <a:xfrm>
            <a:off x="1004160" y="755631"/>
            <a:ext cx="2671204" cy="566577"/>
            <a:chOff x="0" y="0"/>
            <a:chExt cx="1755380" cy="372326"/>
          </a:xfrm>
        </p:grpSpPr>
        <p:sp>
          <p:nvSpPr>
            <p:cNvPr id="67" name="Freeform 67">
              <a:extLst>
                <a:ext uri="{FF2B5EF4-FFF2-40B4-BE49-F238E27FC236}">
                  <a16:creationId xmlns:a16="http://schemas.microsoft.com/office/drawing/2014/main" id="{BA45288B-A24F-CC17-9544-E71E99986C92}"/>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6757FB34-4886-1CA0-4220-B0C0BBA48917}"/>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FAD9394A-39D2-E56D-CC74-A86A9FD96F70}"/>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7423DE7B-278E-1495-0B13-892A1B09546E}"/>
              </a:ext>
            </a:extLst>
          </p:cNvPr>
          <p:cNvSpPr txBox="1"/>
          <p:nvPr/>
        </p:nvSpPr>
        <p:spPr>
          <a:xfrm>
            <a:off x="1074422" y="93526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52B89FD9-C34D-4A58-1E7B-2B2003E1CCC1}"/>
              </a:ext>
            </a:extLst>
          </p:cNvPr>
          <p:cNvSpPr txBox="1"/>
          <p:nvPr/>
        </p:nvSpPr>
        <p:spPr>
          <a:xfrm>
            <a:off x="605074" y="1448427"/>
            <a:ext cx="4172895" cy="1577035"/>
          </a:xfrm>
          <a:prstGeom prst="rect">
            <a:avLst/>
          </a:prstGeom>
        </p:spPr>
        <p:txBody>
          <a:bodyPr lIns="0" tIns="0" rIns="0" bIns="0" rtlCol="0" anchor="t">
            <a:spAutoFit/>
          </a:bodyPr>
          <a:lstStyle/>
          <a:p>
            <a:pPr marL="483939" lvl="1" indent="-241969" algn="r" rtl="1">
              <a:lnSpc>
                <a:spcPts val="3138"/>
              </a:lnSpc>
              <a:buFont typeface="Arial"/>
              <a:buChar char="•"/>
            </a:pPr>
            <a:r>
              <a:rPr lang="ar-MA" sz="2241" dirty="0">
                <a:solidFill>
                  <a:srgbClr val="000000"/>
                </a:solidFill>
                <a:latin typeface="IBM Plex Sans Arabic"/>
                <a:ea typeface="IBM Plex Sans Arabic"/>
                <a:cs typeface="IBM Plex Sans Arabic"/>
                <a:sym typeface="IBM Plex Sans Arabic"/>
                <a:rtl/>
              </a:rPr>
              <a:t>ال</a:t>
            </a:r>
            <a:r>
              <a:rPr lang="ar-EG" sz="2241" dirty="0">
                <a:solidFill>
                  <a:srgbClr val="000000"/>
                </a:solidFill>
                <a:latin typeface="IBM Plex Sans Arabic"/>
                <a:ea typeface="IBM Plex Sans Arabic"/>
                <a:cs typeface="IBM Plex Sans Arabic"/>
                <a:sym typeface="IBM Plex Sans Arabic"/>
                <a:rtl/>
              </a:rPr>
              <a:t>خشيبات، لعبة النقود، قائمة المسائل البسيطة، جدول حل المسائل.</a:t>
            </a:r>
          </a:p>
          <a:p>
            <a:pPr algn="r" rtl="1">
              <a:lnSpc>
                <a:spcPts val="3138"/>
              </a:lnSpc>
            </a:pPr>
            <a:endParaRPr lang="ar-EG" sz="2241" dirty="0">
              <a:solidFill>
                <a:srgbClr val="000000"/>
              </a:solidFill>
              <a:latin typeface="IBM Plex Sans Arabic"/>
              <a:ea typeface="IBM Plex Sans Arabic"/>
              <a:cs typeface="IBM Plex Sans Arabic"/>
              <a:sym typeface="IBM Plex Sans Arabic"/>
              <a:rtl/>
            </a:endParaRPr>
          </a:p>
        </p:txBody>
      </p:sp>
      <p:grpSp>
        <p:nvGrpSpPr>
          <p:cNvPr id="72" name="Group 72">
            <a:extLst>
              <a:ext uri="{FF2B5EF4-FFF2-40B4-BE49-F238E27FC236}">
                <a16:creationId xmlns:a16="http://schemas.microsoft.com/office/drawing/2014/main" id="{EED30078-4964-FC0A-6A21-76BBC3004519}"/>
              </a:ext>
            </a:extLst>
          </p:cNvPr>
          <p:cNvGrpSpPr/>
          <p:nvPr/>
        </p:nvGrpSpPr>
        <p:grpSpPr>
          <a:xfrm>
            <a:off x="14300219" y="890178"/>
            <a:ext cx="3444840" cy="1635002"/>
            <a:chOff x="0" y="0"/>
            <a:chExt cx="2263775" cy="1074441"/>
          </a:xfrm>
        </p:grpSpPr>
        <p:sp>
          <p:nvSpPr>
            <p:cNvPr id="73" name="Freeform 73">
              <a:extLst>
                <a:ext uri="{FF2B5EF4-FFF2-40B4-BE49-F238E27FC236}">
                  <a16:creationId xmlns:a16="http://schemas.microsoft.com/office/drawing/2014/main" id="{0ECBAF6F-8852-42D7-A50C-6D0321907D61}"/>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7FD6BF7F-ED3F-C0E3-A00D-BAD7C8EC941A}"/>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312412E8-E4E5-A837-39E0-2FB4E54092FB}"/>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2199305A-D1C3-56E5-4D46-148EC1769E71}"/>
              </a:ext>
            </a:extLst>
          </p:cNvPr>
          <p:cNvGrpSpPr/>
          <p:nvPr/>
        </p:nvGrpSpPr>
        <p:grpSpPr>
          <a:xfrm>
            <a:off x="14687037" y="619361"/>
            <a:ext cx="2671204" cy="566577"/>
            <a:chOff x="0" y="0"/>
            <a:chExt cx="1755380" cy="372326"/>
          </a:xfrm>
        </p:grpSpPr>
        <p:sp>
          <p:nvSpPr>
            <p:cNvPr id="77" name="Freeform 77">
              <a:extLst>
                <a:ext uri="{FF2B5EF4-FFF2-40B4-BE49-F238E27FC236}">
                  <a16:creationId xmlns:a16="http://schemas.microsoft.com/office/drawing/2014/main" id="{DBD2C3D8-8646-857D-C447-2037B94B1908}"/>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B32B4382-DB38-3F4C-2C04-8C0AD3DC036D}"/>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F7E12FCD-CBCC-772E-4EF1-F9A7AB364163}"/>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1" name="TextBox 81">
            <a:extLst>
              <a:ext uri="{FF2B5EF4-FFF2-40B4-BE49-F238E27FC236}">
                <a16:creationId xmlns:a16="http://schemas.microsoft.com/office/drawing/2014/main" id="{8C961F17-1FA0-80F9-C2C8-0DC5175E19D3}"/>
              </a:ext>
            </a:extLst>
          </p:cNvPr>
          <p:cNvSpPr txBox="1"/>
          <p:nvPr/>
        </p:nvSpPr>
        <p:spPr>
          <a:xfrm>
            <a:off x="14869082" y="77834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82" name="Freeform 6">
            <a:extLst>
              <a:ext uri="{FF2B5EF4-FFF2-40B4-BE49-F238E27FC236}">
                <a16:creationId xmlns:a16="http://schemas.microsoft.com/office/drawing/2014/main" id="{17622487-0FEC-F282-210F-F9B811D57888}"/>
              </a:ext>
            </a:extLst>
          </p:cNvPr>
          <p:cNvSpPr/>
          <p:nvPr/>
        </p:nvSpPr>
        <p:spPr>
          <a:xfrm rot="10800000">
            <a:off x="7512275" y="3477070"/>
            <a:ext cx="1326924" cy="806010"/>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85" name="TextBox 55">
            <a:extLst>
              <a:ext uri="{FF2B5EF4-FFF2-40B4-BE49-F238E27FC236}">
                <a16:creationId xmlns:a16="http://schemas.microsoft.com/office/drawing/2014/main" id="{DF1FCFCD-886B-B492-70A1-3B576DBC0B77}"/>
              </a:ext>
            </a:extLst>
          </p:cNvPr>
          <p:cNvSpPr txBox="1"/>
          <p:nvPr/>
        </p:nvSpPr>
        <p:spPr>
          <a:xfrm>
            <a:off x="658119" y="5826263"/>
            <a:ext cx="6337430" cy="3989554"/>
          </a:xfrm>
          <a:prstGeom prst="rect">
            <a:avLst/>
          </a:prstGeom>
        </p:spPr>
        <p:txBody>
          <a:bodyPr wrap="square" lIns="0" tIns="0" rIns="0" bIns="0" rtlCol="0" anchor="t">
            <a:spAutoFit/>
          </a:bodyPr>
          <a:lstStyle/>
          <a:p>
            <a:pPr marL="469265" lvl="1" indent="-285750" algn="r" rtl="1">
              <a:lnSpc>
                <a:spcPts val="2430"/>
              </a:lnSpc>
              <a:buFont typeface="Arial" panose="020B0604020202020204" pitchFamily="34" charset="0"/>
              <a:buChar char="•"/>
            </a:pPr>
            <a:r>
              <a:rPr lang="ar-EG" sz="1699" spc="42" dirty="0">
                <a:solidFill>
                  <a:srgbClr val="242424"/>
                </a:solidFill>
                <a:latin typeface="IBM Plex Sans Arabic"/>
                <a:ea typeface="IBM Plex Sans Arabic"/>
                <a:cs typeface="IBM Plex Sans Arabic"/>
                <a:sym typeface="IBM Plex Sans Arabic"/>
                <a:rtl/>
              </a:rPr>
              <a:t>يقوم برسم جدول على السبورة : يكتب فيه الأسئلة الأربعة؛ </a:t>
            </a:r>
          </a:p>
          <a:p>
            <a:pPr marL="469265" lvl="1" indent="-285750" algn="r" rtl="1">
              <a:lnSpc>
                <a:spcPts val="2430"/>
              </a:lnSpc>
              <a:buFont typeface="Arial" panose="020B0604020202020204" pitchFamily="34" charset="0"/>
              <a:buChar char="•"/>
            </a:pPr>
            <a:r>
              <a:rPr lang="ar-EG" sz="1699" spc="42" dirty="0">
                <a:solidFill>
                  <a:srgbClr val="242424"/>
                </a:solidFill>
                <a:latin typeface="IBM Plex Sans Arabic"/>
                <a:ea typeface="IBM Plex Sans Arabic"/>
                <a:cs typeface="IBM Plex Sans Arabic"/>
                <a:sym typeface="IBM Plex Sans Arabic"/>
                <a:rtl/>
              </a:rPr>
              <a:t>يملأ الجدول عبر مناقشة الأسئلة والإجابة عنها كتابة : يحدد المعطيات ويكتبها في الجدول / يحدد المطلوب ويصوغه في جملة تامة / يختار العملية المناسبة للحل مع جلب انتباه المتعلمين على الكلمات المفاتيح التي ساعدته على تحديد العملية المناسبة / يعلل لماذا. </a:t>
            </a:r>
          </a:p>
          <a:p>
            <a:pPr marL="469265" lvl="1" indent="-285750" algn="r" rtl="1">
              <a:lnSpc>
                <a:spcPts val="2430"/>
              </a:lnSpc>
              <a:buFont typeface="Arial" panose="020B0604020202020204" pitchFamily="34" charset="0"/>
              <a:buChar char="•"/>
            </a:pPr>
            <a:r>
              <a:rPr lang="ar-EG" sz="1699" spc="42" dirty="0">
                <a:solidFill>
                  <a:srgbClr val="242424"/>
                </a:solidFill>
                <a:latin typeface="IBM Plex Sans Arabic"/>
                <a:ea typeface="IBM Plex Sans Arabic"/>
                <a:cs typeface="IBM Plex Sans Arabic"/>
                <a:sym typeface="IBM Plex Sans Arabic"/>
                <a:rtl/>
              </a:rPr>
              <a:t>يتم حل المسألة خطوة خطوة بشكل تفاعلي مع المتعلمين؛ </a:t>
            </a:r>
          </a:p>
          <a:p>
            <a:pPr marL="469265" lvl="1" indent="-285750" algn="r" rtl="1">
              <a:lnSpc>
                <a:spcPts val="2430"/>
              </a:lnSpc>
              <a:buFont typeface="Arial" panose="020B0604020202020204" pitchFamily="34" charset="0"/>
              <a:buChar char="•"/>
            </a:pPr>
            <a:r>
              <a:rPr lang="ar-EG" sz="1699" spc="42" dirty="0">
                <a:solidFill>
                  <a:srgbClr val="242424"/>
                </a:solidFill>
                <a:latin typeface="IBM Plex Sans Arabic"/>
                <a:ea typeface="IBM Plex Sans Arabic"/>
                <a:cs typeface="IBM Plex Sans Arabic"/>
                <a:sym typeface="IBM Plex Sans Arabic"/>
                <a:rtl/>
              </a:rPr>
              <a:t>يصوغ </a:t>
            </a:r>
            <a:r>
              <a:rPr lang="ar-SA" sz="1699" spc="42" dirty="0">
                <a:solidFill>
                  <a:srgbClr val="242424"/>
                </a:solidFill>
                <a:latin typeface="IBM Plex Sans Arabic"/>
                <a:cs typeface="IBM Plex Sans Arabic"/>
                <a:rtl/>
              </a:rPr>
              <a:t> </a:t>
            </a:r>
            <a:r>
              <a:rPr lang="ar-MA" sz="1699" spc="42" dirty="0">
                <a:solidFill>
                  <a:srgbClr val="242424"/>
                </a:solidFill>
                <a:latin typeface="IBM Plex Sans Arabic"/>
                <a:cs typeface="IBM Plex Sans Arabic"/>
                <a:sym typeface="IBM Plex Sans Arabic"/>
                <a:rtl/>
              </a:rPr>
              <a:t>الأستاذ(ة)</a:t>
            </a:r>
            <a:r>
              <a:rPr lang="ar-MA" sz="1699" spc="42" dirty="0">
                <a:solidFill>
                  <a:srgbClr val="242424"/>
                </a:solidFill>
                <a:latin typeface="IBM Plex Sans Arabic"/>
                <a:cs typeface="IBM Plex Sans Arabic"/>
                <a:rtl/>
              </a:rPr>
              <a:t> </a:t>
            </a:r>
            <a:r>
              <a:rPr lang="ar-EG" sz="1699" spc="42" dirty="0">
                <a:solidFill>
                  <a:srgbClr val="242424"/>
                </a:solidFill>
                <a:latin typeface="IBM Plex Sans Arabic"/>
                <a:ea typeface="IBM Plex Sans Arabic"/>
                <a:cs typeface="IBM Plex Sans Arabic"/>
                <a:sym typeface="IBM Plex Sans Arabic"/>
                <a:rtl/>
              </a:rPr>
              <a:t> الحل اعتمادا على  الجدول ثم يكتبه على السبورة ويقرؤه. </a:t>
            </a:r>
          </a:p>
          <a:p>
            <a:pPr marL="469265" lvl="1" indent="-285750" algn="r" rtl="1">
              <a:lnSpc>
                <a:spcPts val="2430"/>
              </a:lnSpc>
              <a:buFont typeface="Arial" panose="020B0604020202020204" pitchFamily="34" charset="0"/>
              <a:buChar char="•"/>
            </a:pPr>
            <a:r>
              <a:rPr lang="ar-EG" sz="1699" spc="42" dirty="0">
                <a:solidFill>
                  <a:srgbClr val="242424"/>
                </a:solidFill>
                <a:latin typeface="IBM Plex Sans Arabic"/>
                <a:ea typeface="IBM Plex Sans Arabic"/>
                <a:cs typeface="IBM Plex Sans Arabic"/>
                <a:sym typeface="IBM Plex Sans Arabic"/>
                <a:rtl/>
              </a:rPr>
              <a:t>يدعو المتعلمين إلى إعادة سرد خطوات البحث عن حل مسألة. </a:t>
            </a:r>
          </a:p>
          <a:p>
            <a:pPr marL="469265" lvl="1" indent="-285750" algn="r" rtl="1">
              <a:lnSpc>
                <a:spcPts val="2430"/>
              </a:lnSpc>
              <a:buFont typeface="Arial" panose="020B0604020202020204" pitchFamily="34" charset="0"/>
              <a:buChar char="•"/>
            </a:pPr>
            <a:r>
              <a:rPr lang="ar-EG" sz="1699" spc="42" dirty="0">
                <a:solidFill>
                  <a:srgbClr val="242424"/>
                </a:solidFill>
                <a:latin typeface="IBM Plex Sans Arabic"/>
                <a:ea typeface="IBM Plex Sans Arabic"/>
                <a:cs typeface="IBM Plex Sans Arabic"/>
                <a:sym typeface="IBM Plex Sans Arabic"/>
                <a:rtl/>
              </a:rPr>
              <a:t>يمنح المتعلمين وقتا لنقل وتدوين جدول الحل المتضمن للأسئلة الأربعة على دفاترهم. </a:t>
            </a:r>
          </a:p>
          <a:p>
            <a:pPr marL="183515" lvl="1" algn="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sp>
        <p:nvSpPr>
          <p:cNvPr id="87" name="Freeform 7">
            <a:extLst>
              <a:ext uri="{FF2B5EF4-FFF2-40B4-BE49-F238E27FC236}">
                <a16:creationId xmlns:a16="http://schemas.microsoft.com/office/drawing/2014/main" id="{7DFB2FB0-4F43-637B-06FA-842238B55159}"/>
              </a:ext>
            </a:extLst>
          </p:cNvPr>
          <p:cNvSpPr/>
          <p:nvPr/>
        </p:nvSpPr>
        <p:spPr>
          <a:xfrm rot="10800000" flipV="1">
            <a:off x="7439776" y="8918763"/>
            <a:ext cx="1419763" cy="761943"/>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5" name="TextBox 80">
            <a:extLst>
              <a:ext uri="{FF2B5EF4-FFF2-40B4-BE49-F238E27FC236}">
                <a16:creationId xmlns:a16="http://schemas.microsoft.com/office/drawing/2014/main" id="{6B4E6D01-BAF9-6160-89DE-2C5C0C3C8744}"/>
              </a:ext>
            </a:extLst>
          </p:cNvPr>
          <p:cNvSpPr txBox="1"/>
          <p:nvPr/>
        </p:nvSpPr>
        <p:spPr>
          <a:xfrm>
            <a:off x="15223804" y="1369088"/>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tl/>
              </a:rPr>
              <a:t>20 </a:t>
            </a:r>
            <a:r>
              <a:rPr lang="ar-EG" sz="2241" dirty="0">
                <a:solidFill>
                  <a:srgbClr val="000000"/>
                </a:solidFill>
                <a:latin typeface="IBM Plex Sans Arabic"/>
                <a:ea typeface="IBM Plex Sans Arabic"/>
                <a:cs typeface="IBM Plex Sans Arabic"/>
                <a:sym typeface="IBM Plex Sans Arabic"/>
                <a:rtl/>
              </a:rPr>
              <a:t>دق</a:t>
            </a:r>
            <a:r>
              <a:rPr lang="ar-MA" sz="2241" dirty="0">
                <a:solidFill>
                  <a:srgbClr val="000000"/>
                </a:solidFill>
                <a:latin typeface="IBM Plex Sans Arabic"/>
                <a:ea typeface="IBM Plex Sans Arabic"/>
                <a:cs typeface="IBM Plex Sans Arabic"/>
                <a:sym typeface="IBM Plex Sans Arabic"/>
                <a:rtl/>
              </a:rPr>
              <a:t>ي</a:t>
            </a:r>
            <a:r>
              <a:rPr lang="ar-EG" sz="2241" dirty="0">
                <a:solidFill>
                  <a:srgbClr val="000000"/>
                </a:solidFill>
                <a:latin typeface="IBM Plex Sans Arabic"/>
                <a:ea typeface="IBM Plex Sans Arabic"/>
                <a:cs typeface="IBM Plex Sans Arabic"/>
                <a:sym typeface="IBM Plex Sans Arabic"/>
                <a:rtl/>
              </a:rPr>
              <a:t>ق</a:t>
            </a:r>
            <a:r>
              <a:rPr lang="ar-MA" sz="2241" dirty="0">
                <a:solidFill>
                  <a:srgbClr val="000000"/>
                </a:solidFill>
                <a:latin typeface="IBM Plex Sans Arabic"/>
                <a:ea typeface="IBM Plex Sans Arabic"/>
                <a:cs typeface="IBM Plex Sans Arabic"/>
                <a:sym typeface="IBM Plex Sans Arabic"/>
                <a:rtl/>
              </a:rPr>
              <a:t>ة</a:t>
            </a:r>
            <a:endParaRPr lang="ar-EG" sz="2241" dirty="0">
              <a:solidFill>
                <a:srgbClr val="000000"/>
              </a:solidFill>
              <a:latin typeface="IBM Plex Sans Arabic"/>
              <a:ea typeface="IBM Plex Sans Arabic"/>
              <a:cs typeface="IBM Plex Sans Arabic"/>
              <a:sym typeface="IBM Plex Sans Arabic"/>
              <a:rtl/>
            </a:endParaRPr>
          </a:p>
        </p:txBody>
      </p:sp>
    </p:spTree>
    <p:extLst>
      <p:ext uri="{BB962C8B-B14F-4D97-AF65-F5344CB8AC3E}">
        <p14:creationId xmlns:p14="http://schemas.microsoft.com/office/powerpoint/2010/main" val="16098708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50A5A-90A4-CA50-5BF2-E028DD8A5F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B93AF7F-69B2-8FDF-75D7-F7AB60D2D4CD}"/>
              </a:ext>
            </a:extLst>
          </p:cNvPr>
          <p:cNvSpPr/>
          <p:nvPr/>
        </p:nvSpPr>
        <p:spPr>
          <a:xfrm>
            <a:off x="0" y="-3810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09691BAC-95AA-C923-8792-FC8C27C3B5A2}"/>
              </a:ext>
            </a:extLst>
          </p:cNvPr>
          <p:cNvSpPr txBox="1"/>
          <p:nvPr/>
        </p:nvSpPr>
        <p:spPr>
          <a:xfrm>
            <a:off x="4876800" y="176705"/>
            <a:ext cx="8785085" cy="1918795"/>
          </a:xfrm>
          <a:prstGeom prst="rect">
            <a:avLst/>
          </a:prstGeom>
        </p:spPr>
        <p:txBody>
          <a:bodyPr lIns="0" tIns="0" rIns="0" bIns="0" rtlCol="0" anchor="t">
            <a:spAutoFit/>
          </a:bodyPr>
          <a:lstStyle/>
          <a:p>
            <a:pPr algn="ctr" rtl="1">
              <a:lnSpc>
                <a:spcPts val="4818"/>
              </a:lnSpc>
            </a:pPr>
            <a:r>
              <a:rPr lang="ar-MA" sz="5400" spc="58" dirty="0">
                <a:solidFill>
                  <a:srgbClr val="2A2B39"/>
                </a:solidFill>
                <a:latin typeface="IBM Plex Sans Arabic"/>
                <a:ea typeface="IBM Plex Sans Arabic"/>
                <a:cs typeface="IBM Plex Sans Arabic"/>
                <a:sym typeface="IBM Plex Sans Arabic"/>
                <a:rtl/>
              </a:rPr>
              <a:t>حل المسائل باستخدام استراتيجية الأسئلة الأربعة</a:t>
            </a:r>
          </a:p>
          <a:p>
            <a:pPr marL="0" lvl="0" indent="0" algn="ctr" rtl="1">
              <a:lnSpc>
                <a:spcPts val="4818"/>
              </a:lnSpc>
              <a:spcBef>
                <a:spcPct val="0"/>
              </a:spcBef>
            </a:pPr>
            <a:endParaRPr lang="ar-EG" sz="5876" spc="58" dirty="0">
              <a:solidFill>
                <a:srgbClr val="2A2B39"/>
              </a:solidFill>
              <a:latin typeface="IBM Plex Sans Arabic"/>
              <a:ea typeface="IBM Plex Sans Arabic"/>
              <a:cs typeface="IBM Plex Sans Arabic"/>
              <a:sym typeface="IBM Plex Sans Arabic"/>
              <a:rtl/>
            </a:endParaRPr>
          </a:p>
        </p:txBody>
      </p:sp>
      <p:sp>
        <p:nvSpPr>
          <p:cNvPr id="5" name="Freeform 5">
            <a:extLst>
              <a:ext uri="{FF2B5EF4-FFF2-40B4-BE49-F238E27FC236}">
                <a16:creationId xmlns:a16="http://schemas.microsoft.com/office/drawing/2014/main" id="{D7B6C910-E2B0-FCD6-D8EA-4B93DAF9607D}"/>
              </a:ext>
            </a:extLst>
          </p:cNvPr>
          <p:cNvSpPr/>
          <p:nvPr/>
        </p:nvSpPr>
        <p:spPr>
          <a:xfrm rot="20817916" flipH="1" flipV="1">
            <a:off x="4008577" y="2973914"/>
            <a:ext cx="1713989"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AAB27540-BD20-418F-6BC3-92ECD398FDA4}"/>
              </a:ext>
            </a:extLst>
          </p:cNvPr>
          <p:cNvGrpSpPr/>
          <p:nvPr/>
        </p:nvGrpSpPr>
        <p:grpSpPr>
          <a:xfrm>
            <a:off x="5485903" y="1446688"/>
            <a:ext cx="7336382" cy="1413624"/>
            <a:chOff x="-215" y="0"/>
            <a:chExt cx="3173155" cy="796043"/>
          </a:xfrm>
        </p:grpSpPr>
        <p:sp>
          <p:nvSpPr>
            <p:cNvPr id="9" name="Freeform 9">
              <a:extLst>
                <a:ext uri="{FF2B5EF4-FFF2-40B4-BE49-F238E27FC236}">
                  <a16:creationId xmlns:a16="http://schemas.microsoft.com/office/drawing/2014/main" id="{92C5B4D6-0B1C-D07F-334D-170779E93A0E}"/>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10CA6F73-B497-0F30-9E7E-5A36471334B2}"/>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784C8D39-AF70-D1AF-35F4-C5A4A6CA977E}"/>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1D875226-AC33-7507-21CA-198D8B0FF8C5}"/>
              </a:ext>
            </a:extLst>
          </p:cNvPr>
          <p:cNvGrpSpPr/>
          <p:nvPr/>
        </p:nvGrpSpPr>
        <p:grpSpPr>
          <a:xfrm>
            <a:off x="8584390" y="3783587"/>
            <a:ext cx="9475009" cy="4672050"/>
            <a:chOff x="0" y="0"/>
            <a:chExt cx="2339538" cy="2496304"/>
          </a:xfrm>
        </p:grpSpPr>
        <p:sp>
          <p:nvSpPr>
            <p:cNvPr id="21" name="Freeform 21">
              <a:extLst>
                <a:ext uri="{FF2B5EF4-FFF2-40B4-BE49-F238E27FC236}">
                  <a16:creationId xmlns:a16="http://schemas.microsoft.com/office/drawing/2014/main" id="{2DA6246C-DD3E-DBE0-1109-EA11155F4BA7}"/>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30845521-8E9A-05A4-A543-0AD2B39B16C0}"/>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6FA84433-79C6-37A4-C2BC-ED7A9A9A1CBE}"/>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grpSp>
        <p:nvGrpSpPr>
          <p:cNvPr id="24" name="Group 24">
            <a:extLst>
              <a:ext uri="{FF2B5EF4-FFF2-40B4-BE49-F238E27FC236}">
                <a16:creationId xmlns:a16="http://schemas.microsoft.com/office/drawing/2014/main" id="{7113C9CE-6A8E-6447-CD65-C845EBC1725F}"/>
              </a:ext>
            </a:extLst>
          </p:cNvPr>
          <p:cNvGrpSpPr/>
          <p:nvPr/>
        </p:nvGrpSpPr>
        <p:grpSpPr>
          <a:xfrm>
            <a:off x="366281" y="3789660"/>
            <a:ext cx="8068078" cy="4664658"/>
            <a:chOff x="0" y="0"/>
            <a:chExt cx="2047842" cy="2496304"/>
          </a:xfrm>
        </p:grpSpPr>
        <p:sp>
          <p:nvSpPr>
            <p:cNvPr id="25" name="Freeform 25">
              <a:extLst>
                <a:ext uri="{FF2B5EF4-FFF2-40B4-BE49-F238E27FC236}">
                  <a16:creationId xmlns:a16="http://schemas.microsoft.com/office/drawing/2014/main" id="{CEF93BC0-D2E6-9681-D2FC-D85845512187}"/>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26" name="Freeform 26">
              <a:extLst>
                <a:ext uri="{FF2B5EF4-FFF2-40B4-BE49-F238E27FC236}">
                  <a16:creationId xmlns:a16="http://schemas.microsoft.com/office/drawing/2014/main" id="{DDCB5D28-F754-0F41-D880-58616CB79A72}"/>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27" name="Freeform 27">
              <a:extLst>
                <a:ext uri="{FF2B5EF4-FFF2-40B4-BE49-F238E27FC236}">
                  <a16:creationId xmlns:a16="http://schemas.microsoft.com/office/drawing/2014/main" id="{E0028BA0-49E9-6E04-CF4A-FBE7210E7FEC}"/>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39" name="Freeform 39">
            <a:extLst>
              <a:ext uri="{FF2B5EF4-FFF2-40B4-BE49-F238E27FC236}">
                <a16:creationId xmlns:a16="http://schemas.microsoft.com/office/drawing/2014/main" id="{5BE130E5-4495-B419-B869-F0A7BD57820B}"/>
              </a:ext>
            </a:extLst>
          </p:cNvPr>
          <p:cNvSpPr/>
          <p:nvPr/>
        </p:nvSpPr>
        <p:spPr>
          <a:xfrm>
            <a:off x="11930351" y="476454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01B26FEE-B402-9BAC-60C5-73CD306B4323}"/>
              </a:ext>
            </a:extLst>
          </p:cNvPr>
          <p:cNvGrpSpPr/>
          <p:nvPr/>
        </p:nvGrpSpPr>
        <p:grpSpPr>
          <a:xfrm>
            <a:off x="12069333" y="3420918"/>
            <a:ext cx="845407" cy="845407"/>
            <a:chOff x="0" y="0"/>
            <a:chExt cx="812800" cy="812800"/>
          </a:xfrm>
        </p:grpSpPr>
        <p:sp>
          <p:nvSpPr>
            <p:cNvPr id="41" name="Freeform 41">
              <a:extLst>
                <a:ext uri="{FF2B5EF4-FFF2-40B4-BE49-F238E27FC236}">
                  <a16:creationId xmlns:a16="http://schemas.microsoft.com/office/drawing/2014/main" id="{E237C21F-7E1A-1A15-1936-81C1605E3C6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7E209F4A-209B-2D93-F2EB-630A9E5B1D39}"/>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3" name="TextBox 43">
            <a:extLst>
              <a:ext uri="{FF2B5EF4-FFF2-40B4-BE49-F238E27FC236}">
                <a16:creationId xmlns:a16="http://schemas.microsoft.com/office/drawing/2014/main" id="{1E976BE4-D051-E958-9E57-EE49DAB41719}"/>
              </a:ext>
            </a:extLst>
          </p:cNvPr>
          <p:cNvSpPr txBox="1"/>
          <p:nvPr/>
        </p:nvSpPr>
        <p:spPr>
          <a:xfrm>
            <a:off x="12227297" y="3450935"/>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3</a:t>
            </a:r>
          </a:p>
        </p:txBody>
      </p:sp>
      <p:sp>
        <p:nvSpPr>
          <p:cNvPr id="46" name="TextBox 46">
            <a:extLst>
              <a:ext uri="{FF2B5EF4-FFF2-40B4-BE49-F238E27FC236}">
                <a16:creationId xmlns:a16="http://schemas.microsoft.com/office/drawing/2014/main" id="{455F246E-2243-837C-A66D-8F95CBB3FB7F}"/>
              </a:ext>
            </a:extLst>
          </p:cNvPr>
          <p:cNvSpPr txBox="1"/>
          <p:nvPr/>
        </p:nvSpPr>
        <p:spPr>
          <a:xfrm>
            <a:off x="11630582" y="43815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الموجهة</a:t>
            </a:r>
          </a:p>
        </p:txBody>
      </p:sp>
      <p:sp>
        <p:nvSpPr>
          <p:cNvPr id="47" name="TextBox 47">
            <a:extLst>
              <a:ext uri="{FF2B5EF4-FFF2-40B4-BE49-F238E27FC236}">
                <a16:creationId xmlns:a16="http://schemas.microsoft.com/office/drawing/2014/main" id="{A6575493-2865-ADC8-B6E2-D2389162E799}"/>
              </a:ext>
            </a:extLst>
          </p:cNvPr>
          <p:cNvSpPr txBox="1"/>
          <p:nvPr/>
        </p:nvSpPr>
        <p:spPr>
          <a:xfrm>
            <a:off x="8548476" y="4914900"/>
            <a:ext cx="9169352" cy="3681777"/>
          </a:xfrm>
          <a:prstGeom prst="rect">
            <a:avLst/>
          </a:prstGeom>
        </p:spPr>
        <p:txBody>
          <a:bodyPr wrap="square"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يقدم الأستاذ</a:t>
            </a:r>
            <a:r>
              <a:rPr lang="ar-MA" sz="1699" spc="42" dirty="0">
                <a:solidFill>
                  <a:srgbClr val="242424"/>
                </a:solidFill>
                <a:latin typeface="IBM Plex Sans Arabic"/>
                <a:ea typeface="IBM Plex Sans Arabic"/>
                <a:cs typeface="IBM Plex Sans Arabic"/>
                <a:sym typeface="IBM Plex Sans Arabic"/>
                <a:rtl/>
              </a:rPr>
              <a:t>(ة)</a:t>
            </a:r>
            <a:r>
              <a:rPr lang="ar-EG" sz="1699" spc="42" dirty="0">
                <a:solidFill>
                  <a:srgbClr val="242424"/>
                </a:solidFill>
                <a:latin typeface="IBM Plex Sans Arabic"/>
                <a:ea typeface="IBM Plex Sans Arabic"/>
                <a:cs typeface="IBM Plex Sans Arabic"/>
                <a:sym typeface="IBM Plex Sans Arabic"/>
                <a:rtl/>
              </a:rPr>
              <a:t> مسائل بسيطة مناسبة للعمليات التي يتم الاشتغال عليها؛ (مسألة واحدة لكل مجموعة)</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يدعو في البداية كل مجموعة (من 6 أفراد)  إلى الاشتغال على مسألتها؛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يشارك جميع المتعلمين في الحل : يتكفل كل متعلم بطرح سؤال من الأسئلة الأربعة ؛ يقوم ميسر المجموعة برسم جدول الحل وتدوين أسئلة البحث عن الحل والإجابات عنها؛</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يعمل المتعلمون على صياغة الحل بجملة تامة وينجزون العملية المناسبة لإيجاد الحل؛</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يمنح </a:t>
            </a:r>
            <a:r>
              <a:rPr lang="ar-SA" sz="1699" spc="42" dirty="0">
                <a:solidFill>
                  <a:srgbClr val="242424"/>
                </a:solidFill>
                <a:latin typeface="IBM Plex Sans Arabic"/>
                <a:cs typeface="IBM Plex Sans Arabic"/>
                <a:rtl/>
              </a:rPr>
              <a:t> </a:t>
            </a:r>
            <a:r>
              <a:rPr lang="ar-MA" sz="1699" spc="42" dirty="0">
                <a:solidFill>
                  <a:srgbClr val="242424"/>
                </a:solidFill>
                <a:latin typeface="IBM Plex Sans Arabic"/>
                <a:cs typeface="IBM Plex Sans Arabic"/>
                <a:sym typeface="IBM Plex Sans Arabic"/>
                <a:rtl/>
              </a:rPr>
              <a:t>الأستاذ(ة)</a:t>
            </a:r>
            <a:r>
              <a:rPr lang="ar-MA" sz="1699" spc="42" dirty="0">
                <a:solidFill>
                  <a:srgbClr val="242424"/>
                </a:solidFill>
                <a:latin typeface="IBM Plex Sans Arabic"/>
                <a:cs typeface="IBM Plex Sans Arabic"/>
                <a:rtl/>
              </a:rPr>
              <a:t> </a:t>
            </a:r>
            <a:r>
              <a:rPr lang="ar-EG" sz="1699" spc="42" dirty="0">
                <a:solidFill>
                  <a:srgbClr val="242424"/>
                </a:solidFill>
                <a:latin typeface="IBM Plex Sans Arabic"/>
                <a:ea typeface="IBM Plex Sans Arabic"/>
                <a:cs typeface="IBM Plex Sans Arabic"/>
                <a:sym typeface="IBM Plex Sans Arabic"/>
                <a:rtl/>
              </a:rPr>
              <a:t> الوقت الكافي للإنجاز مع مواكبة أعمال المجموعات عن كثب لتقديم التغذية الراجعة المناسبة وحث الجميع على المشاركة الفعلية في بناء الحل؛</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يوفر </a:t>
            </a:r>
            <a:r>
              <a:rPr lang="ar-SA" sz="1699" spc="42" dirty="0">
                <a:solidFill>
                  <a:srgbClr val="242424"/>
                </a:solidFill>
                <a:latin typeface="IBM Plex Sans Arabic"/>
                <a:cs typeface="IBM Plex Sans Arabic"/>
                <a:rtl/>
              </a:rPr>
              <a:t> </a:t>
            </a:r>
            <a:r>
              <a:rPr lang="ar-MA" sz="1699" spc="42" dirty="0">
                <a:solidFill>
                  <a:srgbClr val="242424"/>
                </a:solidFill>
                <a:latin typeface="IBM Plex Sans Arabic"/>
                <a:cs typeface="IBM Plex Sans Arabic"/>
                <a:sym typeface="IBM Plex Sans Arabic"/>
                <a:rtl/>
              </a:rPr>
              <a:t>الأستاذ(ة)</a:t>
            </a:r>
            <a:r>
              <a:rPr lang="ar-MA" sz="1699" spc="42" dirty="0">
                <a:solidFill>
                  <a:srgbClr val="242424"/>
                </a:solidFill>
                <a:latin typeface="IBM Plex Sans Arabic"/>
                <a:cs typeface="IBM Plex Sans Arabic"/>
                <a:rtl/>
              </a:rPr>
              <a:t> </a:t>
            </a:r>
            <a:r>
              <a:rPr lang="ar-EG" sz="1699" spc="42" dirty="0">
                <a:solidFill>
                  <a:srgbClr val="242424"/>
                </a:solidFill>
                <a:latin typeface="IBM Plex Sans Arabic"/>
                <a:ea typeface="IBM Plex Sans Arabic"/>
                <a:cs typeface="IBM Plex Sans Arabic"/>
                <a:sym typeface="IBM Plex Sans Arabic"/>
                <a:rtl/>
              </a:rPr>
              <a:t> لكل مجموعة الأدوات اللازمة لتمثيل المسألة؛</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تقوم كل مجموعة بتقاسم سيرورة حلها للمسألة؛ تتم مناقشة الحل؛ </a:t>
            </a:r>
          </a:p>
          <a:p>
            <a:pPr marL="183515" lvl="1" algn="r" rtl="1">
              <a:lnSpc>
                <a:spcPts val="2430"/>
              </a:lnSpc>
            </a:pPr>
            <a:r>
              <a:rPr lang="ar-EG" sz="1699" spc="42" dirty="0">
                <a:solidFill>
                  <a:srgbClr val="242424"/>
                </a:solidFill>
                <a:latin typeface="IBM Plex Sans Arabic"/>
                <a:ea typeface="IBM Plex Sans Arabic"/>
                <a:cs typeface="IBM Plex Sans Arabic"/>
                <a:sym typeface="IBM Plex Sans Arabic"/>
                <a:rtl/>
              </a:rPr>
              <a:t>تمنح نجمة للمجموعة التي كانت الأسرع في حل مسألتها  وكان جوابها تاما ودقيقا. </a:t>
            </a:r>
          </a:p>
          <a:p>
            <a:pPr marL="367029" lvl="1" indent="-183514" algn="r" rtl="1">
              <a:lnSpc>
                <a:spcPts val="2430"/>
              </a:lnSpc>
              <a:buFont typeface="Arial"/>
              <a:buChar char="•"/>
            </a:pPr>
            <a:endParaRPr lang="ar-EG" sz="1699" spc="42" dirty="0">
              <a:solidFill>
                <a:srgbClr val="242424"/>
              </a:solidFill>
              <a:latin typeface="IBM Plex Sans Arabic"/>
              <a:ea typeface="IBM Plex Sans Arabic"/>
              <a:cs typeface="IBM Plex Sans Arabic"/>
              <a:sym typeface="IBM Plex Sans Arabic"/>
              <a:rtl/>
            </a:endParaRPr>
          </a:p>
        </p:txBody>
      </p:sp>
      <p:sp>
        <p:nvSpPr>
          <p:cNvPr id="48" name="Freeform 48">
            <a:extLst>
              <a:ext uri="{FF2B5EF4-FFF2-40B4-BE49-F238E27FC236}">
                <a16:creationId xmlns:a16="http://schemas.microsoft.com/office/drawing/2014/main" id="{37BE32E2-5E2E-0A27-4A81-8734E2B20947}"/>
              </a:ext>
            </a:extLst>
          </p:cNvPr>
          <p:cNvSpPr/>
          <p:nvPr/>
        </p:nvSpPr>
        <p:spPr>
          <a:xfrm>
            <a:off x="2633951" y="4744357"/>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49" name="Group 49">
            <a:extLst>
              <a:ext uri="{FF2B5EF4-FFF2-40B4-BE49-F238E27FC236}">
                <a16:creationId xmlns:a16="http://schemas.microsoft.com/office/drawing/2014/main" id="{688574C2-213D-9477-F096-1186A93E4C06}"/>
              </a:ext>
            </a:extLst>
          </p:cNvPr>
          <p:cNvGrpSpPr/>
          <p:nvPr/>
        </p:nvGrpSpPr>
        <p:grpSpPr>
          <a:xfrm>
            <a:off x="3230617" y="3390900"/>
            <a:ext cx="845407" cy="845407"/>
            <a:chOff x="0" y="0"/>
            <a:chExt cx="812800" cy="812800"/>
          </a:xfrm>
        </p:grpSpPr>
        <p:sp>
          <p:nvSpPr>
            <p:cNvPr id="50" name="Freeform 50">
              <a:extLst>
                <a:ext uri="{FF2B5EF4-FFF2-40B4-BE49-F238E27FC236}">
                  <a16:creationId xmlns:a16="http://schemas.microsoft.com/office/drawing/2014/main" id="{258E7EA8-8A14-86BC-7476-FF28510C2D5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51" name="TextBox 51">
              <a:extLst>
                <a:ext uri="{FF2B5EF4-FFF2-40B4-BE49-F238E27FC236}">
                  <a16:creationId xmlns:a16="http://schemas.microsoft.com/office/drawing/2014/main" id="{BB79F06B-44B3-2304-C922-ACF6980C0F9B}"/>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2" name="TextBox 52">
            <a:extLst>
              <a:ext uri="{FF2B5EF4-FFF2-40B4-BE49-F238E27FC236}">
                <a16:creationId xmlns:a16="http://schemas.microsoft.com/office/drawing/2014/main" id="{0DB13B08-49F6-2968-A0EE-ECA7D546D9E9}"/>
              </a:ext>
            </a:extLst>
          </p:cNvPr>
          <p:cNvSpPr txBox="1"/>
          <p:nvPr/>
        </p:nvSpPr>
        <p:spPr>
          <a:xfrm>
            <a:off x="3388580" y="3420918"/>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4</a:t>
            </a:r>
          </a:p>
        </p:txBody>
      </p:sp>
      <p:sp>
        <p:nvSpPr>
          <p:cNvPr id="53" name="TextBox 53">
            <a:extLst>
              <a:ext uri="{FF2B5EF4-FFF2-40B4-BE49-F238E27FC236}">
                <a16:creationId xmlns:a16="http://schemas.microsoft.com/office/drawing/2014/main" id="{FC01C46D-46D3-8154-8259-803730DFA674}"/>
              </a:ext>
            </a:extLst>
          </p:cNvPr>
          <p:cNvSpPr txBox="1"/>
          <p:nvPr/>
        </p:nvSpPr>
        <p:spPr>
          <a:xfrm>
            <a:off x="2334182" y="43815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54" name="TextBox 54">
            <a:extLst>
              <a:ext uri="{FF2B5EF4-FFF2-40B4-BE49-F238E27FC236}">
                <a16:creationId xmlns:a16="http://schemas.microsoft.com/office/drawing/2014/main" id="{7611DD5F-148F-1E92-B1B8-682A85E7FBBA}"/>
              </a:ext>
            </a:extLst>
          </p:cNvPr>
          <p:cNvSpPr txBox="1"/>
          <p:nvPr/>
        </p:nvSpPr>
        <p:spPr>
          <a:xfrm>
            <a:off x="5694159" y="1892355"/>
            <a:ext cx="6799369" cy="657103"/>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التدرب على استراتيجية حل المسائل البسيطة بتوظيف الأسئلة الأربعة.</a:t>
            </a:r>
          </a:p>
          <a:p>
            <a:pPr algn="r" rtl="1">
              <a:lnSpc>
                <a:spcPts val="2581"/>
              </a:lnSpc>
            </a:pPr>
            <a:endParaRPr lang="ar-EG" sz="1912" u="none" strike="noStrike" dirty="0">
              <a:solidFill>
                <a:srgbClr val="2A2B39"/>
              </a:solidFill>
              <a:latin typeface="IBM Plex Sans Arabic"/>
              <a:ea typeface="IBM Plex Sans Arabic"/>
              <a:cs typeface="IBM Plex Sans Arabic"/>
              <a:sym typeface="IBM Plex Sans Arabic"/>
              <a:rtl/>
            </a:endParaRPr>
          </a:p>
        </p:txBody>
      </p:sp>
      <p:sp>
        <p:nvSpPr>
          <p:cNvPr id="56" name="TextBox 56">
            <a:extLst>
              <a:ext uri="{FF2B5EF4-FFF2-40B4-BE49-F238E27FC236}">
                <a16:creationId xmlns:a16="http://schemas.microsoft.com/office/drawing/2014/main" id="{5B9B304E-B844-CAA4-6DE6-1487FA29BF20}"/>
              </a:ext>
            </a:extLst>
          </p:cNvPr>
          <p:cNvSpPr txBox="1"/>
          <p:nvPr/>
        </p:nvSpPr>
        <p:spPr>
          <a:xfrm>
            <a:off x="549622" y="4914900"/>
            <a:ext cx="7326703" cy="3989554"/>
          </a:xfrm>
          <a:prstGeom prst="rect">
            <a:avLst/>
          </a:prstGeom>
        </p:spPr>
        <p:txBody>
          <a:bodyPr wrap="square"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يوجه </a:t>
            </a:r>
            <a:r>
              <a:rPr lang="ar-SA" sz="1699" spc="42" dirty="0">
                <a:solidFill>
                  <a:srgbClr val="242424"/>
                </a:solidFill>
                <a:latin typeface="IBM Plex Sans Arabic"/>
                <a:cs typeface="IBM Plex Sans Arabic"/>
                <a:rtl/>
              </a:rPr>
              <a:t> </a:t>
            </a:r>
            <a:r>
              <a:rPr lang="ar-MA" sz="1699" spc="42" dirty="0">
                <a:solidFill>
                  <a:srgbClr val="242424"/>
                </a:solidFill>
                <a:latin typeface="IBM Plex Sans Arabic"/>
                <a:cs typeface="IBM Plex Sans Arabic"/>
                <a:sym typeface="IBM Plex Sans Arabic"/>
                <a:rtl/>
              </a:rPr>
              <a:t>الأستاذ(ة)</a:t>
            </a:r>
            <a:r>
              <a:rPr lang="ar-MA" sz="1699" spc="42" dirty="0">
                <a:solidFill>
                  <a:srgbClr val="242424"/>
                </a:solidFill>
                <a:latin typeface="IBM Plex Sans Arabic"/>
                <a:cs typeface="IBM Plex Sans Arabic"/>
                <a:rtl/>
              </a:rPr>
              <a:t> </a:t>
            </a:r>
            <a:r>
              <a:rPr lang="ar-EG" sz="1699" spc="42" dirty="0">
                <a:solidFill>
                  <a:srgbClr val="242424"/>
                </a:solidFill>
                <a:latin typeface="IBM Plex Sans Arabic"/>
                <a:ea typeface="IBM Plex Sans Arabic"/>
                <a:cs typeface="IBM Plex Sans Arabic"/>
                <a:sym typeface="IBM Plex Sans Arabic"/>
                <a:rtl/>
              </a:rPr>
              <a:t> المتعلمين إلى إنجاز الأنشطة التطبيقية المقترحة في كراسة الدعم.</a:t>
            </a:r>
            <a:endParaRPr lang="ar-MA" sz="1699" spc="42" dirty="0">
              <a:solidFill>
                <a:srgbClr val="242424"/>
              </a:solidFill>
              <a:latin typeface="IBM Plex Sans Arabic"/>
              <a:ea typeface="IBM Plex Sans Arabic"/>
              <a:cs typeface="IBM Plex Sans Arabic"/>
              <a:sym typeface="IBM Plex Sans Arabic"/>
              <a:rtl/>
            </a:endParaRP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يحرص الأستاذ(ة) خلال هذه المرحلة على إشراك جميع المتعلمات والمتعلمين في التذكير بسيرورة حل المسائل.</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ينتقل المتعلمون في الحصص الموالية بعد التعود على استراتيجية حل المسائل البسيطة مباشرة إلى العمل المستقل؛ حيث يعرض الميسر مسألة اليوم مثلا ويعمل كل متعلم على حلها باتباع نفس الخطوات.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يواصل </a:t>
            </a:r>
            <a:r>
              <a:rPr lang="ar-SA" sz="1699" spc="42" dirty="0">
                <a:solidFill>
                  <a:srgbClr val="242424"/>
                </a:solidFill>
                <a:latin typeface="IBM Plex Sans Arabic"/>
                <a:cs typeface="IBM Plex Sans Arabic"/>
                <a:rtl/>
              </a:rPr>
              <a:t> </a:t>
            </a:r>
            <a:r>
              <a:rPr lang="ar-MA" sz="1699" spc="42" dirty="0">
                <a:solidFill>
                  <a:srgbClr val="242424"/>
                </a:solidFill>
                <a:latin typeface="IBM Plex Sans Arabic"/>
                <a:cs typeface="IBM Plex Sans Arabic"/>
                <a:sym typeface="IBM Plex Sans Arabic"/>
                <a:rtl/>
              </a:rPr>
              <a:t>الأستاذ(ة)</a:t>
            </a:r>
            <a:r>
              <a:rPr lang="ar-MA" sz="1699" spc="42" dirty="0">
                <a:solidFill>
                  <a:srgbClr val="242424"/>
                </a:solidFill>
                <a:latin typeface="IBM Plex Sans Arabic"/>
                <a:cs typeface="IBM Plex Sans Arabic"/>
                <a:rtl/>
              </a:rPr>
              <a:t> </a:t>
            </a:r>
            <a:r>
              <a:rPr lang="ar-EG" sz="1699" spc="42" dirty="0">
                <a:solidFill>
                  <a:srgbClr val="242424"/>
                </a:solidFill>
                <a:latin typeface="IBM Plex Sans Arabic"/>
                <a:ea typeface="IBM Plex Sans Arabic"/>
                <a:cs typeface="IBM Plex Sans Arabic"/>
                <a:sym typeface="IBM Plex Sans Arabic"/>
                <a:rtl/>
              </a:rPr>
              <a:t> تقديم الدعم والتوجيه للمتعلمين الذين يواجهون صعوبات في حل المسائل ويشجع المتقدمين على إنجاز أكثر من مسألة من بين المسائل المقترحة على كراساتهم.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يخصص وقت للتصحيح الجماعي لمسألة اليوم.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يسجل المتعلمون التصحيح على دفاترهم. </a:t>
            </a:r>
          </a:p>
          <a:p>
            <a:pPr marL="367029" lvl="1" indent="-183514" algn="r" rtl="1">
              <a:lnSpc>
                <a:spcPts val="2430"/>
              </a:lnSpc>
              <a:buFont typeface="Arial"/>
              <a:buChar char="•"/>
            </a:pPr>
            <a:endParaRPr lang="ar-EG" sz="1699" spc="42" dirty="0">
              <a:solidFill>
                <a:srgbClr val="242424"/>
              </a:solidFill>
              <a:latin typeface="IBM Plex Sans Arabic"/>
              <a:ea typeface="IBM Plex Sans Arabic"/>
              <a:cs typeface="IBM Plex Sans Arabic"/>
              <a:sym typeface="IBM Plex Sans Arabic"/>
              <a:rtl/>
            </a:endParaRP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074D629E-E698-5603-498B-E25DEB4C645E}"/>
              </a:ext>
            </a:extLst>
          </p:cNvPr>
          <p:cNvGrpSpPr/>
          <p:nvPr/>
        </p:nvGrpSpPr>
        <p:grpSpPr>
          <a:xfrm rot="5400000">
            <a:off x="12567332" y="1712129"/>
            <a:ext cx="1569555" cy="839931"/>
            <a:chOff x="0" y="0"/>
            <a:chExt cx="1223127" cy="654544"/>
          </a:xfrm>
        </p:grpSpPr>
        <p:sp>
          <p:nvSpPr>
            <p:cNvPr id="58" name="Freeform 58">
              <a:extLst>
                <a:ext uri="{FF2B5EF4-FFF2-40B4-BE49-F238E27FC236}">
                  <a16:creationId xmlns:a16="http://schemas.microsoft.com/office/drawing/2014/main" id="{0B239E29-3FBC-064C-A110-C8D43A246F12}"/>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847B5C1D-999F-F53A-05D9-49DCCDCCC664}"/>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E1C38E18-2A95-E19C-DE47-6BCFC2434AF6}"/>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03489720-A1DA-A802-8A0A-55415B13B8D3}"/>
              </a:ext>
            </a:extLst>
          </p:cNvPr>
          <p:cNvSpPr txBox="1"/>
          <p:nvPr/>
        </p:nvSpPr>
        <p:spPr>
          <a:xfrm rot="5400000">
            <a:off x="12119950" y="1914104"/>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D6ADB926-F677-9276-6C40-3E140C245FF1}"/>
              </a:ext>
            </a:extLst>
          </p:cNvPr>
          <p:cNvGrpSpPr/>
          <p:nvPr/>
        </p:nvGrpSpPr>
        <p:grpSpPr>
          <a:xfrm>
            <a:off x="440282" y="1038919"/>
            <a:ext cx="4346583" cy="1946022"/>
            <a:chOff x="0" y="0"/>
            <a:chExt cx="2856354" cy="1074441"/>
          </a:xfrm>
        </p:grpSpPr>
        <p:sp>
          <p:nvSpPr>
            <p:cNvPr id="63" name="Freeform 63">
              <a:extLst>
                <a:ext uri="{FF2B5EF4-FFF2-40B4-BE49-F238E27FC236}">
                  <a16:creationId xmlns:a16="http://schemas.microsoft.com/office/drawing/2014/main" id="{EF5F81E7-C872-5D02-8B11-A069F15C72F0}"/>
                </a:ext>
              </a:extLst>
            </p:cNvPr>
            <p:cNvSpPr/>
            <p:nvPr/>
          </p:nvSpPr>
          <p:spPr>
            <a:xfrm>
              <a:off x="40015" y="45156"/>
              <a:ext cx="2816339" cy="1028579"/>
            </a:xfrm>
            <a:custGeom>
              <a:avLst/>
              <a:gdLst/>
              <a:ahLst/>
              <a:cxnLst/>
              <a:rect l="l" t="t" r="r" b="b"/>
              <a:pathLst>
                <a:path w="2816339" h="1028579">
                  <a:moveTo>
                    <a:pt x="625" y="998805"/>
                  </a:moveTo>
                  <a:cubicBezTo>
                    <a:pt x="-1915" y="1007694"/>
                    <a:pt x="3165" y="1014044"/>
                    <a:pt x="18101" y="1015315"/>
                  </a:cubicBezTo>
                  <a:cubicBezTo>
                    <a:pt x="35311" y="1016584"/>
                    <a:pt x="50370" y="1016584"/>
                    <a:pt x="67581" y="1016584"/>
                  </a:cubicBezTo>
                  <a:cubicBezTo>
                    <a:pt x="136422" y="1017855"/>
                    <a:pt x="205264" y="1017855"/>
                    <a:pt x="276256" y="1019125"/>
                  </a:cubicBezTo>
                  <a:cubicBezTo>
                    <a:pt x="314979" y="1020394"/>
                    <a:pt x="353703" y="1021665"/>
                    <a:pt x="390275" y="1022934"/>
                  </a:cubicBezTo>
                  <a:cubicBezTo>
                    <a:pt x="454813" y="1024205"/>
                    <a:pt x="517201" y="1024205"/>
                    <a:pt x="581740" y="1025475"/>
                  </a:cubicBezTo>
                  <a:cubicBezTo>
                    <a:pt x="607555" y="1025475"/>
                    <a:pt x="631219" y="1025475"/>
                    <a:pt x="657035" y="1024205"/>
                  </a:cubicBezTo>
                  <a:cubicBezTo>
                    <a:pt x="667791" y="1024205"/>
                    <a:pt x="680699" y="1022934"/>
                    <a:pt x="691456" y="1022934"/>
                  </a:cubicBezTo>
                  <a:cubicBezTo>
                    <a:pt x="734481" y="1024205"/>
                    <a:pt x="1594998" y="1015315"/>
                    <a:pt x="1638024" y="1016584"/>
                  </a:cubicBezTo>
                  <a:cubicBezTo>
                    <a:pt x="1698260" y="1017855"/>
                    <a:pt x="1863910" y="1017855"/>
                    <a:pt x="1924146" y="1017855"/>
                  </a:cubicBezTo>
                  <a:cubicBezTo>
                    <a:pt x="1947810" y="1017855"/>
                    <a:pt x="1969323" y="1016584"/>
                    <a:pt x="1992987" y="1016584"/>
                  </a:cubicBezTo>
                  <a:lnTo>
                    <a:pt x="2109157" y="1020394"/>
                  </a:lnTo>
                  <a:cubicBezTo>
                    <a:pt x="2193058" y="1022934"/>
                    <a:pt x="2274807" y="1020394"/>
                    <a:pt x="2358707" y="1024205"/>
                  </a:cubicBezTo>
                  <a:cubicBezTo>
                    <a:pt x="2498541" y="1029284"/>
                    <a:pt x="2640527" y="1022934"/>
                    <a:pt x="2752839" y="1028015"/>
                  </a:cubicBezTo>
                  <a:cubicBezTo>
                    <a:pt x="2773159" y="1029284"/>
                    <a:pt x="2793479" y="1028015"/>
                    <a:pt x="2816339" y="1028015"/>
                  </a:cubicBezTo>
                  <a:lnTo>
                    <a:pt x="2816339" y="968325"/>
                  </a:lnTo>
                  <a:cubicBezTo>
                    <a:pt x="2815069" y="918663"/>
                    <a:pt x="2813799" y="883110"/>
                    <a:pt x="2813799" y="845334"/>
                  </a:cubicBezTo>
                  <a:cubicBezTo>
                    <a:pt x="2813799" y="801633"/>
                    <a:pt x="2817609" y="757191"/>
                    <a:pt x="2811259" y="713490"/>
                  </a:cubicBezTo>
                  <a:cubicBezTo>
                    <a:pt x="2803639" y="684603"/>
                    <a:pt x="2792209" y="115009"/>
                    <a:pt x="2792209" y="86122"/>
                  </a:cubicBezTo>
                  <a:cubicBezTo>
                    <a:pt x="2789669" y="66123"/>
                    <a:pt x="2788399" y="45383"/>
                    <a:pt x="2785859" y="25385"/>
                  </a:cubicBezTo>
                  <a:cubicBezTo>
                    <a:pt x="2785859" y="19459"/>
                    <a:pt x="2784589" y="13534"/>
                    <a:pt x="2783319" y="5644"/>
                  </a:cubicBezTo>
                  <a:cubicBezTo>
                    <a:pt x="2773159" y="3104"/>
                    <a:pt x="2764269" y="1834"/>
                    <a:pt x="2754109" y="564"/>
                  </a:cubicBezTo>
                  <a:cubicBezTo>
                    <a:pt x="2746489" y="-706"/>
                    <a:pt x="2738869" y="564"/>
                    <a:pt x="2732519" y="564"/>
                  </a:cubicBezTo>
                  <a:lnTo>
                    <a:pt x="7345" y="5644"/>
                  </a:lnTo>
                  <a:lnTo>
                    <a:pt x="625"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DFE5316C-1C0E-96EC-CB91-1C541EA4A74F}"/>
                </a:ext>
              </a:extLst>
            </p:cNvPr>
            <p:cNvSpPr/>
            <p:nvPr/>
          </p:nvSpPr>
          <p:spPr>
            <a:xfrm>
              <a:off x="11430" y="16510"/>
              <a:ext cx="2795394" cy="1019831"/>
            </a:xfrm>
            <a:custGeom>
              <a:avLst/>
              <a:gdLst/>
              <a:ahLst/>
              <a:cxnLst/>
              <a:rect l="l" t="t" r="r" b="b"/>
              <a:pathLst>
                <a:path w="2795394" h="1019831">
                  <a:moveTo>
                    <a:pt x="2795394" y="1019831"/>
                  </a:moveTo>
                  <a:lnTo>
                    <a:pt x="0" y="1012211"/>
                  </a:lnTo>
                  <a:lnTo>
                    <a:pt x="0" y="363641"/>
                  </a:lnTo>
                  <a:lnTo>
                    <a:pt x="7620" y="20320"/>
                  </a:lnTo>
                  <a:lnTo>
                    <a:pt x="1397698" y="0"/>
                  </a:lnTo>
                  <a:lnTo>
                    <a:pt x="2773804"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D22B477B-D91E-7565-C747-2DBF5C6859ED}"/>
                </a:ext>
              </a:extLst>
            </p:cNvPr>
            <p:cNvSpPr/>
            <p:nvPr/>
          </p:nvSpPr>
          <p:spPr>
            <a:xfrm>
              <a:off x="-215" y="0"/>
              <a:ext cx="2819739" cy="1045795"/>
            </a:xfrm>
            <a:custGeom>
              <a:avLst/>
              <a:gdLst/>
              <a:ahLst/>
              <a:cxnLst/>
              <a:rect l="l" t="t" r="r" b="b"/>
              <a:pathLst>
                <a:path w="2819739" h="1045795">
                  <a:moveTo>
                    <a:pt x="2786719" y="21590"/>
                  </a:moveTo>
                  <a:cubicBezTo>
                    <a:pt x="2787989" y="34290"/>
                    <a:pt x="2787989" y="44450"/>
                    <a:pt x="2789259" y="53505"/>
                  </a:cubicBezTo>
                  <a:cubicBezTo>
                    <a:pt x="2791799" y="73503"/>
                    <a:pt x="2793069" y="94243"/>
                    <a:pt x="2795609" y="114242"/>
                  </a:cubicBezTo>
                  <a:cubicBezTo>
                    <a:pt x="2795609" y="143129"/>
                    <a:pt x="2808309" y="712723"/>
                    <a:pt x="2814659" y="741610"/>
                  </a:cubicBezTo>
                  <a:cubicBezTo>
                    <a:pt x="2821009" y="785311"/>
                    <a:pt x="2817199" y="829753"/>
                    <a:pt x="2817199" y="873454"/>
                  </a:cubicBezTo>
                  <a:cubicBezTo>
                    <a:pt x="2817199" y="911970"/>
                    <a:pt x="2818469" y="947523"/>
                    <a:pt x="2819739" y="985540"/>
                  </a:cubicBezTo>
                  <a:lnTo>
                    <a:pt x="2819739" y="1045231"/>
                  </a:lnTo>
                  <a:cubicBezTo>
                    <a:pt x="2796879" y="1045231"/>
                    <a:pt x="2776559" y="1046500"/>
                    <a:pt x="2756239" y="1045231"/>
                  </a:cubicBezTo>
                  <a:cubicBezTo>
                    <a:pt x="2618369" y="1040150"/>
                    <a:pt x="2476384" y="1046500"/>
                    <a:pt x="2336550" y="1041421"/>
                  </a:cubicBezTo>
                  <a:cubicBezTo>
                    <a:pt x="2252649" y="1037611"/>
                    <a:pt x="2170900" y="1040150"/>
                    <a:pt x="2087000" y="1037611"/>
                  </a:cubicBezTo>
                  <a:lnTo>
                    <a:pt x="1970830" y="1033800"/>
                  </a:lnTo>
                  <a:cubicBezTo>
                    <a:pt x="1947166" y="1033800"/>
                    <a:pt x="1925653" y="1035071"/>
                    <a:pt x="1901989" y="1035071"/>
                  </a:cubicBezTo>
                  <a:cubicBezTo>
                    <a:pt x="1841752" y="1033800"/>
                    <a:pt x="1676103" y="1035071"/>
                    <a:pt x="1615867" y="1033800"/>
                  </a:cubicBezTo>
                  <a:cubicBezTo>
                    <a:pt x="1572841" y="1032531"/>
                    <a:pt x="712324" y="1041421"/>
                    <a:pt x="669298" y="1040150"/>
                  </a:cubicBezTo>
                  <a:cubicBezTo>
                    <a:pt x="658542" y="1040150"/>
                    <a:pt x="645634" y="1041421"/>
                    <a:pt x="634877" y="1041421"/>
                  </a:cubicBezTo>
                  <a:cubicBezTo>
                    <a:pt x="609062" y="1041421"/>
                    <a:pt x="585398" y="1042690"/>
                    <a:pt x="559582" y="1042690"/>
                  </a:cubicBezTo>
                  <a:cubicBezTo>
                    <a:pt x="495043" y="1042690"/>
                    <a:pt x="432656" y="1041421"/>
                    <a:pt x="368117" y="1040150"/>
                  </a:cubicBezTo>
                  <a:cubicBezTo>
                    <a:pt x="329394" y="1038881"/>
                    <a:pt x="290671" y="1037611"/>
                    <a:pt x="254099" y="1036340"/>
                  </a:cubicBezTo>
                  <a:cubicBezTo>
                    <a:pt x="185257" y="1035071"/>
                    <a:pt x="116416" y="1033800"/>
                    <a:pt x="45423"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62634" y="30480"/>
                    <a:pt x="97054" y="29210"/>
                  </a:cubicBezTo>
                  <a:cubicBezTo>
                    <a:pt x="155139" y="25400"/>
                    <a:pt x="213224" y="22860"/>
                    <a:pt x="273460" y="20320"/>
                  </a:cubicBezTo>
                  <a:cubicBezTo>
                    <a:pt x="314335" y="17780"/>
                    <a:pt x="355209" y="16510"/>
                    <a:pt x="393933" y="13970"/>
                  </a:cubicBezTo>
                  <a:cubicBezTo>
                    <a:pt x="432656" y="11430"/>
                    <a:pt x="473530" y="8890"/>
                    <a:pt x="512254" y="8890"/>
                  </a:cubicBezTo>
                  <a:cubicBezTo>
                    <a:pt x="555280" y="7620"/>
                    <a:pt x="598305" y="10160"/>
                    <a:pt x="641331" y="8890"/>
                  </a:cubicBezTo>
                  <a:cubicBezTo>
                    <a:pt x="695114" y="8890"/>
                    <a:pt x="1669649" y="6350"/>
                    <a:pt x="1723431" y="5080"/>
                  </a:cubicBezTo>
                  <a:cubicBezTo>
                    <a:pt x="1775062" y="3810"/>
                    <a:pt x="1826693" y="2540"/>
                    <a:pt x="1880476" y="2540"/>
                  </a:cubicBezTo>
                  <a:cubicBezTo>
                    <a:pt x="1968679" y="1270"/>
                    <a:pt x="2054730" y="0"/>
                    <a:pt x="2142933" y="0"/>
                  </a:cubicBezTo>
                  <a:cubicBezTo>
                    <a:pt x="2179505" y="0"/>
                    <a:pt x="2218229" y="2540"/>
                    <a:pt x="2254801" y="2540"/>
                  </a:cubicBezTo>
                  <a:cubicBezTo>
                    <a:pt x="2355911" y="3810"/>
                    <a:pt x="2459173" y="5080"/>
                    <a:pt x="2560284" y="7620"/>
                  </a:cubicBezTo>
                  <a:cubicBezTo>
                    <a:pt x="2614066" y="8890"/>
                    <a:pt x="2667849" y="12700"/>
                    <a:pt x="2721631" y="16510"/>
                  </a:cubicBezTo>
                  <a:lnTo>
                    <a:pt x="2756239" y="16510"/>
                  </a:lnTo>
                  <a:cubicBezTo>
                    <a:pt x="2767669" y="17780"/>
                    <a:pt x="2776559" y="20320"/>
                    <a:pt x="2786719" y="21590"/>
                  </a:cubicBezTo>
                  <a:close/>
                  <a:moveTo>
                    <a:pt x="2796879" y="1028721"/>
                  </a:moveTo>
                  <a:cubicBezTo>
                    <a:pt x="2798149" y="1012211"/>
                    <a:pt x="2799419" y="999511"/>
                    <a:pt x="2799419" y="986811"/>
                  </a:cubicBezTo>
                  <a:cubicBezTo>
                    <a:pt x="2798149" y="943820"/>
                    <a:pt x="2796879" y="904563"/>
                    <a:pt x="2796879" y="862344"/>
                  </a:cubicBezTo>
                  <a:cubicBezTo>
                    <a:pt x="2796879" y="843086"/>
                    <a:pt x="2799419" y="823828"/>
                    <a:pt x="2798149" y="804569"/>
                  </a:cubicBezTo>
                  <a:cubicBezTo>
                    <a:pt x="2798149" y="786793"/>
                    <a:pt x="2796879" y="768275"/>
                    <a:pt x="2795609" y="750499"/>
                  </a:cubicBezTo>
                  <a:cubicBezTo>
                    <a:pt x="2790529" y="723093"/>
                    <a:pt x="2779099" y="155721"/>
                    <a:pt x="2779099" y="128315"/>
                  </a:cubicBezTo>
                  <a:cubicBezTo>
                    <a:pt x="2776559" y="105353"/>
                    <a:pt x="2774019" y="81651"/>
                    <a:pt x="2771479" y="58690"/>
                  </a:cubicBezTo>
                  <a:cubicBezTo>
                    <a:pt x="2770209" y="44450"/>
                    <a:pt x="2768939" y="43180"/>
                    <a:pt x="2751749" y="41910"/>
                  </a:cubicBezTo>
                  <a:cubicBezTo>
                    <a:pt x="2745295" y="41910"/>
                    <a:pt x="2740993" y="41910"/>
                    <a:pt x="2734539" y="40640"/>
                  </a:cubicBezTo>
                  <a:cubicBezTo>
                    <a:pt x="2680757" y="36830"/>
                    <a:pt x="2624823" y="31750"/>
                    <a:pt x="2571041" y="30480"/>
                  </a:cubicBezTo>
                  <a:cubicBezTo>
                    <a:pt x="2439812" y="26670"/>
                    <a:pt x="2306432" y="25400"/>
                    <a:pt x="2175203" y="22860"/>
                  </a:cubicBezTo>
                  <a:lnTo>
                    <a:pt x="2020310" y="22860"/>
                  </a:lnTo>
                  <a:cubicBezTo>
                    <a:pt x="1951468" y="22860"/>
                    <a:pt x="1882627" y="22860"/>
                    <a:pt x="1815937" y="24130"/>
                  </a:cubicBezTo>
                  <a:cubicBezTo>
                    <a:pt x="1757852" y="25400"/>
                    <a:pt x="779014" y="29210"/>
                    <a:pt x="720929" y="29210"/>
                  </a:cubicBezTo>
                  <a:cubicBezTo>
                    <a:pt x="626272" y="29210"/>
                    <a:pt x="531615" y="26670"/>
                    <a:pt x="436958" y="33020"/>
                  </a:cubicBezTo>
                  <a:cubicBezTo>
                    <a:pt x="387479" y="36830"/>
                    <a:pt x="340150" y="36830"/>
                    <a:pt x="292822" y="38100"/>
                  </a:cubicBezTo>
                  <a:cubicBezTo>
                    <a:pt x="211073" y="41910"/>
                    <a:pt x="129324" y="45720"/>
                    <a:pt x="47575"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6936" y="1010941"/>
                    <a:pt x="97054" y="1012211"/>
                    <a:pt x="125021" y="1012211"/>
                  </a:cubicBezTo>
                  <a:cubicBezTo>
                    <a:pt x="165896" y="1012211"/>
                    <a:pt x="208922" y="1009671"/>
                    <a:pt x="249796" y="1012211"/>
                  </a:cubicBezTo>
                  <a:cubicBezTo>
                    <a:pt x="316486" y="1016021"/>
                    <a:pt x="383176" y="1018561"/>
                    <a:pt x="449866" y="1017291"/>
                  </a:cubicBezTo>
                  <a:cubicBezTo>
                    <a:pt x="492892" y="1016021"/>
                    <a:pt x="533767" y="1018561"/>
                    <a:pt x="576793" y="1018561"/>
                  </a:cubicBezTo>
                  <a:cubicBezTo>
                    <a:pt x="639180" y="1018561"/>
                    <a:pt x="701567" y="1017291"/>
                    <a:pt x="763955" y="1018561"/>
                  </a:cubicBezTo>
                  <a:cubicBezTo>
                    <a:pt x="856461" y="1019831"/>
                    <a:pt x="1871871" y="1009671"/>
                    <a:pt x="1966528" y="1012211"/>
                  </a:cubicBezTo>
                  <a:cubicBezTo>
                    <a:pt x="2007402" y="1013481"/>
                    <a:pt x="2048277" y="1014751"/>
                    <a:pt x="2087000" y="1014751"/>
                  </a:cubicBezTo>
                  <a:cubicBezTo>
                    <a:pt x="2157993" y="1017291"/>
                    <a:pt x="2226834" y="1013481"/>
                    <a:pt x="2297827" y="1017291"/>
                  </a:cubicBezTo>
                  <a:cubicBezTo>
                    <a:pt x="2355911" y="1019831"/>
                    <a:pt x="2413996" y="1019831"/>
                    <a:pt x="2472081" y="1022371"/>
                  </a:cubicBezTo>
                  <a:cubicBezTo>
                    <a:pt x="2558133" y="1026181"/>
                    <a:pt x="2644185" y="1028721"/>
                    <a:pt x="2730236" y="1029991"/>
                  </a:cubicBezTo>
                  <a:cubicBezTo>
                    <a:pt x="2758779" y="1029991"/>
                    <a:pt x="2776559" y="1028721"/>
                    <a:pt x="2796879"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BA2E57CB-057C-FFF6-EC72-FC5AF8B08D55}"/>
              </a:ext>
            </a:extLst>
          </p:cNvPr>
          <p:cNvGrpSpPr/>
          <p:nvPr/>
        </p:nvGrpSpPr>
        <p:grpSpPr>
          <a:xfrm>
            <a:off x="1004160" y="755631"/>
            <a:ext cx="2671204" cy="566577"/>
            <a:chOff x="0" y="0"/>
            <a:chExt cx="1755380" cy="372326"/>
          </a:xfrm>
        </p:grpSpPr>
        <p:sp>
          <p:nvSpPr>
            <p:cNvPr id="67" name="Freeform 67">
              <a:extLst>
                <a:ext uri="{FF2B5EF4-FFF2-40B4-BE49-F238E27FC236}">
                  <a16:creationId xmlns:a16="http://schemas.microsoft.com/office/drawing/2014/main" id="{8653AC58-8709-37D6-F64E-74B4353EC765}"/>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A29D2645-BA66-0A6E-6F9B-3A5B364FA5CF}"/>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3628ACAD-882F-B301-64B1-2712B0186DFE}"/>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0B63F014-1280-890D-A4F4-A852AB4719D2}"/>
              </a:ext>
            </a:extLst>
          </p:cNvPr>
          <p:cNvSpPr txBox="1"/>
          <p:nvPr/>
        </p:nvSpPr>
        <p:spPr>
          <a:xfrm>
            <a:off x="1074422" y="93526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AF98FA11-A765-B75C-DDFC-C16AC75DB7E2}"/>
              </a:ext>
            </a:extLst>
          </p:cNvPr>
          <p:cNvSpPr txBox="1"/>
          <p:nvPr/>
        </p:nvSpPr>
        <p:spPr>
          <a:xfrm>
            <a:off x="605787" y="1284108"/>
            <a:ext cx="4172895" cy="1577035"/>
          </a:xfrm>
          <a:prstGeom prst="rect">
            <a:avLst/>
          </a:prstGeom>
        </p:spPr>
        <p:txBody>
          <a:bodyPr lIns="0" tIns="0" rIns="0" bIns="0" rtlCol="0" anchor="t">
            <a:spAutoFit/>
          </a:bodyPr>
          <a:lstStyle/>
          <a:p>
            <a:pPr marL="483939" lvl="1" indent="-241969" algn="r" rtl="1">
              <a:lnSpc>
                <a:spcPts val="3138"/>
              </a:lnSpc>
              <a:buFont typeface="Arial"/>
              <a:buChar char="•"/>
            </a:pPr>
            <a:r>
              <a:rPr lang="ar-EG" sz="2241" dirty="0">
                <a:solidFill>
                  <a:srgbClr val="000000"/>
                </a:solidFill>
                <a:latin typeface="IBM Plex Sans Arabic"/>
                <a:ea typeface="IBM Plex Sans Arabic"/>
                <a:cs typeface="IBM Plex Sans Arabic"/>
                <a:sym typeface="IBM Plex Sans Arabic"/>
                <a:rtl/>
              </a:rPr>
              <a:t>الخشيبات، لعبة النقود، قائمة المسائل البسيطة، جدول حل المسائل.</a:t>
            </a:r>
          </a:p>
          <a:p>
            <a:pPr algn="r" rtl="1">
              <a:lnSpc>
                <a:spcPts val="3138"/>
              </a:lnSpc>
            </a:pPr>
            <a:endParaRPr lang="ar-EG" sz="2241" dirty="0">
              <a:solidFill>
                <a:srgbClr val="000000"/>
              </a:solidFill>
              <a:latin typeface="IBM Plex Sans Arabic"/>
              <a:ea typeface="IBM Plex Sans Arabic"/>
              <a:cs typeface="IBM Plex Sans Arabic"/>
              <a:sym typeface="IBM Plex Sans Arabic"/>
              <a:rtl/>
            </a:endParaRPr>
          </a:p>
        </p:txBody>
      </p:sp>
      <p:grpSp>
        <p:nvGrpSpPr>
          <p:cNvPr id="72" name="Group 72">
            <a:extLst>
              <a:ext uri="{FF2B5EF4-FFF2-40B4-BE49-F238E27FC236}">
                <a16:creationId xmlns:a16="http://schemas.microsoft.com/office/drawing/2014/main" id="{97C136E3-32BD-F18B-CCC0-65B5DBC3BD05}"/>
              </a:ext>
            </a:extLst>
          </p:cNvPr>
          <p:cNvGrpSpPr/>
          <p:nvPr/>
        </p:nvGrpSpPr>
        <p:grpSpPr>
          <a:xfrm>
            <a:off x="14300219" y="890178"/>
            <a:ext cx="3444840" cy="1635002"/>
            <a:chOff x="0" y="0"/>
            <a:chExt cx="2263775" cy="1074441"/>
          </a:xfrm>
        </p:grpSpPr>
        <p:sp>
          <p:nvSpPr>
            <p:cNvPr id="73" name="Freeform 73">
              <a:extLst>
                <a:ext uri="{FF2B5EF4-FFF2-40B4-BE49-F238E27FC236}">
                  <a16:creationId xmlns:a16="http://schemas.microsoft.com/office/drawing/2014/main" id="{9D205DB5-0B7B-1329-975C-B6666240CE5F}"/>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0A99BCAE-19C8-AE29-6A77-BA7F9ECA776C}"/>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BC6F5769-DA03-D110-5068-6CAF9C42660D}"/>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4F234036-06D1-4EE0-48E3-ED50C2B0AFF1}"/>
              </a:ext>
            </a:extLst>
          </p:cNvPr>
          <p:cNvGrpSpPr/>
          <p:nvPr/>
        </p:nvGrpSpPr>
        <p:grpSpPr>
          <a:xfrm>
            <a:off x="14687037" y="619361"/>
            <a:ext cx="2671204" cy="566577"/>
            <a:chOff x="0" y="0"/>
            <a:chExt cx="1755380" cy="372326"/>
          </a:xfrm>
        </p:grpSpPr>
        <p:sp>
          <p:nvSpPr>
            <p:cNvPr id="77" name="Freeform 77">
              <a:extLst>
                <a:ext uri="{FF2B5EF4-FFF2-40B4-BE49-F238E27FC236}">
                  <a16:creationId xmlns:a16="http://schemas.microsoft.com/office/drawing/2014/main" id="{709476A1-EDAE-7D51-CD03-6A7AF7634EDC}"/>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64C80C40-39AD-6032-F0DA-711EFA85D6C8}"/>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A1595254-E6BF-1ABD-4454-BD18CE517A4E}"/>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1" name="TextBox 81">
            <a:extLst>
              <a:ext uri="{FF2B5EF4-FFF2-40B4-BE49-F238E27FC236}">
                <a16:creationId xmlns:a16="http://schemas.microsoft.com/office/drawing/2014/main" id="{1D796CD4-76F6-9CBC-BCB5-A15177B4AED1}"/>
              </a:ext>
            </a:extLst>
          </p:cNvPr>
          <p:cNvSpPr txBox="1"/>
          <p:nvPr/>
        </p:nvSpPr>
        <p:spPr>
          <a:xfrm>
            <a:off x="14869082" y="778346"/>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83" name="Freeform 7">
            <a:extLst>
              <a:ext uri="{FF2B5EF4-FFF2-40B4-BE49-F238E27FC236}">
                <a16:creationId xmlns:a16="http://schemas.microsoft.com/office/drawing/2014/main" id="{46FBC061-E496-ABA4-E4C4-DE09478673CE}"/>
              </a:ext>
            </a:extLst>
          </p:cNvPr>
          <p:cNvSpPr/>
          <p:nvPr/>
        </p:nvSpPr>
        <p:spPr>
          <a:xfrm flipV="1">
            <a:off x="9758835" y="2971108"/>
            <a:ext cx="2403857" cy="761943"/>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4" name="Group 12">
            <a:extLst>
              <a:ext uri="{FF2B5EF4-FFF2-40B4-BE49-F238E27FC236}">
                <a16:creationId xmlns:a16="http://schemas.microsoft.com/office/drawing/2014/main" id="{EC114329-FA10-51FC-209D-A4F5B78C454C}"/>
              </a:ext>
            </a:extLst>
          </p:cNvPr>
          <p:cNvGrpSpPr/>
          <p:nvPr/>
        </p:nvGrpSpPr>
        <p:grpSpPr>
          <a:xfrm>
            <a:off x="591800" y="9095166"/>
            <a:ext cx="17467600" cy="848934"/>
            <a:chOff x="0" y="0"/>
            <a:chExt cx="2269920" cy="2496304"/>
          </a:xfrm>
        </p:grpSpPr>
        <p:sp>
          <p:nvSpPr>
            <p:cNvPr id="6" name="Freeform 13">
              <a:extLst>
                <a:ext uri="{FF2B5EF4-FFF2-40B4-BE49-F238E27FC236}">
                  <a16:creationId xmlns:a16="http://schemas.microsoft.com/office/drawing/2014/main" id="{B8EFD17F-EED1-E946-3B95-A614E8A47562}"/>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7" name="Freeform 14">
              <a:extLst>
                <a:ext uri="{FF2B5EF4-FFF2-40B4-BE49-F238E27FC236}">
                  <a16:creationId xmlns:a16="http://schemas.microsoft.com/office/drawing/2014/main" id="{0454AC95-30D8-14B6-15E7-FAC0558D1702}"/>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12" name="Freeform 15">
              <a:extLst>
                <a:ext uri="{FF2B5EF4-FFF2-40B4-BE49-F238E27FC236}">
                  <a16:creationId xmlns:a16="http://schemas.microsoft.com/office/drawing/2014/main" id="{37553EFF-58AB-E09C-9E64-701EFBAE5FA0}"/>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sp>
        <p:nvSpPr>
          <p:cNvPr id="13" name="TextBox 47">
            <a:extLst>
              <a:ext uri="{FF2B5EF4-FFF2-40B4-BE49-F238E27FC236}">
                <a16:creationId xmlns:a16="http://schemas.microsoft.com/office/drawing/2014/main" id="{123877E8-D236-52F5-1879-0ADC143F9E2E}"/>
              </a:ext>
            </a:extLst>
          </p:cNvPr>
          <p:cNvSpPr txBox="1"/>
          <p:nvPr/>
        </p:nvSpPr>
        <p:spPr>
          <a:xfrm>
            <a:off x="1003833" y="9213929"/>
            <a:ext cx="15927378" cy="296235"/>
          </a:xfrm>
          <a:prstGeom prst="rect">
            <a:avLst/>
          </a:prstGeom>
        </p:spPr>
        <p:txBody>
          <a:bodyPr wrap="square"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برمجة هذا النشاط بشكل يومي سيمكن التلاميذ من التدرب على حل المسائل البسيطة وربط العمليات الحسابية المنجزة بسياقات دالة. </a:t>
            </a:r>
          </a:p>
        </p:txBody>
      </p:sp>
      <p:grpSp>
        <p:nvGrpSpPr>
          <p:cNvPr id="14" name="Group 76">
            <a:extLst>
              <a:ext uri="{FF2B5EF4-FFF2-40B4-BE49-F238E27FC236}">
                <a16:creationId xmlns:a16="http://schemas.microsoft.com/office/drawing/2014/main" id="{E8F4B040-17AE-DC60-6C5B-90BBB41DD828}"/>
              </a:ext>
            </a:extLst>
          </p:cNvPr>
          <p:cNvGrpSpPr/>
          <p:nvPr/>
        </p:nvGrpSpPr>
        <p:grpSpPr>
          <a:xfrm>
            <a:off x="8047555" y="8512821"/>
            <a:ext cx="2671204" cy="680897"/>
            <a:chOff x="0" y="0"/>
            <a:chExt cx="1755380" cy="372326"/>
          </a:xfrm>
        </p:grpSpPr>
        <p:sp>
          <p:nvSpPr>
            <p:cNvPr id="15" name="Freeform 77">
              <a:extLst>
                <a:ext uri="{FF2B5EF4-FFF2-40B4-BE49-F238E27FC236}">
                  <a16:creationId xmlns:a16="http://schemas.microsoft.com/office/drawing/2014/main" id="{B9F81D4B-FA66-2FC0-DEE7-A1B3C4A297E5}"/>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16" name="Freeform 78">
              <a:extLst>
                <a:ext uri="{FF2B5EF4-FFF2-40B4-BE49-F238E27FC236}">
                  <a16:creationId xmlns:a16="http://schemas.microsoft.com/office/drawing/2014/main" id="{E2E7C8DE-3770-94BD-BF5E-30C90F110A69}"/>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17" name="Freeform 79">
              <a:extLst>
                <a:ext uri="{FF2B5EF4-FFF2-40B4-BE49-F238E27FC236}">
                  <a16:creationId xmlns:a16="http://schemas.microsoft.com/office/drawing/2014/main" id="{1766DE6F-F1DA-DAD9-431E-418606FC8088}"/>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18" name="TextBox 81">
            <a:extLst>
              <a:ext uri="{FF2B5EF4-FFF2-40B4-BE49-F238E27FC236}">
                <a16:creationId xmlns:a16="http://schemas.microsoft.com/office/drawing/2014/main" id="{C0A47C29-8FF9-F0E8-FC26-D9620F191567}"/>
              </a:ext>
            </a:extLst>
          </p:cNvPr>
          <p:cNvSpPr txBox="1"/>
          <p:nvPr/>
        </p:nvSpPr>
        <p:spPr>
          <a:xfrm>
            <a:off x="8229600" y="8660957"/>
            <a:ext cx="2390218" cy="258574"/>
          </a:xfrm>
          <a:prstGeom prst="rect">
            <a:avLst/>
          </a:prstGeom>
        </p:spPr>
        <p:txBody>
          <a:bodyPr lIns="0" tIns="0" rIns="0" bIns="0" rtlCol="0" anchor="t">
            <a:spAutoFit/>
          </a:bodyPr>
          <a:lstStyle/>
          <a:p>
            <a:pPr marL="0" lvl="0" indent="0" algn="ctr" rtl="1">
              <a:lnSpc>
                <a:spcPts val="1804"/>
              </a:lnSpc>
              <a:spcBef>
                <a:spcPct val="0"/>
              </a:spcBef>
            </a:pPr>
            <a:r>
              <a:rPr lang="ar-MA" sz="2200" dirty="0">
                <a:solidFill>
                  <a:srgbClr val="2A2B39"/>
                </a:solidFill>
                <a:latin typeface="IBM Plex Sans Arabic"/>
                <a:ea typeface="IBM Plex Sans Arabic"/>
                <a:cs typeface="IBM Plex Sans Arabic"/>
                <a:sym typeface="IBM Plex Sans Arabic"/>
                <a:rtl/>
              </a:rPr>
              <a:t>موجهات عامة</a:t>
            </a:r>
            <a:endParaRPr lang="ar-EG" sz="2200" dirty="0">
              <a:solidFill>
                <a:srgbClr val="2A2B39"/>
              </a:solidFill>
              <a:latin typeface="IBM Plex Sans Arabic"/>
              <a:ea typeface="IBM Plex Sans Arabic"/>
              <a:cs typeface="IBM Plex Sans Arabic"/>
              <a:sym typeface="IBM Plex Sans Arabic"/>
              <a:rtl/>
            </a:endParaRPr>
          </a:p>
        </p:txBody>
      </p:sp>
      <p:sp>
        <p:nvSpPr>
          <p:cNvPr id="19" name="TextBox 80">
            <a:extLst>
              <a:ext uri="{FF2B5EF4-FFF2-40B4-BE49-F238E27FC236}">
                <a16:creationId xmlns:a16="http://schemas.microsoft.com/office/drawing/2014/main" id="{5AB29540-A556-5656-C4F5-C7F5E9EDA328}"/>
              </a:ext>
            </a:extLst>
          </p:cNvPr>
          <p:cNvSpPr txBox="1"/>
          <p:nvPr/>
        </p:nvSpPr>
        <p:spPr>
          <a:xfrm>
            <a:off x="15223804" y="1369088"/>
            <a:ext cx="1597670" cy="384401"/>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tl/>
              </a:rPr>
              <a:t>20 </a:t>
            </a:r>
            <a:r>
              <a:rPr lang="ar-EG" sz="2241" dirty="0">
                <a:solidFill>
                  <a:srgbClr val="000000"/>
                </a:solidFill>
                <a:latin typeface="IBM Plex Sans Arabic"/>
                <a:ea typeface="IBM Plex Sans Arabic"/>
                <a:cs typeface="IBM Plex Sans Arabic"/>
                <a:sym typeface="IBM Plex Sans Arabic"/>
                <a:rtl/>
              </a:rPr>
              <a:t>دق</a:t>
            </a:r>
            <a:r>
              <a:rPr lang="ar-MA" sz="2241" dirty="0">
                <a:solidFill>
                  <a:srgbClr val="000000"/>
                </a:solidFill>
                <a:latin typeface="IBM Plex Sans Arabic"/>
                <a:ea typeface="IBM Plex Sans Arabic"/>
                <a:cs typeface="IBM Plex Sans Arabic"/>
                <a:sym typeface="IBM Plex Sans Arabic"/>
                <a:rtl/>
              </a:rPr>
              <a:t>ي</a:t>
            </a:r>
            <a:r>
              <a:rPr lang="ar-EG" sz="2241" dirty="0">
                <a:solidFill>
                  <a:srgbClr val="000000"/>
                </a:solidFill>
                <a:latin typeface="IBM Plex Sans Arabic"/>
                <a:ea typeface="IBM Plex Sans Arabic"/>
                <a:cs typeface="IBM Plex Sans Arabic"/>
                <a:sym typeface="IBM Plex Sans Arabic"/>
                <a:rtl/>
              </a:rPr>
              <a:t>ق</a:t>
            </a:r>
            <a:r>
              <a:rPr lang="ar-MA" sz="2241" dirty="0">
                <a:solidFill>
                  <a:srgbClr val="000000"/>
                </a:solidFill>
                <a:latin typeface="IBM Plex Sans Arabic"/>
                <a:ea typeface="IBM Plex Sans Arabic"/>
                <a:cs typeface="IBM Plex Sans Arabic"/>
                <a:sym typeface="IBM Plex Sans Arabic"/>
                <a:rtl/>
              </a:rPr>
              <a:t>ة</a:t>
            </a:r>
            <a:endParaRPr lang="ar-EG" sz="2241" dirty="0">
              <a:solidFill>
                <a:srgbClr val="000000"/>
              </a:solidFill>
              <a:latin typeface="IBM Plex Sans Arabic"/>
              <a:ea typeface="IBM Plex Sans Arabic"/>
              <a:cs typeface="IBM Plex Sans Arabic"/>
              <a:sym typeface="IBM Plex Sans Arabic"/>
              <a:rtl/>
            </a:endParaRPr>
          </a:p>
        </p:txBody>
      </p:sp>
    </p:spTree>
    <p:extLst>
      <p:ext uri="{BB962C8B-B14F-4D97-AF65-F5344CB8AC3E}">
        <p14:creationId xmlns:p14="http://schemas.microsoft.com/office/powerpoint/2010/main" val="233747489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6CE71-29C3-093F-2F6C-B231B0EE708C}"/>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321D98BF-1A9E-841C-A523-37A24EDA6966}"/>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FB68F8DA-AF11-BD14-9078-461D5252482A}"/>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0C1574CF-F40C-503C-30DC-FD9B07DA44FC}"/>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7289D481-7F9D-5A2C-DE4C-6863F88F8259}"/>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D4A7DAFB-8E2F-A747-F5C6-A022FF9F51F4}"/>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7" name="TextBox 17">
            <a:extLst>
              <a:ext uri="{FF2B5EF4-FFF2-40B4-BE49-F238E27FC236}">
                <a16:creationId xmlns:a16="http://schemas.microsoft.com/office/drawing/2014/main" id="{317CBA74-C2D5-98E7-9275-E6E30857DD43}"/>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 </a:t>
            </a:r>
            <a:r>
              <a:rPr lang="fr-FR"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10</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87574315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A9629-E533-F6D6-47F7-9E1F8A2EA47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F7E9CC1-CA65-27B6-C864-9BF00FC90692}"/>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3" name="TextBox 3">
            <a:extLst>
              <a:ext uri="{FF2B5EF4-FFF2-40B4-BE49-F238E27FC236}">
                <a16:creationId xmlns:a16="http://schemas.microsoft.com/office/drawing/2014/main" id="{BF6A9543-B291-4F3C-9196-7E5ABD11DF42}"/>
              </a:ext>
            </a:extLst>
          </p:cNvPr>
          <p:cNvSpPr txBox="1"/>
          <p:nvPr/>
        </p:nvSpPr>
        <p:spPr>
          <a:xfrm>
            <a:off x="4982505" y="497325"/>
            <a:ext cx="8128265" cy="646331"/>
          </a:xfrm>
          <a:prstGeom prst="rect">
            <a:avLst/>
          </a:prstGeom>
        </p:spPr>
        <p:txBody>
          <a:bodyPr lIns="0" tIns="0" rIns="0" bIns="0" rtlCol="0" anchor="t">
            <a:spAutoFit/>
          </a:bodyPr>
          <a:lstStyle/>
          <a:p>
            <a:pPr marL="0" lvl="0" indent="0" algn="ctr" rtl="1">
              <a:lnSpc>
                <a:spcPts val="4818"/>
              </a:lnSpc>
              <a:spcBef>
                <a:spcPct val="0"/>
              </a:spcBef>
            </a:pPr>
            <a:r>
              <a:rPr lang="ar-MA" sz="4800" spc="58" dirty="0">
                <a:solidFill>
                  <a:srgbClr val="2A2B39"/>
                </a:solidFill>
                <a:latin typeface="IBM Plex Sans Arabic"/>
                <a:ea typeface="IBM Plex Sans Arabic"/>
                <a:cs typeface="IBM Plex Sans Arabic"/>
                <a:sym typeface="IBM Plex Sans Arabic"/>
                <a:rtl/>
              </a:rPr>
              <a:t>الفرقعة والتصفيق</a:t>
            </a:r>
            <a:endParaRPr lang="ar-EG" sz="4800" spc="58" dirty="0">
              <a:solidFill>
                <a:srgbClr val="2A2B39"/>
              </a:solidFill>
              <a:latin typeface="IBM Plex Sans Arabic"/>
              <a:ea typeface="IBM Plex Sans Arabic"/>
              <a:cs typeface="IBM Plex Sans Arabic"/>
              <a:sym typeface="IBM Plex Sans Arabic"/>
              <a:rtl/>
            </a:endParaRPr>
          </a:p>
        </p:txBody>
      </p:sp>
      <p:sp>
        <p:nvSpPr>
          <p:cNvPr id="4" name="Freeform 4">
            <a:extLst>
              <a:ext uri="{FF2B5EF4-FFF2-40B4-BE49-F238E27FC236}">
                <a16:creationId xmlns:a16="http://schemas.microsoft.com/office/drawing/2014/main" id="{B74D720D-1E90-1351-9118-0A7C39FDBE71}"/>
              </a:ext>
            </a:extLst>
          </p:cNvPr>
          <p:cNvSpPr/>
          <p:nvPr/>
        </p:nvSpPr>
        <p:spPr>
          <a:xfrm rot="1520147" flipV="1">
            <a:off x="13638644" y="3028501"/>
            <a:ext cx="2050036" cy="811521"/>
          </a:xfrm>
          <a:custGeom>
            <a:avLst/>
            <a:gdLst/>
            <a:ahLst/>
            <a:cxnLst/>
            <a:rect l="l" t="t" r="r" b="b"/>
            <a:pathLst>
              <a:path w="1705408" h="811521">
                <a:moveTo>
                  <a:pt x="0" y="811521"/>
                </a:moveTo>
                <a:lnTo>
                  <a:pt x="1705408" y="811521"/>
                </a:lnTo>
                <a:lnTo>
                  <a:pt x="1705408" y="0"/>
                </a:lnTo>
                <a:lnTo>
                  <a:pt x="0" y="0"/>
                </a:lnTo>
                <a:lnTo>
                  <a:pt x="0" y="811521"/>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F89AB25F-631C-C518-C372-974719313DBC}"/>
              </a:ext>
            </a:extLst>
          </p:cNvPr>
          <p:cNvGrpSpPr/>
          <p:nvPr/>
        </p:nvGrpSpPr>
        <p:grpSpPr>
          <a:xfrm>
            <a:off x="5352754" y="1478565"/>
            <a:ext cx="7517550" cy="1842095"/>
            <a:chOff x="0" y="0"/>
            <a:chExt cx="3172940" cy="796749"/>
          </a:xfrm>
        </p:grpSpPr>
        <p:sp>
          <p:nvSpPr>
            <p:cNvPr id="9" name="Freeform 9">
              <a:extLst>
                <a:ext uri="{FF2B5EF4-FFF2-40B4-BE49-F238E27FC236}">
                  <a16:creationId xmlns:a16="http://schemas.microsoft.com/office/drawing/2014/main" id="{A65222CC-2637-4ABD-887D-F2130C4843FF}"/>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DAFC4573-EC75-5F25-F044-418003DB551A}"/>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E87E977B-F6B6-FF92-1BBD-3382274F7593}"/>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12" name="Group 12">
            <a:extLst>
              <a:ext uri="{FF2B5EF4-FFF2-40B4-BE49-F238E27FC236}">
                <a16:creationId xmlns:a16="http://schemas.microsoft.com/office/drawing/2014/main" id="{EE03530E-8C48-EE17-12E6-C3BA56BB6045}"/>
              </a:ext>
            </a:extLst>
          </p:cNvPr>
          <p:cNvGrpSpPr/>
          <p:nvPr/>
        </p:nvGrpSpPr>
        <p:grpSpPr>
          <a:xfrm>
            <a:off x="3972723" y="4164563"/>
            <a:ext cx="9799353" cy="5485068"/>
            <a:chOff x="0" y="0"/>
            <a:chExt cx="2269920" cy="2496304"/>
          </a:xfrm>
        </p:grpSpPr>
        <p:sp>
          <p:nvSpPr>
            <p:cNvPr id="13" name="Freeform 13">
              <a:extLst>
                <a:ext uri="{FF2B5EF4-FFF2-40B4-BE49-F238E27FC236}">
                  <a16:creationId xmlns:a16="http://schemas.microsoft.com/office/drawing/2014/main" id="{DD03DAB4-383D-80FD-B654-08D188C58D9C}"/>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14" name="Freeform 14">
              <a:extLst>
                <a:ext uri="{FF2B5EF4-FFF2-40B4-BE49-F238E27FC236}">
                  <a16:creationId xmlns:a16="http://schemas.microsoft.com/office/drawing/2014/main" id="{E8D6C48B-F06F-8363-5FAD-D9AA85182C70}"/>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15" name="Freeform 15">
              <a:extLst>
                <a:ext uri="{FF2B5EF4-FFF2-40B4-BE49-F238E27FC236}">
                  <a16:creationId xmlns:a16="http://schemas.microsoft.com/office/drawing/2014/main" id="{CE5AD006-3F72-7BE0-0D24-2ED182E58EC8}"/>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grpSp>
        <p:nvGrpSpPr>
          <p:cNvPr id="16" name="Group 16">
            <a:extLst>
              <a:ext uri="{FF2B5EF4-FFF2-40B4-BE49-F238E27FC236}">
                <a16:creationId xmlns:a16="http://schemas.microsoft.com/office/drawing/2014/main" id="{06A41616-9D20-A82B-642C-B175DE9A5DF9}"/>
              </a:ext>
            </a:extLst>
          </p:cNvPr>
          <p:cNvGrpSpPr/>
          <p:nvPr/>
        </p:nvGrpSpPr>
        <p:grpSpPr>
          <a:xfrm>
            <a:off x="14091548" y="4127762"/>
            <a:ext cx="3736418" cy="5523428"/>
            <a:chOff x="0" y="0"/>
            <a:chExt cx="1922617" cy="2496304"/>
          </a:xfrm>
        </p:grpSpPr>
        <p:sp>
          <p:nvSpPr>
            <p:cNvPr id="17" name="Freeform 17">
              <a:extLst>
                <a:ext uri="{FF2B5EF4-FFF2-40B4-BE49-F238E27FC236}">
                  <a16:creationId xmlns:a16="http://schemas.microsoft.com/office/drawing/2014/main" id="{FBEC14B5-8065-0F86-7784-3D6DA0D63033}"/>
                </a:ext>
              </a:extLst>
            </p:cNvPr>
            <p:cNvSpPr/>
            <p:nvPr/>
          </p:nvSpPr>
          <p:spPr>
            <a:xfrm>
              <a:off x="39991" y="45156"/>
              <a:ext cx="1882626" cy="2450443"/>
            </a:xfrm>
            <a:custGeom>
              <a:avLst/>
              <a:gdLst/>
              <a:ahLst/>
              <a:cxnLst/>
              <a:rect l="l" t="t" r="r" b="b"/>
              <a:pathLst>
                <a:path w="1882626" h="2450443">
                  <a:moveTo>
                    <a:pt x="649" y="2420668"/>
                  </a:moveTo>
                  <a:cubicBezTo>
                    <a:pt x="-1891" y="2429558"/>
                    <a:pt x="3189" y="2435908"/>
                    <a:pt x="13040" y="2437178"/>
                  </a:cubicBezTo>
                  <a:cubicBezTo>
                    <a:pt x="24320" y="2438448"/>
                    <a:pt x="34190" y="2438448"/>
                    <a:pt x="45470" y="2438448"/>
                  </a:cubicBezTo>
                  <a:cubicBezTo>
                    <a:pt x="90590" y="2439718"/>
                    <a:pt x="135711" y="2439718"/>
                    <a:pt x="182241" y="2440988"/>
                  </a:cubicBezTo>
                  <a:cubicBezTo>
                    <a:pt x="207622" y="2442258"/>
                    <a:pt x="233002" y="2443528"/>
                    <a:pt x="256972" y="2444798"/>
                  </a:cubicBezTo>
                  <a:cubicBezTo>
                    <a:pt x="299273" y="2446068"/>
                    <a:pt x="340163" y="2446068"/>
                    <a:pt x="382463" y="2447338"/>
                  </a:cubicBezTo>
                  <a:cubicBezTo>
                    <a:pt x="399384" y="2447338"/>
                    <a:pt x="414894" y="2447338"/>
                    <a:pt x="431814" y="2446068"/>
                  </a:cubicBezTo>
                  <a:cubicBezTo>
                    <a:pt x="438864" y="2446068"/>
                    <a:pt x="447324" y="2444798"/>
                    <a:pt x="454374" y="2444798"/>
                  </a:cubicBezTo>
                  <a:cubicBezTo>
                    <a:pt x="482574" y="2446068"/>
                    <a:pt x="1046580" y="2437178"/>
                    <a:pt x="1074781" y="2438448"/>
                  </a:cubicBezTo>
                  <a:cubicBezTo>
                    <a:pt x="1114261" y="2439718"/>
                    <a:pt x="1222832" y="2439718"/>
                    <a:pt x="1262313" y="2439718"/>
                  </a:cubicBezTo>
                  <a:cubicBezTo>
                    <a:pt x="1277823" y="2439718"/>
                    <a:pt x="1291923" y="2438448"/>
                    <a:pt x="1307433" y="2438448"/>
                  </a:cubicBezTo>
                  <a:lnTo>
                    <a:pt x="1383574" y="2442258"/>
                  </a:lnTo>
                  <a:cubicBezTo>
                    <a:pt x="1438564" y="2444798"/>
                    <a:pt x="1492145" y="2442258"/>
                    <a:pt x="1547136" y="2446068"/>
                  </a:cubicBezTo>
                  <a:cubicBezTo>
                    <a:pt x="1638787" y="2451148"/>
                    <a:pt x="1731847" y="2444798"/>
                    <a:pt x="1819126" y="2449878"/>
                  </a:cubicBezTo>
                  <a:cubicBezTo>
                    <a:pt x="1839446" y="2451148"/>
                    <a:pt x="1859766" y="2449878"/>
                    <a:pt x="1882626" y="2449878"/>
                  </a:cubicBezTo>
                  <a:lnTo>
                    <a:pt x="1882626" y="2390188"/>
                  </a:lnTo>
                  <a:cubicBezTo>
                    <a:pt x="1881356" y="2308306"/>
                    <a:pt x="1880086" y="2218571"/>
                    <a:pt x="1880086" y="2123227"/>
                  </a:cubicBezTo>
                  <a:cubicBezTo>
                    <a:pt x="1880086" y="2012927"/>
                    <a:pt x="1883896" y="1900758"/>
                    <a:pt x="1877546" y="1790458"/>
                  </a:cubicBezTo>
                  <a:cubicBezTo>
                    <a:pt x="1869926" y="1717548"/>
                    <a:pt x="1858496" y="279912"/>
                    <a:pt x="1858496" y="207002"/>
                  </a:cubicBezTo>
                  <a:cubicBezTo>
                    <a:pt x="1855956" y="156526"/>
                    <a:pt x="1854686" y="104180"/>
                    <a:pt x="1852146" y="53704"/>
                  </a:cubicBezTo>
                  <a:cubicBezTo>
                    <a:pt x="1852146" y="38748"/>
                    <a:pt x="1850876" y="23792"/>
                    <a:pt x="1849606" y="5644"/>
                  </a:cubicBezTo>
                  <a:cubicBezTo>
                    <a:pt x="1839446" y="3104"/>
                    <a:pt x="1830556" y="1834"/>
                    <a:pt x="1820396" y="564"/>
                  </a:cubicBezTo>
                  <a:cubicBezTo>
                    <a:pt x="1812776" y="-706"/>
                    <a:pt x="1805156" y="564"/>
                    <a:pt x="1798806" y="564"/>
                  </a:cubicBezTo>
                  <a:lnTo>
                    <a:pt x="5989" y="5644"/>
                  </a:lnTo>
                  <a:lnTo>
                    <a:pt x="649" y="2420668"/>
                  </a:lnTo>
                  <a:close/>
                </a:path>
              </a:pathLst>
            </a:custGeom>
            <a:solidFill>
              <a:srgbClr val="8DD5DA"/>
            </a:solidFill>
          </p:spPr>
          <p:txBody>
            <a:bodyPr/>
            <a:lstStyle/>
            <a:p>
              <a:endParaRPr lang="fr-FR"/>
            </a:p>
          </p:txBody>
        </p:sp>
        <p:sp>
          <p:nvSpPr>
            <p:cNvPr id="18" name="Freeform 18">
              <a:extLst>
                <a:ext uri="{FF2B5EF4-FFF2-40B4-BE49-F238E27FC236}">
                  <a16:creationId xmlns:a16="http://schemas.microsoft.com/office/drawing/2014/main" id="{2768CBC2-58E2-5D3F-A9A9-FFDBC40B2782}"/>
                </a:ext>
              </a:extLst>
            </p:cNvPr>
            <p:cNvSpPr/>
            <p:nvPr/>
          </p:nvSpPr>
          <p:spPr>
            <a:xfrm>
              <a:off x="11430" y="16510"/>
              <a:ext cx="1861657" cy="2441694"/>
            </a:xfrm>
            <a:custGeom>
              <a:avLst/>
              <a:gdLst/>
              <a:ahLst/>
              <a:cxnLst/>
              <a:rect l="l" t="t" r="r" b="b"/>
              <a:pathLst>
                <a:path w="1861657" h="2441694">
                  <a:moveTo>
                    <a:pt x="1861657" y="2441694"/>
                  </a:moveTo>
                  <a:lnTo>
                    <a:pt x="0" y="2434074"/>
                  </a:lnTo>
                  <a:lnTo>
                    <a:pt x="0" y="863796"/>
                  </a:lnTo>
                  <a:lnTo>
                    <a:pt x="7620" y="20320"/>
                  </a:lnTo>
                  <a:lnTo>
                    <a:pt x="927090" y="0"/>
                  </a:lnTo>
                  <a:lnTo>
                    <a:pt x="1840067" y="8890"/>
                  </a:lnTo>
                  <a:close/>
                </a:path>
              </a:pathLst>
            </a:custGeom>
            <a:solidFill>
              <a:srgbClr val="F8F8F8"/>
            </a:solidFill>
          </p:spPr>
          <p:txBody>
            <a:bodyPr/>
            <a:lstStyle/>
            <a:p>
              <a:endParaRPr lang="fr-FR"/>
            </a:p>
          </p:txBody>
        </p:sp>
        <p:sp>
          <p:nvSpPr>
            <p:cNvPr id="19" name="Freeform 19">
              <a:extLst>
                <a:ext uri="{FF2B5EF4-FFF2-40B4-BE49-F238E27FC236}">
                  <a16:creationId xmlns:a16="http://schemas.microsoft.com/office/drawing/2014/main" id="{0F87DCE4-7BC2-BD5E-5E89-6F390DA77481}"/>
                </a:ext>
              </a:extLst>
            </p:cNvPr>
            <p:cNvSpPr/>
            <p:nvPr/>
          </p:nvSpPr>
          <p:spPr>
            <a:xfrm>
              <a:off x="-215" y="0"/>
              <a:ext cx="1886002" cy="2467658"/>
            </a:xfrm>
            <a:custGeom>
              <a:avLst/>
              <a:gdLst/>
              <a:ahLst/>
              <a:cxnLst/>
              <a:rect l="l" t="t" r="r" b="b"/>
              <a:pathLst>
                <a:path w="1886002" h="2467658">
                  <a:moveTo>
                    <a:pt x="1852982" y="21590"/>
                  </a:moveTo>
                  <a:cubicBezTo>
                    <a:pt x="1854252" y="34290"/>
                    <a:pt x="1854252" y="44450"/>
                    <a:pt x="1855522" y="55862"/>
                  </a:cubicBezTo>
                  <a:cubicBezTo>
                    <a:pt x="1858062" y="106338"/>
                    <a:pt x="1859332" y="158684"/>
                    <a:pt x="1861872" y="209160"/>
                  </a:cubicBezTo>
                  <a:cubicBezTo>
                    <a:pt x="1861872" y="282070"/>
                    <a:pt x="1874572" y="1719706"/>
                    <a:pt x="1880922" y="1792616"/>
                  </a:cubicBezTo>
                  <a:cubicBezTo>
                    <a:pt x="1887272" y="1902916"/>
                    <a:pt x="1883462" y="2015085"/>
                    <a:pt x="1883462" y="2125385"/>
                  </a:cubicBezTo>
                  <a:cubicBezTo>
                    <a:pt x="1883462" y="2222598"/>
                    <a:pt x="1884732" y="2312333"/>
                    <a:pt x="1886002" y="2407404"/>
                  </a:cubicBezTo>
                  <a:lnTo>
                    <a:pt x="1886002" y="2467094"/>
                  </a:lnTo>
                  <a:cubicBezTo>
                    <a:pt x="1863142" y="2467094"/>
                    <a:pt x="1842822" y="2468364"/>
                    <a:pt x="1822502" y="2467094"/>
                  </a:cubicBezTo>
                  <a:cubicBezTo>
                    <a:pt x="1731163" y="2462014"/>
                    <a:pt x="1638102" y="2468364"/>
                    <a:pt x="1546451" y="2463284"/>
                  </a:cubicBezTo>
                  <a:cubicBezTo>
                    <a:pt x="1491461" y="2459474"/>
                    <a:pt x="1437880" y="2462014"/>
                    <a:pt x="1382889" y="2459474"/>
                  </a:cubicBezTo>
                  <a:lnTo>
                    <a:pt x="1306749" y="2455664"/>
                  </a:lnTo>
                  <a:cubicBezTo>
                    <a:pt x="1291238" y="2455664"/>
                    <a:pt x="1277138" y="2456934"/>
                    <a:pt x="1261628" y="2456934"/>
                  </a:cubicBezTo>
                  <a:cubicBezTo>
                    <a:pt x="1222148" y="2455664"/>
                    <a:pt x="1113576" y="2456934"/>
                    <a:pt x="1074096" y="2455664"/>
                  </a:cubicBezTo>
                  <a:cubicBezTo>
                    <a:pt x="1045896" y="2454394"/>
                    <a:pt x="481890" y="2463284"/>
                    <a:pt x="453690" y="2462014"/>
                  </a:cubicBezTo>
                  <a:cubicBezTo>
                    <a:pt x="446640" y="2462014"/>
                    <a:pt x="438180" y="2463284"/>
                    <a:pt x="431129" y="2463284"/>
                  </a:cubicBezTo>
                  <a:cubicBezTo>
                    <a:pt x="414209" y="2463284"/>
                    <a:pt x="398699" y="2464554"/>
                    <a:pt x="381779" y="2464554"/>
                  </a:cubicBezTo>
                  <a:cubicBezTo>
                    <a:pt x="339479" y="2464554"/>
                    <a:pt x="298588" y="2463284"/>
                    <a:pt x="256288" y="2462014"/>
                  </a:cubicBezTo>
                  <a:cubicBezTo>
                    <a:pt x="230907" y="2460744"/>
                    <a:pt x="205527" y="2459474"/>
                    <a:pt x="181557" y="2458204"/>
                  </a:cubicBezTo>
                  <a:cubicBezTo>
                    <a:pt x="136436" y="2456934"/>
                    <a:pt x="91316" y="2455664"/>
                    <a:pt x="44785"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066" y="30480"/>
                    <a:pt x="78626" y="29210"/>
                  </a:cubicBezTo>
                  <a:cubicBezTo>
                    <a:pt x="116696" y="25400"/>
                    <a:pt x="154767" y="22860"/>
                    <a:pt x="194247" y="20320"/>
                  </a:cubicBezTo>
                  <a:cubicBezTo>
                    <a:pt x="221037" y="17780"/>
                    <a:pt x="247828" y="16510"/>
                    <a:pt x="273208" y="13970"/>
                  </a:cubicBezTo>
                  <a:cubicBezTo>
                    <a:pt x="298588" y="11430"/>
                    <a:pt x="325378" y="8890"/>
                    <a:pt x="350759" y="8890"/>
                  </a:cubicBezTo>
                  <a:cubicBezTo>
                    <a:pt x="378959" y="7620"/>
                    <a:pt x="407159" y="10160"/>
                    <a:pt x="435360" y="8890"/>
                  </a:cubicBezTo>
                  <a:cubicBezTo>
                    <a:pt x="470610" y="8890"/>
                    <a:pt x="1109347" y="6350"/>
                    <a:pt x="1144597" y="5080"/>
                  </a:cubicBezTo>
                  <a:cubicBezTo>
                    <a:pt x="1178437" y="3810"/>
                    <a:pt x="1212278" y="2540"/>
                    <a:pt x="1247528" y="2540"/>
                  </a:cubicBezTo>
                  <a:cubicBezTo>
                    <a:pt x="1305339" y="1270"/>
                    <a:pt x="1361739" y="0"/>
                    <a:pt x="1419550" y="0"/>
                  </a:cubicBezTo>
                  <a:cubicBezTo>
                    <a:pt x="1443520" y="0"/>
                    <a:pt x="1468900" y="2540"/>
                    <a:pt x="1492870" y="2540"/>
                  </a:cubicBezTo>
                  <a:cubicBezTo>
                    <a:pt x="1559141" y="3810"/>
                    <a:pt x="1626822" y="5080"/>
                    <a:pt x="1693093" y="7620"/>
                  </a:cubicBezTo>
                  <a:cubicBezTo>
                    <a:pt x="1728343" y="8890"/>
                    <a:pt x="1763593" y="12700"/>
                    <a:pt x="1798844" y="16510"/>
                  </a:cubicBezTo>
                  <a:lnTo>
                    <a:pt x="1822502" y="16510"/>
                  </a:lnTo>
                  <a:cubicBezTo>
                    <a:pt x="1833932" y="17780"/>
                    <a:pt x="1842822" y="20320"/>
                    <a:pt x="1852982" y="21590"/>
                  </a:cubicBezTo>
                  <a:close/>
                  <a:moveTo>
                    <a:pt x="1863142" y="2450584"/>
                  </a:moveTo>
                  <a:cubicBezTo>
                    <a:pt x="1864412" y="2434074"/>
                    <a:pt x="1865682" y="2421374"/>
                    <a:pt x="1865682" y="2408674"/>
                  </a:cubicBezTo>
                  <a:cubicBezTo>
                    <a:pt x="1864412" y="2302986"/>
                    <a:pt x="1863142" y="2203903"/>
                    <a:pt x="1863142" y="2097343"/>
                  </a:cubicBezTo>
                  <a:cubicBezTo>
                    <a:pt x="1863142" y="2048736"/>
                    <a:pt x="1865682" y="2000129"/>
                    <a:pt x="1864412" y="1951523"/>
                  </a:cubicBezTo>
                  <a:cubicBezTo>
                    <a:pt x="1864412" y="1906655"/>
                    <a:pt x="1863142" y="1859918"/>
                    <a:pt x="1861872" y="1815050"/>
                  </a:cubicBezTo>
                  <a:cubicBezTo>
                    <a:pt x="1856792" y="1745879"/>
                    <a:pt x="1845362" y="313851"/>
                    <a:pt x="1845362" y="244680"/>
                  </a:cubicBezTo>
                  <a:cubicBezTo>
                    <a:pt x="1842822" y="186726"/>
                    <a:pt x="1840282" y="126902"/>
                    <a:pt x="1837742" y="68948"/>
                  </a:cubicBezTo>
                  <a:cubicBezTo>
                    <a:pt x="1836472" y="44450"/>
                    <a:pt x="1835202" y="43180"/>
                    <a:pt x="1818584" y="41910"/>
                  </a:cubicBezTo>
                  <a:cubicBezTo>
                    <a:pt x="1814354" y="41910"/>
                    <a:pt x="1811534" y="41910"/>
                    <a:pt x="1807304" y="40640"/>
                  </a:cubicBezTo>
                  <a:cubicBezTo>
                    <a:pt x="1772053" y="36830"/>
                    <a:pt x="1735393" y="31750"/>
                    <a:pt x="1700143" y="30480"/>
                  </a:cubicBezTo>
                  <a:cubicBezTo>
                    <a:pt x="1614132" y="26670"/>
                    <a:pt x="1526711" y="25400"/>
                    <a:pt x="1440700" y="22860"/>
                  </a:cubicBezTo>
                  <a:lnTo>
                    <a:pt x="1339179" y="22860"/>
                  </a:lnTo>
                  <a:cubicBezTo>
                    <a:pt x="1294058" y="22860"/>
                    <a:pt x="1248938" y="22860"/>
                    <a:pt x="1205228" y="24130"/>
                  </a:cubicBezTo>
                  <a:cubicBezTo>
                    <a:pt x="1167157" y="25400"/>
                    <a:pt x="525600" y="29210"/>
                    <a:pt x="487530" y="29210"/>
                  </a:cubicBezTo>
                  <a:cubicBezTo>
                    <a:pt x="425489" y="29210"/>
                    <a:pt x="363449" y="26670"/>
                    <a:pt x="301408" y="33020"/>
                  </a:cubicBezTo>
                  <a:cubicBezTo>
                    <a:pt x="268978" y="36830"/>
                    <a:pt x="237957" y="36830"/>
                    <a:pt x="206937" y="38100"/>
                  </a:cubicBezTo>
                  <a:cubicBezTo>
                    <a:pt x="153357" y="41910"/>
                    <a:pt x="99776" y="45720"/>
                    <a:pt x="46195"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8886" y="2432804"/>
                    <a:pt x="78626" y="2434074"/>
                    <a:pt x="96956" y="2434074"/>
                  </a:cubicBezTo>
                  <a:cubicBezTo>
                    <a:pt x="123746" y="2434074"/>
                    <a:pt x="151947" y="2431534"/>
                    <a:pt x="178737" y="2434074"/>
                  </a:cubicBezTo>
                  <a:cubicBezTo>
                    <a:pt x="222447" y="2437884"/>
                    <a:pt x="266158" y="2440424"/>
                    <a:pt x="309868" y="2439154"/>
                  </a:cubicBezTo>
                  <a:cubicBezTo>
                    <a:pt x="338069" y="2437884"/>
                    <a:pt x="364859" y="2440424"/>
                    <a:pt x="393059" y="2440424"/>
                  </a:cubicBezTo>
                  <a:cubicBezTo>
                    <a:pt x="433950" y="2440424"/>
                    <a:pt x="474840" y="2439154"/>
                    <a:pt x="515730" y="2440424"/>
                  </a:cubicBezTo>
                  <a:cubicBezTo>
                    <a:pt x="576361" y="2441694"/>
                    <a:pt x="1241888" y="2431534"/>
                    <a:pt x="1303929" y="2434074"/>
                  </a:cubicBezTo>
                  <a:cubicBezTo>
                    <a:pt x="1330719" y="2435344"/>
                    <a:pt x="1357509" y="2436614"/>
                    <a:pt x="1382889" y="2436614"/>
                  </a:cubicBezTo>
                  <a:cubicBezTo>
                    <a:pt x="1429420" y="2439154"/>
                    <a:pt x="1474540" y="2435344"/>
                    <a:pt x="1521071" y="2439154"/>
                  </a:cubicBezTo>
                  <a:cubicBezTo>
                    <a:pt x="1559141" y="2441694"/>
                    <a:pt x="1597212" y="2441694"/>
                    <a:pt x="1635282" y="2444234"/>
                  </a:cubicBezTo>
                  <a:cubicBezTo>
                    <a:pt x="1691683" y="2448044"/>
                    <a:pt x="1748083" y="2450584"/>
                    <a:pt x="1804484" y="2451854"/>
                  </a:cubicBezTo>
                  <a:cubicBezTo>
                    <a:pt x="1825042" y="2451854"/>
                    <a:pt x="1842822" y="2450584"/>
                    <a:pt x="1863142" y="2450584"/>
                  </a:cubicBezTo>
                  <a:close/>
                </a:path>
              </a:pathLst>
            </a:custGeom>
            <a:solidFill>
              <a:srgbClr val="2A2B39"/>
            </a:solidFill>
          </p:spPr>
          <p:txBody>
            <a:bodyPr/>
            <a:lstStyle/>
            <a:p>
              <a:endParaRPr lang="fr-FR"/>
            </a:p>
          </p:txBody>
        </p:sp>
      </p:grpSp>
      <p:sp>
        <p:nvSpPr>
          <p:cNvPr id="28" name="Freeform 28">
            <a:extLst>
              <a:ext uri="{FF2B5EF4-FFF2-40B4-BE49-F238E27FC236}">
                <a16:creationId xmlns:a16="http://schemas.microsoft.com/office/drawing/2014/main" id="{91A2CB55-F74C-4371-D470-6C4D2CBC7823}"/>
              </a:ext>
            </a:extLst>
          </p:cNvPr>
          <p:cNvSpPr/>
          <p:nvPr/>
        </p:nvSpPr>
        <p:spPr>
          <a:xfrm>
            <a:off x="7642574" y="5275048"/>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9" name="Group 29">
            <a:extLst>
              <a:ext uri="{FF2B5EF4-FFF2-40B4-BE49-F238E27FC236}">
                <a16:creationId xmlns:a16="http://schemas.microsoft.com/office/drawing/2014/main" id="{EDF95D7B-1D07-A1CE-F634-2AFAAAF4E88E}"/>
              </a:ext>
            </a:extLst>
          </p:cNvPr>
          <p:cNvGrpSpPr/>
          <p:nvPr/>
        </p:nvGrpSpPr>
        <p:grpSpPr>
          <a:xfrm>
            <a:off x="8153400" y="3783790"/>
            <a:ext cx="845407" cy="845407"/>
            <a:chOff x="0" y="0"/>
            <a:chExt cx="812800" cy="812800"/>
          </a:xfrm>
        </p:grpSpPr>
        <p:sp>
          <p:nvSpPr>
            <p:cNvPr id="30" name="Freeform 30">
              <a:extLst>
                <a:ext uri="{FF2B5EF4-FFF2-40B4-BE49-F238E27FC236}">
                  <a16:creationId xmlns:a16="http://schemas.microsoft.com/office/drawing/2014/main" id="{03AD80D6-326F-E204-0C4D-20433B5BC1A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fr-FR"/>
            </a:p>
          </p:txBody>
        </p:sp>
        <p:sp>
          <p:nvSpPr>
            <p:cNvPr id="31" name="TextBox 31">
              <a:extLst>
                <a:ext uri="{FF2B5EF4-FFF2-40B4-BE49-F238E27FC236}">
                  <a16:creationId xmlns:a16="http://schemas.microsoft.com/office/drawing/2014/main" id="{04ED3C68-7948-F077-1B64-85EB92A32F0B}"/>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2" name="TextBox 32">
            <a:extLst>
              <a:ext uri="{FF2B5EF4-FFF2-40B4-BE49-F238E27FC236}">
                <a16:creationId xmlns:a16="http://schemas.microsoft.com/office/drawing/2014/main" id="{1AF42EA6-AC6A-0B95-189E-01848AEF2229}"/>
              </a:ext>
            </a:extLst>
          </p:cNvPr>
          <p:cNvSpPr txBox="1"/>
          <p:nvPr/>
        </p:nvSpPr>
        <p:spPr>
          <a:xfrm>
            <a:off x="7391400" y="493269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النمذجة</a:t>
            </a:r>
          </a:p>
        </p:txBody>
      </p:sp>
      <p:sp>
        <p:nvSpPr>
          <p:cNvPr id="33" name="Freeform 33">
            <a:extLst>
              <a:ext uri="{FF2B5EF4-FFF2-40B4-BE49-F238E27FC236}">
                <a16:creationId xmlns:a16="http://schemas.microsoft.com/office/drawing/2014/main" id="{4F6CB238-5B04-66F1-2C53-8049C3E9704B}"/>
              </a:ext>
            </a:extLst>
          </p:cNvPr>
          <p:cNvSpPr/>
          <p:nvPr/>
        </p:nvSpPr>
        <p:spPr>
          <a:xfrm>
            <a:off x="15051624" y="5238248"/>
            <a:ext cx="1790680" cy="81395"/>
          </a:xfrm>
          <a:custGeom>
            <a:avLst/>
            <a:gdLst/>
            <a:ahLst/>
            <a:cxnLst/>
            <a:rect l="l" t="t" r="r" b="b"/>
            <a:pathLst>
              <a:path w="1790680" h="81395">
                <a:moveTo>
                  <a:pt x="0" y="0"/>
                </a:moveTo>
                <a:lnTo>
                  <a:pt x="1790680" y="0"/>
                </a:lnTo>
                <a:lnTo>
                  <a:pt x="1790680" y="81394"/>
                </a:lnTo>
                <a:lnTo>
                  <a:pt x="0" y="81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34" name="Group 34">
            <a:extLst>
              <a:ext uri="{FF2B5EF4-FFF2-40B4-BE49-F238E27FC236}">
                <a16:creationId xmlns:a16="http://schemas.microsoft.com/office/drawing/2014/main" id="{A4F5516D-EC9E-05F1-11DF-4420B53266B8}"/>
              </a:ext>
            </a:extLst>
          </p:cNvPr>
          <p:cNvGrpSpPr/>
          <p:nvPr/>
        </p:nvGrpSpPr>
        <p:grpSpPr>
          <a:xfrm>
            <a:off x="15529823" y="3707590"/>
            <a:ext cx="845407" cy="845407"/>
            <a:chOff x="0" y="0"/>
            <a:chExt cx="812800" cy="812800"/>
          </a:xfrm>
        </p:grpSpPr>
        <p:sp>
          <p:nvSpPr>
            <p:cNvPr id="35" name="Freeform 35">
              <a:extLst>
                <a:ext uri="{FF2B5EF4-FFF2-40B4-BE49-F238E27FC236}">
                  <a16:creationId xmlns:a16="http://schemas.microsoft.com/office/drawing/2014/main" id="{3BD83133-3156-07BA-DCB6-8BF4AB7B6B8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DCFD5"/>
            </a:solidFill>
            <a:ln w="28575" cap="sq">
              <a:solidFill>
                <a:srgbClr val="2A2B39"/>
              </a:solidFill>
              <a:prstDash val="solid"/>
              <a:miter/>
            </a:ln>
          </p:spPr>
          <p:txBody>
            <a:bodyPr/>
            <a:lstStyle/>
            <a:p>
              <a:endParaRPr lang="fr-FR"/>
            </a:p>
          </p:txBody>
        </p:sp>
        <p:sp>
          <p:nvSpPr>
            <p:cNvPr id="36" name="TextBox 36">
              <a:extLst>
                <a:ext uri="{FF2B5EF4-FFF2-40B4-BE49-F238E27FC236}">
                  <a16:creationId xmlns:a16="http://schemas.microsoft.com/office/drawing/2014/main" id="{84DC06D2-B50E-8CEE-59C9-879E57713C06}"/>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37" name="TextBox 37">
            <a:extLst>
              <a:ext uri="{FF2B5EF4-FFF2-40B4-BE49-F238E27FC236}">
                <a16:creationId xmlns:a16="http://schemas.microsoft.com/office/drawing/2014/main" id="{DD239A46-FDBD-2CD0-C083-5BF37000C5C4}"/>
              </a:ext>
            </a:extLst>
          </p:cNvPr>
          <p:cNvSpPr txBox="1"/>
          <p:nvPr/>
        </p:nvSpPr>
        <p:spPr>
          <a:xfrm>
            <a:off x="14664190" y="4916088"/>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التهيئة</a:t>
            </a:r>
          </a:p>
        </p:txBody>
      </p:sp>
      <p:sp>
        <p:nvSpPr>
          <p:cNvPr id="38" name="TextBox 38">
            <a:extLst>
              <a:ext uri="{FF2B5EF4-FFF2-40B4-BE49-F238E27FC236}">
                <a16:creationId xmlns:a16="http://schemas.microsoft.com/office/drawing/2014/main" id="{5EB0F199-2881-E137-C81F-986C8F2287EB}"/>
              </a:ext>
            </a:extLst>
          </p:cNvPr>
          <p:cNvSpPr txBox="1"/>
          <p:nvPr/>
        </p:nvSpPr>
        <p:spPr>
          <a:xfrm>
            <a:off x="14300219" y="5938767"/>
            <a:ext cx="3039660" cy="1512443"/>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تنظيم وإعداد الفضاء؛ </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تحضير المعينات الديداكتيكية؛</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جذب انتباه المتعلمين؛</a:t>
            </a:r>
          </a:p>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 التصريح بأهداف النشاط.</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sp>
        <p:nvSpPr>
          <p:cNvPr id="44" name="TextBox 44">
            <a:extLst>
              <a:ext uri="{FF2B5EF4-FFF2-40B4-BE49-F238E27FC236}">
                <a16:creationId xmlns:a16="http://schemas.microsoft.com/office/drawing/2014/main" id="{ED378441-FD98-8155-9129-9FE3C3605FA6}"/>
              </a:ext>
            </a:extLst>
          </p:cNvPr>
          <p:cNvSpPr txBox="1"/>
          <p:nvPr/>
        </p:nvSpPr>
        <p:spPr>
          <a:xfrm>
            <a:off x="8309719" y="3813808"/>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2</a:t>
            </a:r>
          </a:p>
        </p:txBody>
      </p:sp>
      <p:sp>
        <p:nvSpPr>
          <p:cNvPr id="45" name="TextBox 45">
            <a:extLst>
              <a:ext uri="{FF2B5EF4-FFF2-40B4-BE49-F238E27FC236}">
                <a16:creationId xmlns:a16="http://schemas.microsoft.com/office/drawing/2014/main" id="{0E8FF6F4-3CB5-9459-A3D2-FD5DEF03E710}"/>
              </a:ext>
            </a:extLst>
          </p:cNvPr>
          <p:cNvSpPr txBox="1"/>
          <p:nvPr/>
        </p:nvSpPr>
        <p:spPr>
          <a:xfrm>
            <a:off x="15682223" y="3729003"/>
            <a:ext cx="529481" cy="785372"/>
          </a:xfrm>
          <a:prstGeom prst="rect">
            <a:avLst/>
          </a:prstGeom>
        </p:spPr>
        <p:txBody>
          <a:bodyPr lIns="0" tIns="0" rIns="0" bIns="0" rtlCol="0" anchor="t">
            <a:spAutoFit/>
          </a:bodyPr>
          <a:lstStyle/>
          <a:p>
            <a:pPr marL="0" lvl="0" indent="0" algn="ctr">
              <a:lnSpc>
                <a:spcPts val="5128"/>
              </a:lnSpc>
            </a:pPr>
            <a:r>
              <a:rPr lang="en-US" sz="5233" spc="261" dirty="0">
                <a:solidFill>
                  <a:srgbClr val="2A2B39"/>
                </a:solidFill>
                <a:latin typeface="Ballpoint"/>
                <a:ea typeface="Ballpoint"/>
                <a:cs typeface="Ballpoint"/>
                <a:sym typeface="Ballpoint"/>
              </a:rPr>
              <a:t>1</a:t>
            </a:r>
          </a:p>
        </p:txBody>
      </p:sp>
      <p:sp>
        <p:nvSpPr>
          <p:cNvPr id="54" name="TextBox 54">
            <a:extLst>
              <a:ext uri="{FF2B5EF4-FFF2-40B4-BE49-F238E27FC236}">
                <a16:creationId xmlns:a16="http://schemas.microsoft.com/office/drawing/2014/main" id="{73239B5E-85A7-0243-D0A1-77EDAA3AA0EA}"/>
              </a:ext>
            </a:extLst>
          </p:cNvPr>
          <p:cNvSpPr txBox="1"/>
          <p:nvPr/>
        </p:nvSpPr>
        <p:spPr>
          <a:xfrm>
            <a:off x="5543168" y="2043551"/>
            <a:ext cx="6911277" cy="32367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تعرف الأعداد وتعرف قيمة الأرقام ومكانها في أعداد من رقمين أو ثلاثة.</a:t>
            </a:r>
          </a:p>
        </p:txBody>
      </p:sp>
      <p:sp>
        <p:nvSpPr>
          <p:cNvPr id="55" name="TextBox 55">
            <a:extLst>
              <a:ext uri="{FF2B5EF4-FFF2-40B4-BE49-F238E27FC236}">
                <a16:creationId xmlns:a16="http://schemas.microsoft.com/office/drawing/2014/main" id="{6035A492-6A48-1393-7C30-B086B116AB3F}"/>
              </a:ext>
            </a:extLst>
          </p:cNvPr>
          <p:cNvSpPr txBox="1"/>
          <p:nvPr/>
        </p:nvSpPr>
        <p:spPr>
          <a:xfrm>
            <a:off x="4145405" y="5512600"/>
            <a:ext cx="9319378" cy="3826240"/>
          </a:xfrm>
          <a:prstGeom prst="rect">
            <a:avLst/>
          </a:prstGeom>
        </p:spPr>
        <p:txBody>
          <a:bodyPr wrap="square" lIns="0" tIns="0" rIns="0" bIns="0" rtlCol="0" anchor="t">
            <a:spAutoFit/>
          </a:bodyPr>
          <a:lstStyle/>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يطلب </a:t>
            </a:r>
            <a:r>
              <a:rPr lang="ar-MA" sz="1699" spc="42" dirty="0">
                <a:solidFill>
                  <a:srgbClr val="242424"/>
                </a:solidFill>
                <a:latin typeface="IBM Plex Sans Arabic"/>
                <a:cs typeface="IBM Plex Sans Arabic"/>
                <a:sym typeface="IBM Plex Sans Arabic"/>
                <a:rtl/>
              </a:rPr>
              <a:t>الأستاذ(ة)</a:t>
            </a:r>
            <a:r>
              <a:rPr lang="ar-EG" sz="1699" spc="42" dirty="0">
                <a:solidFill>
                  <a:srgbClr val="242424"/>
                </a:solidFill>
                <a:latin typeface="IBM Plex Sans Arabic"/>
                <a:cs typeface="IBM Plex Sans Arabic"/>
                <a:sym typeface="IBM Plex Sans Arabic"/>
                <a:rtl/>
              </a:rPr>
              <a:t> من المتعلمين الاستماع والملاحظة؛</a:t>
            </a:r>
          </a:p>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يشرح قيمة النقرة (فرقعة الأصابع)، فرقعة واحدة تعني العدد 1، فرقعتان تعنيان العدد 2 وهكذا...</a:t>
            </a:r>
          </a:p>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يشرح قيمة التصفيقة، تصفيقة تعني 10، تصفيقتان تعنيان العدد 20 وهكذا...</a:t>
            </a:r>
          </a:p>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قيمة الضربة بالرجل على الأرض: ضربة واحدة تساوي مئة واحدة / ضربتان تساوي مئتان / ثلاث ضربات تساوي 3 في رقم المئات وهكذا......</a:t>
            </a:r>
          </a:p>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يطلب من التلاميذ الاستماع جيدا إلى فرقعات الأصابع والتصفيقات والعد ذهنيا.</a:t>
            </a:r>
          </a:p>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يطلب من المتعلمين الإنصات لتعرف عدد التصفيقات وعدد فرقعات الأصابع وتعرف العدد المعني.</a:t>
            </a:r>
          </a:p>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بدء اللعبة بأعداد صغيرة ثم التدرج نحو الكبيرة.</a:t>
            </a:r>
          </a:p>
          <a:p>
            <a:pPr marL="469265" lvl="1" indent="-285750" algn="r" rtl="1">
              <a:lnSpc>
                <a:spcPct val="150000"/>
              </a:lnSpc>
              <a:buFont typeface="Arial" panose="020B0604020202020204" pitchFamily="34" charset="0"/>
              <a:buChar char="•"/>
            </a:pPr>
            <a:r>
              <a:rPr lang="ar-EG" sz="1699" spc="42" dirty="0">
                <a:solidFill>
                  <a:srgbClr val="242424"/>
                </a:solidFill>
                <a:latin typeface="IBM Plex Sans Arabic"/>
                <a:cs typeface="IBM Plex Sans Arabic"/>
                <a:sym typeface="IBM Plex Sans Arabic"/>
                <a:rtl/>
              </a:rPr>
              <a:t>التناوب بين التصفيق النقر لتعرف العدد أو الانطلاق من العدد لتمثيله بالتصفيق والفرقعات.</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70C52384-375E-F658-C2AD-06C72A757A00}"/>
              </a:ext>
            </a:extLst>
          </p:cNvPr>
          <p:cNvGrpSpPr/>
          <p:nvPr/>
        </p:nvGrpSpPr>
        <p:grpSpPr>
          <a:xfrm rot="5400000">
            <a:off x="12567332" y="1881357"/>
            <a:ext cx="1569555" cy="839931"/>
            <a:chOff x="0" y="0"/>
            <a:chExt cx="1223127" cy="654544"/>
          </a:xfrm>
        </p:grpSpPr>
        <p:sp>
          <p:nvSpPr>
            <p:cNvPr id="58" name="Freeform 58">
              <a:extLst>
                <a:ext uri="{FF2B5EF4-FFF2-40B4-BE49-F238E27FC236}">
                  <a16:creationId xmlns:a16="http://schemas.microsoft.com/office/drawing/2014/main" id="{AB4D3F3F-1C1F-F284-7137-3F7ADC9D18C9}"/>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D84E4EDE-8D66-BA78-F53A-907563B72267}"/>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A61BE912-183B-32DD-D826-B87562FF1F8D}"/>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BF2F86CD-8834-E15A-C105-BB594739DE22}"/>
              </a:ext>
            </a:extLst>
          </p:cNvPr>
          <p:cNvSpPr txBox="1"/>
          <p:nvPr/>
        </p:nvSpPr>
        <p:spPr>
          <a:xfrm rot="5400000">
            <a:off x="12119950" y="2066504"/>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dirty="0">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AF61E776-5C97-B06D-C8E1-94B1B9B001EA}"/>
              </a:ext>
            </a:extLst>
          </p:cNvPr>
          <p:cNvGrpSpPr/>
          <p:nvPr/>
        </p:nvGrpSpPr>
        <p:grpSpPr>
          <a:xfrm>
            <a:off x="617342" y="1026447"/>
            <a:ext cx="3444840" cy="1953397"/>
            <a:chOff x="0" y="0"/>
            <a:chExt cx="2263775" cy="1074441"/>
          </a:xfrm>
        </p:grpSpPr>
        <p:sp>
          <p:nvSpPr>
            <p:cNvPr id="63" name="Freeform 63">
              <a:extLst>
                <a:ext uri="{FF2B5EF4-FFF2-40B4-BE49-F238E27FC236}">
                  <a16:creationId xmlns:a16="http://schemas.microsoft.com/office/drawing/2014/main" id="{4D6DC530-304E-5942-21F2-CE6A93E60F78}"/>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5EE6B208-7C61-C130-1E98-1086F8F2C6C8}"/>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EF196E97-1704-F365-E63F-D3DA334DBA8B}"/>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ABB92D3D-8616-2A3C-0C27-EC195AE5D223}"/>
              </a:ext>
            </a:extLst>
          </p:cNvPr>
          <p:cNvGrpSpPr/>
          <p:nvPr/>
        </p:nvGrpSpPr>
        <p:grpSpPr>
          <a:xfrm>
            <a:off x="1004160" y="755631"/>
            <a:ext cx="2671204" cy="566577"/>
            <a:chOff x="0" y="0"/>
            <a:chExt cx="1755380" cy="372326"/>
          </a:xfrm>
        </p:grpSpPr>
        <p:sp>
          <p:nvSpPr>
            <p:cNvPr id="67" name="Freeform 67">
              <a:extLst>
                <a:ext uri="{FF2B5EF4-FFF2-40B4-BE49-F238E27FC236}">
                  <a16:creationId xmlns:a16="http://schemas.microsoft.com/office/drawing/2014/main" id="{FD387E51-AB60-31D7-5A07-8EFC62060971}"/>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0C1B0789-0E27-2DA1-6455-5EEC7D622727}"/>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B6D043A1-BA46-0D7A-B9C5-169172136591}"/>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2AF730BB-F2E9-8B40-064A-AF3499AD1F77}"/>
              </a:ext>
            </a:extLst>
          </p:cNvPr>
          <p:cNvSpPr txBox="1"/>
          <p:nvPr/>
        </p:nvSpPr>
        <p:spPr>
          <a:xfrm>
            <a:off x="1074422" y="93526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sp>
        <p:nvSpPr>
          <p:cNvPr id="71" name="TextBox 71">
            <a:extLst>
              <a:ext uri="{FF2B5EF4-FFF2-40B4-BE49-F238E27FC236}">
                <a16:creationId xmlns:a16="http://schemas.microsoft.com/office/drawing/2014/main" id="{56DEA760-F934-7A0A-39CE-78EAD71EE762}"/>
              </a:ext>
            </a:extLst>
          </p:cNvPr>
          <p:cNvSpPr txBox="1"/>
          <p:nvPr/>
        </p:nvSpPr>
        <p:spPr>
          <a:xfrm>
            <a:off x="686524" y="1638300"/>
            <a:ext cx="3352076" cy="375103"/>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000" dirty="0">
                <a:solidFill>
                  <a:srgbClr val="000000"/>
                </a:solidFill>
                <a:latin typeface="IBM Plex Sans Arabic"/>
                <a:ea typeface="IBM Plex Sans Arabic"/>
                <a:cs typeface="IBM Plex Sans Arabic"/>
                <a:sym typeface="IBM Plex Sans Arabic"/>
                <a:rtl/>
              </a:rPr>
              <a:t>الطباشير أو بطاقات الاعداد. </a:t>
            </a:r>
          </a:p>
        </p:txBody>
      </p:sp>
      <p:grpSp>
        <p:nvGrpSpPr>
          <p:cNvPr id="72" name="Group 72">
            <a:extLst>
              <a:ext uri="{FF2B5EF4-FFF2-40B4-BE49-F238E27FC236}">
                <a16:creationId xmlns:a16="http://schemas.microsoft.com/office/drawing/2014/main" id="{95CAA6C6-1567-3010-9D7D-85F47FD85CA3}"/>
              </a:ext>
            </a:extLst>
          </p:cNvPr>
          <p:cNvGrpSpPr/>
          <p:nvPr/>
        </p:nvGrpSpPr>
        <p:grpSpPr>
          <a:xfrm>
            <a:off x="14300219" y="994717"/>
            <a:ext cx="3444840" cy="1635002"/>
            <a:chOff x="0" y="0"/>
            <a:chExt cx="2263775" cy="1074441"/>
          </a:xfrm>
        </p:grpSpPr>
        <p:sp>
          <p:nvSpPr>
            <p:cNvPr id="73" name="Freeform 73">
              <a:extLst>
                <a:ext uri="{FF2B5EF4-FFF2-40B4-BE49-F238E27FC236}">
                  <a16:creationId xmlns:a16="http://schemas.microsoft.com/office/drawing/2014/main" id="{B2173997-AF84-111B-DC8E-615BDBBE2978}"/>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DC238FC5-E363-AE61-23F2-4127A00CE6DB}"/>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370D3A19-208C-E23F-8FEA-5BA0D759AD4F}"/>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7DDB5353-4694-CF8D-732D-6396BABBFDA7}"/>
              </a:ext>
            </a:extLst>
          </p:cNvPr>
          <p:cNvGrpSpPr/>
          <p:nvPr/>
        </p:nvGrpSpPr>
        <p:grpSpPr>
          <a:xfrm>
            <a:off x="14687037" y="723900"/>
            <a:ext cx="2671204" cy="566577"/>
            <a:chOff x="0" y="0"/>
            <a:chExt cx="1755380" cy="372326"/>
          </a:xfrm>
        </p:grpSpPr>
        <p:sp>
          <p:nvSpPr>
            <p:cNvPr id="77" name="Freeform 77">
              <a:extLst>
                <a:ext uri="{FF2B5EF4-FFF2-40B4-BE49-F238E27FC236}">
                  <a16:creationId xmlns:a16="http://schemas.microsoft.com/office/drawing/2014/main" id="{5B0A1804-DCDE-AFFA-C9EA-1015CB4AC98E}"/>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55732232-DDF8-F307-8BCB-95D272290F99}"/>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DD38A349-1DDA-5E9C-7B87-11C837D90822}"/>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6DF4D3BC-1EBB-6415-BD6B-78798FE667EB}"/>
              </a:ext>
            </a:extLst>
          </p:cNvPr>
          <p:cNvSpPr txBox="1"/>
          <p:nvPr/>
        </p:nvSpPr>
        <p:spPr>
          <a:xfrm>
            <a:off x="15289400" y="1608184"/>
            <a:ext cx="1466478" cy="781945"/>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إلى </a:t>
            </a:r>
            <a:r>
              <a:rPr lang="ar-MA" sz="2241" dirty="0">
                <a:solidFill>
                  <a:srgbClr val="000000"/>
                </a:solidFill>
                <a:latin typeface="IBM Plex Sans Arabic"/>
                <a:ea typeface="IBM Plex Sans Arabic"/>
                <a:cs typeface="IBM Plex Sans Arabic"/>
                <a:sym typeface="IBM Plex Sans Arabic"/>
              </a:rPr>
              <a:t>15</a:t>
            </a:r>
            <a:r>
              <a:rPr lang="ar-EG" sz="2241" dirty="0">
                <a:solidFill>
                  <a:srgbClr val="000000"/>
                </a:solidFill>
                <a:latin typeface="IBM Plex Sans Arabic"/>
                <a:ea typeface="IBM Plex Sans Arabic"/>
                <a:cs typeface="IBM Plex Sans Arabic"/>
                <a:sym typeface="IBM Plex Sans Arabic"/>
                <a:rtl/>
              </a:rPr>
              <a:t> دقا</a:t>
            </a:r>
            <a:r>
              <a:rPr lang="ar-MA" sz="2241" dirty="0">
                <a:solidFill>
                  <a:srgbClr val="000000"/>
                </a:solidFill>
                <a:latin typeface="IBM Plex Sans Arabic"/>
                <a:ea typeface="IBM Plex Sans Arabic"/>
                <a:cs typeface="IBM Plex Sans Arabic"/>
                <a:sym typeface="IBM Plex Sans Arabic"/>
                <a:rtl/>
              </a:rPr>
              <a:t>ئ</a:t>
            </a:r>
            <a:r>
              <a:rPr lang="ar-EG" sz="2241" dirty="0">
                <a:solidFill>
                  <a:srgbClr val="000000"/>
                </a:solidFill>
                <a:latin typeface="IBM Plex Sans Arabic"/>
                <a:ea typeface="IBM Plex Sans Arabic"/>
                <a:cs typeface="IBM Plex Sans Arabic"/>
                <a:sym typeface="IBM Plex Sans Arabic"/>
                <a:rtl/>
              </a:rPr>
              <a:t>ق</a:t>
            </a:r>
          </a:p>
        </p:txBody>
      </p:sp>
      <p:sp>
        <p:nvSpPr>
          <p:cNvPr id="81" name="TextBox 81">
            <a:extLst>
              <a:ext uri="{FF2B5EF4-FFF2-40B4-BE49-F238E27FC236}">
                <a16:creationId xmlns:a16="http://schemas.microsoft.com/office/drawing/2014/main" id="{05FAA08A-4772-323E-27C8-D874735B2F6B}"/>
              </a:ext>
            </a:extLst>
          </p:cNvPr>
          <p:cNvSpPr txBox="1"/>
          <p:nvPr/>
        </p:nvSpPr>
        <p:spPr>
          <a:xfrm>
            <a:off x="14869082" y="8828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sp>
        <p:nvSpPr>
          <p:cNvPr id="7" name="Freeform 6">
            <a:extLst>
              <a:ext uri="{FF2B5EF4-FFF2-40B4-BE49-F238E27FC236}">
                <a16:creationId xmlns:a16="http://schemas.microsoft.com/office/drawing/2014/main" id="{69359289-E183-7A30-6A0E-6417902AD2AE}"/>
              </a:ext>
            </a:extLst>
          </p:cNvPr>
          <p:cNvSpPr/>
          <p:nvPr/>
        </p:nvSpPr>
        <p:spPr>
          <a:xfrm rot="10800000">
            <a:off x="8550803" y="3261996"/>
            <a:ext cx="652741" cy="533673"/>
          </a:xfrm>
          <a:custGeom>
            <a:avLst/>
            <a:gdLst/>
            <a:ahLst/>
            <a:cxnLst/>
            <a:rect l="l" t="t" r="r" b="b"/>
            <a:pathLst>
              <a:path w="1287441" h="880142">
                <a:moveTo>
                  <a:pt x="0" y="0"/>
                </a:moveTo>
                <a:lnTo>
                  <a:pt x="1287442" y="0"/>
                </a:lnTo>
                <a:lnTo>
                  <a:pt x="1287442" y="880142"/>
                </a:lnTo>
                <a:lnTo>
                  <a:pt x="0" y="88014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pic>
        <p:nvPicPr>
          <p:cNvPr id="6" name="Picture 2" descr="A picture containing logo, symbol, white, graphics&#10;&#10;Description automatically generated">
            <a:extLst>
              <a:ext uri="{FF2B5EF4-FFF2-40B4-BE49-F238E27FC236}">
                <a16:creationId xmlns:a16="http://schemas.microsoft.com/office/drawing/2014/main" id="{EBC9E8AB-7584-5622-EA34-596045D30EF6}"/>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3721" b="98605" l="0" r="97209">
                        <a14:foregroundMark x1="28837" y1="21860" x2="28837" y2="21860"/>
                        <a14:foregroundMark x1="20930" y1="64186" x2="20930" y2="64186"/>
                        <a14:foregroundMark x1="19070" y1="69302" x2="19070" y2="69302"/>
                        <a14:foregroundMark x1="6047" y1="20000" x2="6047" y2="20000"/>
                        <a14:foregroundMark x1="70698" y1="7907" x2="70698" y2="7907"/>
                        <a14:foregroundMark x1="69767" y1="3721" x2="69767" y2="3721"/>
                        <a14:foregroundMark x1="80930" y1="12558" x2="80930" y2="12558"/>
                        <a14:foregroundMark x1="89767" y1="26047" x2="89767" y2="26047"/>
                        <a14:foregroundMark x1="54884" y1="93488" x2="54884" y2="93488"/>
                        <a14:foregroundMark x1="1395" y1="34419" x2="1395" y2="34419"/>
                        <a14:foregroundMark x1="90233" y1="59535" x2="90233" y2="59535"/>
                        <a14:foregroundMark x1="97674" y1="65581" x2="97674" y2="65581"/>
                        <a14:foregroundMark x1="58140" y1="98605" x2="58140" y2="98605"/>
                      </a14:backgroundRemoval>
                    </a14:imgEffect>
                  </a14:imgLayer>
                </a14:imgProps>
              </a:ext>
              <a:ext uri="{28A0092B-C50C-407E-A947-70E740481C1C}">
                <a14:useLocalDpi xmlns:a14="http://schemas.microsoft.com/office/drawing/2010/main" val="0"/>
              </a:ext>
            </a:extLst>
          </a:blip>
          <a:stretch>
            <a:fillRect/>
          </a:stretch>
        </p:blipFill>
        <p:spPr>
          <a:xfrm>
            <a:off x="678211" y="7111855"/>
            <a:ext cx="2298517" cy="2671216"/>
          </a:xfrm>
          <a:prstGeom prst="rect">
            <a:avLst/>
          </a:prstGeom>
        </p:spPr>
      </p:pic>
      <p:pic>
        <p:nvPicPr>
          <p:cNvPr id="20" name="Picture 3">
            <a:extLst>
              <a:ext uri="{FF2B5EF4-FFF2-40B4-BE49-F238E27FC236}">
                <a16:creationId xmlns:a16="http://schemas.microsoft.com/office/drawing/2014/main" id="{C96B2C27-98C2-045D-7D80-FC9393B0C3A1}"/>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478059" y="4133295"/>
            <a:ext cx="3161932" cy="2378503"/>
          </a:xfrm>
          <a:prstGeom prst="rect">
            <a:avLst/>
          </a:prstGeom>
        </p:spPr>
      </p:pic>
    </p:spTree>
    <p:extLst>
      <p:ext uri="{BB962C8B-B14F-4D97-AF65-F5344CB8AC3E}">
        <p14:creationId xmlns:p14="http://schemas.microsoft.com/office/powerpoint/2010/main" val="69417098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8B04B-39CF-1023-BC8F-F096CD02D35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666E869-E766-792E-0320-263C6244A1F3}"/>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
        <p:nvSpPr>
          <p:cNvPr id="5" name="Freeform 5">
            <a:extLst>
              <a:ext uri="{FF2B5EF4-FFF2-40B4-BE49-F238E27FC236}">
                <a16:creationId xmlns:a16="http://schemas.microsoft.com/office/drawing/2014/main" id="{D4E68D6F-4F58-5F01-1428-F9CE671A09FD}"/>
              </a:ext>
            </a:extLst>
          </p:cNvPr>
          <p:cNvSpPr/>
          <p:nvPr/>
        </p:nvSpPr>
        <p:spPr>
          <a:xfrm rot="20532753" flipH="1" flipV="1">
            <a:off x="2743999" y="3085447"/>
            <a:ext cx="2452448" cy="815604"/>
          </a:xfrm>
          <a:custGeom>
            <a:avLst/>
            <a:gdLst/>
            <a:ahLst/>
            <a:cxnLst/>
            <a:rect l="l" t="t" r="r" b="b"/>
            <a:pathLst>
              <a:path w="1713989" h="815604">
                <a:moveTo>
                  <a:pt x="1713989" y="815604"/>
                </a:moveTo>
                <a:lnTo>
                  <a:pt x="0" y="815604"/>
                </a:lnTo>
                <a:lnTo>
                  <a:pt x="0" y="0"/>
                </a:lnTo>
                <a:lnTo>
                  <a:pt x="1713989" y="0"/>
                </a:lnTo>
                <a:lnTo>
                  <a:pt x="1713989" y="815604"/>
                </a:lnTo>
                <a:close/>
              </a:path>
            </a:pathLst>
          </a:custGeom>
          <a:blipFill>
            <a:blip>
              <a:extLst>
                <a:ext uri="{96DAC541-7B7A-43D3-8B79-37D633B846F1}">
                  <asvg:svgBlip xmlns:asvg="http://schemas.microsoft.com/office/drawing/2016/SVG/main" r:embed="rId3"/>
                </a:ext>
              </a:extLst>
            </a:blip>
            <a:stretch>
              <a:fillRect l="-5343" t="-58588"/>
            </a:stretch>
          </a:blipFill>
        </p:spPr>
        <p:txBody>
          <a:bodyPr/>
          <a:lstStyle/>
          <a:p>
            <a:endParaRPr lang="fr-FR"/>
          </a:p>
        </p:txBody>
      </p:sp>
      <p:grpSp>
        <p:nvGrpSpPr>
          <p:cNvPr id="8" name="Group 8">
            <a:extLst>
              <a:ext uri="{FF2B5EF4-FFF2-40B4-BE49-F238E27FC236}">
                <a16:creationId xmlns:a16="http://schemas.microsoft.com/office/drawing/2014/main" id="{756986DD-8C54-6FC4-43B9-FBA025E90482}"/>
              </a:ext>
            </a:extLst>
          </p:cNvPr>
          <p:cNvGrpSpPr/>
          <p:nvPr/>
        </p:nvGrpSpPr>
        <p:grpSpPr>
          <a:xfrm>
            <a:off x="5389515" y="1485900"/>
            <a:ext cx="7335885" cy="1842095"/>
            <a:chOff x="0" y="0"/>
            <a:chExt cx="3172940" cy="796749"/>
          </a:xfrm>
        </p:grpSpPr>
        <p:sp>
          <p:nvSpPr>
            <p:cNvPr id="9" name="Freeform 9">
              <a:extLst>
                <a:ext uri="{FF2B5EF4-FFF2-40B4-BE49-F238E27FC236}">
                  <a16:creationId xmlns:a16="http://schemas.microsoft.com/office/drawing/2014/main" id="{5F3E37CD-E704-ED04-91B7-391AEA5446C1}"/>
                </a:ext>
              </a:extLst>
            </p:cNvPr>
            <p:cNvSpPr/>
            <p:nvPr/>
          </p:nvSpPr>
          <p:spPr>
            <a:xfrm>
              <a:off x="40022" y="45156"/>
              <a:ext cx="3132918" cy="750887"/>
            </a:xfrm>
            <a:custGeom>
              <a:avLst/>
              <a:gdLst/>
              <a:ahLst/>
              <a:cxnLst/>
              <a:rect l="l" t="t" r="r" b="b"/>
              <a:pathLst>
                <a:path w="3132918" h="750887">
                  <a:moveTo>
                    <a:pt x="618" y="721113"/>
                  </a:moveTo>
                  <a:cubicBezTo>
                    <a:pt x="-1922" y="730003"/>
                    <a:pt x="3158" y="736353"/>
                    <a:pt x="19818" y="737623"/>
                  </a:cubicBezTo>
                  <a:cubicBezTo>
                    <a:pt x="39039" y="738893"/>
                    <a:pt x="55858" y="738893"/>
                    <a:pt x="75079" y="738893"/>
                  </a:cubicBezTo>
                  <a:cubicBezTo>
                    <a:pt x="151963" y="740163"/>
                    <a:pt x="228847" y="740163"/>
                    <a:pt x="308133" y="741433"/>
                  </a:cubicBezTo>
                  <a:cubicBezTo>
                    <a:pt x="351381" y="742703"/>
                    <a:pt x="394628" y="743973"/>
                    <a:pt x="435472" y="745243"/>
                  </a:cubicBezTo>
                  <a:cubicBezTo>
                    <a:pt x="507551" y="746513"/>
                    <a:pt x="577227" y="746513"/>
                    <a:pt x="649306" y="747783"/>
                  </a:cubicBezTo>
                  <a:cubicBezTo>
                    <a:pt x="678138" y="747783"/>
                    <a:pt x="704566" y="747783"/>
                    <a:pt x="733398" y="746513"/>
                  </a:cubicBezTo>
                  <a:cubicBezTo>
                    <a:pt x="745411" y="746513"/>
                    <a:pt x="759827" y="745243"/>
                    <a:pt x="771840" y="745243"/>
                  </a:cubicBezTo>
                  <a:cubicBezTo>
                    <a:pt x="819892" y="746513"/>
                    <a:pt x="1780942" y="737623"/>
                    <a:pt x="1828995" y="738893"/>
                  </a:cubicBezTo>
                  <a:cubicBezTo>
                    <a:pt x="1896268" y="740163"/>
                    <a:pt x="2081270" y="740163"/>
                    <a:pt x="2148544" y="740163"/>
                  </a:cubicBezTo>
                  <a:cubicBezTo>
                    <a:pt x="2174973" y="740163"/>
                    <a:pt x="2198999" y="738893"/>
                    <a:pt x="2225428" y="738893"/>
                  </a:cubicBezTo>
                  <a:lnTo>
                    <a:pt x="2355170" y="742703"/>
                  </a:lnTo>
                  <a:cubicBezTo>
                    <a:pt x="2448872" y="745243"/>
                    <a:pt x="2540172" y="742703"/>
                    <a:pt x="2633874" y="746513"/>
                  </a:cubicBezTo>
                  <a:cubicBezTo>
                    <a:pt x="2790045" y="751593"/>
                    <a:pt x="2948618" y="745243"/>
                    <a:pt x="3069418" y="750323"/>
                  </a:cubicBezTo>
                  <a:cubicBezTo>
                    <a:pt x="3089738" y="751593"/>
                    <a:pt x="3110058" y="750323"/>
                    <a:pt x="3132918" y="750323"/>
                  </a:cubicBezTo>
                  <a:lnTo>
                    <a:pt x="3132918" y="690633"/>
                  </a:lnTo>
                  <a:cubicBezTo>
                    <a:pt x="3131648" y="647264"/>
                    <a:pt x="3130378" y="622292"/>
                    <a:pt x="3130378" y="595760"/>
                  </a:cubicBezTo>
                  <a:cubicBezTo>
                    <a:pt x="3130378" y="565066"/>
                    <a:pt x="3134188" y="533851"/>
                    <a:pt x="3127838" y="503157"/>
                  </a:cubicBezTo>
                  <a:cubicBezTo>
                    <a:pt x="3120218" y="482868"/>
                    <a:pt x="3108788" y="82803"/>
                    <a:pt x="3108788" y="62514"/>
                  </a:cubicBezTo>
                  <a:cubicBezTo>
                    <a:pt x="3106248" y="48467"/>
                    <a:pt x="3104978" y="33900"/>
                    <a:pt x="3102438" y="19854"/>
                  </a:cubicBezTo>
                  <a:cubicBezTo>
                    <a:pt x="3102438" y="15692"/>
                    <a:pt x="3101168" y="11530"/>
                    <a:pt x="3099898" y="5644"/>
                  </a:cubicBezTo>
                  <a:cubicBezTo>
                    <a:pt x="3089738" y="3104"/>
                    <a:pt x="3080848" y="1834"/>
                    <a:pt x="3070688" y="564"/>
                  </a:cubicBezTo>
                  <a:cubicBezTo>
                    <a:pt x="3063068" y="-706"/>
                    <a:pt x="3055448" y="564"/>
                    <a:pt x="3049098" y="564"/>
                  </a:cubicBezTo>
                  <a:lnTo>
                    <a:pt x="7805" y="5644"/>
                  </a:lnTo>
                  <a:lnTo>
                    <a:pt x="618" y="721113"/>
                  </a:lnTo>
                  <a:close/>
                </a:path>
              </a:pathLst>
            </a:custGeom>
            <a:solidFill>
              <a:srgbClr val="FFAADF"/>
            </a:solidFill>
          </p:spPr>
          <p:txBody>
            <a:bodyPr/>
            <a:lstStyle/>
            <a:p>
              <a:endParaRPr lang="fr-FR"/>
            </a:p>
          </p:txBody>
        </p:sp>
        <p:sp>
          <p:nvSpPr>
            <p:cNvPr id="10" name="Freeform 10">
              <a:extLst>
                <a:ext uri="{FF2B5EF4-FFF2-40B4-BE49-F238E27FC236}">
                  <a16:creationId xmlns:a16="http://schemas.microsoft.com/office/drawing/2014/main" id="{D268E0FE-992B-A602-E35F-8F7D97713D68}"/>
                </a:ext>
              </a:extLst>
            </p:cNvPr>
            <p:cNvSpPr/>
            <p:nvPr/>
          </p:nvSpPr>
          <p:spPr>
            <a:xfrm>
              <a:off x="11430" y="16510"/>
              <a:ext cx="3111980" cy="742139"/>
            </a:xfrm>
            <a:custGeom>
              <a:avLst/>
              <a:gdLst/>
              <a:ahLst/>
              <a:cxnLst/>
              <a:rect l="l" t="t" r="r" b="b"/>
              <a:pathLst>
                <a:path w="3111980" h="742139">
                  <a:moveTo>
                    <a:pt x="3111980" y="742139"/>
                  </a:moveTo>
                  <a:lnTo>
                    <a:pt x="0" y="734519"/>
                  </a:lnTo>
                  <a:lnTo>
                    <a:pt x="0" y="265960"/>
                  </a:lnTo>
                  <a:lnTo>
                    <a:pt x="7620" y="20320"/>
                  </a:lnTo>
                  <a:lnTo>
                    <a:pt x="1557259" y="0"/>
                  </a:lnTo>
                  <a:lnTo>
                    <a:pt x="3090390" y="8890"/>
                  </a:lnTo>
                  <a:close/>
                </a:path>
              </a:pathLst>
            </a:custGeom>
            <a:solidFill>
              <a:srgbClr val="F8F8F8"/>
            </a:solidFill>
          </p:spPr>
          <p:txBody>
            <a:bodyPr/>
            <a:lstStyle/>
            <a:p>
              <a:endParaRPr lang="fr-FR"/>
            </a:p>
          </p:txBody>
        </p:sp>
        <p:sp>
          <p:nvSpPr>
            <p:cNvPr id="11" name="Freeform 11">
              <a:extLst>
                <a:ext uri="{FF2B5EF4-FFF2-40B4-BE49-F238E27FC236}">
                  <a16:creationId xmlns:a16="http://schemas.microsoft.com/office/drawing/2014/main" id="{CDB534E4-0212-59FC-6725-A7CBACE3B758}"/>
                </a:ext>
              </a:extLst>
            </p:cNvPr>
            <p:cNvSpPr/>
            <p:nvPr/>
          </p:nvSpPr>
          <p:spPr>
            <a:xfrm>
              <a:off x="-215" y="0"/>
              <a:ext cx="3136325" cy="768103"/>
            </a:xfrm>
            <a:custGeom>
              <a:avLst/>
              <a:gdLst/>
              <a:ahLst/>
              <a:cxnLst/>
              <a:rect l="l" t="t" r="r" b="b"/>
              <a:pathLst>
                <a:path w="3136325" h="768103">
                  <a:moveTo>
                    <a:pt x="3103305" y="21590"/>
                  </a:moveTo>
                  <a:cubicBezTo>
                    <a:pt x="3104575" y="34290"/>
                    <a:pt x="3104575" y="44450"/>
                    <a:pt x="3105845" y="53044"/>
                  </a:cubicBezTo>
                  <a:cubicBezTo>
                    <a:pt x="3108385" y="67091"/>
                    <a:pt x="3109655" y="81658"/>
                    <a:pt x="3112195" y="95704"/>
                  </a:cubicBezTo>
                  <a:cubicBezTo>
                    <a:pt x="3112195" y="115993"/>
                    <a:pt x="3124895" y="516058"/>
                    <a:pt x="3131245" y="536347"/>
                  </a:cubicBezTo>
                  <a:cubicBezTo>
                    <a:pt x="3137595" y="567042"/>
                    <a:pt x="3133785" y="598256"/>
                    <a:pt x="3133785" y="628950"/>
                  </a:cubicBezTo>
                  <a:cubicBezTo>
                    <a:pt x="3133785" y="656003"/>
                    <a:pt x="3135055" y="680974"/>
                    <a:pt x="3136325" y="707849"/>
                  </a:cubicBezTo>
                  <a:lnTo>
                    <a:pt x="3136325" y="767539"/>
                  </a:lnTo>
                  <a:cubicBezTo>
                    <a:pt x="3113465" y="767539"/>
                    <a:pt x="3093145" y="768809"/>
                    <a:pt x="3072825" y="767539"/>
                  </a:cubicBezTo>
                  <a:cubicBezTo>
                    <a:pt x="2919179" y="762459"/>
                    <a:pt x="2760606" y="768809"/>
                    <a:pt x="2604435" y="763729"/>
                  </a:cubicBezTo>
                  <a:cubicBezTo>
                    <a:pt x="2510732" y="759919"/>
                    <a:pt x="2419433" y="762459"/>
                    <a:pt x="2325731" y="759919"/>
                  </a:cubicBezTo>
                  <a:lnTo>
                    <a:pt x="2195989" y="756109"/>
                  </a:lnTo>
                  <a:cubicBezTo>
                    <a:pt x="2169560" y="756109"/>
                    <a:pt x="2145534" y="757379"/>
                    <a:pt x="2119105" y="757379"/>
                  </a:cubicBezTo>
                  <a:cubicBezTo>
                    <a:pt x="2051831" y="756109"/>
                    <a:pt x="1866829" y="757379"/>
                    <a:pt x="1799556" y="756109"/>
                  </a:cubicBezTo>
                  <a:cubicBezTo>
                    <a:pt x="1751503" y="754839"/>
                    <a:pt x="790453" y="763729"/>
                    <a:pt x="742401" y="762459"/>
                  </a:cubicBezTo>
                  <a:cubicBezTo>
                    <a:pt x="730388" y="762459"/>
                    <a:pt x="715972" y="763729"/>
                    <a:pt x="703959" y="763729"/>
                  </a:cubicBezTo>
                  <a:cubicBezTo>
                    <a:pt x="675127" y="763729"/>
                    <a:pt x="648698" y="764999"/>
                    <a:pt x="619867" y="764999"/>
                  </a:cubicBezTo>
                  <a:cubicBezTo>
                    <a:pt x="547788" y="764999"/>
                    <a:pt x="478112" y="763729"/>
                    <a:pt x="406033" y="762459"/>
                  </a:cubicBezTo>
                  <a:cubicBezTo>
                    <a:pt x="362786" y="761189"/>
                    <a:pt x="319539" y="759919"/>
                    <a:pt x="278694" y="758649"/>
                  </a:cubicBezTo>
                  <a:cubicBezTo>
                    <a:pt x="201810" y="757379"/>
                    <a:pt x="124926" y="756109"/>
                    <a:pt x="45640" y="756109"/>
                  </a:cubicBezTo>
                  <a:cubicBezTo>
                    <a:pt x="34505" y="756109"/>
                    <a:pt x="25615" y="756109"/>
                    <a:pt x="15455" y="754839"/>
                  </a:cubicBezTo>
                  <a:cubicBezTo>
                    <a:pt x="6565" y="753569"/>
                    <a:pt x="1485" y="747219"/>
                    <a:pt x="4025" y="738329"/>
                  </a:cubicBezTo>
                  <a:cubicBezTo>
                    <a:pt x="12915" y="706986"/>
                    <a:pt x="9105" y="693980"/>
                    <a:pt x="7835" y="680454"/>
                  </a:cubicBezTo>
                  <a:cubicBezTo>
                    <a:pt x="6565" y="652881"/>
                    <a:pt x="2755" y="625829"/>
                    <a:pt x="4025" y="598256"/>
                  </a:cubicBezTo>
                  <a:cubicBezTo>
                    <a:pt x="1485" y="563920"/>
                    <a:pt x="-3595" y="138884"/>
                    <a:pt x="4025" y="104028"/>
                  </a:cubicBezTo>
                  <a:cubicBezTo>
                    <a:pt x="5295" y="97265"/>
                    <a:pt x="4025" y="89981"/>
                    <a:pt x="5295" y="83218"/>
                  </a:cubicBezTo>
                  <a:cubicBezTo>
                    <a:pt x="6565" y="72293"/>
                    <a:pt x="9105" y="60328"/>
                    <a:pt x="10375" y="44450"/>
                  </a:cubicBezTo>
                  <a:cubicBezTo>
                    <a:pt x="10375" y="41910"/>
                    <a:pt x="11645" y="39370"/>
                    <a:pt x="12915" y="38100"/>
                  </a:cubicBezTo>
                  <a:cubicBezTo>
                    <a:pt x="34505" y="35560"/>
                    <a:pt x="64861" y="30480"/>
                    <a:pt x="103303" y="29210"/>
                  </a:cubicBezTo>
                  <a:cubicBezTo>
                    <a:pt x="168173" y="25400"/>
                    <a:pt x="233044" y="22860"/>
                    <a:pt x="300318" y="20320"/>
                  </a:cubicBezTo>
                  <a:cubicBezTo>
                    <a:pt x="345968" y="17780"/>
                    <a:pt x="391618" y="16510"/>
                    <a:pt x="434865" y="13970"/>
                  </a:cubicBezTo>
                  <a:cubicBezTo>
                    <a:pt x="478112" y="11430"/>
                    <a:pt x="523762" y="8890"/>
                    <a:pt x="567009" y="8890"/>
                  </a:cubicBezTo>
                  <a:cubicBezTo>
                    <a:pt x="615062" y="7620"/>
                    <a:pt x="663114" y="10160"/>
                    <a:pt x="711167" y="8890"/>
                  </a:cubicBezTo>
                  <a:cubicBezTo>
                    <a:pt x="771232" y="8890"/>
                    <a:pt x="1859621" y="6350"/>
                    <a:pt x="1919687" y="5080"/>
                  </a:cubicBezTo>
                  <a:cubicBezTo>
                    <a:pt x="1977350" y="3810"/>
                    <a:pt x="2035013" y="2540"/>
                    <a:pt x="2095079" y="2540"/>
                  </a:cubicBezTo>
                  <a:cubicBezTo>
                    <a:pt x="2193586" y="1270"/>
                    <a:pt x="2289691" y="0"/>
                    <a:pt x="2388199" y="0"/>
                  </a:cubicBezTo>
                  <a:cubicBezTo>
                    <a:pt x="2429043" y="0"/>
                    <a:pt x="2472291" y="2540"/>
                    <a:pt x="2513135" y="2540"/>
                  </a:cubicBezTo>
                  <a:cubicBezTo>
                    <a:pt x="2626059" y="3810"/>
                    <a:pt x="2741385" y="5080"/>
                    <a:pt x="2854308" y="7620"/>
                  </a:cubicBezTo>
                  <a:cubicBezTo>
                    <a:pt x="2914374" y="8890"/>
                    <a:pt x="2974439" y="12700"/>
                    <a:pt x="3034505" y="16510"/>
                  </a:cubicBezTo>
                  <a:lnTo>
                    <a:pt x="3072825" y="16510"/>
                  </a:lnTo>
                  <a:cubicBezTo>
                    <a:pt x="3084255" y="17780"/>
                    <a:pt x="3093145" y="20320"/>
                    <a:pt x="3103305" y="21590"/>
                  </a:cubicBezTo>
                  <a:close/>
                  <a:moveTo>
                    <a:pt x="3113465" y="751029"/>
                  </a:moveTo>
                  <a:cubicBezTo>
                    <a:pt x="3114735" y="734519"/>
                    <a:pt x="3116005" y="721819"/>
                    <a:pt x="3116005" y="709119"/>
                  </a:cubicBezTo>
                  <a:cubicBezTo>
                    <a:pt x="3114735" y="678373"/>
                    <a:pt x="3113465" y="650800"/>
                    <a:pt x="3113465" y="621147"/>
                  </a:cubicBezTo>
                  <a:cubicBezTo>
                    <a:pt x="3113465" y="607620"/>
                    <a:pt x="3116005" y="594094"/>
                    <a:pt x="3114735" y="580568"/>
                  </a:cubicBezTo>
                  <a:cubicBezTo>
                    <a:pt x="3114735" y="568082"/>
                    <a:pt x="3113465" y="555076"/>
                    <a:pt x="3112195" y="542590"/>
                  </a:cubicBezTo>
                  <a:cubicBezTo>
                    <a:pt x="3107115" y="523341"/>
                    <a:pt x="3095685" y="124837"/>
                    <a:pt x="3095685" y="105589"/>
                  </a:cubicBezTo>
                  <a:cubicBezTo>
                    <a:pt x="3093145" y="89461"/>
                    <a:pt x="3090605" y="72813"/>
                    <a:pt x="3088065" y="56686"/>
                  </a:cubicBezTo>
                  <a:cubicBezTo>
                    <a:pt x="3086795" y="44450"/>
                    <a:pt x="3085525" y="43180"/>
                    <a:pt x="3068142" y="41910"/>
                  </a:cubicBezTo>
                  <a:cubicBezTo>
                    <a:pt x="3060934" y="41910"/>
                    <a:pt x="3056128" y="41910"/>
                    <a:pt x="3048921" y="40640"/>
                  </a:cubicBezTo>
                  <a:cubicBezTo>
                    <a:pt x="2988855" y="36830"/>
                    <a:pt x="2926387" y="31750"/>
                    <a:pt x="2866321" y="30480"/>
                  </a:cubicBezTo>
                  <a:cubicBezTo>
                    <a:pt x="2719761" y="26670"/>
                    <a:pt x="2570798" y="25400"/>
                    <a:pt x="2424238" y="22860"/>
                  </a:cubicBezTo>
                  <a:lnTo>
                    <a:pt x="2251249" y="22860"/>
                  </a:lnTo>
                  <a:cubicBezTo>
                    <a:pt x="2174365" y="22860"/>
                    <a:pt x="2097481" y="22860"/>
                    <a:pt x="2023000" y="24130"/>
                  </a:cubicBezTo>
                  <a:cubicBezTo>
                    <a:pt x="1958129" y="25400"/>
                    <a:pt x="864935" y="29210"/>
                    <a:pt x="800064" y="29210"/>
                  </a:cubicBezTo>
                  <a:cubicBezTo>
                    <a:pt x="694348" y="29210"/>
                    <a:pt x="588633" y="26670"/>
                    <a:pt x="482917" y="33020"/>
                  </a:cubicBezTo>
                  <a:cubicBezTo>
                    <a:pt x="427657" y="36830"/>
                    <a:pt x="374799" y="36830"/>
                    <a:pt x="321941" y="38100"/>
                  </a:cubicBezTo>
                  <a:cubicBezTo>
                    <a:pt x="230642" y="41910"/>
                    <a:pt x="139342" y="45720"/>
                    <a:pt x="48042" y="50800"/>
                  </a:cubicBezTo>
                  <a:cubicBezTo>
                    <a:pt x="33235" y="50800"/>
                    <a:pt x="30695" y="52524"/>
                    <a:pt x="29425" y="58767"/>
                  </a:cubicBezTo>
                  <a:cubicBezTo>
                    <a:pt x="28155" y="68131"/>
                    <a:pt x="28155" y="77496"/>
                    <a:pt x="26885" y="86860"/>
                  </a:cubicBezTo>
                  <a:cubicBezTo>
                    <a:pt x="25615" y="102467"/>
                    <a:pt x="23075" y="117554"/>
                    <a:pt x="21805" y="133161"/>
                  </a:cubicBezTo>
                  <a:cubicBezTo>
                    <a:pt x="16725" y="149809"/>
                    <a:pt x="23075" y="556637"/>
                    <a:pt x="25615" y="573285"/>
                  </a:cubicBezTo>
                  <a:cubicBezTo>
                    <a:pt x="25615" y="590973"/>
                    <a:pt x="25615" y="609181"/>
                    <a:pt x="26885" y="626869"/>
                  </a:cubicBezTo>
                  <a:cubicBezTo>
                    <a:pt x="26885" y="639875"/>
                    <a:pt x="29425" y="652881"/>
                    <a:pt x="29425" y="665887"/>
                  </a:cubicBezTo>
                  <a:cubicBezTo>
                    <a:pt x="29425" y="679934"/>
                    <a:pt x="29425" y="693980"/>
                    <a:pt x="28155" y="709119"/>
                  </a:cubicBezTo>
                  <a:lnTo>
                    <a:pt x="28155" y="719279"/>
                  </a:lnTo>
                  <a:cubicBezTo>
                    <a:pt x="28155" y="729439"/>
                    <a:pt x="31965" y="733249"/>
                    <a:pt x="40855" y="733249"/>
                  </a:cubicBezTo>
                  <a:cubicBezTo>
                    <a:pt x="69666" y="733249"/>
                    <a:pt x="103303" y="734519"/>
                    <a:pt x="134537" y="734519"/>
                  </a:cubicBezTo>
                  <a:cubicBezTo>
                    <a:pt x="180187" y="734519"/>
                    <a:pt x="228239" y="731979"/>
                    <a:pt x="273889" y="734519"/>
                  </a:cubicBezTo>
                  <a:cubicBezTo>
                    <a:pt x="348370" y="738329"/>
                    <a:pt x="422852" y="740869"/>
                    <a:pt x="497333" y="739599"/>
                  </a:cubicBezTo>
                  <a:cubicBezTo>
                    <a:pt x="545386" y="738329"/>
                    <a:pt x="591035" y="740869"/>
                    <a:pt x="639088" y="740869"/>
                  </a:cubicBezTo>
                  <a:cubicBezTo>
                    <a:pt x="708764" y="740869"/>
                    <a:pt x="778440" y="739599"/>
                    <a:pt x="848116" y="740869"/>
                  </a:cubicBezTo>
                  <a:cubicBezTo>
                    <a:pt x="951429" y="742139"/>
                    <a:pt x="2085468" y="731979"/>
                    <a:pt x="2191184" y="734519"/>
                  </a:cubicBezTo>
                  <a:cubicBezTo>
                    <a:pt x="2236834" y="735789"/>
                    <a:pt x="2282483" y="737059"/>
                    <a:pt x="2325731" y="737059"/>
                  </a:cubicBezTo>
                  <a:cubicBezTo>
                    <a:pt x="2405017" y="739599"/>
                    <a:pt x="2481901" y="735789"/>
                    <a:pt x="2561188" y="739599"/>
                  </a:cubicBezTo>
                  <a:cubicBezTo>
                    <a:pt x="2626059" y="742139"/>
                    <a:pt x="2690929" y="742139"/>
                    <a:pt x="2755800" y="744679"/>
                  </a:cubicBezTo>
                  <a:cubicBezTo>
                    <a:pt x="2851905" y="748489"/>
                    <a:pt x="2948010" y="751029"/>
                    <a:pt x="3044115" y="752299"/>
                  </a:cubicBezTo>
                  <a:cubicBezTo>
                    <a:pt x="3075365" y="752299"/>
                    <a:pt x="3093145" y="751029"/>
                    <a:pt x="3113465" y="751029"/>
                  </a:cubicBezTo>
                  <a:close/>
                </a:path>
              </a:pathLst>
            </a:custGeom>
            <a:solidFill>
              <a:srgbClr val="2A2B39"/>
            </a:solidFill>
          </p:spPr>
          <p:txBody>
            <a:bodyPr/>
            <a:lstStyle/>
            <a:p>
              <a:endParaRPr lang="fr-FR"/>
            </a:p>
          </p:txBody>
        </p:sp>
      </p:grpSp>
      <p:grpSp>
        <p:nvGrpSpPr>
          <p:cNvPr id="20" name="Group 20">
            <a:extLst>
              <a:ext uri="{FF2B5EF4-FFF2-40B4-BE49-F238E27FC236}">
                <a16:creationId xmlns:a16="http://schemas.microsoft.com/office/drawing/2014/main" id="{E7E7B87E-6D1C-F303-C5DC-2BBE5EBB64B7}"/>
              </a:ext>
            </a:extLst>
          </p:cNvPr>
          <p:cNvGrpSpPr/>
          <p:nvPr/>
        </p:nvGrpSpPr>
        <p:grpSpPr>
          <a:xfrm>
            <a:off x="4917998" y="4058369"/>
            <a:ext cx="12751691" cy="3091469"/>
            <a:chOff x="0" y="0"/>
            <a:chExt cx="2339538" cy="2496304"/>
          </a:xfrm>
        </p:grpSpPr>
        <p:sp>
          <p:nvSpPr>
            <p:cNvPr id="21" name="Freeform 21">
              <a:extLst>
                <a:ext uri="{FF2B5EF4-FFF2-40B4-BE49-F238E27FC236}">
                  <a16:creationId xmlns:a16="http://schemas.microsoft.com/office/drawing/2014/main" id="{C64487F7-36D4-2F8B-0754-D24C0EEAC37D}"/>
                </a:ext>
              </a:extLst>
            </p:cNvPr>
            <p:cNvSpPr/>
            <p:nvPr/>
          </p:nvSpPr>
          <p:spPr>
            <a:xfrm>
              <a:off x="40002" y="45156"/>
              <a:ext cx="2299536" cy="2450443"/>
            </a:xfrm>
            <a:custGeom>
              <a:avLst/>
              <a:gdLst/>
              <a:ahLst/>
              <a:cxnLst/>
              <a:rect l="l" t="t" r="r" b="b"/>
              <a:pathLst>
                <a:path w="2299536" h="2450443">
                  <a:moveTo>
                    <a:pt x="638" y="2420668"/>
                  </a:moveTo>
                  <a:cubicBezTo>
                    <a:pt x="-1902" y="2429558"/>
                    <a:pt x="3178" y="2435908"/>
                    <a:pt x="15299" y="2437178"/>
                  </a:cubicBezTo>
                  <a:cubicBezTo>
                    <a:pt x="29227" y="2438448"/>
                    <a:pt x="41414" y="2438448"/>
                    <a:pt x="55342" y="2438448"/>
                  </a:cubicBezTo>
                  <a:cubicBezTo>
                    <a:pt x="111054" y="2439718"/>
                    <a:pt x="166766" y="2439718"/>
                    <a:pt x="224219" y="2440988"/>
                  </a:cubicBezTo>
                  <a:cubicBezTo>
                    <a:pt x="255557" y="2442258"/>
                    <a:pt x="286895" y="2443528"/>
                    <a:pt x="316492" y="2444798"/>
                  </a:cubicBezTo>
                  <a:cubicBezTo>
                    <a:pt x="368723" y="2446068"/>
                    <a:pt x="419212" y="2446068"/>
                    <a:pt x="471442" y="2447338"/>
                  </a:cubicBezTo>
                  <a:cubicBezTo>
                    <a:pt x="492334" y="2447338"/>
                    <a:pt x="511485" y="2447338"/>
                    <a:pt x="532377" y="2446068"/>
                  </a:cubicBezTo>
                  <a:cubicBezTo>
                    <a:pt x="541082" y="2446068"/>
                    <a:pt x="551528" y="2444798"/>
                    <a:pt x="560233" y="2444798"/>
                  </a:cubicBezTo>
                  <a:cubicBezTo>
                    <a:pt x="595053" y="2446068"/>
                    <a:pt x="1291453" y="2437178"/>
                    <a:pt x="1326273" y="2438448"/>
                  </a:cubicBezTo>
                  <a:cubicBezTo>
                    <a:pt x="1375021" y="2439718"/>
                    <a:pt x="1509078" y="2439718"/>
                    <a:pt x="1557826" y="2439718"/>
                  </a:cubicBezTo>
                  <a:cubicBezTo>
                    <a:pt x="1576977" y="2439718"/>
                    <a:pt x="1594388" y="2438448"/>
                    <a:pt x="1613539" y="2438448"/>
                  </a:cubicBezTo>
                  <a:lnTo>
                    <a:pt x="1707553" y="2442258"/>
                  </a:lnTo>
                  <a:cubicBezTo>
                    <a:pt x="1775452" y="2444798"/>
                    <a:pt x="1841610" y="2442258"/>
                    <a:pt x="1909509" y="2446068"/>
                  </a:cubicBezTo>
                  <a:cubicBezTo>
                    <a:pt x="2022674" y="2451148"/>
                    <a:pt x="2137580" y="2444798"/>
                    <a:pt x="2236036" y="2449878"/>
                  </a:cubicBezTo>
                  <a:cubicBezTo>
                    <a:pt x="2256356" y="2451148"/>
                    <a:pt x="2276676" y="2449878"/>
                    <a:pt x="2299536" y="2449878"/>
                  </a:cubicBezTo>
                  <a:lnTo>
                    <a:pt x="2299536" y="2390188"/>
                  </a:lnTo>
                  <a:cubicBezTo>
                    <a:pt x="2298266" y="2308306"/>
                    <a:pt x="2296996" y="2218571"/>
                    <a:pt x="2296996" y="2123227"/>
                  </a:cubicBezTo>
                  <a:cubicBezTo>
                    <a:pt x="2296996" y="2012927"/>
                    <a:pt x="2300806" y="1900758"/>
                    <a:pt x="2294456" y="1790458"/>
                  </a:cubicBezTo>
                  <a:cubicBezTo>
                    <a:pt x="2286836" y="1717548"/>
                    <a:pt x="2275406" y="279912"/>
                    <a:pt x="2275406" y="207002"/>
                  </a:cubicBezTo>
                  <a:cubicBezTo>
                    <a:pt x="2272866" y="156526"/>
                    <a:pt x="2271596" y="104180"/>
                    <a:pt x="2269056" y="53704"/>
                  </a:cubicBezTo>
                  <a:cubicBezTo>
                    <a:pt x="2269056" y="38748"/>
                    <a:pt x="2267786" y="23792"/>
                    <a:pt x="2266516" y="5644"/>
                  </a:cubicBezTo>
                  <a:cubicBezTo>
                    <a:pt x="2256356" y="3104"/>
                    <a:pt x="2247466" y="1834"/>
                    <a:pt x="2237306" y="564"/>
                  </a:cubicBezTo>
                  <a:cubicBezTo>
                    <a:pt x="2229686" y="-706"/>
                    <a:pt x="2222066" y="564"/>
                    <a:pt x="2215716" y="564"/>
                  </a:cubicBezTo>
                  <a:lnTo>
                    <a:pt x="6594" y="5644"/>
                  </a:lnTo>
                  <a:lnTo>
                    <a:pt x="638" y="2420668"/>
                  </a:lnTo>
                  <a:close/>
                </a:path>
              </a:pathLst>
            </a:custGeom>
            <a:solidFill>
              <a:srgbClr val="AABCEE"/>
            </a:solidFill>
          </p:spPr>
          <p:txBody>
            <a:bodyPr/>
            <a:lstStyle/>
            <a:p>
              <a:endParaRPr lang="fr-FR"/>
            </a:p>
          </p:txBody>
        </p:sp>
        <p:sp>
          <p:nvSpPr>
            <p:cNvPr id="22" name="Freeform 22">
              <a:extLst>
                <a:ext uri="{FF2B5EF4-FFF2-40B4-BE49-F238E27FC236}">
                  <a16:creationId xmlns:a16="http://schemas.microsoft.com/office/drawing/2014/main" id="{B499AFC8-65F8-2DDE-6727-2A29D6643D00}"/>
                </a:ext>
              </a:extLst>
            </p:cNvPr>
            <p:cNvSpPr/>
            <p:nvPr/>
          </p:nvSpPr>
          <p:spPr>
            <a:xfrm>
              <a:off x="11430" y="16510"/>
              <a:ext cx="2278578" cy="2441694"/>
            </a:xfrm>
            <a:custGeom>
              <a:avLst/>
              <a:gdLst/>
              <a:ahLst/>
              <a:cxnLst/>
              <a:rect l="l" t="t" r="r" b="b"/>
              <a:pathLst>
                <a:path w="2278578" h="2441694">
                  <a:moveTo>
                    <a:pt x="2278578" y="2441694"/>
                  </a:moveTo>
                  <a:lnTo>
                    <a:pt x="0" y="2434074"/>
                  </a:lnTo>
                  <a:lnTo>
                    <a:pt x="0" y="863796"/>
                  </a:lnTo>
                  <a:lnTo>
                    <a:pt x="7620" y="20320"/>
                  </a:lnTo>
                  <a:lnTo>
                    <a:pt x="1137220" y="0"/>
                  </a:lnTo>
                  <a:lnTo>
                    <a:pt x="2256988" y="8890"/>
                  </a:lnTo>
                  <a:close/>
                </a:path>
              </a:pathLst>
            </a:custGeom>
            <a:solidFill>
              <a:srgbClr val="F8F8F8"/>
            </a:solidFill>
          </p:spPr>
          <p:txBody>
            <a:bodyPr/>
            <a:lstStyle/>
            <a:p>
              <a:endParaRPr lang="fr-FR"/>
            </a:p>
          </p:txBody>
        </p:sp>
        <p:sp>
          <p:nvSpPr>
            <p:cNvPr id="23" name="Freeform 23">
              <a:extLst>
                <a:ext uri="{FF2B5EF4-FFF2-40B4-BE49-F238E27FC236}">
                  <a16:creationId xmlns:a16="http://schemas.microsoft.com/office/drawing/2014/main" id="{A29FD672-489D-D96F-D59F-891A1BE4E8EF}"/>
                </a:ext>
              </a:extLst>
            </p:cNvPr>
            <p:cNvSpPr/>
            <p:nvPr/>
          </p:nvSpPr>
          <p:spPr>
            <a:xfrm>
              <a:off x="-215" y="0"/>
              <a:ext cx="2302923" cy="2467658"/>
            </a:xfrm>
            <a:custGeom>
              <a:avLst/>
              <a:gdLst/>
              <a:ahLst/>
              <a:cxnLst/>
              <a:rect l="l" t="t" r="r" b="b"/>
              <a:pathLst>
                <a:path w="2302923" h="2467658">
                  <a:moveTo>
                    <a:pt x="2269903" y="21590"/>
                  </a:moveTo>
                  <a:cubicBezTo>
                    <a:pt x="2271173" y="34290"/>
                    <a:pt x="2271173" y="44450"/>
                    <a:pt x="2272443" y="55862"/>
                  </a:cubicBezTo>
                  <a:cubicBezTo>
                    <a:pt x="2274983" y="106338"/>
                    <a:pt x="2276253" y="158684"/>
                    <a:pt x="2278793" y="209160"/>
                  </a:cubicBezTo>
                  <a:cubicBezTo>
                    <a:pt x="2278793" y="282070"/>
                    <a:pt x="2291493" y="1719706"/>
                    <a:pt x="2297843" y="1792616"/>
                  </a:cubicBezTo>
                  <a:cubicBezTo>
                    <a:pt x="2304193" y="1902916"/>
                    <a:pt x="2300383" y="2015085"/>
                    <a:pt x="2300383" y="2125385"/>
                  </a:cubicBezTo>
                  <a:cubicBezTo>
                    <a:pt x="2300383" y="2222598"/>
                    <a:pt x="2301653" y="2312333"/>
                    <a:pt x="2302923" y="2407404"/>
                  </a:cubicBezTo>
                  <a:lnTo>
                    <a:pt x="2302923" y="2467094"/>
                  </a:lnTo>
                  <a:cubicBezTo>
                    <a:pt x="2280063" y="2467094"/>
                    <a:pt x="2259743" y="2468364"/>
                    <a:pt x="2239423" y="2467094"/>
                  </a:cubicBezTo>
                  <a:cubicBezTo>
                    <a:pt x="2127308" y="2462014"/>
                    <a:pt x="2012402" y="2468364"/>
                    <a:pt x="1899237" y="2463284"/>
                  </a:cubicBezTo>
                  <a:cubicBezTo>
                    <a:pt x="1831338" y="2459474"/>
                    <a:pt x="1765180" y="2462014"/>
                    <a:pt x="1697281" y="2459474"/>
                  </a:cubicBezTo>
                  <a:lnTo>
                    <a:pt x="1603266" y="2455664"/>
                  </a:lnTo>
                  <a:cubicBezTo>
                    <a:pt x="1584116" y="2455664"/>
                    <a:pt x="1566705" y="2456934"/>
                    <a:pt x="1547554" y="2456934"/>
                  </a:cubicBezTo>
                  <a:cubicBezTo>
                    <a:pt x="1498806" y="2455664"/>
                    <a:pt x="1364749" y="2456934"/>
                    <a:pt x="1316001" y="2455664"/>
                  </a:cubicBezTo>
                  <a:cubicBezTo>
                    <a:pt x="1281181" y="2454394"/>
                    <a:pt x="584781" y="2463284"/>
                    <a:pt x="549961" y="2462014"/>
                  </a:cubicBezTo>
                  <a:cubicBezTo>
                    <a:pt x="541256" y="2462014"/>
                    <a:pt x="530810" y="2463284"/>
                    <a:pt x="522105" y="2463284"/>
                  </a:cubicBezTo>
                  <a:cubicBezTo>
                    <a:pt x="501213" y="2463284"/>
                    <a:pt x="482062" y="2464554"/>
                    <a:pt x="461170" y="2464554"/>
                  </a:cubicBezTo>
                  <a:cubicBezTo>
                    <a:pt x="408940" y="2464554"/>
                    <a:pt x="358450" y="2463284"/>
                    <a:pt x="306220" y="2462014"/>
                  </a:cubicBezTo>
                  <a:cubicBezTo>
                    <a:pt x="274882" y="2460744"/>
                    <a:pt x="243544" y="2459474"/>
                    <a:pt x="213947" y="2458204"/>
                  </a:cubicBezTo>
                  <a:cubicBezTo>
                    <a:pt x="158235" y="2456934"/>
                    <a:pt x="102523" y="2455664"/>
                    <a:pt x="45070"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998" y="30480"/>
                    <a:pt x="86854" y="29210"/>
                  </a:cubicBezTo>
                  <a:cubicBezTo>
                    <a:pt x="133861" y="25400"/>
                    <a:pt x="180868" y="22860"/>
                    <a:pt x="229616" y="20320"/>
                  </a:cubicBezTo>
                  <a:cubicBezTo>
                    <a:pt x="262695" y="17780"/>
                    <a:pt x="295774" y="16510"/>
                    <a:pt x="327112" y="13970"/>
                  </a:cubicBezTo>
                  <a:cubicBezTo>
                    <a:pt x="358450" y="11430"/>
                    <a:pt x="391530" y="8890"/>
                    <a:pt x="422868" y="8890"/>
                  </a:cubicBezTo>
                  <a:cubicBezTo>
                    <a:pt x="457688" y="7620"/>
                    <a:pt x="492508" y="10160"/>
                    <a:pt x="527328" y="8890"/>
                  </a:cubicBezTo>
                  <a:cubicBezTo>
                    <a:pt x="570853" y="8890"/>
                    <a:pt x="1359526" y="6350"/>
                    <a:pt x="1403051" y="5080"/>
                  </a:cubicBezTo>
                  <a:cubicBezTo>
                    <a:pt x="1444835" y="3810"/>
                    <a:pt x="1486619" y="2540"/>
                    <a:pt x="1530144" y="2540"/>
                  </a:cubicBezTo>
                  <a:cubicBezTo>
                    <a:pt x="1601525" y="1270"/>
                    <a:pt x="1671166" y="0"/>
                    <a:pt x="1742547" y="0"/>
                  </a:cubicBezTo>
                  <a:cubicBezTo>
                    <a:pt x="1772144" y="0"/>
                    <a:pt x="1803482" y="2540"/>
                    <a:pt x="1833079" y="2540"/>
                  </a:cubicBezTo>
                  <a:cubicBezTo>
                    <a:pt x="1914906" y="3810"/>
                    <a:pt x="1998474" y="5080"/>
                    <a:pt x="2080301" y="7620"/>
                  </a:cubicBezTo>
                  <a:cubicBezTo>
                    <a:pt x="2123826" y="8890"/>
                    <a:pt x="2167351" y="12700"/>
                    <a:pt x="2210876" y="16510"/>
                  </a:cubicBezTo>
                  <a:lnTo>
                    <a:pt x="2239423" y="16510"/>
                  </a:lnTo>
                  <a:cubicBezTo>
                    <a:pt x="2250853" y="17780"/>
                    <a:pt x="2259743" y="20320"/>
                    <a:pt x="2269903" y="21590"/>
                  </a:cubicBezTo>
                  <a:close/>
                  <a:moveTo>
                    <a:pt x="2280063" y="2450584"/>
                  </a:moveTo>
                  <a:cubicBezTo>
                    <a:pt x="2281333" y="2434074"/>
                    <a:pt x="2282603" y="2421374"/>
                    <a:pt x="2282603" y="2408674"/>
                  </a:cubicBezTo>
                  <a:cubicBezTo>
                    <a:pt x="2281333" y="2302986"/>
                    <a:pt x="2280063" y="2203903"/>
                    <a:pt x="2280063" y="2097343"/>
                  </a:cubicBezTo>
                  <a:cubicBezTo>
                    <a:pt x="2280063" y="2048736"/>
                    <a:pt x="2282603" y="2000129"/>
                    <a:pt x="2281333" y="1951523"/>
                  </a:cubicBezTo>
                  <a:cubicBezTo>
                    <a:pt x="2281333" y="1906655"/>
                    <a:pt x="2280063" y="1859918"/>
                    <a:pt x="2278793" y="1815050"/>
                  </a:cubicBezTo>
                  <a:cubicBezTo>
                    <a:pt x="2273713" y="1745879"/>
                    <a:pt x="2262283" y="313851"/>
                    <a:pt x="2262283" y="244680"/>
                  </a:cubicBezTo>
                  <a:cubicBezTo>
                    <a:pt x="2259743" y="186726"/>
                    <a:pt x="2257203" y="126902"/>
                    <a:pt x="2254663" y="68948"/>
                  </a:cubicBezTo>
                  <a:cubicBezTo>
                    <a:pt x="2253393" y="44450"/>
                    <a:pt x="2252123" y="43180"/>
                    <a:pt x="2235250" y="41910"/>
                  </a:cubicBezTo>
                  <a:cubicBezTo>
                    <a:pt x="2230027" y="41910"/>
                    <a:pt x="2226545" y="41910"/>
                    <a:pt x="2221322" y="40640"/>
                  </a:cubicBezTo>
                  <a:cubicBezTo>
                    <a:pt x="2177797" y="36830"/>
                    <a:pt x="2132531" y="31750"/>
                    <a:pt x="2089006" y="30480"/>
                  </a:cubicBezTo>
                  <a:cubicBezTo>
                    <a:pt x="1982805" y="26670"/>
                    <a:pt x="1874863" y="25400"/>
                    <a:pt x="1768662" y="22860"/>
                  </a:cubicBezTo>
                  <a:lnTo>
                    <a:pt x="1643309" y="22860"/>
                  </a:lnTo>
                  <a:cubicBezTo>
                    <a:pt x="1587597" y="22860"/>
                    <a:pt x="1531885" y="22860"/>
                    <a:pt x="1477914" y="24130"/>
                  </a:cubicBezTo>
                  <a:cubicBezTo>
                    <a:pt x="1430907" y="25400"/>
                    <a:pt x="638752" y="29210"/>
                    <a:pt x="591745" y="29210"/>
                  </a:cubicBezTo>
                  <a:cubicBezTo>
                    <a:pt x="515141" y="29210"/>
                    <a:pt x="438537" y="26670"/>
                    <a:pt x="361932" y="33020"/>
                  </a:cubicBezTo>
                  <a:cubicBezTo>
                    <a:pt x="321889" y="36830"/>
                    <a:pt x="283587" y="36830"/>
                    <a:pt x="245285" y="38100"/>
                  </a:cubicBezTo>
                  <a:cubicBezTo>
                    <a:pt x="179127" y="41910"/>
                    <a:pt x="112969" y="45720"/>
                    <a:pt x="46811"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2480" y="2432804"/>
                    <a:pt x="86854" y="2434074"/>
                    <a:pt x="109487" y="2434074"/>
                  </a:cubicBezTo>
                  <a:cubicBezTo>
                    <a:pt x="142566" y="2434074"/>
                    <a:pt x="177386" y="2431534"/>
                    <a:pt x="210465" y="2434074"/>
                  </a:cubicBezTo>
                  <a:cubicBezTo>
                    <a:pt x="264436" y="2437884"/>
                    <a:pt x="318407" y="2440424"/>
                    <a:pt x="372379" y="2439154"/>
                  </a:cubicBezTo>
                  <a:cubicBezTo>
                    <a:pt x="407199" y="2437884"/>
                    <a:pt x="440278" y="2440424"/>
                    <a:pt x="475098" y="2440424"/>
                  </a:cubicBezTo>
                  <a:cubicBezTo>
                    <a:pt x="525587" y="2440424"/>
                    <a:pt x="576076" y="2439154"/>
                    <a:pt x="626565" y="2440424"/>
                  </a:cubicBezTo>
                  <a:cubicBezTo>
                    <a:pt x="701428" y="2441694"/>
                    <a:pt x="1523180" y="2431534"/>
                    <a:pt x="1599785" y="2434074"/>
                  </a:cubicBezTo>
                  <a:cubicBezTo>
                    <a:pt x="1632864" y="2435344"/>
                    <a:pt x="1665942" y="2436614"/>
                    <a:pt x="1697281" y="2436614"/>
                  </a:cubicBezTo>
                  <a:cubicBezTo>
                    <a:pt x="1754734" y="2439154"/>
                    <a:pt x="1810446" y="2435344"/>
                    <a:pt x="1867899" y="2439154"/>
                  </a:cubicBezTo>
                  <a:cubicBezTo>
                    <a:pt x="1914906" y="2441694"/>
                    <a:pt x="1961913" y="2441694"/>
                    <a:pt x="2008920" y="2444234"/>
                  </a:cubicBezTo>
                  <a:cubicBezTo>
                    <a:pt x="2078560" y="2448044"/>
                    <a:pt x="2148200" y="2450584"/>
                    <a:pt x="2217840" y="2451854"/>
                  </a:cubicBezTo>
                  <a:cubicBezTo>
                    <a:pt x="2241963" y="2451854"/>
                    <a:pt x="2259743" y="2450584"/>
                    <a:pt x="2280063" y="2450584"/>
                  </a:cubicBezTo>
                  <a:close/>
                </a:path>
              </a:pathLst>
            </a:custGeom>
            <a:solidFill>
              <a:srgbClr val="2A2B39"/>
            </a:solidFill>
          </p:spPr>
          <p:txBody>
            <a:bodyPr/>
            <a:lstStyle/>
            <a:p>
              <a:endParaRPr lang="fr-FR"/>
            </a:p>
          </p:txBody>
        </p:sp>
      </p:grpSp>
      <p:grpSp>
        <p:nvGrpSpPr>
          <p:cNvPr id="24" name="Group 24">
            <a:extLst>
              <a:ext uri="{FF2B5EF4-FFF2-40B4-BE49-F238E27FC236}">
                <a16:creationId xmlns:a16="http://schemas.microsoft.com/office/drawing/2014/main" id="{986CB40E-9A41-6E65-78D2-E59118C03235}"/>
              </a:ext>
            </a:extLst>
          </p:cNvPr>
          <p:cNvGrpSpPr/>
          <p:nvPr/>
        </p:nvGrpSpPr>
        <p:grpSpPr>
          <a:xfrm>
            <a:off x="592218" y="4094459"/>
            <a:ext cx="3979782" cy="3054506"/>
            <a:chOff x="0" y="0"/>
            <a:chExt cx="2047842" cy="2496304"/>
          </a:xfrm>
        </p:grpSpPr>
        <p:sp>
          <p:nvSpPr>
            <p:cNvPr id="25" name="Freeform 25">
              <a:extLst>
                <a:ext uri="{FF2B5EF4-FFF2-40B4-BE49-F238E27FC236}">
                  <a16:creationId xmlns:a16="http://schemas.microsoft.com/office/drawing/2014/main" id="{90DF5E77-5A7B-72AC-EFC5-BE34532B7949}"/>
                </a:ext>
              </a:extLst>
            </p:cNvPr>
            <p:cNvSpPr/>
            <p:nvPr/>
          </p:nvSpPr>
          <p:spPr>
            <a:xfrm>
              <a:off x="39995" y="45156"/>
              <a:ext cx="2007848" cy="2450443"/>
            </a:xfrm>
            <a:custGeom>
              <a:avLst/>
              <a:gdLst/>
              <a:ahLst/>
              <a:cxnLst/>
              <a:rect l="l" t="t" r="r" b="b"/>
              <a:pathLst>
                <a:path w="2007848" h="2450443">
                  <a:moveTo>
                    <a:pt x="645" y="2420668"/>
                  </a:moveTo>
                  <a:cubicBezTo>
                    <a:pt x="-1895" y="2429558"/>
                    <a:pt x="3185" y="2435908"/>
                    <a:pt x="13718" y="2437178"/>
                  </a:cubicBezTo>
                  <a:cubicBezTo>
                    <a:pt x="25793" y="2438448"/>
                    <a:pt x="36359" y="2438448"/>
                    <a:pt x="48434" y="2438448"/>
                  </a:cubicBezTo>
                  <a:cubicBezTo>
                    <a:pt x="96736" y="2439718"/>
                    <a:pt x="145038" y="2439718"/>
                    <a:pt x="194849" y="2440988"/>
                  </a:cubicBezTo>
                  <a:cubicBezTo>
                    <a:pt x="222019" y="2442258"/>
                    <a:pt x="249188" y="2443528"/>
                    <a:pt x="274849" y="2444798"/>
                  </a:cubicBezTo>
                  <a:cubicBezTo>
                    <a:pt x="320132" y="2446068"/>
                    <a:pt x="363905" y="2446068"/>
                    <a:pt x="409188" y="2447338"/>
                  </a:cubicBezTo>
                  <a:cubicBezTo>
                    <a:pt x="427301" y="2447338"/>
                    <a:pt x="443905" y="2447338"/>
                    <a:pt x="462018" y="2446068"/>
                  </a:cubicBezTo>
                  <a:cubicBezTo>
                    <a:pt x="469565" y="2446068"/>
                    <a:pt x="478622" y="2444798"/>
                    <a:pt x="486169" y="2444798"/>
                  </a:cubicBezTo>
                  <a:cubicBezTo>
                    <a:pt x="516357" y="2446068"/>
                    <a:pt x="1120129" y="2437178"/>
                    <a:pt x="1150318" y="2438448"/>
                  </a:cubicBezTo>
                  <a:cubicBezTo>
                    <a:pt x="1192582" y="2439718"/>
                    <a:pt x="1308808" y="2439718"/>
                    <a:pt x="1351072" y="2439718"/>
                  </a:cubicBezTo>
                  <a:cubicBezTo>
                    <a:pt x="1367675" y="2439718"/>
                    <a:pt x="1382770" y="2438448"/>
                    <a:pt x="1399373" y="2438448"/>
                  </a:cubicBezTo>
                  <a:lnTo>
                    <a:pt x="1480883" y="2442258"/>
                  </a:lnTo>
                  <a:cubicBezTo>
                    <a:pt x="1539750" y="2444798"/>
                    <a:pt x="1597109" y="2442258"/>
                    <a:pt x="1655976" y="2446068"/>
                  </a:cubicBezTo>
                  <a:cubicBezTo>
                    <a:pt x="1754089" y="2451148"/>
                    <a:pt x="1853712" y="2444798"/>
                    <a:pt x="1944347" y="2449878"/>
                  </a:cubicBezTo>
                  <a:cubicBezTo>
                    <a:pt x="1964667" y="2451148"/>
                    <a:pt x="1984987" y="2449878"/>
                    <a:pt x="2007847" y="2449878"/>
                  </a:cubicBezTo>
                  <a:lnTo>
                    <a:pt x="2007847" y="2390188"/>
                  </a:lnTo>
                  <a:cubicBezTo>
                    <a:pt x="2006577" y="2308306"/>
                    <a:pt x="2005307" y="2218571"/>
                    <a:pt x="2005307" y="2123227"/>
                  </a:cubicBezTo>
                  <a:cubicBezTo>
                    <a:pt x="2005307" y="2012927"/>
                    <a:pt x="2009117" y="1900758"/>
                    <a:pt x="2002767" y="1790458"/>
                  </a:cubicBezTo>
                  <a:cubicBezTo>
                    <a:pt x="1995147" y="1717548"/>
                    <a:pt x="1983717" y="279912"/>
                    <a:pt x="1983717" y="207002"/>
                  </a:cubicBezTo>
                  <a:cubicBezTo>
                    <a:pt x="1981177" y="156526"/>
                    <a:pt x="1979907" y="104180"/>
                    <a:pt x="1977367" y="53704"/>
                  </a:cubicBezTo>
                  <a:cubicBezTo>
                    <a:pt x="1977367" y="38748"/>
                    <a:pt x="1976097" y="23792"/>
                    <a:pt x="1974827" y="5644"/>
                  </a:cubicBezTo>
                  <a:cubicBezTo>
                    <a:pt x="1964667" y="3104"/>
                    <a:pt x="1955777" y="1834"/>
                    <a:pt x="1945617" y="564"/>
                  </a:cubicBezTo>
                  <a:cubicBezTo>
                    <a:pt x="1937997" y="-706"/>
                    <a:pt x="1930377" y="564"/>
                    <a:pt x="1924027" y="564"/>
                  </a:cubicBezTo>
                  <a:lnTo>
                    <a:pt x="6170" y="5644"/>
                  </a:lnTo>
                  <a:lnTo>
                    <a:pt x="645" y="2420668"/>
                  </a:lnTo>
                  <a:close/>
                </a:path>
              </a:pathLst>
            </a:custGeom>
            <a:solidFill>
              <a:srgbClr val="FFDA68"/>
            </a:solidFill>
          </p:spPr>
          <p:txBody>
            <a:bodyPr/>
            <a:lstStyle/>
            <a:p>
              <a:endParaRPr lang="fr-FR"/>
            </a:p>
          </p:txBody>
        </p:sp>
        <p:sp>
          <p:nvSpPr>
            <p:cNvPr id="26" name="Freeform 26">
              <a:extLst>
                <a:ext uri="{FF2B5EF4-FFF2-40B4-BE49-F238E27FC236}">
                  <a16:creationId xmlns:a16="http://schemas.microsoft.com/office/drawing/2014/main" id="{18596A86-9962-5BA6-B6B7-7A4DDD7846D5}"/>
                </a:ext>
              </a:extLst>
            </p:cNvPr>
            <p:cNvSpPr/>
            <p:nvPr/>
          </p:nvSpPr>
          <p:spPr>
            <a:xfrm>
              <a:off x="11430" y="16510"/>
              <a:ext cx="1986882" cy="2441694"/>
            </a:xfrm>
            <a:custGeom>
              <a:avLst/>
              <a:gdLst/>
              <a:ahLst/>
              <a:cxnLst/>
              <a:rect l="l" t="t" r="r" b="b"/>
              <a:pathLst>
                <a:path w="1986882" h="2441694">
                  <a:moveTo>
                    <a:pt x="1986882" y="2441694"/>
                  </a:moveTo>
                  <a:lnTo>
                    <a:pt x="0" y="2434074"/>
                  </a:lnTo>
                  <a:lnTo>
                    <a:pt x="0" y="863796"/>
                  </a:lnTo>
                  <a:lnTo>
                    <a:pt x="7620" y="20320"/>
                  </a:lnTo>
                  <a:lnTo>
                    <a:pt x="990204" y="0"/>
                  </a:lnTo>
                  <a:lnTo>
                    <a:pt x="1965292" y="8890"/>
                  </a:lnTo>
                  <a:close/>
                </a:path>
              </a:pathLst>
            </a:custGeom>
            <a:solidFill>
              <a:srgbClr val="F8F8F8"/>
            </a:solidFill>
          </p:spPr>
          <p:txBody>
            <a:bodyPr/>
            <a:lstStyle/>
            <a:p>
              <a:endParaRPr lang="fr-FR"/>
            </a:p>
          </p:txBody>
        </p:sp>
        <p:sp>
          <p:nvSpPr>
            <p:cNvPr id="27" name="Freeform 27">
              <a:extLst>
                <a:ext uri="{FF2B5EF4-FFF2-40B4-BE49-F238E27FC236}">
                  <a16:creationId xmlns:a16="http://schemas.microsoft.com/office/drawing/2014/main" id="{C01E714D-96EC-8CBB-198E-3F6630D72DDF}"/>
                </a:ext>
              </a:extLst>
            </p:cNvPr>
            <p:cNvSpPr/>
            <p:nvPr/>
          </p:nvSpPr>
          <p:spPr>
            <a:xfrm>
              <a:off x="-215" y="0"/>
              <a:ext cx="2011227" cy="2467658"/>
            </a:xfrm>
            <a:custGeom>
              <a:avLst/>
              <a:gdLst/>
              <a:ahLst/>
              <a:cxnLst/>
              <a:rect l="l" t="t" r="r" b="b"/>
              <a:pathLst>
                <a:path w="2011227" h="2467658">
                  <a:moveTo>
                    <a:pt x="1978207" y="21590"/>
                  </a:moveTo>
                  <a:cubicBezTo>
                    <a:pt x="1979477" y="34290"/>
                    <a:pt x="1979477" y="44450"/>
                    <a:pt x="1980747" y="55862"/>
                  </a:cubicBezTo>
                  <a:cubicBezTo>
                    <a:pt x="1983287" y="106338"/>
                    <a:pt x="1984557" y="158684"/>
                    <a:pt x="1987097" y="209160"/>
                  </a:cubicBezTo>
                  <a:cubicBezTo>
                    <a:pt x="1987097" y="282070"/>
                    <a:pt x="1999797" y="1719706"/>
                    <a:pt x="2006147" y="1792616"/>
                  </a:cubicBezTo>
                  <a:cubicBezTo>
                    <a:pt x="2012497" y="1902916"/>
                    <a:pt x="2008687" y="2015085"/>
                    <a:pt x="2008687" y="2125385"/>
                  </a:cubicBezTo>
                  <a:cubicBezTo>
                    <a:pt x="2008687" y="2222598"/>
                    <a:pt x="2009957" y="2312333"/>
                    <a:pt x="2011227" y="2407404"/>
                  </a:cubicBezTo>
                  <a:lnTo>
                    <a:pt x="2011227" y="2467094"/>
                  </a:lnTo>
                  <a:cubicBezTo>
                    <a:pt x="1988367" y="2467094"/>
                    <a:pt x="1968047" y="2468364"/>
                    <a:pt x="1947727" y="2467094"/>
                  </a:cubicBezTo>
                  <a:cubicBezTo>
                    <a:pt x="1850148" y="2462014"/>
                    <a:pt x="1750526" y="2468364"/>
                    <a:pt x="1652413" y="2463284"/>
                  </a:cubicBezTo>
                  <a:cubicBezTo>
                    <a:pt x="1593545" y="2459474"/>
                    <a:pt x="1536187" y="2462014"/>
                    <a:pt x="1477319" y="2459474"/>
                  </a:cubicBezTo>
                  <a:lnTo>
                    <a:pt x="1395810" y="2455664"/>
                  </a:lnTo>
                  <a:cubicBezTo>
                    <a:pt x="1379206" y="2455664"/>
                    <a:pt x="1364112" y="2456934"/>
                    <a:pt x="1347508" y="2456934"/>
                  </a:cubicBezTo>
                  <a:cubicBezTo>
                    <a:pt x="1305244" y="2455664"/>
                    <a:pt x="1189018" y="2456934"/>
                    <a:pt x="1146754" y="2455664"/>
                  </a:cubicBezTo>
                  <a:cubicBezTo>
                    <a:pt x="1116566" y="2454394"/>
                    <a:pt x="512794" y="2463284"/>
                    <a:pt x="482605" y="2462014"/>
                  </a:cubicBezTo>
                  <a:cubicBezTo>
                    <a:pt x="475058" y="2462014"/>
                    <a:pt x="466002" y="2463284"/>
                    <a:pt x="458455" y="2463284"/>
                  </a:cubicBezTo>
                  <a:cubicBezTo>
                    <a:pt x="440341" y="2463284"/>
                    <a:pt x="423738" y="2464554"/>
                    <a:pt x="405625" y="2464554"/>
                  </a:cubicBezTo>
                  <a:cubicBezTo>
                    <a:pt x="360342" y="2464554"/>
                    <a:pt x="316568" y="2463284"/>
                    <a:pt x="271285" y="2462014"/>
                  </a:cubicBezTo>
                  <a:cubicBezTo>
                    <a:pt x="244116" y="2460744"/>
                    <a:pt x="216946" y="2459474"/>
                    <a:pt x="191286" y="2458204"/>
                  </a:cubicBezTo>
                  <a:cubicBezTo>
                    <a:pt x="142984" y="2456934"/>
                    <a:pt x="94682" y="2455664"/>
                    <a:pt x="44871"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6946" y="30480"/>
                    <a:pt x="81097" y="29210"/>
                  </a:cubicBezTo>
                  <a:cubicBezTo>
                    <a:pt x="121852" y="25400"/>
                    <a:pt x="162606" y="22860"/>
                    <a:pt x="204870" y="20320"/>
                  </a:cubicBezTo>
                  <a:cubicBezTo>
                    <a:pt x="233550" y="17780"/>
                    <a:pt x="262229" y="16510"/>
                    <a:pt x="289399" y="13970"/>
                  </a:cubicBezTo>
                  <a:cubicBezTo>
                    <a:pt x="316568" y="11430"/>
                    <a:pt x="345247" y="8890"/>
                    <a:pt x="372417" y="8890"/>
                  </a:cubicBezTo>
                  <a:cubicBezTo>
                    <a:pt x="402606" y="7620"/>
                    <a:pt x="432794" y="10160"/>
                    <a:pt x="462983" y="8890"/>
                  </a:cubicBezTo>
                  <a:cubicBezTo>
                    <a:pt x="500719" y="8890"/>
                    <a:pt x="1184490" y="6350"/>
                    <a:pt x="1222226" y="5080"/>
                  </a:cubicBezTo>
                  <a:cubicBezTo>
                    <a:pt x="1258452" y="3810"/>
                    <a:pt x="1294678" y="2540"/>
                    <a:pt x="1332414" y="2540"/>
                  </a:cubicBezTo>
                  <a:cubicBezTo>
                    <a:pt x="1394301" y="1270"/>
                    <a:pt x="1454678" y="0"/>
                    <a:pt x="1516564" y="0"/>
                  </a:cubicBezTo>
                  <a:cubicBezTo>
                    <a:pt x="1542225" y="0"/>
                    <a:pt x="1569394" y="2540"/>
                    <a:pt x="1595054" y="2540"/>
                  </a:cubicBezTo>
                  <a:cubicBezTo>
                    <a:pt x="1665998" y="3810"/>
                    <a:pt x="1738450" y="5080"/>
                    <a:pt x="1809394" y="7620"/>
                  </a:cubicBezTo>
                  <a:cubicBezTo>
                    <a:pt x="1847129" y="8890"/>
                    <a:pt x="1884865" y="12700"/>
                    <a:pt x="1922601" y="16510"/>
                  </a:cubicBezTo>
                  <a:lnTo>
                    <a:pt x="1947727" y="16510"/>
                  </a:lnTo>
                  <a:cubicBezTo>
                    <a:pt x="1959157" y="17780"/>
                    <a:pt x="1968047" y="20320"/>
                    <a:pt x="1978207" y="21590"/>
                  </a:cubicBezTo>
                  <a:close/>
                  <a:moveTo>
                    <a:pt x="1988367" y="2450584"/>
                  </a:moveTo>
                  <a:cubicBezTo>
                    <a:pt x="1989637" y="2434074"/>
                    <a:pt x="1990907" y="2421374"/>
                    <a:pt x="1990907" y="2408674"/>
                  </a:cubicBezTo>
                  <a:cubicBezTo>
                    <a:pt x="1989637" y="2302986"/>
                    <a:pt x="1988367" y="2203903"/>
                    <a:pt x="1988367" y="2097343"/>
                  </a:cubicBezTo>
                  <a:cubicBezTo>
                    <a:pt x="1988367" y="2048736"/>
                    <a:pt x="1990907" y="2000129"/>
                    <a:pt x="1989637" y="1951523"/>
                  </a:cubicBezTo>
                  <a:cubicBezTo>
                    <a:pt x="1989637" y="1906655"/>
                    <a:pt x="1988367" y="1859918"/>
                    <a:pt x="1987097" y="1815050"/>
                  </a:cubicBezTo>
                  <a:cubicBezTo>
                    <a:pt x="1982017" y="1745879"/>
                    <a:pt x="1970587" y="313851"/>
                    <a:pt x="1970587" y="244680"/>
                  </a:cubicBezTo>
                  <a:cubicBezTo>
                    <a:pt x="1968047" y="186726"/>
                    <a:pt x="1965507" y="126902"/>
                    <a:pt x="1962967" y="68948"/>
                  </a:cubicBezTo>
                  <a:cubicBezTo>
                    <a:pt x="1961697" y="44450"/>
                    <a:pt x="1960427" y="43180"/>
                    <a:pt x="1943733" y="41910"/>
                  </a:cubicBezTo>
                  <a:cubicBezTo>
                    <a:pt x="1939204" y="41910"/>
                    <a:pt x="1936186" y="41910"/>
                    <a:pt x="1931657" y="40640"/>
                  </a:cubicBezTo>
                  <a:cubicBezTo>
                    <a:pt x="1893922" y="36830"/>
                    <a:pt x="1854676" y="31750"/>
                    <a:pt x="1816941" y="30480"/>
                  </a:cubicBezTo>
                  <a:cubicBezTo>
                    <a:pt x="1724866" y="26670"/>
                    <a:pt x="1631281" y="25400"/>
                    <a:pt x="1539206" y="22860"/>
                  </a:cubicBezTo>
                  <a:lnTo>
                    <a:pt x="1430527" y="22860"/>
                  </a:lnTo>
                  <a:cubicBezTo>
                    <a:pt x="1382225" y="22860"/>
                    <a:pt x="1333923" y="22860"/>
                    <a:pt x="1287131" y="24130"/>
                  </a:cubicBezTo>
                  <a:cubicBezTo>
                    <a:pt x="1246376" y="25400"/>
                    <a:pt x="559586" y="29210"/>
                    <a:pt x="518832" y="29210"/>
                  </a:cubicBezTo>
                  <a:cubicBezTo>
                    <a:pt x="452417" y="29210"/>
                    <a:pt x="386002" y="26670"/>
                    <a:pt x="319587" y="33020"/>
                  </a:cubicBezTo>
                  <a:cubicBezTo>
                    <a:pt x="284870" y="36830"/>
                    <a:pt x="251663" y="36830"/>
                    <a:pt x="218455" y="38100"/>
                  </a:cubicBezTo>
                  <a:cubicBezTo>
                    <a:pt x="161097" y="41910"/>
                    <a:pt x="103739" y="45720"/>
                    <a:pt x="46380"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59965" y="2432804"/>
                    <a:pt x="81097" y="2434074"/>
                    <a:pt x="100720" y="2434074"/>
                  </a:cubicBezTo>
                  <a:cubicBezTo>
                    <a:pt x="129399" y="2434074"/>
                    <a:pt x="159588" y="2431534"/>
                    <a:pt x="188267" y="2434074"/>
                  </a:cubicBezTo>
                  <a:cubicBezTo>
                    <a:pt x="235059" y="2437884"/>
                    <a:pt x="281851" y="2440424"/>
                    <a:pt x="328644" y="2439154"/>
                  </a:cubicBezTo>
                  <a:cubicBezTo>
                    <a:pt x="358832" y="2437884"/>
                    <a:pt x="387511" y="2440424"/>
                    <a:pt x="417700" y="2440424"/>
                  </a:cubicBezTo>
                  <a:cubicBezTo>
                    <a:pt x="461473" y="2440424"/>
                    <a:pt x="505247" y="2439154"/>
                    <a:pt x="549020" y="2440424"/>
                  </a:cubicBezTo>
                  <a:cubicBezTo>
                    <a:pt x="613926" y="2441694"/>
                    <a:pt x="1326376" y="2431534"/>
                    <a:pt x="1392791" y="2434074"/>
                  </a:cubicBezTo>
                  <a:cubicBezTo>
                    <a:pt x="1421470" y="2435344"/>
                    <a:pt x="1450149" y="2436614"/>
                    <a:pt x="1477319" y="2436614"/>
                  </a:cubicBezTo>
                  <a:cubicBezTo>
                    <a:pt x="1527130" y="2439154"/>
                    <a:pt x="1575432" y="2435344"/>
                    <a:pt x="1625243" y="2439154"/>
                  </a:cubicBezTo>
                  <a:cubicBezTo>
                    <a:pt x="1665998" y="2441694"/>
                    <a:pt x="1706752" y="2441694"/>
                    <a:pt x="1747507" y="2444234"/>
                  </a:cubicBezTo>
                  <a:cubicBezTo>
                    <a:pt x="1807884" y="2448044"/>
                    <a:pt x="1868261" y="2450584"/>
                    <a:pt x="1928638" y="2451854"/>
                  </a:cubicBezTo>
                  <a:cubicBezTo>
                    <a:pt x="1950267" y="2451854"/>
                    <a:pt x="1968047" y="2450584"/>
                    <a:pt x="1988367" y="2450584"/>
                  </a:cubicBezTo>
                  <a:close/>
                </a:path>
              </a:pathLst>
            </a:custGeom>
            <a:solidFill>
              <a:srgbClr val="2A2B39"/>
            </a:solidFill>
          </p:spPr>
          <p:txBody>
            <a:bodyPr/>
            <a:lstStyle/>
            <a:p>
              <a:endParaRPr lang="fr-FR"/>
            </a:p>
          </p:txBody>
        </p:sp>
      </p:grpSp>
      <p:sp>
        <p:nvSpPr>
          <p:cNvPr id="39" name="Freeform 39">
            <a:extLst>
              <a:ext uri="{FF2B5EF4-FFF2-40B4-BE49-F238E27FC236}">
                <a16:creationId xmlns:a16="http://schemas.microsoft.com/office/drawing/2014/main" id="{74F75705-F06D-5410-2203-0D7754109FCA}"/>
              </a:ext>
            </a:extLst>
          </p:cNvPr>
          <p:cNvSpPr/>
          <p:nvPr/>
        </p:nvSpPr>
        <p:spPr>
          <a:xfrm>
            <a:off x="10815369" y="5145548"/>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0" name="Group 40">
            <a:extLst>
              <a:ext uri="{FF2B5EF4-FFF2-40B4-BE49-F238E27FC236}">
                <a16:creationId xmlns:a16="http://schemas.microsoft.com/office/drawing/2014/main" id="{115ACB16-F37B-91FB-8D05-65D39EEBDBBF}"/>
              </a:ext>
            </a:extLst>
          </p:cNvPr>
          <p:cNvGrpSpPr/>
          <p:nvPr/>
        </p:nvGrpSpPr>
        <p:grpSpPr>
          <a:xfrm>
            <a:off x="11078733" y="3695700"/>
            <a:ext cx="845407" cy="845407"/>
            <a:chOff x="0" y="0"/>
            <a:chExt cx="812800" cy="812800"/>
          </a:xfrm>
        </p:grpSpPr>
        <p:sp>
          <p:nvSpPr>
            <p:cNvPr id="41" name="Freeform 41">
              <a:extLst>
                <a:ext uri="{FF2B5EF4-FFF2-40B4-BE49-F238E27FC236}">
                  <a16:creationId xmlns:a16="http://schemas.microsoft.com/office/drawing/2014/main" id="{B5050AD1-0ABF-4755-0A85-972D68C7A6B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fr-FR"/>
            </a:p>
          </p:txBody>
        </p:sp>
        <p:sp>
          <p:nvSpPr>
            <p:cNvPr id="42" name="TextBox 42">
              <a:extLst>
                <a:ext uri="{FF2B5EF4-FFF2-40B4-BE49-F238E27FC236}">
                  <a16:creationId xmlns:a16="http://schemas.microsoft.com/office/drawing/2014/main" id="{14F2CF53-1EB6-357C-99EB-B48DC8E45073}"/>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43" name="TextBox 43">
            <a:extLst>
              <a:ext uri="{FF2B5EF4-FFF2-40B4-BE49-F238E27FC236}">
                <a16:creationId xmlns:a16="http://schemas.microsoft.com/office/drawing/2014/main" id="{87031CA9-2BBD-E4DE-F89D-E6B49314B268}"/>
              </a:ext>
            </a:extLst>
          </p:cNvPr>
          <p:cNvSpPr txBox="1"/>
          <p:nvPr/>
        </p:nvSpPr>
        <p:spPr>
          <a:xfrm>
            <a:off x="11236697" y="3725717"/>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3</a:t>
            </a:r>
          </a:p>
        </p:txBody>
      </p:sp>
      <p:sp>
        <p:nvSpPr>
          <p:cNvPr id="46" name="TextBox 46">
            <a:extLst>
              <a:ext uri="{FF2B5EF4-FFF2-40B4-BE49-F238E27FC236}">
                <a16:creationId xmlns:a16="http://schemas.microsoft.com/office/drawing/2014/main" id="{E2E7C8F6-A3A7-1F86-CBC8-C1B4F0C1E221}"/>
              </a:ext>
            </a:extLst>
          </p:cNvPr>
          <p:cNvSpPr txBox="1"/>
          <p:nvPr/>
        </p:nvSpPr>
        <p:spPr>
          <a:xfrm>
            <a:off x="10515600" y="4762500"/>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الموجهة</a:t>
            </a:r>
          </a:p>
        </p:txBody>
      </p:sp>
      <p:sp>
        <p:nvSpPr>
          <p:cNvPr id="47" name="TextBox 47">
            <a:extLst>
              <a:ext uri="{FF2B5EF4-FFF2-40B4-BE49-F238E27FC236}">
                <a16:creationId xmlns:a16="http://schemas.microsoft.com/office/drawing/2014/main" id="{9CF30E96-6FC6-F735-F06F-DB0BE3A5B7B2}"/>
              </a:ext>
            </a:extLst>
          </p:cNvPr>
          <p:cNvSpPr txBox="1"/>
          <p:nvPr/>
        </p:nvSpPr>
        <p:spPr>
          <a:xfrm>
            <a:off x="5064453" y="5372100"/>
            <a:ext cx="11973386" cy="1568891"/>
          </a:xfrm>
          <a:prstGeom prst="rect">
            <a:avLst/>
          </a:prstGeom>
        </p:spPr>
        <p:txBody>
          <a:bodyPr wrap="square" lIns="0" tIns="0" rIns="0" bIns="0" rtlCol="0" anchor="t">
            <a:spAutoFit/>
          </a:bodyPr>
          <a:lstStyle/>
          <a:p>
            <a:pPr marL="367029" lvl="1" indent="-183514" algn="r" rtl="1">
              <a:buFont typeface="Arial"/>
              <a:buChar char="•"/>
            </a:pPr>
            <a:r>
              <a:rPr lang="ar-EG" sz="1699" spc="42" dirty="0">
                <a:solidFill>
                  <a:srgbClr val="242424"/>
                </a:solidFill>
                <a:latin typeface="IBM Plex Sans Arabic"/>
                <a:ea typeface="IBM Plex Sans Arabic"/>
                <a:cs typeface="IBM Plex Sans Arabic"/>
                <a:sym typeface="IBM Plex Sans Arabic"/>
                <a:rtl/>
              </a:rPr>
              <a:t>يكلف </a:t>
            </a:r>
            <a:r>
              <a:rPr lang="ar-MA" sz="1699" spc="42" dirty="0">
                <a:solidFill>
                  <a:srgbClr val="242424"/>
                </a:solidFill>
                <a:latin typeface="IBM Plex Sans Arabic"/>
                <a:ea typeface="IBM Plex Sans Arabic"/>
                <a:cs typeface="IBM Plex Sans Arabic"/>
                <a:sym typeface="IBM Plex Sans Arabic"/>
                <a:rtl/>
              </a:rPr>
              <a:t>الأستاذ(ة)</a:t>
            </a:r>
            <a:r>
              <a:rPr lang="ar-EG" sz="1699" spc="42" dirty="0">
                <a:solidFill>
                  <a:srgbClr val="242424"/>
                </a:solidFill>
                <a:latin typeface="IBM Plex Sans Arabic"/>
                <a:ea typeface="IBM Plex Sans Arabic"/>
                <a:cs typeface="IBM Plex Sans Arabic"/>
                <a:sym typeface="IBM Plex Sans Arabic"/>
                <a:rtl/>
              </a:rPr>
              <a:t> 2 أو 3  من التلاميذ بمحاكاة النشاط أمام جماعة الفصل قبل الانتقال إلى الممارسة داخل جماعات العمل الصغرى.</a:t>
            </a:r>
          </a:p>
          <a:p>
            <a:pPr marL="367029" lvl="1" indent="-183514" algn="r" rtl="1">
              <a:buFont typeface="Arial"/>
              <a:buChar char="•"/>
            </a:pPr>
            <a:r>
              <a:rPr lang="ar-EG" sz="1699" spc="42" dirty="0">
                <a:solidFill>
                  <a:schemeClr val="accent1"/>
                </a:solidFill>
                <a:latin typeface="IBM Plex Sans Arabic"/>
                <a:ea typeface="IBM Plex Sans Arabic"/>
                <a:cs typeface="IBM Plex Sans Arabic"/>
                <a:sym typeface="IBM Plex Sans Arabic"/>
                <a:rtl/>
              </a:rPr>
              <a:t>السيناريو 1:</a:t>
            </a:r>
          </a:p>
          <a:p>
            <a:pPr marL="367029" lvl="1" indent="-183514" algn="r" rtl="1">
              <a:buFont typeface="Arial"/>
              <a:buChar char="•"/>
            </a:pPr>
            <a:r>
              <a:rPr lang="ar-EG" sz="1699" spc="42" dirty="0">
                <a:solidFill>
                  <a:srgbClr val="242424"/>
                </a:solidFill>
                <a:latin typeface="IBM Plex Sans Arabic"/>
                <a:ea typeface="IBM Plex Sans Arabic"/>
                <a:cs typeface="IBM Plex Sans Arabic"/>
                <a:sym typeface="IBM Plex Sans Arabic"/>
                <a:rtl/>
              </a:rPr>
              <a:t>يقسم </a:t>
            </a:r>
            <a:r>
              <a:rPr lang="ar-MA" sz="1699" spc="42" dirty="0">
                <a:solidFill>
                  <a:srgbClr val="242424"/>
                </a:solidFill>
                <a:latin typeface="IBM Plex Sans Arabic"/>
                <a:ea typeface="IBM Plex Sans Arabic"/>
                <a:cs typeface="IBM Plex Sans Arabic"/>
                <a:sym typeface="IBM Plex Sans Arabic"/>
                <a:rtl/>
              </a:rPr>
              <a:t>الأستاذ(ة)</a:t>
            </a:r>
            <a:r>
              <a:rPr lang="ar-EG" sz="1699" spc="42" dirty="0">
                <a:solidFill>
                  <a:srgbClr val="242424"/>
                </a:solidFill>
                <a:latin typeface="IBM Plex Sans Arabic"/>
                <a:ea typeface="IBM Plex Sans Arabic"/>
                <a:cs typeface="IBM Plex Sans Arabic"/>
                <a:sym typeface="IBM Plex Sans Arabic"/>
                <a:rtl/>
              </a:rPr>
              <a:t> جماعة الفصل إلى مجموعات عمل لإنجاز النشاط المقدم سابقا.  والمجموعة التي قدمت النموذج ستساعد المجموعات على الإنجاز.</a:t>
            </a:r>
          </a:p>
          <a:p>
            <a:pPr marL="367029" lvl="1" indent="-183514" algn="r" rtl="1">
              <a:buFont typeface="Arial"/>
              <a:buChar char="•"/>
            </a:pPr>
            <a:r>
              <a:rPr lang="ar-EG" sz="1699" spc="42" dirty="0">
                <a:solidFill>
                  <a:schemeClr val="accent1"/>
                </a:solidFill>
                <a:latin typeface="IBM Plex Sans Arabic"/>
                <a:ea typeface="IBM Plex Sans Arabic"/>
                <a:cs typeface="IBM Plex Sans Arabic"/>
                <a:sym typeface="IBM Plex Sans Arabic"/>
                <a:rtl/>
              </a:rPr>
              <a:t>السيناريو 2:</a:t>
            </a:r>
          </a:p>
          <a:p>
            <a:pPr marL="367029" lvl="1" indent="-183514" algn="r" rtl="1">
              <a:buFont typeface="Arial"/>
              <a:buChar char="•"/>
            </a:pPr>
            <a:r>
              <a:rPr lang="ar-EG" sz="1699" spc="42" dirty="0">
                <a:solidFill>
                  <a:srgbClr val="242424"/>
                </a:solidFill>
                <a:latin typeface="IBM Plex Sans Arabic"/>
                <a:ea typeface="IBM Plex Sans Arabic"/>
                <a:cs typeface="IBM Plex Sans Arabic"/>
                <a:sym typeface="IBM Plex Sans Arabic"/>
                <a:rtl/>
              </a:rPr>
              <a:t>ينظم المنافسة بين مجموعتين، حيث تنطق إحداهما بالعدد وتمثله الأخرى بالتصفيق والفرقعات.</a:t>
            </a:r>
          </a:p>
        </p:txBody>
      </p:sp>
      <p:sp>
        <p:nvSpPr>
          <p:cNvPr id="48" name="Freeform 48">
            <a:extLst>
              <a:ext uri="{FF2B5EF4-FFF2-40B4-BE49-F238E27FC236}">
                <a16:creationId xmlns:a16="http://schemas.microsoft.com/office/drawing/2014/main" id="{A2493EE2-2CA8-BDB9-3A19-0EDA4132734B}"/>
              </a:ext>
            </a:extLst>
          </p:cNvPr>
          <p:cNvSpPr/>
          <p:nvPr/>
        </p:nvSpPr>
        <p:spPr>
          <a:xfrm>
            <a:off x="1476098" y="5245642"/>
            <a:ext cx="1790680" cy="81395"/>
          </a:xfrm>
          <a:custGeom>
            <a:avLst/>
            <a:gdLst/>
            <a:ahLst/>
            <a:cxnLst/>
            <a:rect l="l" t="t" r="r" b="b"/>
            <a:pathLst>
              <a:path w="1790680" h="81395">
                <a:moveTo>
                  <a:pt x="0" y="0"/>
                </a:moveTo>
                <a:lnTo>
                  <a:pt x="1790680" y="0"/>
                </a:lnTo>
                <a:lnTo>
                  <a:pt x="1790680" y="81395"/>
                </a:lnTo>
                <a:lnTo>
                  <a:pt x="0" y="813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49" name="Group 49">
            <a:extLst>
              <a:ext uri="{FF2B5EF4-FFF2-40B4-BE49-F238E27FC236}">
                <a16:creationId xmlns:a16="http://schemas.microsoft.com/office/drawing/2014/main" id="{05F03305-9DD3-F81E-24DA-908CEB2F496F}"/>
              </a:ext>
            </a:extLst>
          </p:cNvPr>
          <p:cNvGrpSpPr/>
          <p:nvPr/>
        </p:nvGrpSpPr>
        <p:grpSpPr>
          <a:xfrm>
            <a:off x="2072764" y="3695700"/>
            <a:ext cx="845407" cy="845407"/>
            <a:chOff x="0" y="0"/>
            <a:chExt cx="812800" cy="812800"/>
          </a:xfrm>
        </p:grpSpPr>
        <p:sp>
          <p:nvSpPr>
            <p:cNvPr id="50" name="Freeform 50">
              <a:extLst>
                <a:ext uri="{FF2B5EF4-FFF2-40B4-BE49-F238E27FC236}">
                  <a16:creationId xmlns:a16="http://schemas.microsoft.com/office/drawing/2014/main" id="{ACB9AA0B-F73A-10EF-3532-858B9E20DC2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fr-FR"/>
            </a:p>
          </p:txBody>
        </p:sp>
        <p:sp>
          <p:nvSpPr>
            <p:cNvPr id="51" name="TextBox 51">
              <a:extLst>
                <a:ext uri="{FF2B5EF4-FFF2-40B4-BE49-F238E27FC236}">
                  <a16:creationId xmlns:a16="http://schemas.microsoft.com/office/drawing/2014/main" id="{2284A01A-DE76-151D-FAC6-AB325BAD8B90}"/>
                </a:ext>
              </a:extLst>
            </p:cNvPr>
            <p:cNvSpPr txBox="1"/>
            <p:nvPr/>
          </p:nvSpPr>
          <p:spPr>
            <a:xfrm>
              <a:off x="76200" y="57150"/>
              <a:ext cx="660400" cy="679450"/>
            </a:xfrm>
            <a:prstGeom prst="rect">
              <a:avLst/>
            </a:prstGeom>
          </p:spPr>
          <p:txBody>
            <a:bodyPr lIns="99328" tIns="99328" rIns="99328" bIns="99328" rtlCol="0" anchor="ctr"/>
            <a:lstStyle/>
            <a:p>
              <a:pPr algn="ctr">
                <a:lnSpc>
                  <a:spcPts val="1157"/>
                </a:lnSpc>
              </a:pPr>
              <a:endParaRPr/>
            </a:p>
          </p:txBody>
        </p:sp>
      </p:grpSp>
      <p:sp>
        <p:nvSpPr>
          <p:cNvPr id="52" name="TextBox 52">
            <a:extLst>
              <a:ext uri="{FF2B5EF4-FFF2-40B4-BE49-F238E27FC236}">
                <a16:creationId xmlns:a16="http://schemas.microsoft.com/office/drawing/2014/main" id="{F700E2BD-D35F-D343-1109-0947007039E2}"/>
              </a:ext>
            </a:extLst>
          </p:cNvPr>
          <p:cNvSpPr txBox="1"/>
          <p:nvPr/>
        </p:nvSpPr>
        <p:spPr>
          <a:xfrm>
            <a:off x="2230727" y="3725718"/>
            <a:ext cx="529481" cy="785372"/>
          </a:xfrm>
          <a:prstGeom prst="rect">
            <a:avLst/>
          </a:prstGeom>
        </p:spPr>
        <p:txBody>
          <a:bodyPr lIns="0" tIns="0" rIns="0" bIns="0" rtlCol="0" anchor="t">
            <a:spAutoFit/>
          </a:bodyPr>
          <a:lstStyle/>
          <a:p>
            <a:pPr marL="0" lvl="0" indent="0" algn="ctr">
              <a:lnSpc>
                <a:spcPts val="5128"/>
              </a:lnSpc>
            </a:pPr>
            <a:r>
              <a:rPr lang="en-US" sz="5233" spc="261">
                <a:solidFill>
                  <a:srgbClr val="2A2B39"/>
                </a:solidFill>
                <a:latin typeface="Ballpoint"/>
                <a:ea typeface="Ballpoint"/>
                <a:cs typeface="Ballpoint"/>
                <a:sym typeface="Ballpoint"/>
              </a:rPr>
              <a:t>4</a:t>
            </a:r>
          </a:p>
        </p:txBody>
      </p:sp>
      <p:sp>
        <p:nvSpPr>
          <p:cNvPr id="53" name="TextBox 53">
            <a:extLst>
              <a:ext uri="{FF2B5EF4-FFF2-40B4-BE49-F238E27FC236}">
                <a16:creationId xmlns:a16="http://schemas.microsoft.com/office/drawing/2014/main" id="{E8E0C223-4697-3CC1-7930-0ECE7352EC4A}"/>
              </a:ext>
            </a:extLst>
          </p:cNvPr>
          <p:cNvSpPr txBox="1"/>
          <p:nvPr/>
        </p:nvSpPr>
        <p:spPr>
          <a:xfrm>
            <a:off x="1176329" y="48827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الممارسة المستقلة</a:t>
            </a:r>
          </a:p>
        </p:txBody>
      </p:sp>
      <p:sp>
        <p:nvSpPr>
          <p:cNvPr id="56" name="TextBox 56">
            <a:extLst>
              <a:ext uri="{FF2B5EF4-FFF2-40B4-BE49-F238E27FC236}">
                <a16:creationId xmlns:a16="http://schemas.microsoft.com/office/drawing/2014/main" id="{B8C9845E-6FA4-8390-B1F1-A882727E5BAE}"/>
              </a:ext>
            </a:extLst>
          </p:cNvPr>
          <p:cNvSpPr txBox="1"/>
          <p:nvPr/>
        </p:nvSpPr>
        <p:spPr>
          <a:xfrm>
            <a:off x="688897" y="5679954"/>
            <a:ext cx="3211255" cy="1219565"/>
          </a:xfrm>
          <a:prstGeom prst="rect">
            <a:avLst/>
          </a:prstGeom>
        </p:spPr>
        <p:txBody>
          <a:bodyPr lIns="0" tIns="0" rIns="0" bIns="0" rtlCol="0" anchor="t">
            <a:spAutoFit/>
          </a:bodyPr>
          <a:lstStyle/>
          <a:p>
            <a:pPr marL="367029" lvl="1" indent="-183514" algn="r" rtl="1">
              <a:lnSpc>
                <a:spcPts val="2430"/>
              </a:lnSpc>
              <a:buFont typeface="Arial"/>
              <a:buChar char="•"/>
            </a:pPr>
            <a:r>
              <a:rPr lang="ar-EG" sz="1699" spc="42" dirty="0">
                <a:solidFill>
                  <a:srgbClr val="242424"/>
                </a:solidFill>
                <a:latin typeface="IBM Plex Sans Arabic"/>
                <a:ea typeface="IBM Plex Sans Arabic"/>
                <a:cs typeface="IBM Plex Sans Arabic"/>
                <a:sym typeface="IBM Plex Sans Arabic"/>
                <a:rtl/>
              </a:rPr>
              <a:t>يوجه ال</a:t>
            </a:r>
            <a:r>
              <a:rPr lang="ar-MA" sz="1699" spc="42" dirty="0">
                <a:solidFill>
                  <a:srgbClr val="242424"/>
                </a:solidFill>
                <a:latin typeface="IBM Plex Sans Arabic"/>
                <a:ea typeface="IBM Plex Sans Arabic"/>
                <a:cs typeface="IBM Plex Sans Arabic"/>
                <a:sym typeface="IBM Plex Sans Arabic"/>
                <a:rtl/>
              </a:rPr>
              <a:t>أستاذ</a:t>
            </a:r>
            <a:r>
              <a:rPr lang="ar-EG" sz="1699" spc="42" dirty="0">
                <a:solidFill>
                  <a:srgbClr val="242424"/>
                </a:solidFill>
                <a:latin typeface="IBM Plex Sans Arabic"/>
                <a:ea typeface="IBM Plex Sans Arabic"/>
                <a:cs typeface="IBM Plex Sans Arabic"/>
                <a:sym typeface="IBM Plex Sans Arabic"/>
                <a:rtl/>
              </a:rPr>
              <a:t>(ة) المتعلمين إلى إنجاز الأنشطة التطبيقية المقترحة في كراسة الدعم.</a:t>
            </a:r>
          </a:p>
          <a:p>
            <a:pPr marL="0" lvl="0" indent="0" algn="ctr" rtl="1">
              <a:lnSpc>
                <a:spcPts val="2430"/>
              </a:lnSpc>
            </a:pPr>
            <a:endParaRPr lang="ar-EG" sz="1699" spc="42" dirty="0">
              <a:solidFill>
                <a:srgbClr val="242424"/>
              </a:solidFill>
              <a:latin typeface="IBM Plex Sans Arabic"/>
              <a:ea typeface="IBM Plex Sans Arabic"/>
              <a:cs typeface="IBM Plex Sans Arabic"/>
              <a:sym typeface="IBM Plex Sans Arabic"/>
              <a:rtl/>
            </a:endParaRPr>
          </a:p>
        </p:txBody>
      </p:sp>
      <p:grpSp>
        <p:nvGrpSpPr>
          <p:cNvPr id="57" name="Group 57">
            <a:extLst>
              <a:ext uri="{FF2B5EF4-FFF2-40B4-BE49-F238E27FC236}">
                <a16:creationId xmlns:a16="http://schemas.microsoft.com/office/drawing/2014/main" id="{080B3945-65DE-D8E6-AE10-87E3A5B5A2D0}"/>
              </a:ext>
            </a:extLst>
          </p:cNvPr>
          <p:cNvGrpSpPr/>
          <p:nvPr/>
        </p:nvGrpSpPr>
        <p:grpSpPr>
          <a:xfrm rot="5400000">
            <a:off x="12512988" y="1926912"/>
            <a:ext cx="1569555" cy="839931"/>
            <a:chOff x="0" y="0"/>
            <a:chExt cx="1223127" cy="654544"/>
          </a:xfrm>
        </p:grpSpPr>
        <p:sp>
          <p:nvSpPr>
            <p:cNvPr id="58" name="Freeform 58">
              <a:extLst>
                <a:ext uri="{FF2B5EF4-FFF2-40B4-BE49-F238E27FC236}">
                  <a16:creationId xmlns:a16="http://schemas.microsoft.com/office/drawing/2014/main" id="{ECD24001-EAC8-BCDE-51A2-4AE2F80BAF16}"/>
                </a:ext>
              </a:extLst>
            </p:cNvPr>
            <p:cNvSpPr/>
            <p:nvPr/>
          </p:nvSpPr>
          <p:spPr>
            <a:xfrm>
              <a:off x="39970" y="45156"/>
              <a:ext cx="1183157" cy="608683"/>
            </a:xfrm>
            <a:custGeom>
              <a:avLst/>
              <a:gdLst/>
              <a:ahLst/>
              <a:cxnLst/>
              <a:rect l="l" t="t" r="r" b="b"/>
              <a:pathLst>
                <a:path w="1183157" h="608683">
                  <a:moveTo>
                    <a:pt x="670" y="578908"/>
                  </a:moveTo>
                  <a:cubicBezTo>
                    <a:pt x="-1870" y="587798"/>
                    <a:pt x="3210" y="594148"/>
                    <a:pt x="9251" y="595418"/>
                  </a:cubicBezTo>
                  <a:cubicBezTo>
                    <a:pt x="16088" y="596688"/>
                    <a:pt x="22071" y="596688"/>
                    <a:pt x="28909" y="596688"/>
                  </a:cubicBezTo>
                  <a:cubicBezTo>
                    <a:pt x="56259" y="597958"/>
                    <a:pt x="83610" y="597958"/>
                    <a:pt x="111815" y="599228"/>
                  </a:cubicBezTo>
                  <a:cubicBezTo>
                    <a:pt x="127200" y="600498"/>
                    <a:pt x="142584" y="601768"/>
                    <a:pt x="157114" y="603038"/>
                  </a:cubicBezTo>
                  <a:cubicBezTo>
                    <a:pt x="182755" y="604308"/>
                    <a:pt x="207542" y="604308"/>
                    <a:pt x="233183" y="605578"/>
                  </a:cubicBezTo>
                  <a:cubicBezTo>
                    <a:pt x="243439" y="605578"/>
                    <a:pt x="252841" y="605578"/>
                    <a:pt x="263097" y="604308"/>
                  </a:cubicBezTo>
                  <a:cubicBezTo>
                    <a:pt x="267371" y="604308"/>
                    <a:pt x="272499" y="603038"/>
                    <a:pt x="276773" y="603038"/>
                  </a:cubicBezTo>
                  <a:cubicBezTo>
                    <a:pt x="293867" y="604308"/>
                    <a:pt x="635747" y="595418"/>
                    <a:pt x="652841" y="596688"/>
                  </a:cubicBezTo>
                  <a:cubicBezTo>
                    <a:pt x="676773" y="597958"/>
                    <a:pt x="742585" y="597958"/>
                    <a:pt x="766517" y="597958"/>
                  </a:cubicBezTo>
                  <a:cubicBezTo>
                    <a:pt x="775919" y="597958"/>
                    <a:pt x="784466" y="596688"/>
                    <a:pt x="793867" y="596688"/>
                  </a:cubicBezTo>
                  <a:lnTo>
                    <a:pt x="840021" y="600498"/>
                  </a:lnTo>
                  <a:cubicBezTo>
                    <a:pt x="873355" y="603038"/>
                    <a:pt x="905833" y="600498"/>
                    <a:pt x="939167" y="604308"/>
                  </a:cubicBezTo>
                  <a:cubicBezTo>
                    <a:pt x="994722" y="609388"/>
                    <a:pt x="1051133" y="603038"/>
                    <a:pt x="1119657" y="608118"/>
                  </a:cubicBezTo>
                  <a:cubicBezTo>
                    <a:pt x="1139977" y="609388"/>
                    <a:pt x="1160297" y="608118"/>
                    <a:pt x="1183157" y="608118"/>
                  </a:cubicBezTo>
                  <a:lnTo>
                    <a:pt x="1183157" y="548428"/>
                  </a:lnTo>
                  <a:cubicBezTo>
                    <a:pt x="1181887" y="508281"/>
                    <a:pt x="1180617" y="488729"/>
                    <a:pt x="1180617" y="467954"/>
                  </a:cubicBezTo>
                  <a:cubicBezTo>
                    <a:pt x="1180617" y="443921"/>
                    <a:pt x="1184427" y="419480"/>
                    <a:pt x="1178077" y="395446"/>
                  </a:cubicBezTo>
                  <a:cubicBezTo>
                    <a:pt x="1170457" y="379560"/>
                    <a:pt x="1159027" y="66310"/>
                    <a:pt x="1159027" y="50424"/>
                  </a:cubicBezTo>
                  <a:cubicBezTo>
                    <a:pt x="1156487" y="39426"/>
                    <a:pt x="1155217" y="28020"/>
                    <a:pt x="1152677" y="17022"/>
                  </a:cubicBezTo>
                  <a:cubicBezTo>
                    <a:pt x="1152677" y="13763"/>
                    <a:pt x="1151407" y="10504"/>
                    <a:pt x="1150137" y="5644"/>
                  </a:cubicBezTo>
                  <a:cubicBezTo>
                    <a:pt x="1139977" y="3104"/>
                    <a:pt x="1131087" y="1834"/>
                    <a:pt x="1120927" y="564"/>
                  </a:cubicBezTo>
                  <a:cubicBezTo>
                    <a:pt x="1113307" y="-706"/>
                    <a:pt x="1105687" y="564"/>
                    <a:pt x="1099337" y="564"/>
                  </a:cubicBezTo>
                  <a:lnTo>
                    <a:pt x="4977" y="5644"/>
                  </a:lnTo>
                  <a:lnTo>
                    <a:pt x="670" y="578908"/>
                  </a:lnTo>
                  <a:close/>
                </a:path>
              </a:pathLst>
            </a:custGeom>
            <a:solidFill>
              <a:srgbClr val="AABCEE"/>
            </a:solidFill>
          </p:spPr>
          <p:txBody>
            <a:bodyPr/>
            <a:lstStyle/>
            <a:p>
              <a:endParaRPr lang="fr-FR"/>
            </a:p>
          </p:txBody>
        </p:sp>
        <p:sp>
          <p:nvSpPr>
            <p:cNvPr id="59" name="Freeform 59">
              <a:extLst>
                <a:ext uri="{FF2B5EF4-FFF2-40B4-BE49-F238E27FC236}">
                  <a16:creationId xmlns:a16="http://schemas.microsoft.com/office/drawing/2014/main" id="{4F3043A1-E4E9-3AEF-9C5B-BE7ABE26A1B6}"/>
                </a:ext>
              </a:extLst>
            </p:cNvPr>
            <p:cNvSpPr/>
            <p:nvPr/>
          </p:nvSpPr>
          <p:spPr>
            <a:xfrm>
              <a:off x="11430" y="16510"/>
              <a:ext cx="1162167" cy="599934"/>
            </a:xfrm>
            <a:custGeom>
              <a:avLst/>
              <a:gdLst/>
              <a:ahLst/>
              <a:cxnLst/>
              <a:rect l="l" t="t" r="r" b="b"/>
              <a:pathLst>
                <a:path w="1162167" h="599934">
                  <a:moveTo>
                    <a:pt x="1162167" y="599934"/>
                  </a:moveTo>
                  <a:lnTo>
                    <a:pt x="0" y="592314"/>
                  </a:lnTo>
                  <a:lnTo>
                    <a:pt x="0" y="215938"/>
                  </a:lnTo>
                  <a:lnTo>
                    <a:pt x="7620" y="20320"/>
                  </a:lnTo>
                  <a:lnTo>
                    <a:pt x="574544" y="0"/>
                  </a:lnTo>
                  <a:lnTo>
                    <a:pt x="1140577" y="8890"/>
                  </a:lnTo>
                  <a:close/>
                </a:path>
              </a:pathLst>
            </a:custGeom>
            <a:solidFill>
              <a:srgbClr val="C7D5FD"/>
            </a:solidFill>
          </p:spPr>
          <p:txBody>
            <a:bodyPr/>
            <a:lstStyle/>
            <a:p>
              <a:endParaRPr lang="fr-FR"/>
            </a:p>
          </p:txBody>
        </p:sp>
        <p:sp>
          <p:nvSpPr>
            <p:cNvPr id="60" name="Freeform 60">
              <a:extLst>
                <a:ext uri="{FF2B5EF4-FFF2-40B4-BE49-F238E27FC236}">
                  <a16:creationId xmlns:a16="http://schemas.microsoft.com/office/drawing/2014/main" id="{CBE114F8-C457-3D17-FF36-3226B576492B}"/>
                </a:ext>
              </a:extLst>
            </p:cNvPr>
            <p:cNvSpPr/>
            <p:nvPr/>
          </p:nvSpPr>
          <p:spPr>
            <a:xfrm>
              <a:off x="-215" y="0"/>
              <a:ext cx="1186512" cy="625899"/>
            </a:xfrm>
            <a:custGeom>
              <a:avLst/>
              <a:gdLst/>
              <a:ahLst/>
              <a:cxnLst/>
              <a:rect l="l" t="t" r="r" b="b"/>
              <a:pathLst>
                <a:path w="1186512" h="625899">
                  <a:moveTo>
                    <a:pt x="1153492" y="21590"/>
                  </a:moveTo>
                  <a:cubicBezTo>
                    <a:pt x="1154762" y="34290"/>
                    <a:pt x="1154762" y="44450"/>
                    <a:pt x="1156032" y="52809"/>
                  </a:cubicBezTo>
                  <a:cubicBezTo>
                    <a:pt x="1158572" y="63807"/>
                    <a:pt x="1159842" y="75213"/>
                    <a:pt x="1162382" y="86211"/>
                  </a:cubicBezTo>
                  <a:cubicBezTo>
                    <a:pt x="1162382" y="102098"/>
                    <a:pt x="1175082" y="415347"/>
                    <a:pt x="1181432" y="431233"/>
                  </a:cubicBezTo>
                  <a:cubicBezTo>
                    <a:pt x="1187782" y="455267"/>
                    <a:pt x="1183972" y="479708"/>
                    <a:pt x="1183972" y="503741"/>
                  </a:cubicBezTo>
                  <a:cubicBezTo>
                    <a:pt x="1183972" y="524923"/>
                    <a:pt x="1185242" y="544476"/>
                    <a:pt x="1186512" y="565644"/>
                  </a:cubicBezTo>
                  <a:lnTo>
                    <a:pt x="1186512" y="625334"/>
                  </a:lnTo>
                  <a:cubicBezTo>
                    <a:pt x="1163652" y="625334"/>
                    <a:pt x="1143332" y="626604"/>
                    <a:pt x="1123012" y="625334"/>
                  </a:cubicBezTo>
                  <a:cubicBezTo>
                    <a:pt x="1066531" y="620254"/>
                    <a:pt x="1010121" y="626604"/>
                    <a:pt x="954565" y="621524"/>
                  </a:cubicBezTo>
                  <a:cubicBezTo>
                    <a:pt x="921232" y="617714"/>
                    <a:pt x="888753" y="620254"/>
                    <a:pt x="855420" y="617714"/>
                  </a:cubicBezTo>
                  <a:lnTo>
                    <a:pt x="809266" y="613904"/>
                  </a:lnTo>
                  <a:cubicBezTo>
                    <a:pt x="799864" y="613904"/>
                    <a:pt x="791317" y="615174"/>
                    <a:pt x="781915" y="615174"/>
                  </a:cubicBezTo>
                  <a:cubicBezTo>
                    <a:pt x="757984" y="613904"/>
                    <a:pt x="692172" y="615174"/>
                    <a:pt x="668240" y="613904"/>
                  </a:cubicBezTo>
                  <a:cubicBezTo>
                    <a:pt x="651146" y="612634"/>
                    <a:pt x="309265" y="621524"/>
                    <a:pt x="292171" y="620254"/>
                  </a:cubicBezTo>
                  <a:cubicBezTo>
                    <a:pt x="287898" y="620254"/>
                    <a:pt x="282770" y="621524"/>
                    <a:pt x="278496" y="621524"/>
                  </a:cubicBezTo>
                  <a:cubicBezTo>
                    <a:pt x="268240" y="621524"/>
                    <a:pt x="258838" y="622794"/>
                    <a:pt x="248581" y="622794"/>
                  </a:cubicBezTo>
                  <a:cubicBezTo>
                    <a:pt x="222940" y="622794"/>
                    <a:pt x="198154" y="621524"/>
                    <a:pt x="172513" y="620254"/>
                  </a:cubicBezTo>
                  <a:cubicBezTo>
                    <a:pt x="157128" y="618984"/>
                    <a:pt x="141744" y="617714"/>
                    <a:pt x="127214" y="616444"/>
                  </a:cubicBezTo>
                  <a:cubicBezTo>
                    <a:pt x="99863" y="615174"/>
                    <a:pt x="72513" y="613904"/>
                    <a:pt x="44308" y="613904"/>
                  </a:cubicBezTo>
                  <a:cubicBezTo>
                    <a:pt x="34505" y="613904"/>
                    <a:pt x="25615" y="613904"/>
                    <a:pt x="15455" y="612634"/>
                  </a:cubicBezTo>
                  <a:cubicBezTo>
                    <a:pt x="6565" y="611364"/>
                    <a:pt x="1485" y="605014"/>
                    <a:pt x="4025" y="596124"/>
                  </a:cubicBezTo>
                  <a:cubicBezTo>
                    <a:pt x="12915" y="564843"/>
                    <a:pt x="9105" y="554659"/>
                    <a:pt x="7835" y="544068"/>
                  </a:cubicBezTo>
                  <a:cubicBezTo>
                    <a:pt x="6565" y="522479"/>
                    <a:pt x="2755" y="501297"/>
                    <a:pt x="4025" y="479708"/>
                  </a:cubicBezTo>
                  <a:cubicBezTo>
                    <a:pt x="1485" y="452823"/>
                    <a:pt x="-3595" y="120021"/>
                    <a:pt x="4025" y="92729"/>
                  </a:cubicBezTo>
                  <a:cubicBezTo>
                    <a:pt x="5295" y="87433"/>
                    <a:pt x="4025" y="81730"/>
                    <a:pt x="5295" y="76435"/>
                  </a:cubicBezTo>
                  <a:cubicBezTo>
                    <a:pt x="6565" y="67880"/>
                    <a:pt x="9105" y="58511"/>
                    <a:pt x="10375" y="44450"/>
                  </a:cubicBezTo>
                  <a:cubicBezTo>
                    <a:pt x="10375" y="41910"/>
                    <a:pt x="11645" y="39370"/>
                    <a:pt x="12915" y="38100"/>
                  </a:cubicBezTo>
                  <a:cubicBezTo>
                    <a:pt x="34505" y="35560"/>
                    <a:pt x="51145" y="30480"/>
                    <a:pt x="64821" y="29210"/>
                  </a:cubicBezTo>
                  <a:cubicBezTo>
                    <a:pt x="87897" y="25400"/>
                    <a:pt x="110974" y="22860"/>
                    <a:pt x="134906" y="20320"/>
                  </a:cubicBezTo>
                  <a:cubicBezTo>
                    <a:pt x="151145" y="17780"/>
                    <a:pt x="167385" y="16510"/>
                    <a:pt x="182769" y="13970"/>
                  </a:cubicBezTo>
                  <a:cubicBezTo>
                    <a:pt x="198154" y="11430"/>
                    <a:pt x="214393" y="8890"/>
                    <a:pt x="229778" y="8890"/>
                  </a:cubicBezTo>
                  <a:cubicBezTo>
                    <a:pt x="246872" y="7620"/>
                    <a:pt x="263966" y="10160"/>
                    <a:pt x="281060" y="8890"/>
                  </a:cubicBezTo>
                  <a:cubicBezTo>
                    <a:pt x="302428" y="8890"/>
                    <a:pt x="689608" y="6350"/>
                    <a:pt x="710975" y="5080"/>
                  </a:cubicBezTo>
                  <a:cubicBezTo>
                    <a:pt x="731488" y="3810"/>
                    <a:pt x="752001" y="2540"/>
                    <a:pt x="773368" y="2540"/>
                  </a:cubicBezTo>
                  <a:cubicBezTo>
                    <a:pt x="808411" y="1270"/>
                    <a:pt x="842599" y="0"/>
                    <a:pt x="877642" y="0"/>
                  </a:cubicBezTo>
                  <a:cubicBezTo>
                    <a:pt x="892172" y="0"/>
                    <a:pt x="907557" y="2540"/>
                    <a:pt x="922087" y="2540"/>
                  </a:cubicBezTo>
                  <a:cubicBezTo>
                    <a:pt x="962258" y="3810"/>
                    <a:pt x="1003283" y="5080"/>
                    <a:pt x="1043454" y="7620"/>
                  </a:cubicBezTo>
                  <a:cubicBezTo>
                    <a:pt x="1064822" y="8890"/>
                    <a:pt x="1086189" y="12700"/>
                    <a:pt x="1107557" y="16510"/>
                  </a:cubicBezTo>
                  <a:lnTo>
                    <a:pt x="1123012" y="16510"/>
                  </a:lnTo>
                  <a:cubicBezTo>
                    <a:pt x="1134442" y="17780"/>
                    <a:pt x="1143332" y="20320"/>
                    <a:pt x="1153492" y="21590"/>
                  </a:cubicBezTo>
                  <a:close/>
                  <a:moveTo>
                    <a:pt x="1163652" y="608824"/>
                  </a:moveTo>
                  <a:cubicBezTo>
                    <a:pt x="1164922" y="592314"/>
                    <a:pt x="1166192" y="579614"/>
                    <a:pt x="1166192" y="566914"/>
                  </a:cubicBezTo>
                  <a:cubicBezTo>
                    <a:pt x="1164922" y="542439"/>
                    <a:pt x="1163652" y="520850"/>
                    <a:pt x="1163652" y="497631"/>
                  </a:cubicBezTo>
                  <a:cubicBezTo>
                    <a:pt x="1163652" y="487040"/>
                    <a:pt x="1166192" y="476449"/>
                    <a:pt x="1164922" y="465858"/>
                  </a:cubicBezTo>
                  <a:cubicBezTo>
                    <a:pt x="1164922" y="456082"/>
                    <a:pt x="1163652" y="445898"/>
                    <a:pt x="1162382" y="436122"/>
                  </a:cubicBezTo>
                  <a:cubicBezTo>
                    <a:pt x="1157302" y="421050"/>
                    <a:pt x="1145872" y="109022"/>
                    <a:pt x="1145872" y="93951"/>
                  </a:cubicBezTo>
                  <a:cubicBezTo>
                    <a:pt x="1143332" y="81323"/>
                    <a:pt x="1140792" y="68288"/>
                    <a:pt x="1138252" y="55660"/>
                  </a:cubicBezTo>
                  <a:cubicBezTo>
                    <a:pt x="1136982" y="44450"/>
                    <a:pt x="1135712" y="43180"/>
                    <a:pt x="1119523" y="41910"/>
                  </a:cubicBezTo>
                  <a:cubicBezTo>
                    <a:pt x="1116959" y="41910"/>
                    <a:pt x="1115249" y="41910"/>
                    <a:pt x="1112685" y="40640"/>
                  </a:cubicBezTo>
                  <a:cubicBezTo>
                    <a:pt x="1091318" y="36830"/>
                    <a:pt x="1069095" y="31750"/>
                    <a:pt x="1047728" y="30480"/>
                  </a:cubicBezTo>
                  <a:cubicBezTo>
                    <a:pt x="995591" y="26670"/>
                    <a:pt x="942599" y="25400"/>
                    <a:pt x="890463" y="22860"/>
                  </a:cubicBezTo>
                  <a:lnTo>
                    <a:pt x="828924" y="22860"/>
                  </a:lnTo>
                  <a:cubicBezTo>
                    <a:pt x="801574" y="22860"/>
                    <a:pt x="774223" y="22860"/>
                    <a:pt x="747727" y="24130"/>
                  </a:cubicBezTo>
                  <a:cubicBezTo>
                    <a:pt x="724650" y="25400"/>
                    <a:pt x="335761" y="29210"/>
                    <a:pt x="312684" y="29210"/>
                  </a:cubicBezTo>
                  <a:cubicBezTo>
                    <a:pt x="275077" y="29210"/>
                    <a:pt x="237470" y="26670"/>
                    <a:pt x="199863" y="33020"/>
                  </a:cubicBezTo>
                  <a:cubicBezTo>
                    <a:pt x="180205" y="36830"/>
                    <a:pt x="161402" y="36830"/>
                    <a:pt x="142598" y="38100"/>
                  </a:cubicBezTo>
                  <a:cubicBezTo>
                    <a:pt x="110120" y="41910"/>
                    <a:pt x="77641" y="45720"/>
                    <a:pt x="45162" y="50800"/>
                  </a:cubicBezTo>
                  <a:cubicBezTo>
                    <a:pt x="33235" y="50800"/>
                    <a:pt x="30695" y="52401"/>
                    <a:pt x="29425" y="57289"/>
                  </a:cubicBezTo>
                  <a:cubicBezTo>
                    <a:pt x="28155" y="64622"/>
                    <a:pt x="28155" y="71954"/>
                    <a:pt x="26885" y="79286"/>
                  </a:cubicBezTo>
                  <a:cubicBezTo>
                    <a:pt x="25615" y="91507"/>
                    <a:pt x="23075" y="103320"/>
                    <a:pt x="21805" y="115540"/>
                  </a:cubicBezTo>
                  <a:cubicBezTo>
                    <a:pt x="16725" y="128575"/>
                    <a:pt x="23075" y="447120"/>
                    <a:pt x="25615" y="460155"/>
                  </a:cubicBezTo>
                  <a:cubicBezTo>
                    <a:pt x="25615" y="474005"/>
                    <a:pt x="25615" y="488262"/>
                    <a:pt x="26885" y="502112"/>
                  </a:cubicBezTo>
                  <a:cubicBezTo>
                    <a:pt x="26885" y="512295"/>
                    <a:pt x="29425" y="522479"/>
                    <a:pt x="29425" y="532663"/>
                  </a:cubicBezTo>
                  <a:cubicBezTo>
                    <a:pt x="29425" y="543661"/>
                    <a:pt x="29425" y="554659"/>
                    <a:pt x="28155" y="566914"/>
                  </a:cubicBezTo>
                  <a:lnTo>
                    <a:pt x="28155" y="577074"/>
                  </a:lnTo>
                  <a:cubicBezTo>
                    <a:pt x="28155" y="587234"/>
                    <a:pt x="31965" y="591044"/>
                    <a:pt x="40855" y="591044"/>
                  </a:cubicBezTo>
                  <a:cubicBezTo>
                    <a:pt x="52855" y="591044"/>
                    <a:pt x="64821" y="592314"/>
                    <a:pt x="75932" y="592314"/>
                  </a:cubicBezTo>
                  <a:cubicBezTo>
                    <a:pt x="92171" y="592314"/>
                    <a:pt x="109265" y="589774"/>
                    <a:pt x="125504" y="592314"/>
                  </a:cubicBezTo>
                  <a:cubicBezTo>
                    <a:pt x="152000" y="596124"/>
                    <a:pt x="178496" y="598664"/>
                    <a:pt x="204992" y="597394"/>
                  </a:cubicBezTo>
                  <a:cubicBezTo>
                    <a:pt x="222086" y="596124"/>
                    <a:pt x="238325" y="598664"/>
                    <a:pt x="255419" y="598664"/>
                  </a:cubicBezTo>
                  <a:cubicBezTo>
                    <a:pt x="280205" y="598664"/>
                    <a:pt x="304992" y="597394"/>
                    <a:pt x="329778" y="598664"/>
                  </a:cubicBezTo>
                  <a:cubicBezTo>
                    <a:pt x="366530" y="599934"/>
                    <a:pt x="769950" y="589774"/>
                    <a:pt x="807557" y="592314"/>
                  </a:cubicBezTo>
                  <a:cubicBezTo>
                    <a:pt x="823796" y="593584"/>
                    <a:pt x="840035" y="594854"/>
                    <a:pt x="855420" y="594854"/>
                  </a:cubicBezTo>
                  <a:cubicBezTo>
                    <a:pt x="883625" y="597394"/>
                    <a:pt x="910975" y="593584"/>
                    <a:pt x="939181" y="597394"/>
                  </a:cubicBezTo>
                  <a:cubicBezTo>
                    <a:pt x="962258" y="599934"/>
                    <a:pt x="985335" y="599934"/>
                    <a:pt x="1008412" y="602474"/>
                  </a:cubicBezTo>
                  <a:cubicBezTo>
                    <a:pt x="1042600" y="606284"/>
                    <a:pt x="1076788" y="608824"/>
                    <a:pt x="1110976" y="610094"/>
                  </a:cubicBezTo>
                  <a:cubicBezTo>
                    <a:pt x="1125552" y="610094"/>
                    <a:pt x="1143332" y="608824"/>
                    <a:pt x="1163652" y="608824"/>
                  </a:cubicBezTo>
                  <a:close/>
                </a:path>
              </a:pathLst>
            </a:custGeom>
            <a:solidFill>
              <a:srgbClr val="2A2B39"/>
            </a:solidFill>
          </p:spPr>
          <p:txBody>
            <a:bodyPr/>
            <a:lstStyle/>
            <a:p>
              <a:endParaRPr lang="fr-FR"/>
            </a:p>
          </p:txBody>
        </p:sp>
      </p:grpSp>
      <p:sp>
        <p:nvSpPr>
          <p:cNvPr id="61" name="TextBox 61">
            <a:extLst>
              <a:ext uri="{FF2B5EF4-FFF2-40B4-BE49-F238E27FC236}">
                <a16:creationId xmlns:a16="http://schemas.microsoft.com/office/drawing/2014/main" id="{ECAD126B-0CB0-6874-E002-480B72C79731}"/>
              </a:ext>
            </a:extLst>
          </p:cNvPr>
          <p:cNvSpPr txBox="1"/>
          <p:nvPr/>
        </p:nvSpPr>
        <p:spPr>
          <a:xfrm rot="5400000">
            <a:off x="12119950" y="2275327"/>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b="1">
                <a:solidFill>
                  <a:srgbClr val="2A2B39"/>
                </a:solidFill>
                <a:latin typeface="IBM Plex Sans Arabic Bold"/>
                <a:ea typeface="IBM Plex Sans Arabic Bold"/>
                <a:cs typeface="IBM Plex Sans Arabic Bold"/>
                <a:sym typeface="IBM Plex Sans Arabic Bold"/>
                <a:rtl/>
              </a:rPr>
              <a:t>الأهداف</a:t>
            </a:r>
          </a:p>
        </p:txBody>
      </p:sp>
      <p:grpSp>
        <p:nvGrpSpPr>
          <p:cNvPr id="62" name="Group 62">
            <a:extLst>
              <a:ext uri="{FF2B5EF4-FFF2-40B4-BE49-F238E27FC236}">
                <a16:creationId xmlns:a16="http://schemas.microsoft.com/office/drawing/2014/main" id="{9EF5607F-B06A-43CF-BBB1-513D9290B818}"/>
              </a:ext>
            </a:extLst>
          </p:cNvPr>
          <p:cNvGrpSpPr/>
          <p:nvPr/>
        </p:nvGrpSpPr>
        <p:grpSpPr>
          <a:xfrm>
            <a:off x="617342" y="1026447"/>
            <a:ext cx="3444840" cy="1953397"/>
            <a:chOff x="0" y="0"/>
            <a:chExt cx="2263775" cy="1074441"/>
          </a:xfrm>
        </p:grpSpPr>
        <p:sp>
          <p:nvSpPr>
            <p:cNvPr id="63" name="Freeform 63">
              <a:extLst>
                <a:ext uri="{FF2B5EF4-FFF2-40B4-BE49-F238E27FC236}">
                  <a16:creationId xmlns:a16="http://schemas.microsoft.com/office/drawing/2014/main" id="{60E4D310-88A2-7CC2-3ABC-1CABB3A83CF5}"/>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64" name="Freeform 64">
              <a:extLst>
                <a:ext uri="{FF2B5EF4-FFF2-40B4-BE49-F238E27FC236}">
                  <a16:creationId xmlns:a16="http://schemas.microsoft.com/office/drawing/2014/main" id="{F37FA762-433C-39B2-7911-1BD30184CCA9}"/>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65" name="Freeform 65">
              <a:extLst>
                <a:ext uri="{FF2B5EF4-FFF2-40B4-BE49-F238E27FC236}">
                  <a16:creationId xmlns:a16="http://schemas.microsoft.com/office/drawing/2014/main" id="{1C1AF431-029E-9FB7-4D01-DBD2C872F6D6}"/>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66" name="Group 66">
            <a:extLst>
              <a:ext uri="{FF2B5EF4-FFF2-40B4-BE49-F238E27FC236}">
                <a16:creationId xmlns:a16="http://schemas.microsoft.com/office/drawing/2014/main" id="{8F2BB883-80D4-A8B2-B6FA-B2FF62A8926D}"/>
              </a:ext>
            </a:extLst>
          </p:cNvPr>
          <p:cNvGrpSpPr/>
          <p:nvPr/>
        </p:nvGrpSpPr>
        <p:grpSpPr>
          <a:xfrm>
            <a:off x="1004160" y="755631"/>
            <a:ext cx="2671204" cy="566577"/>
            <a:chOff x="0" y="0"/>
            <a:chExt cx="1755380" cy="372326"/>
          </a:xfrm>
        </p:grpSpPr>
        <p:sp>
          <p:nvSpPr>
            <p:cNvPr id="67" name="Freeform 67">
              <a:extLst>
                <a:ext uri="{FF2B5EF4-FFF2-40B4-BE49-F238E27FC236}">
                  <a16:creationId xmlns:a16="http://schemas.microsoft.com/office/drawing/2014/main" id="{C4EF6976-EE7E-297D-8D4C-57107E4E0BDE}"/>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68" name="Freeform 68">
              <a:extLst>
                <a:ext uri="{FF2B5EF4-FFF2-40B4-BE49-F238E27FC236}">
                  <a16:creationId xmlns:a16="http://schemas.microsoft.com/office/drawing/2014/main" id="{23EBC9DF-6350-DC14-50AC-22CEECA44D97}"/>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69" name="Freeform 69">
              <a:extLst>
                <a:ext uri="{FF2B5EF4-FFF2-40B4-BE49-F238E27FC236}">
                  <a16:creationId xmlns:a16="http://schemas.microsoft.com/office/drawing/2014/main" id="{0396BBF5-2434-FA99-9BAE-79AB67A9B0E4}"/>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70" name="TextBox 70">
            <a:extLst>
              <a:ext uri="{FF2B5EF4-FFF2-40B4-BE49-F238E27FC236}">
                <a16:creationId xmlns:a16="http://schemas.microsoft.com/office/drawing/2014/main" id="{EAEA9670-D783-26AB-389E-7965CC97C54B}"/>
              </a:ext>
            </a:extLst>
          </p:cNvPr>
          <p:cNvSpPr txBox="1"/>
          <p:nvPr/>
        </p:nvSpPr>
        <p:spPr>
          <a:xfrm>
            <a:off x="1074422" y="935261"/>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الوسائل</a:t>
            </a:r>
          </a:p>
        </p:txBody>
      </p:sp>
      <p:grpSp>
        <p:nvGrpSpPr>
          <p:cNvPr id="72" name="Group 72">
            <a:extLst>
              <a:ext uri="{FF2B5EF4-FFF2-40B4-BE49-F238E27FC236}">
                <a16:creationId xmlns:a16="http://schemas.microsoft.com/office/drawing/2014/main" id="{3D83FB83-8DF7-F5BF-50FD-7C0292692427}"/>
              </a:ext>
            </a:extLst>
          </p:cNvPr>
          <p:cNvGrpSpPr/>
          <p:nvPr/>
        </p:nvGrpSpPr>
        <p:grpSpPr>
          <a:xfrm>
            <a:off x="14300219" y="994717"/>
            <a:ext cx="3444840" cy="1635002"/>
            <a:chOff x="0" y="0"/>
            <a:chExt cx="2263775" cy="1074441"/>
          </a:xfrm>
        </p:grpSpPr>
        <p:sp>
          <p:nvSpPr>
            <p:cNvPr id="73" name="Freeform 73">
              <a:extLst>
                <a:ext uri="{FF2B5EF4-FFF2-40B4-BE49-F238E27FC236}">
                  <a16:creationId xmlns:a16="http://schemas.microsoft.com/office/drawing/2014/main" id="{2D281477-28BA-9E9A-0CD7-B3AE4CA2060E}"/>
                </a:ext>
              </a:extLst>
            </p:cNvPr>
            <p:cNvSpPr/>
            <p:nvPr/>
          </p:nvSpPr>
          <p:spPr>
            <a:xfrm>
              <a:off x="40000" y="45156"/>
              <a:ext cx="2223774" cy="1028579"/>
            </a:xfrm>
            <a:custGeom>
              <a:avLst/>
              <a:gdLst/>
              <a:ahLst/>
              <a:cxnLst/>
              <a:rect l="l" t="t" r="r" b="b"/>
              <a:pathLst>
                <a:path w="2223774" h="1028579">
                  <a:moveTo>
                    <a:pt x="640" y="998805"/>
                  </a:moveTo>
                  <a:cubicBezTo>
                    <a:pt x="-1900" y="1007694"/>
                    <a:pt x="3180" y="1014044"/>
                    <a:pt x="14889" y="1015315"/>
                  </a:cubicBezTo>
                  <a:cubicBezTo>
                    <a:pt x="28335" y="1016584"/>
                    <a:pt x="40101" y="1016584"/>
                    <a:pt x="53548" y="1016584"/>
                  </a:cubicBezTo>
                  <a:cubicBezTo>
                    <a:pt x="107336" y="1017855"/>
                    <a:pt x="161123" y="1017855"/>
                    <a:pt x="216591" y="1019125"/>
                  </a:cubicBezTo>
                  <a:cubicBezTo>
                    <a:pt x="246846" y="1020394"/>
                    <a:pt x="277102" y="1021665"/>
                    <a:pt x="305676" y="1022934"/>
                  </a:cubicBezTo>
                  <a:cubicBezTo>
                    <a:pt x="356102" y="1024205"/>
                    <a:pt x="404847" y="1024205"/>
                    <a:pt x="455272" y="1025475"/>
                  </a:cubicBezTo>
                  <a:cubicBezTo>
                    <a:pt x="475443" y="1025475"/>
                    <a:pt x="493932" y="1025475"/>
                    <a:pt x="514102" y="1024205"/>
                  </a:cubicBezTo>
                  <a:cubicBezTo>
                    <a:pt x="522507" y="1024205"/>
                    <a:pt x="532592" y="1022934"/>
                    <a:pt x="540996" y="1022934"/>
                  </a:cubicBezTo>
                  <a:cubicBezTo>
                    <a:pt x="574613" y="1024205"/>
                    <a:pt x="1246955" y="1015315"/>
                    <a:pt x="1280572" y="1016584"/>
                  </a:cubicBezTo>
                  <a:cubicBezTo>
                    <a:pt x="1327636" y="1017855"/>
                    <a:pt x="1457061" y="1017855"/>
                    <a:pt x="1504125" y="1017855"/>
                  </a:cubicBezTo>
                  <a:cubicBezTo>
                    <a:pt x="1522615" y="1017855"/>
                    <a:pt x="1539423" y="1016584"/>
                    <a:pt x="1557913" y="1016584"/>
                  </a:cubicBezTo>
                  <a:lnTo>
                    <a:pt x="1648679" y="1020394"/>
                  </a:lnTo>
                  <a:cubicBezTo>
                    <a:pt x="1714232" y="1022934"/>
                    <a:pt x="1778104" y="1020394"/>
                    <a:pt x="1843658" y="1024205"/>
                  </a:cubicBezTo>
                  <a:cubicBezTo>
                    <a:pt x="1952913" y="1029284"/>
                    <a:pt x="2063849" y="1022934"/>
                    <a:pt x="2160275" y="1028015"/>
                  </a:cubicBezTo>
                  <a:cubicBezTo>
                    <a:pt x="2180595" y="1029284"/>
                    <a:pt x="2200915" y="1028015"/>
                    <a:pt x="2223775" y="1028015"/>
                  </a:cubicBezTo>
                  <a:lnTo>
                    <a:pt x="2223775" y="968325"/>
                  </a:lnTo>
                  <a:cubicBezTo>
                    <a:pt x="2222505" y="918663"/>
                    <a:pt x="2221235" y="883110"/>
                    <a:pt x="2221235" y="845334"/>
                  </a:cubicBezTo>
                  <a:cubicBezTo>
                    <a:pt x="2221235" y="801633"/>
                    <a:pt x="2225045" y="757191"/>
                    <a:pt x="2218695" y="713490"/>
                  </a:cubicBezTo>
                  <a:cubicBezTo>
                    <a:pt x="2211075" y="684603"/>
                    <a:pt x="2199645" y="115009"/>
                    <a:pt x="2199645" y="86122"/>
                  </a:cubicBezTo>
                  <a:cubicBezTo>
                    <a:pt x="2197105" y="66123"/>
                    <a:pt x="2195835" y="45383"/>
                    <a:pt x="2193295" y="25385"/>
                  </a:cubicBezTo>
                  <a:cubicBezTo>
                    <a:pt x="2193295" y="19459"/>
                    <a:pt x="2192025" y="13534"/>
                    <a:pt x="2190755" y="5644"/>
                  </a:cubicBezTo>
                  <a:cubicBezTo>
                    <a:pt x="2180595" y="3104"/>
                    <a:pt x="2171705" y="1834"/>
                    <a:pt x="2161545" y="564"/>
                  </a:cubicBezTo>
                  <a:cubicBezTo>
                    <a:pt x="2153925" y="-706"/>
                    <a:pt x="2146305" y="564"/>
                    <a:pt x="2139955" y="564"/>
                  </a:cubicBezTo>
                  <a:lnTo>
                    <a:pt x="6484" y="5644"/>
                  </a:lnTo>
                  <a:lnTo>
                    <a:pt x="640" y="998805"/>
                  </a:lnTo>
                  <a:close/>
                </a:path>
              </a:pathLst>
            </a:custGeom>
            <a:solidFill>
              <a:srgbClr val="96C15E"/>
            </a:solidFill>
          </p:spPr>
          <p:txBody>
            <a:bodyPr/>
            <a:lstStyle/>
            <a:p>
              <a:endParaRPr lang="fr-FR"/>
            </a:p>
          </p:txBody>
        </p:sp>
        <p:sp>
          <p:nvSpPr>
            <p:cNvPr id="74" name="Freeform 74">
              <a:extLst>
                <a:ext uri="{FF2B5EF4-FFF2-40B4-BE49-F238E27FC236}">
                  <a16:creationId xmlns:a16="http://schemas.microsoft.com/office/drawing/2014/main" id="{1C9A002B-BC87-1691-0E90-A25A6DE1D8BA}"/>
                </a:ext>
              </a:extLst>
            </p:cNvPr>
            <p:cNvSpPr/>
            <p:nvPr/>
          </p:nvSpPr>
          <p:spPr>
            <a:xfrm>
              <a:off x="11430" y="16510"/>
              <a:ext cx="2202815" cy="1019831"/>
            </a:xfrm>
            <a:custGeom>
              <a:avLst/>
              <a:gdLst/>
              <a:ahLst/>
              <a:cxnLst/>
              <a:rect l="l" t="t" r="r" b="b"/>
              <a:pathLst>
                <a:path w="2202815" h="1019831">
                  <a:moveTo>
                    <a:pt x="2202815" y="1019831"/>
                  </a:moveTo>
                  <a:lnTo>
                    <a:pt x="0" y="1012211"/>
                  </a:lnTo>
                  <a:lnTo>
                    <a:pt x="0" y="363641"/>
                  </a:lnTo>
                  <a:lnTo>
                    <a:pt x="7620" y="20320"/>
                  </a:lnTo>
                  <a:lnTo>
                    <a:pt x="1099035" y="0"/>
                  </a:lnTo>
                  <a:lnTo>
                    <a:pt x="2181225" y="8890"/>
                  </a:lnTo>
                  <a:close/>
                </a:path>
              </a:pathLst>
            </a:custGeom>
            <a:solidFill>
              <a:srgbClr val="F8F8F8"/>
            </a:solidFill>
          </p:spPr>
          <p:txBody>
            <a:bodyPr/>
            <a:lstStyle/>
            <a:p>
              <a:endParaRPr lang="fr-FR"/>
            </a:p>
          </p:txBody>
        </p:sp>
        <p:sp>
          <p:nvSpPr>
            <p:cNvPr id="75" name="Freeform 75">
              <a:extLst>
                <a:ext uri="{FF2B5EF4-FFF2-40B4-BE49-F238E27FC236}">
                  <a16:creationId xmlns:a16="http://schemas.microsoft.com/office/drawing/2014/main" id="{F8567CA9-D207-7CC0-17A9-2A33BBEC134E}"/>
                </a:ext>
              </a:extLst>
            </p:cNvPr>
            <p:cNvSpPr/>
            <p:nvPr/>
          </p:nvSpPr>
          <p:spPr>
            <a:xfrm>
              <a:off x="-215" y="0"/>
              <a:ext cx="2227159" cy="1045795"/>
            </a:xfrm>
            <a:custGeom>
              <a:avLst/>
              <a:gdLst/>
              <a:ahLst/>
              <a:cxnLst/>
              <a:rect l="l" t="t" r="r" b="b"/>
              <a:pathLst>
                <a:path w="2227159" h="1045795">
                  <a:moveTo>
                    <a:pt x="2194140" y="21590"/>
                  </a:moveTo>
                  <a:cubicBezTo>
                    <a:pt x="2195410" y="34290"/>
                    <a:pt x="2195410" y="44450"/>
                    <a:pt x="2196680" y="53505"/>
                  </a:cubicBezTo>
                  <a:cubicBezTo>
                    <a:pt x="2199220" y="73503"/>
                    <a:pt x="2200490" y="94243"/>
                    <a:pt x="2203030" y="114242"/>
                  </a:cubicBezTo>
                  <a:cubicBezTo>
                    <a:pt x="2203030" y="143129"/>
                    <a:pt x="2215730" y="712723"/>
                    <a:pt x="2222080" y="741610"/>
                  </a:cubicBezTo>
                  <a:cubicBezTo>
                    <a:pt x="2228430" y="785311"/>
                    <a:pt x="2224620" y="829753"/>
                    <a:pt x="2224620" y="873454"/>
                  </a:cubicBezTo>
                  <a:cubicBezTo>
                    <a:pt x="2224620" y="911970"/>
                    <a:pt x="2225890" y="947523"/>
                    <a:pt x="2227160" y="985540"/>
                  </a:cubicBezTo>
                  <a:lnTo>
                    <a:pt x="2227160" y="1045231"/>
                  </a:lnTo>
                  <a:cubicBezTo>
                    <a:pt x="2204300" y="1045231"/>
                    <a:pt x="2183980" y="1046500"/>
                    <a:pt x="2163660" y="1045231"/>
                  </a:cubicBezTo>
                  <a:cubicBezTo>
                    <a:pt x="2055320" y="1040150"/>
                    <a:pt x="1944384" y="1046500"/>
                    <a:pt x="1835128" y="1041421"/>
                  </a:cubicBezTo>
                  <a:cubicBezTo>
                    <a:pt x="1769575" y="1037611"/>
                    <a:pt x="1705702" y="1040150"/>
                    <a:pt x="1640149" y="1037611"/>
                  </a:cubicBezTo>
                  <a:lnTo>
                    <a:pt x="1549383" y="1033800"/>
                  </a:lnTo>
                  <a:cubicBezTo>
                    <a:pt x="1530893" y="1033800"/>
                    <a:pt x="1514085" y="1035071"/>
                    <a:pt x="1495595" y="1035071"/>
                  </a:cubicBezTo>
                  <a:cubicBezTo>
                    <a:pt x="1448532" y="1033800"/>
                    <a:pt x="1319106" y="1035071"/>
                    <a:pt x="1272042" y="1033800"/>
                  </a:cubicBezTo>
                  <a:cubicBezTo>
                    <a:pt x="1238425" y="1032531"/>
                    <a:pt x="566083" y="1041421"/>
                    <a:pt x="532466" y="1040150"/>
                  </a:cubicBezTo>
                  <a:cubicBezTo>
                    <a:pt x="524062" y="1040150"/>
                    <a:pt x="513977" y="1041421"/>
                    <a:pt x="505572" y="1041421"/>
                  </a:cubicBezTo>
                  <a:cubicBezTo>
                    <a:pt x="485402" y="1041421"/>
                    <a:pt x="466913" y="1042690"/>
                    <a:pt x="446743" y="1042690"/>
                  </a:cubicBezTo>
                  <a:cubicBezTo>
                    <a:pt x="396317" y="1042690"/>
                    <a:pt x="347572" y="1041421"/>
                    <a:pt x="297147" y="1040150"/>
                  </a:cubicBezTo>
                  <a:cubicBezTo>
                    <a:pt x="266891" y="1038881"/>
                    <a:pt x="236636" y="1037611"/>
                    <a:pt x="208061" y="1036340"/>
                  </a:cubicBezTo>
                  <a:cubicBezTo>
                    <a:pt x="154274" y="1035071"/>
                    <a:pt x="100487" y="1033800"/>
                    <a:pt x="45019" y="1033800"/>
                  </a:cubicBezTo>
                  <a:cubicBezTo>
                    <a:pt x="34505" y="1033800"/>
                    <a:pt x="25615" y="1033800"/>
                    <a:pt x="15455" y="1032531"/>
                  </a:cubicBezTo>
                  <a:cubicBezTo>
                    <a:pt x="6565" y="1031261"/>
                    <a:pt x="1485" y="1024911"/>
                    <a:pt x="4025" y="1016021"/>
                  </a:cubicBezTo>
                  <a:cubicBezTo>
                    <a:pt x="12915" y="984558"/>
                    <a:pt x="9105" y="966041"/>
                    <a:pt x="7835" y="946783"/>
                  </a:cubicBezTo>
                  <a:cubicBezTo>
                    <a:pt x="6565" y="907526"/>
                    <a:pt x="2755" y="869010"/>
                    <a:pt x="4025" y="829753"/>
                  </a:cubicBezTo>
                  <a:cubicBezTo>
                    <a:pt x="1485" y="780867"/>
                    <a:pt x="-3595" y="175719"/>
                    <a:pt x="4025" y="126093"/>
                  </a:cubicBezTo>
                  <a:cubicBezTo>
                    <a:pt x="5295" y="116464"/>
                    <a:pt x="4025" y="106094"/>
                    <a:pt x="5295" y="96465"/>
                  </a:cubicBezTo>
                  <a:cubicBezTo>
                    <a:pt x="6565" y="80910"/>
                    <a:pt x="9105" y="63874"/>
                    <a:pt x="10375" y="44450"/>
                  </a:cubicBezTo>
                  <a:cubicBezTo>
                    <a:pt x="10375" y="41910"/>
                    <a:pt x="11645" y="39370"/>
                    <a:pt x="12915" y="38100"/>
                  </a:cubicBezTo>
                  <a:cubicBezTo>
                    <a:pt x="34505" y="35560"/>
                    <a:pt x="58465" y="30480"/>
                    <a:pt x="85359" y="29210"/>
                  </a:cubicBezTo>
                  <a:cubicBezTo>
                    <a:pt x="130742" y="25400"/>
                    <a:pt x="176125" y="22860"/>
                    <a:pt x="223189" y="20320"/>
                  </a:cubicBezTo>
                  <a:cubicBezTo>
                    <a:pt x="255125" y="17780"/>
                    <a:pt x="287061" y="16510"/>
                    <a:pt x="317317" y="13970"/>
                  </a:cubicBezTo>
                  <a:cubicBezTo>
                    <a:pt x="347572" y="11430"/>
                    <a:pt x="379508" y="8890"/>
                    <a:pt x="409764" y="8890"/>
                  </a:cubicBezTo>
                  <a:cubicBezTo>
                    <a:pt x="443381" y="7620"/>
                    <a:pt x="476998" y="10160"/>
                    <a:pt x="510615" y="8890"/>
                  </a:cubicBezTo>
                  <a:cubicBezTo>
                    <a:pt x="552636" y="8890"/>
                    <a:pt x="1314063" y="6350"/>
                    <a:pt x="1356085" y="5080"/>
                  </a:cubicBezTo>
                  <a:cubicBezTo>
                    <a:pt x="1396425" y="3810"/>
                    <a:pt x="1436766" y="2540"/>
                    <a:pt x="1478787" y="2540"/>
                  </a:cubicBezTo>
                  <a:cubicBezTo>
                    <a:pt x="1547702" y="1270"/>
                    <a:pt x="1614936" y="0"/>
                    <a:pt x="1683851" y="0"/>
                  </a:cubicBezTo>
                  <a:cubicBezTo>
                    <a:pt x="1712426" y="0"/>
                    <a:pt x="1742681" y="2540"/>
                    <a:pt x="1771255" y="2540"/>
                  </a:cubicBezTo>
                  <a:cubicBezTo>
                    <a:pt x="1850256" y="3810"/>
                    <a:pt x="1930936" y="5080"/>
                    <a:pt x="2009937" y="7620"/>
                  </a:cubicBezTo>
                  <a:cubicBezTo>
                    <a:pt x="2051958" y="8890"/>
                    <a:pt x="2093979" y="12700"/>
                    <a:pt x="2136001" y="16510"/>
                  </a:cubicBezTo>
                  <a:lnTo>
                    <a:pt x="2163660" y="16510"/>
                  </a:lnTo>
                  <a:cubicBezTo>
                    <a:pt x="2175090" y="17780"/>
                    <a:pt x="2183980" y="20320"/>
                    <a:pt x="2194140" y="21590"/>
                  </a:cubicBezTo>
                  <a:close/>
                  <a:moveTo>
                    <a:pt x="2204300" y="1028721"/>
                  </a:moveTo>
                  <a:cubicBezTo>
                    <a:pt x="2205570" y="1012211"/>
                    <a:pt x="2206840" y="999511"/>
                    <a:pt x="2206840" y="986811"/>
                  </a:cubicBezTo>
                  <a:cubicBezTo>
                    <a:pt x="2205570" y="943820"/>
                    <a:pt x="2204300" y="904563"/>
                    <a:pt x="2204300" y="862344"/>
                  </a:cubicBezTo>
                  <a:cubicBezTo>
                    <a:pt x="2204300" y="843086"/>
                    <a:pt x="2206840" y="823828"/>
                    <a:pt x="2205570" y="804569"/>
                  </a:cubicBezTo>
                  <a:cubicBezTo>
                    <a:pt x="2205570" y="786793"/>
                    <a:pt x="2204300" y="768275"/>
                    <a:pt x="2203030" y="750499"/>
                  </a:cubicBezTo>
                  <a:cubicBezTo>
                    <a:pt x="2197950" y="723093"/>
                    <a:pt x="2186520" y="155721"/>
                    <a:pt x="2186520" y="128315"/>
                  </a:cubicBezTo>
                  <a:cubicBezTo>
                    <a:pt x="2183980" y="105353"/>
                    <a:pt x="2181440" y="81651"/>
                    <a:pt x="2178900" y="58690"/>
                  </a:cubicBezTo>
                  <a:cubicBezTo>
                    <a:pt x="2177630" y="44450"/>
                    <a:pt x="2176360" y="43180"/>
                    <a:pt x="2159533" y="41910"/>
                  </a:cubicBezTo>
                  <a:cubicBezTo>
                    <a:pt x="2154490" y="41910"/>
                    <a:pt x="2151128" y="41910"/>
                    <a:pt x="2146086" y="40640"/>
                  </a:cubicBezTo>
                  <a:cubicBezTo>
                    <a:pt x="2104064" y="36830"/>
                    <a:pt x="2060362" y="31750"/>
                    <a:pt x="2018341" y="30480"/>
                  </a:cubicBezTo>
                  <a:cubicBezTo>
                    <a:pt x="1915809" y="26670"/>
                    <a:pt x="1811596" y="25400"/>
                    <a:pt x="1709064" y="22860"/>
                  </a:cubicBezTo>
                  <a:lnTo>
                    <a:pt x="1588042" y="22860"/>
                  </a:lnTo>
                  <a:cubicBezTo>
                    <a:pt x="1534255" y="22860"/>
                    <a:pt x="1480468" y="22860"/>
                    <a:pt x="1428361" y="24130"/>
                  </a:cubicBezTo>
                  <a:cubicBezTo>
                    <a:pt x="1382978" y="25400"/>
                    <a:pt x="618190" y="29210"/>
                    <a:pt x="572807" y="29210"/>
                  </a:cubicBezTo>
                  <a:cubicBezTo>
                    <a:pt x="498849" y="29210"/>
                    <a:pt x="424892" y="26670"/>
                    <a:pt x="350934" y="33020"/>
                  </a:cubicBezTo>
                  <a:cubicBezTo>
                    <a:pt x="312274" y="36830"/>
                    <a:pt x="275295" y="36830"/>
                    <a:pt x="238317" y="38100"/>
                  </a:cubicBezTo>
                  <a:cubicBezTo>
                    <a:pt x="174444" y="41910"/>
                    <a:pt x="110572" y="45720"/>
                    <a:pt x="46699" y="50800"/>
                  </a:cubicBezTo>
                  <a:cubicBezTo>
                    <a:pt x="33235" y="50800"/>
                    <a:pt x="30695" y="52764"/>
                    <a:pt x="29425" y="61652"/>
                  </a:cubicBezTo>
                  <a:cubicBezTo>
                    <a:pt x="28155" y="74985"/>
                    <a:pt x="28155" y="88317"/>
                    <a:pt x="26885" y="101650"/>
                  </a:cubicBezTo>
                  <a:cubicBezTo>
                    <a:pt x="25615" y="123871"/>
                    <a:pt x="23075" y="145351"/>
                    <a:pt x="21805" y="167572"/>
                  </a:cubicBezTo>
                  <a:cubicBezTo>
                    <a:pt x="16725" y="191274"/>
                    <a:pt x="23075" y="770497"/>
                    <a:pt x="25615" y="794200"/>
                  </a:cubicBezTo>
                  <a:cubicBezTo>
                    <a:pt x="25615" y="819383"/>
                    <a:pt x="25615" y="845308"/>
                    <a:pt x="26885" y="870491"/>
                  </a:cubicBezTo>
                  <a:cubicBezTo>
                    <a:pt x="26885" y="889009"/>
                    <a:pt x="29425" y="907526"/>
                    <a:pt x="29425" y="926043"/>
                  </a:cubicBezTo>
                  <a:cubicBezTo>
                    <a:pt x="29425" y="946042"/>
                    <a:pt x="29425" y="966041"/>
                    <a:pt x="28155" y="986811"/>
                  </a:cubicBezTo>
                  <a:lnTo>
                    <a:pt x="28155" y="996971"/>
                  </a:lnTo>
                  <a:cubicBezTo>
                    <a:pt x="28155" y="1007131"/>
                    <a:pt x="31965" y="1010941"/>
                    <a:pt x="40855" y="1010941"/>
                  </a:cubicBezTo>
                  <a:cubicBezTo>
                    <a:pt x="61827" y="1010941"/>
                    <a:pt x="85359" y="1012211"/>
                    <a:pt x="107210" y="1012211"/>
                  </a:cubicBezTo>
                  <a:cubicBezTo>
                    <a:pt x="139146" y="1012211"/>
                    <a:pt x="172763" y="1009671"/>
                    <a:pt x="204700" y="1012211"/>
                  </a:cubicBezTo>
                  <a:cubicBezTo>
                    <a:pt x="256806" y="1016021"/>
                    <a:pt x="308913" y="1018561"/>
                    <a:pt x="361019" y="1017291"/>
                  </a:cubicBezTo>
                  <a:cubicBezTo>
                    <a:pt x="394636" y="1016021"/>
                    <a:pt x="426572" y="1018561"/>
                    <a:pt x="460189" y="1018561"/>
                  </a:cubicBezTo>
                  <a:cubicBezTo>
                    <a:pt x="508934" y="1018561"/>
                    <a:pt x="557679" y="1017291"/>
                    <a:pt x="606424" y="1018561"/>
                  </a:cubicBezTo>
                  <a:cubicBezTo>
                    <a:pt x="678700" y="1019831"/>
                    <a:pt x="1472064" y="1009671"/>
                    <a:pt x="1546021" y="1012211"/>
                  </a:cubicBezTo>
                  <a:cubicBezTo>
                    <a:pt x="1577957" y="1013481"/>
                    <a:pt x="1609893" y="1014751"/>
                    <a:pt x="1640149" y="1014751"/>
                  </a:cubicBezTo>
                  <a:cubicBezTo>
                    <a:pt x="1695617" y="1017291"/>
                    <a:pt x="1749404" y="1013481"/>
                    <a:pt x="1804873" y="1017291"/>
                  </a:cubicBezTo>
                  <a:cubicBezTo>
                    <a:pt x="1850256" y="1019831"/>
                    <a:pt x="1895639" y="1019831"/>
                    <a:pt x="1941022" y="1022371"/>
                  </a:cubicBezTo>
                  <a:cubicBezTo>
                    <a:pt x="2008256" y="1026181"/>
                    <a:pt x="2075490" y="1028721"/>
                    <a:pt x="2142724" y="1029991"/>
                  </a:cubicBezTo>
                  <a:cubicBezTo>
                    <a:pt x="2166200" y="1029991"/>
                    <a:pt x="2183980" y="1028721"/>
                    <a:pt x="2204300" y="1028721"/>
                  </a:cubicBezTo>
                  <a:close/>
                </a:path>
              </a:pathLst>
            </a:custGeom>
            <a:solidFill>
              <a:srgbClr val="2A2B39"/>
            </a:solidFill>
          </p:spPr>
          <p:txBody>
            <a:bodyPr/>
            <a:lstStyle/>
            <a:p>
              <a:endParaRPr lang="fr-FR"/>
            </a:p>
          </p:txBody>
        </p:sp>
      </p:grpSp>
      <p:grpSp>
        <p:nvGrpSpPr>
          <p:cNvPr id="76" name="Group 76">
            <a:extLst>
              <a:ext uri="{FF2B5EF4-FFF2-40B4-BE49-F238E27FC236}">
                <a16:creationId xmlns:a16="http://schemas.microsoft.com/office/drawing/2014/main" id="{56B8673F-DF3C-9DB2-7643-C380DD8688F7}"/>
              </a:ext>
            </a:extLst>
          </p:cNvPr>
          <p:cNvGrpSpPr/>
          <p:nvPr/>
        </p:nvGrpSpPr>
        <p:grpSpPr>
          <a:xfrm>
            <a:off x="14687037" y="723900"/>
            <a:ext cx="2671204" cy="566577"/>
            <a:chOff x="0" y="0"/>
            <a:chExt cx="1755380" cy="372326"/>
          </a:xfrm>
        </p:grpSpPr>
        <p:sp>
          <p:nvSpPr>
            <p:cNvPr id="77" name="Freeform 77">
              <a:extLst>
                <a:ext uri="{FF2B5EF4-FFF2-40B4-BE49-F238E27FC236}">
                  <a16:creationId xmlns:a16="http://schemas.microsoft.com/office/drawing/2014/main" id="{257A0A58-F325-2020-C3F2-85BA3BCA1794}"/>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78" name="Freeform 78">
              <a:extLst>
                <a:ext uri="{FF2B5EF4-FFF2-40B4-BE49-F238E27FC236}">
                  <a16:creationId xmlns:a16="http://schemas.microsoft.com/office/drawing/2014/main" id="{43BB3F29-565C-1661-0674-4038A8457132}"/>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79" name="Freeform 79">
              <a:extLst>
                <a:ext uri="{FF2B5EF4-FFF2-40B4-BE49-F238E27FC236}">
                  <a16:creationId xmlns:a16="http://schemas.microsoft.com/office/drawing/2014/main" id="{59E54101-D0A7-3F37-F452-C0FB4EE1210A}"/>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80" name="TextBox 80">
            <a:extLst>
              <a:ext uri="{FF2B5EF4-FFF2-40B4-BE49-F238E27FC236}">
                <a16:creationId xmlns:a16="http://schemas.microsoft.com/office/drawing/2014/main" id="{57E8F15F-DF6C-DB7C-9F44-3529E92DE880}"/>
              </a:ext>
            </a:extLst>
          </p:cNvPr>
          <p:cNvSpPr txBox="1"/>
          <p:nvPr/>
        </p:nvSpPr>
        <p:spPr>
          <a:xfrm>
            <a:off x="15289400" y="1608184"/>
            <a:ext cx="1466478" cy="781945"/>
          </a:xfrm>
          <a:prstGeom prst="rect">
            <a:avLst/>
          </a:prstGeom>
        </p:spPr>
        <p:txBody>
          <a:bodyPr lIns="0" tIns="0" rIns="0" bIns="0" rtlCol="0" anchor="t">
            <a:spAutoFit/>
          </a:bodyPr>
          <a:lstStyle/>
          <a:p>
            <a:pPr algn="ctr" rtl="1">
              <a:lnSpc>
                <a:spcPts val="3138"/>
              </a:lnSpc>
              <a:spcBef>
                <a:spcPct val="0"/>
              </a:spcBef>
            </a:pPr>
            <a:r>
              <a:rPr lang="ar-MA" sz="2241" dirty="0">
                <a:solidFill>
                  <a:srgbClr val="000000"/>
                </a:solidFill>
                <a:latin typeface="IBM Plex Sans Arabic"/>
                <a:ea typeface="IBM Plex Sans Arabic"/>
                <a:cs typeface="IBM Plex Sans Arabic"/>
                <a:sym typeface="IBM Plex Sans Arabic"/>
              </a:rPr>
              <a:t>10</a:t>
            </a:r>
            <a:r>
              <a:rPr lang="ar-EG" sz="2241" dirty="0">
                <a:solidFill>
                  <a:srgbClr val="000000"/>
                </a:solidFill>
                <a:latin typeface="IBM Plex Sans Arabic"/>
                <a:ea typeface="IBM Plex Sans Arabic"/>
                <a:cs typeface="IBM Plex Sans Arabic"/>
                <a:sym typeface="IBM Plex Sans Arabic"/>
                <a:rtl/>
              </a:rPr>
              <a:t> إلى </a:t>
            </a:r>
            <a:r>
              <a:rPr lang="ar-MA" sz="2241" dirty="0">
                <a:solidFill>
                  <a:srgbClr val="000000"/>
                </a:solidFill>
                <a:latin typeface="IBM Plex Sans Arabic"/>
                <a:ea typeface="IBM Plex Sans Arabic"/>
                <a:cs typeface="IBM Plex Sans Arabic"/>
                <a:sym typeface="IBM Plex Sans Arabic"/>
              </a:rPr>
              <a:t>15</a:t>
            </a:r>
            <a:r>
              <a:rPr lang="ar-EG" sz="2241" dirty="0">
                <a:solidFill>
                  <a:srgbClr val="000000"/>
                </a:solidFill>
                <a:latin typeface="IBM Plex Sans Arabic"/>
                <a:ea typeface="IBM Plex Sans Arabic"/>
                <a:cs typeface="IBM Plex Sans Arabic"/>
                <a:sym typeface="IBM Plex Sans Arabic"/>
                <a:rtl/>
              </a:rPr>
              <a:t> دقا</a:t>
            </a:r>
            <a:r>
              <a:rPr lang="ar-MA" sz="2241" dirty="0">
                <a:solidFill>
                  <a:srgbClr val="000000"/>
                </a:solidFill>
                <a:latin typeface="IBM Plex Sans Arabic"/>
                <a:ea typeface="IBM Plex Sans Arabic"/>
                <a:cs typeface="IBM Plex Sans Arabic"/>
                <a:sym typeface="IBM Plex Sans Arabic"/>
                <a:rtl/>
              </a:rPr>
              <a:t>ئ</a:t>
            </a:r>
            <a:r>
              <a:rPr lang="ar-EG" sz="2241" dirty="0">
                <a:solidFill>
                  <a:srgbClr val="000000"/>
                </a:solidFill>
                <a:latin typeface="IBM Plex Sans Arabic"/>
                <a:ea typeface="IBM Plex Sans Arabic"/>
                <a:cs typeface="IBM Plex Sans Arabic"/>
                <a:sym typeface="IBM Plex Sans Arabic"/>
                <a:rtl/>
              </a:rPr>
              <a:t>ق</a:t>
            </a:r>
          </a:p>
        </p:txBody>
      </p:sp>
      <p:sp>
        <p:nvSpPr>
          <p:cNvPr id="81" name="TextBox 81">
            <a:extLst>
              <a:ext uri="{FF2B5EF4-FFF2-40B4-BE49-F238E27FC236}">
                <a16:creationId xmlns:a16="http://schemas.microsoft.com/office/drawing/2014/main" id="{8A390A8C-F7AA-DC32-07C3-D51264B5B0B1}"/>
              </a:ext>
            </a:extLst>
          </p:cNvPr>
          <p:cNvSpPr txBox="1"/>
          <p:nvPr/>
        </p:nvSpPr>
        <p:spPr>
          <a:xfrm>
            <a:off x="14869082" y="882885"/>
            <a:ext cx="2390218" cy="258574"/>
          </a:xfrm>
          <a:prstGeom prst="rect">
            <a:avLst/>
          </a:prstGeom>
        </p:spPr>
        <p:txBody>
          <a:bodyPr lIns="0" tIns="0" rIns="0" bIns="0" rtlCol="0" anchor="t">
            <a:spAutoFit/>
          </a:bodyPr>
          <a:lstStyle/>
          <a:p>
            <a:pPr marL="0" lvl="0" indent="0" algn="ctr" rtl="1">
              <a:lnSpc>
                <a:spcPts val="1804"/>
              </a:lnSpc>
              <a:spcBef>
                <a:spcPct val="0"/>
              </a:spcBef>
            </a:pPr>
            <a:r>
              <a:rPr lang="ar-EG" sz="2200">
                <a:solidFill>
                  <a:srgbClr val="2A2B39"/>
                </a:solidFill>
                <a:latin typeface="IBM Plex Sans Arabic"/>
                <a:ea typeface="IBM Plex Sans Arabic"/>
                <a:cs typeface="IBM Plex Sans Arabic"/>
                <a:sym typeface="IBM Plex Sans Arabic"/>
                <a:rtl/>
              </a:rPr>
              <a:t>المدة</a:t>
            </a:r>
          </a:p>
        </p:txBody>
      </p:sp>
      <p:grpSp>
        <p:nvGrpSpPr>
          <p:cNvPr id="86" name="Group 12">
            <a:extLst>
              <a:ext uri="{FF2B5EF4-FFF2-40B4-BE49-F238E27FC236}">
                <a16:creationId xmlns:a16="http://schemas.microsoft.com/office/drawing/2014/main" id="{AAB2950B-2A82-18D7-15CB-0D195E623F49}"/>
              </a:ext>
            </a:extLst>
          </p:cNvPr>
          <p:cNvGrpSpPr/>
          <p:nvPr/>
        </p:nvGrpSpPr>
        <p:grpSpPr>
          <a:xfrm>
            <a:off x="591800" y="7806845"/>
            <a:ext cx="17252192" cy="2122963"/>
            <a:chOff x="0" y="0"/>
            <a:chExt cx="2269920" cy="2496304"/>
          </a:xfrm>
        </p:grpSpPr>
        <p:sp>
          <p:nvSpPr>
            <p:cNvPr id="87" name="Freeform 13">
              <a:extLst>
                <a:ext uri="{FF2B5EF4-FFF2-40B4-BE49-F238E27FC236}">
                  <a16:creationId xmlns:a16="http://schemas.microsoft.com/office/drawing/2014/main" id="{1CA0ADB6-E5B4-8934-FE23-DD01470D8CB2}"/>
                </a:ext>
              </a:extLst>
            </p:cNvPr>
            <p:cNvSpPr/>
            <p:nvPr/>
          </p:nvSpPr>
          <p:spPr>
            <a:xfrm>
              <a:off x="40000" y="45156"/>
              <a:ext cx="2229919" cy="2450443"/>
            </a:xfrm>
            <a:custGeom>
              <a:avLst/>
              <a:gdLst/>
              <a:ahLst/>
              <a:cxnLst/>
              <a:rect l="l" t="t" r="r" b="b"/>
              <a:pathLst>
                <a:path w="2229919" h="2450443">
                  <a:moveTo>
                    <a:pt x="640" y="2420668"/>
                  </a:moveTo>
                  <a:cubicBezTo>
                    <a:pt x="-1900" y="2429558"/>
                    <a:pt x="3180" y="2435908"/>
                    <a:pt x="14922" y="2437178"/>
                  </a:cubicBezTo>
                  <a:cubicBezTo>
                    <a:pt x="28408" y="2438448"/>
                    <a:pt x="40208" y="2438448"/>
                    <a:pt x="53694" y="2438448"/>
                  </a:cubicBezTo>
                  <a:cubicBezTo>
                    <a:pt x="107637" y="2439718"/>
                    <a:pt x="161581" y="2439718"/>
                    <a:pt x="217210" y="2440988"/>
                  </a:cubicBezTo>
                  <a:cubicBezTo>
                    <a:pt x="247553" y="2442258"/>
                    <a:pt x="277896" y="2443528"/>
                    <a:pt x="306554" y="2444798"/>
                  </a:cubicBezTo>
                  <a:cubicBezTo>
                    <a:pt x="357126" y="2446068"/>
                    <a:pt x="406012" y="2446068"/>
                    <a:pt x="456584" y="2447338"/>
                  </a:cubicBezTo>
                  <a:cubicBezTo>
                    <a:pt x="476813" y="2447338"/>
                    <a:pt x="495356" y="2447338"/>
                    <a:pt x="515585" y="2446068"/>
                  </a:cubicBezTo>
                  <a:cubicBezTo>
                    <a:pt x="524013" y="2446068"/>
                    <a:pt x="534128" y="2444798"/>
                    <a:pt x="542556" y="2444798"/>
                  </a:cubicBezTo>
                  <a:cubicBezTo>
                    <a:pt x="576271" y="2446068"/>
                    <a:pt x="1250564" y="2437178"/>
                    <a:pt x="1284279" y="2438448"/>
                  </a:cubicBezTo>
                  <a:cubicBezTo>
                    <a:pt x="1331479" y="2439718"/>
                    <a:pt x="1461280" y="2439718"/>
                    <a:pt x="1508481" y="2439718"/>
                  </a:cubicBezTo>
                  <a:cubicBezTo>
                    <a:pt x="1527024" y="2439718"/>
                    <a:pt x="1543881" y="2438448"/>
                    <a:pt x="1562424" y="2438448"/>
                  </a:cubicBezTo>
                  <a:lnTo>
                    <a:pt x="1653454" y="2442258"/>
                  </a:lnTo>
                  <a:cubicBezTo>
                    <a:pt x="1719197" y="2444798"/>
                    <a:pt x="1783255" y="2442258"/>
                    <a:pt x="1848999" y="2446068"/>
                  </a:cubicBezTo>
                  <a:cubicBezTo>
                    <a:pt x="1958571" y="2451148"/>
                    <a:pt x="2069830" y="2444798"/>
                    <a:pt x="2166420" y="2449878"/>
                  </a:cubicBezTo>
                  <a:cubicBezTo>
                    <a:pt x="2186740" y="2451148"/>
                    <a:pt x="2207060" y="2449878"/>
                    <a:pt x="2229920" y="2449878"/>
                  </a:cubicBezTo>
                  <a:lnTo>
                    <a:pt x="2229920" y="2390188"/>
                  </a:lnTo>
                  <a:cubicBezTo>
                    <a:pt x="2228650" y="2308306"/>
                    <a:pt x="2227380" y="2218571"/>
                    <a:pt x="2227380" y="2123227"/>
                  </a:cubicBezTo>
                  <a:cubicBezTo>
                    <a:pt x="2227380" y="2012927"/>
                    <a:pt x="2231190" y="1900758"/>
                    <a:pt x="2224840" y="1790458"/>
                  </a:cubicBezTo>
                  <a:cubicBezTo>
                    <a:pt x="2217220" y="1717548"/>
                    <a:pt x="2205790" y="279912"/>
                    <a:pt x="2205790" y="207002"/>
                  </a:cubicBezTo>
                  <a:cubicBezTo>
                    <a:pt x="2203250" y="156526"/>
                    <a:pt x="2201980" y="104180"/>
                    <a:pt x="2199440" y="53704"/>
                  </a:cubicBezTo>
                  <a:cubicBezTo>
                    <a:pt x="2199440" y="38748"/>
                    <a:pt x="2198170" y="23792"/>
                    <a:pt x="2196900" y="5644"/>
                  </a:cubicBezTo>
                  <a:cubicBezTo>
                    <a:pt x="2186740" y="3104"/>
                    <a:pt x="2177850" y="1834"/>
                    <a:pt x="2167690" y="564"/>
                  </a:cubicBezTo>
                  <a:cubicBezTo>
                    <a:pt x="2160070" y="-706"/>
                    <a:pt x="2152450" y="564"/>
                    <a:pt x="2146100" y="564"/>
                  </a:cubicBezTo>
                  <a:lnTo>
                    <a:pt x="6493" y="5644"/>
                  </a:lnTo>
                  <a:lnTo>
                    <a:pt x="640" y="2420668"/>
                  </a:lnTo>
                  <a:close/>
                </a:path>
              </a:pathLst>
            </a:custGeom>
            <a:solidFill>
              <a:srgbClr val="BCD797"/>
            </a:solidFill>
          </p:spPr>
          <p:txBody>
            <a:bodyPr/>
            <a:lstStyle/>
            <a:p>
              <a:endParaRPr lang="fr-FR"/>
            </a:p>
          </p:txBody>
        </p:sp>
        <p:sp>
          <p:nvSpPr>
            <p:cNvPr id="88" name="Freeform 14">
              <a:extLst>
                <a:ext uri="{FF2B5EF4-FFF2-40B4-BE49-F238E27FC236}">
                  <a16:creationId xmlns:a16="http://schemas.microsoft.com/office/drawing/2014/main" id="{F853E911-7943-1D8E-94DF-52DFBC06AFAC}"/>
                </a:ext>
              </a:extLst>
            </p:cNvPr>
            <p:cNvSpPr/>
            <p:nvPr/>
          </p:nvSpPr>
          <p:spPr>
            <a:xfrm>
              <a:off x="11430" y="16510"/>
              <a:ext cx="2208960" cy="2441694"/>
            </a:xfrm>
            <a:custGeom>
              <a:avLst/>
              <a:gdLst/>
              <a:ahLst/>
              <a:cxnLst/>
              <a:rect l="l" t="t" r="r" b="b"/>
              <a:pathLst>
                <a:path w="2208960" h="2441694">
                  <a:moveTo>
                    <a:pt x="2208960" y="2441694"/>
                  </a:moveTo>
                  <a:lnTo>
                    <a:pt x="0" y="2434074"/>
                  </a:lnTo>
                  <a:lnTo>
                    <a:pt x="0" y="863796"/>
                  </a:lnTo>
                  <a:lnTo>
                    <a:pt x="7620" y="20320"/>
                  </a:lnTo>
                  <a:lnTo>
                    <a:pt x="1102132" y="0"/>
                  </a:lnTo>
                  <a:lnTo>
                    <a:pt x="2187370" y="8890"/>
                  </a:lnTo>
                  <a:close/>
                </a:path>
              </a:pathLst>
            </a:custGeom>
            <a:solidFill>
              <a:srgbClr val="F8F8F8"/>
            </a:solidFill>
          </p:spPr>
          <p:txBody>
            <a:bodyPr/>
            <a:lstStyle/>
            <a:p>
              <a:endParaRPr lang="fr-FR"/>
            </a:p>
          </p:txBody>
        </p:sp>
        <p:sp>
          <p:nvSpPr>
            <p:cNvPr id="89" name="Freeform 15">
              <a:extLst>
                <a:ext uri="{FF2B5EF4-FFF2-40B4-BE49-F238E27FC236}">
                  <a16:creationId xmlns:a16="http://schemas.microsoft.com/office/drawing/2014/main" id="{D2DFF72C-4829-6E63-D87A-B044E1FD4902}"/>
                </a:ext>
              </a:extLst>
            </p:cNvPr>
            <p:cNvSpPr/>
            <p:nvPr/>
          </p:nvSpPr>
          <p:spPr>
            <a:xfrm>
              <a:off x="-215" y="0"/>
              <a:ext cx="2233304" cy="2467658"/>
            </a:xfrm>
            <a:custGeom>
              <a:avLst/>
              <a:gdLst/>
              <a:ahLst/>
              <a:cxnLst/>
              <a:rect l="l" t="t" r="r" b="b"/>
              <a:pathLst>
                <a:path w="2233304" h="2467658">
                  <a:moveTo>
                    <a:pt x="2200285" y="21590"/>
                  </a:moveTo>
                  <a:cubicBezTo>
                    <a:pt x="2201555" y="34290"/>
                    <a:pt x="2201555" y="44450"/>
                    <a:pt x="2202825" y="55862"/>
                  </a:cubicBezTo>
                  <a:cubicBezTo>
                    <a:pt x="2205365" y="106338"/>
                    <a:pt x="2206635" y="158684"/>
                    <a:pt x="2209175" y="209160"/>
                  </a:cubicBezTo>
                  <a:cubicBezTo>
                    <a:pt x="2209175" y="282070"/>
                    <a:pt x="2221875" y="1719706"/>
                    <a:pt x="2228225" y="1792616"/>
                  </a:cubicBezTo>
                  <a:cubicBezTo>
                    <a:pt x="2234575" y="1902916"/>
                    <a:pt x="2230765" y="2015085"/>
                    <a:pt x="2230765" y="2125385"/>
                  </a:cubicBezTo>
                  <a:cubicBezTo>
                    <a:pt x="2230765" y="2222598"/>
                    <a:pt x="2232035" y="2312333"/>
                    <a:pt x="2233305" y="2407404"/>
                  </a:cubicBezTo>
                  <a:lnTo>
                    <a:pt x="2233305" y="2467094"/>
                  </a:lnTo>
                  <a:cubicBezTo>
                    <a:pt x="2210445" y="2467094"/>
                    <a:pt x="2190125" y="2468364"/>
                    <a:pt x="2169805" y="2467094"/>
                  </a:cubicBezTo>
                  <a:cubicBezTo>
                    <a:pt x="2061159" y="2462014"/>
                    <a:pt x="1949900" y="2468364"/>
                    <a:pt x="1840328" y="2463284"/>
                  </a:cubicBezTo>
                  <a:cubicBezTo>
                    <a:pt x="1774584" y="2459474"/>
                    <a:pt x="1710526" y="2462014"/>
                    <a:pt x="1644783" y="2459474"/>
                  </a:cubicBezTo>
                  <a:lnTo>
                    <a:pt x="1553753" y="2455664"/>
                  </a:lnTo>
                  <a:cubicBezTo>
                    <a:pt x="1535210" y="2455664"/>
                    <a:pt x="1518353" y="2456934"/>
                    <a:pt x="1499810" y="2456934"/>
                  </a:cubicBezTo>
                  <a:cubicBezTo>
                    <a:pt x="1452609" y="2455664"/>
                    <a:pt x="1322808" y="2456934"/>
                    <a:pt x="1275607" y="2455664"/>
                  </a:cubicBezTo>
                  <a:cubicBezTo>
                    <a:pt x="1241893" y="2454394"/>
                    <a:pt x="567600" y="2463284"/>
                    <a:pt x="533885" y="2462014"/>
                  </a:cubicBezTo>
                  <a:cubicBezTo>
                    <a:pt x="525456" y="2462014"/>
                    <a:pt x="515342" y="2463284"/>
                    <a:pt x="506913" y="2463284"/>
                  </a:cubicBezTo>
                  <a:cubicBezTo>
                    <a:pt x="486685" y="2463284"/>
                    <a:pt x="468141" y="2464554"/>
                    <a:pt x="447913" y="2464554"/>
                  </a:cubicBezTo>
                  <a:cubicBezTo>
                    <a:pt x="397341" y="2464554"/>
                    <a:pt x="348454" y="2463284"/>
                    <a:pt x="297883" y="2462014"/>
                  </a:cubicBezTo>
                  <a:cubicBezTo>
                    <a:pt x="267539" y="2460744"/>
                    <a:pt x="237196" y="2459474"/>
                    <a:pt x="208539" y="2458204"/>
                  </a:cubicBezTo>
                  <a:cubicBezTo>
                    <a:pt x="154595" y="2456934"/>
                    <a:pt x="100652" y="2455664"/>
                    <a:pt x="45023" y="2455664"/>
                  </a:cubicBezTo>
                  <a:cubicBezTo>
                    <a:pt x="34505" y="2455664"/>
                    <a:pt x="25615" y="2455664"/>
                    <a:pt x="15455" y="2454394"/>
                  </a:cubicBezTo>
                  <a:cubicBezTo>
                    <a:pt x="6565" y="2453124"/>
                    <a:pt x="1485" y="2446774"/>
                    <a:pt x="4025" y="2437884"/>
                  </a:cubicBezTo>
                  <a:cubicBezTo>
                    <a:pt x="12915" y="2405808"/>
                    <a:pt x="9105" y="2359071"/>
                    <a:pt x="7835" y="2310464"/>
                  </a:cubicBezTo>
                  <a:cubicBezTo>
                    <a:pt x="6565" y="2211381"/>
                    <a:pt x="2755" y="2114168"/>
                    <a:pt x="4025" y="2015085"/>
                  </a:cubicBezTo>
                  <a:cubicBezTo>
                    <a:pt x="1485" y="1891699"/>
                    <a:pt x="-3595" y="364327"/>
                    <a:pt x="4025" y="239072"/>
                  </a:cubicBezTo>
                  <a:cubicBezTo>
                    <a:pt x="5295" y="214768"/>
                    <a:pt x="4025" y="188595"/>
                    <a:pt x="5295" y="164292"/>
                  </a:cubicBezTo>
                  <a:cubicBezTo>
                    <a:pt x="6565" y="125033"/>
                    <a:pt x="9105" y="82035"/>
                    <a:pt x="10375" y="44450"/>
                  </a:cubicBezTo>
                  <a:cubicBezTo>
                    <a:pt x="10375" y="41910"/>
                    <a:pt x="11645" y="39370"/>
                    <a:pt x="12915" y="38100"/>
                  </a:cubicBezTo>
                  <a:cubicBezTo>
                    <a:pt x="34505" y="35560"/>
                    <a:pt x="58509" y="30480"/>
                    <a:pt x="85480" y="29210"/>
                  </a:cubicBezTo>
                  <a:cubicBezTo>
                    <a:pt x="130995" y="25400"/>
                    <a:pt x="176510" y="22860"/>
                    <a:pt x="223710" y="20320"/>
                  </a:cubicBezTo>
                  <a:cubicBezTo>
                    <a:pt x="255739" y="17780"/>
                    <a:pt x="287768" y="16510"/>
                    <a:pt x="318111" y="13970"/>
                  </a:cubicBezTo>
                  <a:cubicBezTo>
                    <a:pt x="348455" y="11430"/>
                    <a:pt x="380483" y="8890"/>
                    <a:pt x="410827" y="8890"/>
                  </a:cubicBezTo>
                  <a:cubicBezTo>
                    <a:pt x="444541" y="7620"/>
                    <a:pt x="478256" y="10160"/>
                    <a:pt x="511971" y="8890"/>
                  </a:cubicBezTo>
                  <a:cubicBezTo>
                    <a:pt x="554114" y="8890"/>
                    <a:pt x="1317751" y="6350"/>
                    <a:pt x="1359894" y="5080"/>
                  </a:cubicBezTo>
                  <a:cubicBezTo>
                    <a:pt x="1400352" y="3810"/>
                    <a:pt x="1440809" y="2540"/>
                    <a:pt x="1482952" y="2540"/>
                  </a:cubicBezTo>
                  <a:cubicBezTo>
                    <a:pt x="1552067" y="1270"/>
                    <a:pt x="1619497" y="0"/>
                    <a:pt x="1688612" y="0"/>
                  </a:cubicBezTo>
                  <a:cubicBezTo>
                    <a:pt x="1717269" y="0"/>
                    <a:pt x="1747612" y="2540"/>
                    <a:pt x="1776270" y="2540"/>
                  </a:cubicBezTo>
                  <a:cubicBezTo>
                    <a:pt x="1855499" y="3810"/>
                    <a:pt x="1936414" y="5080"/>
                    <a:pt x="2015644" y="7620"/>
                  </a:cubicBezTo>
                  <a:cubicBezTo>
                    <a:pt x="2057787" y="8890"/>
                    <a:pt x="2099930" y="12700"/>
                    <a:pt x="2142074" y="16510"/>
                  </a:cubicBezTo>
                  <a:lnTo>
                    <a:pt x="2169805" y="16510"/>
                  </a:lnTo>
                  <a:cubicBezTo>
                    <a:pt x="2181235" y="17780"/>
                    <a:pt x="2190125" y="20320"/>
                    <a:pt x="2200285" y="21590"/>
                  </a:cubicBezTo>
                  <a:close/>
                  <a:moveTo>
                    <a:pt x="2210445" y="2450584"/>
                  </a:moveTo>
                  <a:cubicBezTo>
                    <a:pt x="2211715" y="2434074"/>
                    <a:pt x="2212985" y="2421374"/>
                    <a:pt x="2212985" y="2408674"/>
                  </a:cubicBezTo>
                  <a:cubicBezTo>
                    <a:pt x="2211715" y="2302986"/>
                    <a:pt x="2210445" y="2203903"/>
                    <a:pt x="2210445" y="2097343"/>
                  </a:cubicBezTo>
                  <a:cubicBezTo>
                    <a:pt x="2210445" y="2048736"/>
                    <a:pt x="2212985" y="2000129"/>
                    <a:pt x="2211715" y="1951523"/>
                  </a:cubicBezTo>
                  <a:cubicBezTo>
                    <a:pt x="2211715" y="1906655"/>
                    <a:pt x="2210445" y="1859918"/>
                    <a:pt x="2209175" y="1815050"/>
                  </a:cubicBezTo>
                  <a:cubicBezTo>
                    <a:pt x="2204095" y="1745879"/>
                    <a:pt x="2192665" y="313851"/>
                    <a:pt x="2192665" y="244680"/>
                  </a:cubicBezTo>
                  <a:cubicBezTo>
                    <a:pt x="2190125" y="186726"/>
                    <a:pt x="2187585" y="126902"/>
                    <a:pt x="2185045" y="68948"/>
                  </a:cubicBezTo>
                  <a:cubicBezTo>
                    <a:pt x="2183775" y="44450"/>
                    <a:pt x="2182505" y="43180"/>
                    <a:pt x="2165674" y="41910"/>
                  </a:cubicBezTo>
                  <a:cubicBezTo>
                    <a:pt x="2160617" y="41910"/>
                    <a:pt x="2157245" y="41910"/>
                    <a:pt x="2152188" y="40640"/>
                  </a:cubicBezTo>
                  <a:cubicBezTo>
                    <a:pt x="2110045" y="36830"/>
                    <a:pt x="2066216" y="31750"/>
                    <a:pt x="2024072" y="30480"/>
                  </a:cubicBezTo>
                  <a:cubicBezTo>
                    <a:pt x="1921243" y="26670"/>
                    <a:pt x="1816727" y="25400"/>
                    <a:pt x="1713898" y="22860"/>
                  </a:cubicBezTo>
                  <a:lnTo>
                    <a:pt x="1592525" y="22860"/>
                  </a:lnTo>
                  <a:cubicBezTo>
                    <a:pt x="1538582" y="22860"/>
                    <a:pt x="1484638" y="22860"/>
                    <a:pt x="1432380" y="24130"/>
                  </a:cubicBezTo>
                  <a:cubicBezTo>
                    <a:pt x="1386866" y="25400"/>
                    <a:pt x="619857" y="29210"/>
                    <a:pt x="574343" y="29210"/>
                  </a:cubicBezTo>
                  <a:cubicBezTo>
                    <a:pt x="500170" y="29210"/>
                    <a:pt x="425998" y="26670"/>
                    <a:pt x="351826" y="33020"/>
                  </a:cubicBezTo>
                  <a:cubicBezTo>
                    <a:pt x="313054" y="36830"/>
                    <a:pt x="275968" y="36830"/>
                    <a:pt x="238882" y="38100"/>
                  </a:cubicBezTo>
                  <a:cubicBezTo>
                    <a:pt x="174824" y="41910"/>
                    <a:pt x="110766" y="45720"/>
                    <a:pt x="46708" y="50800"/>
                  </a:cubicBezTo>
                  <a:cubicBezTo>
                    <a:pt x="33235" y="50800"/>
                    <a:pt x="30695" y="53992"/>
                    <a:pt x="29425" y="76426"/>
                  </a:cubicBezTo>
                  <a:cubicBezTo>
                    <a:pt x="28155" y="110077"/>
                    <a:pt x="28155" y="143728"/>
                    <a:pt x="26885" y="177379"/>
                  </a:cubicBezTo>
                  <a:cubicBezTo>
                    <a:pt x="25615" y="233463"/>
                    <a:pt x="23075" y="287678"/>
                    <a:pt x="21805" y="343763"/>
                  </a:cubicBezTo>
                  <a:cubicBezTo>
                    <a:pt x="16725" y="403587"/>
                    <a:pt x="23075" y="1865526"/>
                    <a:pt x="25615" y="1925350"/>
                  </a:cubicBezTo>
                  <a:cubicBezTo>
                    <a:pt x="25615" y="1988912"/>
                    <a:pt x="25615" y="2054344"/>
                    <a:pt x="26885" y="2117907"/>
                  </a:cubicBezTo>
                  <a:cubicBezTo>
                    <a:pt x="26885" y="2164644"/>
                    <a:pt x="29425" y="2211381"/>
                    <a:pt x="29425" y="2258118"/>
                  </a:cubicBezTo>
                  <a:cubicBezTo>
                    <a:pt x="29425" y="2308595"/>
                    <a:pt x="29425" y="2359071"/>
                    <a:pt x="28155" y="2408674"/>
                  </a:cubicBezTo>
                  <a:lnTo>
                    <a:pt x="28155" y="2418834"/>
                  </a:lnTo>
                  <a:cubicBezTo>
                    <a:pt x="28155" y="2428994"/>
                    <a:pt x="31965" y="2432804"/>
                    <a:pt x="40855" y="2432804"/>
                  </a:cubicBezTo>
                  <a:cubicBezTo>
                    <a:pt x="61880" y="2432804"/>
                    <a:pt x="85480" y="2434074"/>
                    <a:pt x="107395" y="2434074"/>
                  </a:cubicBezTo>
                  <a:cubicBezTo>
                    <a:pt x="139424" y="2434074"/>
                    <a:pt x="173138" y="2431534"/>
                    <a:pt x="205167" y="2434074"/>
                  </a:cubicBezTo>
                  <a:cubicBezTo>
                    <a:pt x="257425" y="2437884"/>
                    <a:pt x="309683" y="2440424"/>
                    <a:pt x="361940" y="2439154"/>
                  </a:cubicBezTo>
                  <a:cubicBezTo>
                    <a:pt x="395655" y="2437884"/>
                    <a:pt x="427684" y="2440424"/>
                    <a:pt x="461399" y="2440424"/>
                  </a:cubicBezTo>
                  <a:cubicBezTo>
                    <a:pt x="510285" y="2440424"/>
                    <a:pt x="559171" y="2439154"/>
                    <a:pt x="608057" y="2440424"/>
                  </a:cubicBezTo>
                  <a:cubicBezTo>
                    <a:pt x="680544" y="2441694"/>
                    <a:pt x="1476209" y="2431534"/>
                    <a:pt x="1550382" y="2434074"/>
                  </a:cubicBezTo>
                  <a:cubicBezTo>
                    <a:pt x="1582411" y="2435344"/>
                    <a:pt x="1614439" y="2436614"/>
                    <a:pt x="1644783" y="2436614"/>
                  </a:cubicBezTo>
                  <a:cubicBezTo>
                    <a:pt x="1700412" y="2439154"/>
                    <a:pt x="1754355" y="2435344"/>
                    <a:pt x="1809985" y="2439154"/>
                  </a:cubicBezTo>
                  <a:cubicBezTo>
                    <a:pt x="1855499" y="2441694"/>
                    <a:pt x="1901014" y="2441694"/>
                    <a:pt x="1946529" y="2444234"/>
                  </a:cubicBezTo>
                  <a:cubicBezTo>
                    <a:pt x="2013958" y="2448044"/>
                    <a:pt x="2081387" y="2450584"/>
                    <a:pt x="2148817" y="2451854"/>
                  </a:cubicBezTo>
                  <a:cubicBezTo>
                    <a:pt x="2172345" y="2451854"/>
                    <a:pt x="2190125" y="2450584"/>
                    <a:pt x="2210445" y="2450584"/>
                  </a:cubicBezTo>
                  <a:close/>
                </a:path>
              </a:pathLst>
            </a:custGeom>
            <a:solidFill>
              <a:srgbClr val="2A2B39"/>
            </a:solidFill>
          </p:spPr>
          <p:txBody>
            <a:bodyPr/>
            <a:lstStyle/>
            <a:p>
              <a:endParaRPr lang="fr-FR"/>
            </a:p>
          </p:txBody>
        </p:sp>
      </p:grpSp>
      <p:sp>
        <p:nvSpPr>
          <p:cNvPr id="90" name="TextBox 47">
            <a:extLst>
              <a:ext uri="{FF2B5EF4-FFF2-40B4-BE49-F238E27FC236}">
                <a16:creationId xmlns:a16="http://schemas.microsoft.com/office/drawing/2014/main" id="{EA219039-7FD0-5F75-483C-B9359FE51183}"/>
              </a:ext>
            </a:extLst>
          </p:cNvPr>
          <p:cNvSpPr txBox="1"/>
          <p:nvPr/>
        </p:nvSpPr>
        <p:spPr>
          <a:xfrm>
            <a:off x="1003834" y="8154065"/>
            <a:ext cx="15927378" cy="1568891"/>
          </a:xfrm>
          <a:prstGeom prst="rect">
            <a:avLst/>
          </a:prstGeom>
        </p:spPr>
        <p:txBody>
          <a:bodyPr wrap="square" lIns="0" tIns="0" rIns="0" bIns="0" rtlCol="0" anchor="t">
            <a:spAutoFit/>
          </a:bodyPr>
          <a:lstStyle/>
          <a:p>
            <a:pPr marL="367029" lvl="1" indent="-183514" algn="r" rtl="1">
              <a:buFont typeface="Arial"/>
              <a:buChar char="•"/>
            </a:pPr>
            <a:r>
              <a:rPr lang="ar-EG" sz="1699" spc="42" dirty="0">
                <a:solidFill>
                  <a:srgbClr val="242424"/>
                </a:solidFill>
                <a:latin typeface="IBM Plex Sans Arabic"/>
                <a:ea typeface="IBM Plex Sans Arabic"/>
                <a:cs typeface="IBM Plex Sans Arabic"/>
                <a:sym typeface="IBM Plex Sans Arabic"/>
                <a:rtl/>
              </a:rPr>
              <a:t>أثناء شرح الأستاذ(ة) قواعد اللعبة لأول مرة، يمكنه الاكتفاء بالفرقعة والتصفيق، أي باستثمار</a:t>
            </a:r>
            <a:r>
              <a:rPr lang="ar-MA" sz="1699" spc="42" dirty="0">
                <a:solidFill>
                  <a:srgbClr val="242424"/>
                </a:solidFill>
                <a:latin typeface="IBM Plex Sans Arabic"/>
                <a:ea typeface="IBM Plex Sans Arabic"/>
                <a:cs typeface="IBM Plex Sans Arabic"/>
                <a:sym typeface="IBM Plex Sans Arabic"/>
                <a:rtl/>
              </a:rPr>
              <a:t> </a:t>
            </a:r>
            <a:r>
              <a:rPr lang="ar-EG" sz="1699" spc="42" dirty="0">
                <a:solidFill>
                  <a:srgbClr val="242424"/>
                </a:solidFill>
                <a:latin typeface="IBM Plex Sans Arabic"/>
                <a:ea typeface="IBM Plex Sans Arabic"/>
                <a:cs typeface="IBM Plex Sans Arabic"/>
                <a:sym typeface="IBM Plex Sans Arabic"/>
                <a:rtl/>
              </a:rPr>
              <a:t>الأعداد من رقمين فقط. </a:t>
            </a:r>
          </a:p>
          <a:p>
            <a:pPr marL="367029" lvl="1" indent="-183514" algn="r" rtl="1">
              <a:buFont typeface="Arial"/>
              <a:buChar char="•"/>
            </a:pPr>
            <a:r>
              <a:rPr lang="ar-EG" sz="1699" spc="42" dirty="0">
                <a:solidFill>
                  <a:srgbClr val="242424"/>
                </a:solidFill>
                <a:latin typeface="IBM Plex Sans Arabic"/>
                <a:ea typeface="IBM Plex Sans Arabic"/>
                <a:cs typeface="IBM Plex Sans Arabic"/>
                <a:sym typeface="IBM Plex Sans Arabic"/>
                <a:rtl/>
              </a:rPr>
              <a:t>يستحسن ربط هذه اللعبة بنشاط قراءة لوحة الأعداد الأصغر من 100، وذلك بتحديد المتعلم للعدد المحصل عليه بالفرقعة والتصفيق على لوحة الأعداد.</a:t>
            </a:r>
          </a:p>
          <a:p>
            <a:pPr marL="367029" lvl="1" indent="-183514" algn="r" rtl="1">
              <a:buFont typeface="Arial"/>
              <a:buChar char="•"/>
            </a:pPr>
            <a:r>
              <a:rPr lang="ar-EG" sz="1699" spc="42" dirty="0">
                <a:solidFill>
                  <a:srgbClr val="242424"/>
                </a:solidFill>
                <a:latin typeface="IBM Plex Sans Arabic"/>
                <a:ea typeface="IBM Plex Sans Arabic"/>
                <a:cs typeface="IBM Plex Sans Arabic"/>
                <a:sym typeface="IBM Plex Sans Arabic"/>
                <a:rtl/>
              </a:rPr>
              <a:t>يستحب أثناء تقديم اللعبة  لأول مرة الحفاظ على نفس ترتيب الحركات الذي اعتمدناه في النمذجة، مثال:</a:t>
            </a:r>
          </a:p>
          <a:p>
            <a:pPr marL="183515" lvl="1" algn="r" rtl="1"/>
            <a:r>
              <a:rPr lang="ar-MA" sz="1699" spc="42" dirty="0">
                <a:solidFill>
                  <a:srgbClr val="242424"/>
                </a:solidFill>
                <a:latin typeface="IBM Plex Sans Arabic"/>
                <a:ea typeface="IBM Plex Sans Arabic"/>
                <a:cs typeface="IBM Plex Sans Arabic"/>
                <a:sym typeface="IBM Plex Sans Arabic"/>
                <a:rtl/>
              </a:rPr>
              <a:t>1 - </a:t>
            </a:r>
            <a:r>
              <a:rPr lang="ar-EG" sz="1699" spc="42" dirty="0">
                <a:solidFill>
                  <a:srgbClr val="242424"/>
                </a:solidFill>
                <a:latin typeface="IBM Plex Sans Arabic"/>
                <a:ea typeface="IBM Plex Sans Arabic"/>
                <a:cs typeface="IBM Plex Sans Arabic"/>
                <a:sym typeface="IBM Plex Sans Arabic"/>
                <a:rtl/>
              </a:rPr>
              <a:t>الأعداد من رقمين: نبدأ بالوحدات ثم العشرات؛</a:t>
            </a:r>
          </a:p>
          <a:p>
            <a:pPr marL="183515" lvl="1" algn="r" rtl="1"/>
            <a:r>
              <a:rPr lang="ar-MA" sz="1699" spc="42" dirty="0">
                <a:solidFill>
                  <a:srgbClr val="242424"/>
                </a:solidFill>
                <a:latin typeface="IBM Plex Sans Arabic"/>
                <a:ea typeface="IBM Plex Sans Arabic"/>
                <a:cs typeface="IBM Plex Sans Arabic"/>
                <a:sym typeface="IBM Plex Sans Arabic"/>
                <a:rtl/>
              </a:rPr>
              <a:t>2 - </a:t>
            </a:r>
            <a:r>
              <a:rPr lang="ar-EG" sz="1699" spc="42" dirty="0">
                <a:solidFill>
                  <a:srgbClr val="242424"/>
                </a:solidFill>
                <a:latin typeface="IBM Plex Sans Arabic"/>
                <a:ea typeface="IBM Plex Sans Arabic"/>
                <a:cs typeface="IBM Plex Sans Arabic"/>
                <a:sym typeface="IBM Plex Sans Arabic"/>
                <a:rtl/>
              </a:rPr>
              <a:t>الأعداد من ثلاثة أرقام: نبدأ بالمئات ثم العشرات وبعدها الوحدات.</a:t>
            </a:r>
          </a:p>
          <a:p>
            <a:pPr marL="367029" lvl="1" indent="-183514" algn="r" rtl="1">
              <a:buFont typeface="Arial"/>
              <a:buChar char="•"/>
            </a:pPr>
            <a:r>
              <a:rPr lang="ar-EG" sz="1699" spc="42" dirty="0">
                <a:solidFill>
                  <a:srgbClr val="242424"/>
                </a:solidFill>
                <a:latin typeface="IBM Plex Sans Arabic"/>
                <a:ea typeface="IBM Plex Sans Arabic"/>
                <a:cs typeface="IBM Plex Sans Arabic"/>
                <a:sym typeface="IBM Plex Sans Arabic"/>
                <a:rtl/>
              </a:rPr>
              <a:t>في سياق التنافس بين المجموعات، يمكن فسح المجال أمام التلاميذ لاعتماد ترتيب الحركات الذي يختارونه.</a:t>
            </a:r>
          </a:p>
        </p:txBody>
      </p:sp>
      <p:grpSp>
        <p:nvGrpSpPr>
          <p:cNvPr id="91" name="Group 76">
            <a:extLst>
              <a:ext uri="{FF2B5EF4-FFF2-40B4-BE49-F238E27FC236}">
                <a16:creationId xmlns:a16="http://schemas.microsoft.com/office/drawing/2014/main" id="{A71032AA-BF5D-D7E0-133F-42E11BF5277E}"/>
              </a:ext>
            </a:extLst>
          </p:cNvPr>
          <p:cNvGrpSpPr/>
          <p:nvPr/>
        </p:nvGrpSpPr>
        <p:grpSpPr>
          <a:xfrm>
            <a:off x="8047555" y="7353300"/>
            <a:ext cx="2671204" cy="566577"/>
            <a:chOff x="0" y="0"/>
            <a:chExt cx="1755380" cy="372326"/>
          </a:xfrm>
        </p:grpSpPr>
        <p:sp>
          <p:nvSpPr>
            <p:cNvPr id="92" name="Freeform 77">
              <a:extLst>
                <a:ext uri="{FF2B5EF4-FFF2-40B4-BE49-F238E27FC236}">
                  <a16:creationId xmlns:a16="http://schemas.microsoft.com/office/drawing/2014/main" id="{600023DD-DAD2-B3C4-1BE2-BE8352C55CAC}"/>
                </a:ext>
              </a:extLst>
            </p:cNvPr>
            <p:cNvSpPr/>
            <p:nvPr/>
          </p:nvSpPr>
          <p:spPr>
            <a:xfrm>
              <a:off x="39986" y="45156"/>
              <a:ext cx="1715393" cy="326465"/>
            </a:xfrm>
            <a:custGeom>
              <a:avLst/>
              <a:gdLst/>
              <a:ahLst/>
              <a:cxnLst/>
              <a:rect l="l" t="t" r="r" b="b"/>
              <a:pathLst>
                <a:path w="1715393" h="326465">
                  <a:moveTo>
                    <a:pt x="654" y="296690"/>
                  </a:moveTo>
                  <a:cubicBezTo>
                    <a:pt x="-1886" y="305580"/>
                    <a:pt x="3194" y="311930"/>
                    <a:pt x="12134" y="313200"/>
                  </a:cubicBezTo>
                  <a:cubicBezTo>
                    <a:pt x="22352" y="314470"/>
                    <a:pt x="31292" y="314470"/>
                    <a:pt x="41510" y="314470"/>
                  </a:cubicBezTo>
                  <a:cubicBezTo>
                    <a:pt x="82382" y="315740"/>
                    <a:pt x="123254" y="315740"/>
                    <a:pt x="165403" y="317010"/>
                  </a:cubicBezTo>
                  <a:cubicBezTo>
                    <a:pt x="188394" y="318280"/>
                    <a:pt x="211384" y="319550"/>
                    <a:pt x="233098" y="320820"/>
                  </a:cubicBezTo>
                  <a:cubicBezTo>
                    <a:pt x="271415" y="322090"/>
                    <a:pt x="308455" y="322090"/>
                    <a:pt x="346773" y="323360"/>
                  </a:cubicBezTo>
                  <a:cubicBezTo>
                    <a:pt x="362100" y="323360"/>
                    <a:pt x="376149" y="323360"/>
                    <a:pt x="391476" y="322090"/>
                  </a:cubicBezTo>
                  <a:cubicBezTo>
                    <a:pt x="397863" y="322090"/>
                    <a:pt x="405526" y="320820"/>
                    <a:pt x="411912" y="320820"/>
                  </a:cubicBezTo>
                  <a:cubicBezTo>
                    <a:pt x="437457" y="322090"/>
                    <a:pt x="948357" y="313200"/>
                    <a:pt x="973902" y="314470"/>
                  </a:cubicBezTo>
                  <a:cubicBezTo>
                    <a:pt x="1009664" y="315740"/>
                    <a:pt x="1108013" y="315740"/>
                    <a:pt x="1143775" y="315740"/>
                  </a:cubicBezTo>
                  <a:cubicBezTo>
                    <a:pt x="1157825" y="315740"/>
                    <a:pt x="1170598" y="314470"/>
                    <a:pt x="1184647" y="314470"/>
                  </a:cubicBezTo>
                  <a:lnTo>
                    <a:pt x="1253619" y="318280"/>
                  </a:lnTo>
                  <a:cubicBezTo>
                    <a:pt x="1303432" y="320820"/>
                    <a:pt x="1351967" y="318280"/>
                    <a:pt x="1401780" y="322090"/>
                  </a:cubicBezTo>
                  <a:cubicBezTo>
                    <a:pt x="1484801" y="327170"/>
                    <a:pt x="1569099" y="320820"/>
                    <a:pt x="1651894" y="325900"/>
                  </a:cubicBezTo>
                  <a:cubicBezTo>
                    <a:pt x="1672214" y="327170"/>
                    <a:pt x="1692534" y="325900"/>
                    <a:pt x="1715394" y="325900"/>
                  </a:cubicBezTo>
                  <a:lnTo>
                    <a:pt x="1715394" y="266210"/>
                  </a:lnTo>
                  <a:cubicBezTo>
                    <a:pt x="1714124" y="232458"/>
                    <a:pt x="1712854" y="223660"/>
                    <a:pt x="1712854" y="214312"/>
                  </a:cubicBezTo>
                  <a:cubicBezTo>
                    <a:pt x="1712854" y="203497"/>
                    <a:pt x="1716664" y="192499"/>
                    <a:pt x="1710314" y="181685"/>
                  </a:cubicBezTo>
                  <a:cubicBezTo>
                    <a:pt x="1702694" y="174536"/>
                    <a:pt x="1691264" y="33580"/>
                    <a:pt x="1691264" y="26431"/>
                  </a:cubicBezTo>
                  <a:cubicBezTo>
                    <a:pt x="1688724" y="21482"/>
                    <a:pt x="1687454" y="16350"/>
                    <a:pt x="1684914" y="11401"/>
                  </a:cubicBezTo>
                  <a:cubicBezTo>
                    <a:pt x="1684914" y="9934"/>
                    <a:pt x="1683644" y="8468"/>
                    <a:pt x="1682374" y="5644"/>
                  </a:cubicBezTo>
                  <a:cubicBezTo>
                    <a:pt x="1672214" y="3104"/>
                    <a:pt x="1663324" y="1834"/>
                    <a:pt x="1653164" y="564"/>
                  </a:cubicBezTo>
                  <a:cubicBezTo>
                    <a:pt x="1645544" y="-706"/>
                    <a:pt x="1637924" y="564"/>
                    <a:pt x="1631574" y="564"/>
                  </a:cubicBezTo>
                  <a:lnTo>
                    <a:pt x="5747" y="5644"/>
                  </a:lnTo>
                  <a:lnTo>
                    <a:pt x="654" y="296690"/>
                  </a:lnTo>
                  <a:close/>
                </a:path>
              </a:pathLst>
            </a:custGeom>
            <a:solidFill>
              <a:srgbClr val="E0F0CB"/>
            </a:solidFill>
          </p:spPr>
          <p:txBody>
            <a:bodyPr/>
            <a:lstStyle/>
            <a:p>
              <a:endParaRPr lang="fr-FR"/>
            </a:p>
          </p:txBody>
        </p:sp>
        <p:sp>
          <p:nvSpPr>
            <p:cNvPr id="93" name="Freeform 78">
              <a:extLst>
                <a:ext uri="{FF2B5EF4-FFF2-40B4-BE49-F238E27FC236}">
                  <a16:creationId xmlns:a16="http://schemas.microsoft.com/office/drawing/2014/main" id="{D8E63EDF-FBB3-1EA6-3C08-DC1587D3D38E}"/>
                </a:ext>
              </a:extLst>
            </p:cNvPr>
            <p:cNvSpPr/>
            <p:nvPr/>
          </p:nvSpPr>
          <p:spPr>
            <a:xfrm>
              <a:off x="11430" y="16510"/>
              <a:ext cx="1694420" cy="317716"/>
            </a:xfrm>
            <a:custGeom>
              <a:avLst/>
              <a:gdLst/>
              <a:ahLst/>
              <a:cxnLst/>
              <a:rect l="l" t="t" r="r" b="b"/>
              <a:pathLst>
                <a:path w="1694420" h="317716">
                  <a:moveTo>
                    <a:pt x="1694420" y="317716"/>
                  </a:moveTo>
                  <a:lnTo>
                    <a:pt x="0" y="310096"/>
                  </a:lnTo>
                  <a:lnTo>
                    <a:pt x="0" y="116665"/>
                  </a:lnTo>
                  <a:lnTo>
                    <a:pt x="7620" y="20320"/>
                  </a:lnTo>
                  <a:lnTo>
                    <a:pt x="842802" y="0"/>
                  </a:lnTo>
                  <a:lnTo>
                    <a:pt x="1672830" y="8890"/>
                  </a:lnTo>
                  <a:close/>
                </a:path>
              </a:pathLst>
            </a:custGeom>
            <a:solidFill>
              <a:srgbClr val="E0F0CB"/>
            </a:solidFill>
          </p:spPr>
          <p:txBody>
            <a:bodyPr/>
            <a:lstStyle/>
            <a:p>
              <a:endParaRPr lang="fr-FR"/>
            </a:p>
          </p:txBody>
        </p:sp>
        <p:sp>
          <p:nvSpPr>
            <p:cNvPr id="94" name="Freeform 79">
              <a:extLst>
                <a:ext uri="{FF2B5EF4-FFF2-40B4-BE49-F238E27FC236}">
                  <a16:creationId xmlns:a16="http://schemas.microsoft.com/office/drawing/2014/main" id="{5A1B8303-BC83-6545-4FD7-B74D917541F6}"/>
                </a:ext>
              </a:extLst>
            </p:cNvPr>
            <p:cNvSpPr/>
            <p:nvPr/>
          </p:nvSpPr>
          <p:spPr>
            <a:xfrm>
              <a:off x="-215" y="0"/>
              <a:ext cx="1718764" cy="343680"/>
            </a:xfrm>
            <a:custGeom>
              <a:avLst/>
              <a:gdLst/>
              <a:ahLst/>
              <a:cxnLst/>
              <a:rect l="l" t="t" r="r" b="b"/>
              <a:pathLst>
                <a:path w="1718764" h="343680">
                  <a:moveTo>
                    <a:pt x="1685745" y="21590"/>
                  </a:moveTo>
                  <a:cubicBezTo>
                    <a:pt x="1687015" y="34290"/>
                    <a:pt x="1687015" y="44450"/>
                    <a:pt x="1688285" y="52341"/>
                  </a:cubicBezTo>
                  <a:cubicBezTo>
                    <a:pt x="1690825" y="57290"/>
                    <a:pt x="1692095" y="62422"/>
                    <a:pt x="1694635" y="67371"/>
                  </a:cubicBezTo>
                  <a:cubicBezTo>
                    <a:pt x="1694635" y="74520"/>
                    <a:pt x="1707335" y="215476"/>
                    <a:pt x="1713685" y="222625"/>
                  </a:cubicBezTo>
                  <a:cubicBezTo>
                    <a:pt x="1720035" y="233439"/>
                    <a:pt x="1716225" y="244437"/>
                    <a:pt x="1716225" y="255252"/>
                  </a:cubicBezTo>
                  <a:cubicBezTo>
                    <a:pt x="1716225" y="264783"/>
                    <a:pt x="1717495" y="273582"/>
                    <a:pt x="1718765" y="283426"/>
                  </a:cubicBezTo>
                  <a:lnTo>
                    <a:pt x="1718765" y="343116"/>
                  </a:lnTo>
                  <a:cubicBezTo>
                    <a:pt x="1695905" y="343116"/>
                    <a:pt x="1675585" y="344386"/>
                    <a:pt x="1655265" y="343116"/>
                  </a:cubicBezTo>
                  <a:cubicBezTo>
                    <a:pt x="1572260" y="338036"/>
                    <a:pt x="1487962" y="344386"/>
                    <a:pt x="1404940" y="339306"/>
                  </a:cubicBezTo>
                  <a:cubicBezTo>
                    <a:pt x="1355128" y="335496"/>
                    <a:pt x="1306592" y="338036"/>
                    <a:pt x="1256780" y="335496"/>
                  </a:cubicBezTo>
                  <a:lnTo>
                    <a:pt x="1187808" y="331686"/>
                  </a:lnTo>
                  <a:cubicBezTo>
                    <a:pt x="1173759" y="331686"/>
                    <a:pt x="1160986" y="332956"/>
                    <a:pt x="1146936" y="332956"/>
                  </a:cubicBezTo>
                  <a:cubicBezTo>
                    <a:pt x="1111173" y="331686"/>
                    <a:pt x="1012825" y="332956"/>
                    <a:pt x="977062" y="331686"/>
                  </a:cubicBezTo>
                  <a:cubicBezTo>
                    <a:pt x="951517" y="330416"/>
                    <a:pt x="440618" y="339306"/>
                    <a:pt x="415073" y="338036"/>
                  </a:cubicBezTo>
                  <a:cubicBezTo>
                    <a:pt x="408687" y="338036"/>
                    <a:pt x="401023" y="339306"/>
                    <a:pt x="394637" y="339306"/>
                  </a:cubicBezTo>
                  <a:cubicBezTo>
                    <a:pt x="379310" y="339306"/>
                    <a:pt x="365260" y="340576"/>
                    <a:pt x="349934" y="340576"/>
                  </a:cubicBezTo>
                  <a:cubicBezTo>
                    <a:pt x="311616" y="340576"/>
                    <a:pt x="274576" y="339306"/>
                    <a:pt x="236258" y="338036"/>
                  </a:cubicBezTo>
                  <a:cubicBezTo>
                    <a:pt x="213268" y="336766"/>
                    <a:pt x="190278" y="335496"/>
                    <a:pt x="168564" y="334226"/>
                  </a:cubicBezTo>
                  <a:cubicBezTo>
                    <a:pt x="127692" y="332956"/>
                    <a:pt x="86820" y="331686"/>
                    <a:pt x="44671"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889" y="30480"/>
                    <a:pt x="75325" y="29210"/>
                  </a:cubicBezTo>
                  <a:cubicBezTo>
                    <a:pt x="109811" y="25400"/>
                    <a:pt x="144297" y="22860"/>
                    <a:pt x="180060" y="20320"/>
                  </a:cubicBezTo>
                  <a:cubicBezTo>
                    <a:pt x="204327" y="17780"/>
                    <a:pt x="228595" y="16510"/>
                    <a:pt x="251585" y="13970"/>
                  </a:cubicBezTo>
                  <a:cubicBezTo>
                    <a:pt x="274576" y="11430"/>
                    <a:pt x="298844" y="8890"/>
                    <a:pt x="321834" y="8890"/>
                  </a:cubicBezTo>
                  <a:cubicBezTo>
                    <a:pt x="347379" y="7620"/>
                    <a:pt x="372924" y="10160"/>
                    <a:pt x="398469" y="8890"/>
                  </a:cubicBezTo>
                  <a:cubicBezTo>
                    <a:pt x="430400" y="8890"/>
                    <a:pt x="1008994" y="6350"/>
                    <a:pt x="1040925" y="5080"/>
                  </a:cubicBezTo>
                  <a:cubicBezTo>
                    <a:pt x="1071579" y="3810"/>
                    <a:pt x="1102233" y="2540"/>
                    <a:pt x="1134164" y="2540"/>
                  </a:cubicBezTo>
                  <a:cubicBezTo>
                    <a:pt x="1186531" y="1270"/>
                    <a:pt x="1237621" y="0"/>
                    <a:pt x="1289988" y="0"/>
                  </a:cubicBezTo>
                  <a:cubicBezTo>
                    <a:pt x="1311701" y="0"/>
                    <a:pt x="1334692" y="2540"/>
                    <a:pt x="1356405" y="2540"/>
                  </a:cubicBezTo>
                  <a:cubicBezTo>
                    <a:pt x="1416436" y="3810"/>
                    <a:pt x="1477744" y="5080"/>
                    <a:pt x="1537774" y="7620"/>
                  </a:cubicBezTo>
                  <a:cubicBezTo>
                    <a:pt x="1569705" y="8890"/>
                    <a:pt x="1601637" y="12700"/>
                    <a:pt x="1633568" y="16510"/>
                  </a:cubicBezTo>
                  <a:lnTo>
                    <a:pt x="1655265" y="16510"/>
                  </a:lnTo>
                  <a:cubicBezTo>
                    <a:pt x="1666695" y="17780"/>
                    <a:pt x="1675585" y="20320"/>
                    <a:pt x="1685745" y="21590"/>
                  </a:cubicBezTo>
                  <a:close/>
                  <a:moveTo>
                    <a:pt x="1695905" y="326606"/>
                  </a:moveTo>
                  <a:cubicBezTo>
                    <a:pt x="1697175" y="310096"/>
                    <a:pt x="1698445" y="297396"/>
                    <a:pt x="1698445" y="284696"/>
                  </a:cubicBezTo>
                  <a:cubicBezTo>
                    <a:pt x="1697175" y="272665"/>
                    <a:pt x="1695905" y="262950"/>
                    <a:pt x="1695905" y="252502"/>
                  </a:cubicBezTo>
                  <a:cubicBezTo>
                    <a:pt x="1695905" y="247737"/>
                    <a:pt x="1698445" y="242971"/>
                    <a:pt x="1697175" y="238205"/>
                  </a:cubicBezTo>
                  <a:cubicBezTo>
                    <a:pt x="1697175" y="233806"/>
                    <a:pt x="1695905" y="229224"/>
                    <a:pt x="1694635" y="224824"/>
                  </a:cubicBezTo>
                  <a:cubicBezTo>
                    <a:pt x="1689555" y="218042"/>
                    <a:pt x="1678125" y="77636"/>
                    <a:pt x="1678125" y="70854"/>
                  </a:cubicBezTo>
                  <a:cubicBezTo>
                    <a:pt x="1675585" y="65172"/>
                    <a:pt x="1673045" y="59306"/>
                    <a:pt x="1670505" y="53624"/>
                  </a:cubicBezTo>
                  <a:cubicBezTo>
                    <a:pt x="1669235" y="44450"/>
                    <a:pt x="1667965" y="43180"/>
                    <a:pt x="1651449" y="41910"/>
                  </a:cubicBezTo>
                  <a:cubicBezTo>
                    <a:pt x="1647618" y="41910"/>
                    <a:pt x="1645063" y="41910"/>
                    <a:pt x="1641231" y="40640"/>
                  </a:cubicBezTo>
                  <a:cubicBezTo>
                    <a:pt x="1609300" y="36830"/>
                    <a:pt x="1576092" y="31750"/>
                    <a:pt x="1544160" y="30480"/>
                  </a:cubicBezTo>
                  <a:cubicBezTo>
                    <a:pt x="1466248" y="26670"/>
                    <a:pt x="1387059" y="25400"/>
                    <a:pt x="1309147" y="22860"/>
                  </a:cubicBezTo>
                  <a:lnTo>
                    <a:pt x="1217185" y="22860"/>
                  </a:lnTo>
                  <a:cubicBezTo>
                    <a:pt x="1176313" y="22860"/>
                    <a:pt x="1135441" y="22860"/>
                    <a:pt x="1095846" y="24130"/>
                  </a:cubicBezTo>
                  <a:cubicBezTo>
                    <a:pt x="1061361" y="25400"/>
                    <a:pt x="480213" y="29210"/>
                    <a:pt x="445727" y="29210"/>
                  </a:cubicBezTo>
                  <a:cubicBezTo>
                    <a:pt x="389528" y="29210"/>
                    <a:pt x="333329" y="26670"/>
                    <a:pt x="277130" y="33020"/>
                  </a:cubicBezTo>
                  <a:cubicBezTo>
                    <a:pt x="247754" y="36830"/>
                    <a:pt x="219654" y="36830"/>
                    <a:pt x="191555" y="38100"/>
                  </a:cubicBezTo>
                  <a:cubicBezTo>
                    <a:pt x="143019" y="41910"/>
                    <a:pt x="94484" y="45720"/>
                    <a:pt x="45948"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444" y="308826"/>
                    <a:pt x="75325" y="310096"/>
                    <a:pt x="91929" y="310096"/>
                  </a:cubicBezTo>
                  <a:cubicBezTo>
                    <a:pt x="116197" y="310096"/>
                    <a:pt x="141742" y="307556"/>
                    <a:pt x="166010" y="310096"/>
                  </a:cubicBezTo>
                  <a:cubicBezTo>
                    <a:pt x="205604" y="313906"/>
                    <a:pt x="245199" y="316446"/>
                    <a:pt x="284794" y="315176"/>
                  </a:cubicBezTo>
                  <a:cubicBezTo>
                    <a:pt x="310339" y="313906"/>
                    <a:pt x="334607" y="316446"/>
                    <a:pt x="360152" y="316446"/>
                  </a:cubicBezTo>
                  <a:cubicBezTo>
                    <a:pt x="397192" y="316446"/>
                    <a:pt x="434232" y="315176"/>
                    <a:pt x="471272" y="316446"/>
                  </a:cubicBezTo>
                  <a:cubicBezTo>
                    <a:pt x="526194" y="317716"/>
                    <a:pt x="1129055" y="307556"/>
                    <a:pt x="1185254" y="310096"/>
                  </a:cubicBezTo>
                  <a:cubicBezTo>
                    <a:pt x="1209522" y="311366"/>
                    <a:pt x="1233789" y="312636"/>
                    <a:pt x="1256780" y="312636"/>
                  </a:cubicBezTo>
                  <a:cubicBezTo>
                    <a:pt x="1298929" y="315176"/>
                    <a:pt x="1339801" y="311366"/>
                    <a:pt x="1381950" y="315176"/>
                  </a:cubicBezTo>
                  <a:cubicBezTo>
                    <a:pt x="1416436" y="317716"/>
                    <a:pt x="1450921" y="317716"/>
                    <a:pt x="1485407" y="320256"/>
                  </a:cubicBezTo>
                  <a:cubicBezTo>
                    <a:pt x="1536497" y="324066"/>
                    <a:pt x="1587587" y="326606"/>
                    <a:pt x="1638677" y="327876"/>
                  </a:cubicBezTo>
                  <a:cubicBezTo>
                    <a:pt x="1657805" y="327876"/>
                    <a:pt x="1675585" y="326606"/>
                    <a:pt x="1695905" y="326606"/>
                  </a:cubicBezTo>
                  <a:close/>
                </a:path>
              </a:pathLst>
            </a:custGeom>
            <a:solidFill>
              <a:srgbClr val="2A2B39"/>
            </a:solidFill>
          </p:spPr>
          <p:txBody>
            <a:bodyPr/>
            <a:lstStyle/>
            <a:p>
              <a:endParaRPr lang="fr-FR"/>
            </a:p>
          </p:txBody>
        </p:sp>
      </p:grpSp>
      <p:sp>
        <p:nvSpPr>
          <p:cNvPr id="95" name="TextBox 81">
            <a:extLst>
              <a:ext uri="{FF2B5EF4-FFF2-40B4-BE49-F238E27FC236}">
                <a16:creationId xmlns:a16="http://schemas.microsoft.com/office/drawing/2014/main" id="{FA215070-8F58-9EF9-498D-39D355718DE4}"/>
              </a:ext>
            </a:extLst>
          </p:cNvPr>
          <p:cNvSpPr txBox="1"/>
          <p:nvPr/>
        </p:nvSpPr>
        <p:spPr>
          <a:xfrm>
            <a:off x="8229600" y="7501436"/>
            <a:ext cx="2390218" cy="258574"/>
          </a:xfrm>
          <a:prstGeom prst="rect">
            <a:avLst/>
          </a:prstGeom>
        </p:spPr>
        <p:txBody>
          <a:bodyPr lIns="0" tIns="0" rIns="0" bIns="0" rtlCol="0" anchor="t">
            <a:spAutoFit/>
          </a:bodyPr>
          <a:lstStyle/>
          <a:p>
            <a:pPr marL="0" lvl="0" indent="0" algn="ctr" rtl="1">
              <a:lnSpc>
                <a:spcPts val="1804"/>
              </a:lnSpc>
              <a:spcBef>
                <a:spcPct val="0"/>
              </a:spcBef>
            </a:pPr>
            <a:r>
              <a:rPr lang="ar-MA" sz="2200" dirty="0">
                <a:solidFill>
                  <a:srgbClr val="2A2B39"/>
                </a:solidFill>
                <a:latin typeface="IBM Plex Sans Arabic"/>
                <a:ea typeface="IBM Plex Sans Arabic"/>
                <a:cs typeface="IBM Plex Sans Arabic"/>
                <a:sym typeface="IBM Plex Sans Arabic"/>
                <a:rtl/>
              </a:rPr>
              <a:t>موجهات عامة</a:t>
            </a:r>
            <a:endParaRPr lang="ar-EG" sz="2200" dirty="0">
              <a:solidFill>
                <a:srgbClr val="2A2B39"/>
              </a:solidFill>
              <a:latin typeface="IBM Plex Sans Arabic"/>
              <a:ea typeface="IBM Plex Sans Arabic"/>
              <a:cs typeface="IBM Plex Sans Arabic"/>
              <a:sym typeface="IBM Plex Sans Arabic"/>
              <a:rtl/>
            </a:endParaRPr>
          </a:p>
        </p:txBody>
      </p:sp>
      <p:sp>
        <p:nvSpPr>
          <p:cNvPr id="96" name="Freeform 7">
            <a:extLst>
              <a:ext uri="{FF2B5EF4-FFF2-40B4-BE49-F238E27FC236}">
                <a16:creationId xmlns:a16="http://schemas.microsoft.com/office/drawing/2014/main" id="{B0124D9D-4E53-FF94-B802-03377588B1B7}"/>
              </a:ext>
            </a:extLst>
          </p:cNvPr>
          <p:cNvSpPr/>
          <p:nvPr/>
        </p:nvSpPr>
        <p:spPr>
          <a:xfrm rot="296367" flipV="1">
            <a:off x="9607383" y="3247412"/>
            <a:ext cx="1569841" cy="629234"/>
          </a:xfrm>
          <a:custGeom>
            <a:avLst/>
            <a:gdLst/>
            <a:ahLst/>
            <a:cxnLst/>
            <a:rect l="l" t="t" r="r" b="b"/>
            <a:pathLst>
              <a:path w="1329062" h="908595">
                <a:moveTo>
                  <a:pt x="0" y="908595"/>
                </a:moveTo>
                <a:lnTo>
                  <a:pt x="1329062" y="908595"/>
                </a:lnTo>
                <a:lnTo>
                  <a:pt x="1329062" y="0"/>
                </a:lnTo>
                <a:lnTo>
                  <a:pt x="0" y="0"/>
                </a:lnTo>
                <a:lnTo>
                  <a:pt x="0" y="908595"/>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12" name="TextBox 71">
            <a:extLst>
              <a:ext uri="{FF2B5EF4-FFF2-40B4-BE49-F238E27FC236}">
                <a16:creationId xmlns:a16="http://schemas.microsoft.com/office/drawing/2014/main" id="{C1F808E5-D3E1-1616-015D-FC3D458C658A}"/>
              </a:ext>
            </a:extLst>
          </p:cNvPr>
          <p:cNvSpPr txBox="1"/>
          <p:nvPr/>
        </p:nvSpPr>
        <p:spPr>
          <a:xfrm>
            <a:off x="686524" y="1638300"/>
            <a:ext cx="3352076" cy="375103"/>
          </a:xfrm>
          <a:prstGeom prst="rect">
            <a:avLst/>
          </a:prstGeom>
        </p:spPr>
        <p:txBody>
          <a:bodyPr wrap="square" lIns="0" tIns="0" rIns="0" bIns="0" rtlCol="0" anchor="t">
            <a:spAutoFit/>
          </a:bodyPr>
          <a:lstStyle/>
          <a:p>
            <a:pPr marL="483939" lvl="1" indent="-241969" algn="r" rtl="1">
              <a:lnSpc>
                <a:spcPts val="3138"/>
              </a:lnSpc>
              <a:buFont typeface="Arial"/>
              <a:buChar char="•"/>
            </a:pPr>
            <a:r>
              <a:rPr lang="ar-EG" sz="2000" dirty="0">
                <a:solidFill>
                  <a:srgbClr val="000000"/>
                </a:solidFill>
                <a:latin typeface="IBM Plex Sans Arabic"/>
                <a:ea typeface="IBM Plex Sans Arabic"/>
                <a:cs typeface="IBM Plex Sans Arabic"/>
                <a:sym typeface="IBM Plex Sans Arabic"/>
                <a:rtl/>
              </a:rPr>
              <a:t>الطباشير أو بطاقات الاعداد. </a:t>
            </a:r>
          </a:p>
        </p:txBody>
      </p:sp>
      <p:sp>
        <p:nvSpPr>
          <p:cNvPr id="13" name="TextBox 3">
            <a:extLst>
              <a:ext uri="{FF2B5EF4-FFF2-40B4-BE49-F238E27FC236}">
                <a16:creationId xmlns:a16="http://schemas.microsoft.com/office/drawing/2014/main" id="{7128BE1B-242E-4312-3E67-665D42EDA8C3}"/>
              </a:ext>
            </a:extLst>
          </p:cNvPr>
          <p:cNvSpPr txBox="1"/>
          <p:nvPr/>
        </p:nvSpPr>
        <p:spPr>
          <a:xfrm>
            <a:off x="4982505" y="497325"/>
            <a:ext cx="8128265" cy="646331"/>
          </a:xfrm>
          <a:prstGeom prst="rect">
            <a:avLst/>
          </a:prstGeom>
        </p:spPr>
        <p:txBody>
          <a:bodyPr lIns="0" tIns="0" rIns="0" bIns="0" rtlCol="0" anchor="t">
            <a:spAutoFit/>
          </a:bodyPr>
          <a:lstStyle/>
          <a:p>
            <a:pPr marL="0" lvl="0" indent="0" algn="ctr" rtl="1">
              <a:lnSpc>
                <a:spcPts val="4818"/>
              </a:lnSpc>
              <a:spcBef>
                <a:spcPct val="0"/>
              </a:spcBef>
            </a:pPr>
            <a:r>
              <a:rPr lang="ar-MA" sz="4800" spc="58" dirty="0">
                <a:solidFill>
                  <a:srgbClr val="2A2B39"/>
                </a:solidFill>
                <a:latin typeface="IBM Plex Sans Arabic"/>
                <a:ea typeface="IBM Plex Sans Arabic"/>
                <a:cs typeface="IBM Plex Sans Arabic"/>
                <a:sym typeface="IBM Plex Sans Arabic"/>
                <a:rtl/>
              </a:rPr>
              <a:t>الفرقعة والتصفيق</a:t>
            </a:r>
            <a:endParaRPr lang="ar-EG" sz="4800" spc="58" dirty="0">
              <a:solidFill>
                <a:srgbClr val="2A2B39"/>
              </a:solidFill>
              <a:latin typeface="IBM Plex Sans Arabic"/>
              <a:ea typeface="IBM Plex Sans Arabic"/>
              <a:cs typeface="IBM Plex Sans Arabic"/>
              <a:sym typeface="IBM Plex Sans Arabic"/>
              <a:rtl/>
            </a:endParaRPr>
          </a:p>
        </p:txBody>
      </p:sp>
      <p:sp>
        <p:nvSpPr>
          <p:cNvPr id="14" name="TextBox 54">
            <a:extLst>
              <a:ext uri="{FF2B5EF4-FFF2-40B4-BE49-F238E27FC236}">
                <a16:creationId xmlns:a16="http://schemas.microsoft.com/office/drawing/2014/main" id="{E157E54B-99D9-C7BE-C4BA-FD9A23635265}"/>
              </a:ext>
            </a:extLst>
          </p:cNvPr>
          <p:cNvSpPr txBox="1"/>
          <p:nvPr/>
        </p:nvSpPr>
        <p:spPr>
          <a:xfrm>
            <a:off x="5543168" y="2043551"/>
            <a:ext cx="6911277" cy="323678"/>
          </a:xfrm>
          <a:prstGeom prst="rect">
            <a:avLst/>
          </a:prstGeom>
        </p:spPr>
        <p:txBody>
          <a:bodyPr wrap="square" lIns="0" tIns="0" rIns="0" bIns="0" rtlCol="0" anchor="t">
            <a:spAutoFit/>
          </a:bodyPr>
          <a:lstStyle/>
          <a:p>
            <a:pPr marL="412823" lvl="1" indent="-206411" algn="r" rtl="1">
              <a:lnSpc>
                <a:spcPts val="2581"/>
              </a:lnSpc>
              <a:buFont typeface="Arial"/>
              <a:buChar char="•"/>
            </a:pPr>
            <a:r>
              <a:rPr lang="ar-EG" sz="1912" dirty="0">
                <a:solidFill>
                  <a:srgbClr val="2A2B39"/>
                </a:solidFill>
                <a:latin typeface="IBM Plex Sans Arabic"/>
                <a:ea typeface="IBM Plex Sans Arabic"/>
                <a:cs typeface="IBM Plex Sans Arabic"/>
                <a:sym typeface="IBM Plex Sans Arabic"/>
                <a:rtl/>
              </a:rPr>
              <a:t>تعرف الأعداد وتعرف قيمة الأرقام ومكانها في أعداد من رقمين أو ثلاثة.</a:t>
            </a:r>
          </a:p>
        </p:txBody>
      </p:sp>
    </p:spTree>
    <p:extLst>
      <p:ext uri="{BB962C8B-B14F-4D97-AF65-F5344CB8AC3E}">
        <p14:creationId xmlns:p14="http://schemas.microsoft.com/office/powerpoint/2010/main" val="1997846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2345</TotalTime>
  <Words>7311</Words>
  <Application>Microsoft Office PowerPoint</Application>
  <PresentationFormat>Personnalisé</PresentationFormat>
  <Paragraphs>1130</Paragraphs>
  <Slides>124</Slides>
  <Notes>5</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124</vt:i4>
      </vt:variant>
    </vt:vector>
  </HeadingPairs>
  <TitlesOfParts>
    <vt:vector size="136" baseType="lpstr">
      <vt:lpstr>Microsoft Uighur</vt:lpstr>
      <vt:lpstr>Aptos</vt:lpstr>
      <vt:lpstr>IBM Plex Sans Arabic Bold</vt:lpstr>
      <vt:lpstr>Wingdings</vt:lpstr>
      <vt:lpstr>MadaniArabic-Light</vt:lpstr>
      <vt:lpstr>Cambria</vt:lpstr>
      <vt:lpstr>Ballpoint</vt:lpstr>
      <vt:lpstr>Arial</vt:lpstr>
      <vt:lpstr>IBM Plex Sans Arabic</vt:lpstr>
      <vt:lpstr>TS Qamus</vt:lpstr>
      <vt:lpstr>Calibri</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الورشة الأولى</dc:title>
  <cp:lastModifiedBy>MUSTAPHA AIT BOUKIDEUR</cp:lastModifiedBy>
  <cp:revision>65</cp:revision>
  <dcterms:created xsi:type="dcterms:W3CDTF">2006-08-16T00:00:00Z</dcterms:created>
  <dcterms:modified xsi:type="dcterms:W3CDTF">2026-06-26T15:47:29Z</dcterms:modified>
  <dc:identifier>DAG-8d51nmg</dc:identifier>
</cp:coreProperties>
</file>