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 rot="-5400000">
            <a:off x="27326" y="464508"/>
            <a:ext cx="443347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533400" y="4391891"/>
            <a:ext cx="8610600" cy="7516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" name="Google Shape;48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27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Tworzenie mediów</a:t>
            </a:r>
            <a:endParaRPr b="0" i="0" sz="1400" u="none" cap="none" strike="noStrike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6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988800" y="2091377"/>
            <a:ext cx="431233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l-PL" sz="4800"/>
              <a:t>Przykłady </a:t>
            </a:r>
            <a:r>
              <a:rPr b="1" lang="pl-PL" sz="4800">
                <a:solidFill>
                  <a:srgbClr val="000000"/>
                </a:solidFill>
              </a:rPr>
              <a:t>mowy nienawiści</a:t>
            </a:r>
            <a:endParaRPr b="1" sz="4800">
              <a:solidFill>
                <a:srgbClr val="000000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2BB0D4"/>
                </a:solidFill>
                <a:latin typeface="Arial"/>
                <a:ea typeface="Arial"/>
                <a:cs typeface="Arial"/>
                <a:sym typeface="Arial"/>
              </a:rPr>
              <a:t>Czy moi znajomi faktycznie używają mowy nienawiści? &gt; Tworzenie mediów &gt; </a:t>
            </a:r>
            <a:r>
              <a:rPr b="1" i="0" lang="pl-PL" sz="1400" u="none" cap="none" strike="noStrike">
                <a:solidFill>
                  <a:srgbClr val="2BB0D4"/>
                </a:solidFill>
                <a:latin typeface="Arial"/>
                <a:ea typeface="Arial"/>
                <a:cs typeface="Arial"/>
                <a:sym typeface="Arial"/>
              </a:rPr>
              <a:t>Przykłady mowy nienawiści</a:t>
            </a:r>
            <a:endParaRPr b="1" i="0" sz="1400" u="none" cap="none" strike="noStrike">
              <a:solidFill>
                <a:srgbClr val="2BB0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00" y="53850"/>
            <a:ext cx="450498" cy="38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5050" y="899775"/>
            <a:ext cx="3528026" cy="295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849075" y="463125"/>
            <a:ext cx="7800300" cy="38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5500">
                <a:solidFill>
                  <a:schemeClr val="dk1"/>
                </a:solidFill>
              </a:rPr>
              <a:t>Wszystkie wasze kobiety to </a:t>
            </a:r>
            <a:r>
              <a:rPr lang="pl-PL" sz="6000">
                <a:solidFill>
                  <a:schemeClr val="dk1"/>
                </a:solidFill>
              </a:rPr>
              <a:t>&amp;*#@$</a:t>
            </a:r>
            <a:r>
              <a:rPr lang="pl-PL" sz="5500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849075" y="463125"/>
            <a:ext cx="7800300" cy="37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4000">
                <a:solidFill>
                  <a:schemeClr val="dk1"/>
                </a:solidFill>
              </a:rPr>
              <a:t>Obudzić się i przypomnieć sobie, że jesteś Xenowianinem, to musi być naprawdę *%$@£!^! zły początek dnia.</a:t>
            </a:r>
            <a:endParaRPr sz="4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849075" y="416100"/>
            <a:ext cx="7800300" cy="3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5500">
                <a:solidFill>
                  <a:schemeClr val="dk1"/>
                </a:solidFill>
              </a:rPr>
              <a:t>Kobiety zasługują na równe prawa… do pracy w kopalni!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1" name="Google Shape;131;p24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l-PL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l-PL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 rotWithShape="1">
          <a:blip r:embed="rId7">
            <a:alphaModFix/>
          </a:blip>
          <a:srcRect b="6252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488450" y="141600"/>
            <a:ext cx="86556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l-PL">
                <a:solidFill>
                  <a:srgbClr val="2BB0D4"/>
                </a:solidFill>
              </a:rPr>
              <a:t>Przykłady mowy nienawiści</a:t>
            </a:r>
            <a:endParaRPr b="1">
              <a:solidFill>
                <a:srgbClr val="2BB0D4"/>
              </a:solidFill>
            </a:endParaRPr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623400" y="8194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Mieszkasz tutaj, a nie znasz naszego *%$@£!^ języka, postaraj się trochę.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Czemu nie ZOSTAŁEŚ WŚRÓD SWOICH?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~%$£*- Znajdę cię i @$%£&amp;.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Dlaczego Xenowianie zawsze się do nas pchają? %$£*&amp;@~£ do domu!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Jeżeli dojdzie do CHOCIAŻ JEDNEGO xenowiańskiego zamachu terrorystycznego, Alaranie powinni zacząć wybijać Xenowian </a:t>
            </a:r>
            <a:br>
              <a:rPr lang="pl-PL">
                <a:solidFill>
                  <a:schemeClr val="dk1"/>
                </a:solidFill>
              </a:rPr>
            </a:br>
            <a:r>
              <a:rPr lang="pl-PL">
                <a:solidFill>
                  <a:schemeClr val="dk1"/>
                </a:solidFill>
              </a:rPr>
              <a:t>na ulicach! Wszystkich co do jednego.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Ci ludzie to ŚMIECI! Wystrzelać ich tu i teraz.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#BezUrazy, ale xenowianin to nie istota ludzka, tylko zwierzę.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Wszystkie wasze kobiety to &amp;*#@$.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Obudzić się i przypomnieć sobie, że jesteś Xenowianinem, to musi być naprawdę *%$@£!^! zły początek dnia.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Kobiety zasługują na równe prawa… do pracy w kopalni!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891000" y="458850"/>
            <a:ext cx="7800300" cy="37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5500">
                <a:solidFill>
                  <a:schemeClr val="dk1"/>
                </a:solidFill>
              </a:rPr>
              <a:t>Mieszkasz tutaj, a nie znasz naszego *%$@£!^  języka, postaraj się trochę.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1056325" y="1116900"/>
            <a:ext cx="7558500" cy="24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5500">
                <a:solidFill>
                  <a:schemeClr val="dk1"/>
                </a:solidFill>
              </a:rPr>
              <a:t>Czemu nie ZOSTAŁEŚ WŚRÓD SWOICH?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1011900" y="1116900"/>
            <a:ext cx="7558500" cy="24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5500">
                <a:solidFill>
                  <a:schemeClr val="dk1"/>
                </a:solidFill>
              </a:rPr>
              <a:t>~%$£*- Znajdę cię i @$%£&amp;.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891000" y="1165000"/>
            <a:ext cx="7800300" cy="24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5000">
                <a:solidFill>
                  <a:schemeClr val="dk1"/>
                </a:solidFill>
              </a:rPr>
              <a:t>Dlaszego Xenowianie zawsze się do nas pchają? %$£*&amp;@~£ do domu!</a:t>
            </a:r>
            <a:endParaRPr sz="5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891000" y="448325"/>
            <a:ext cx="7800300" cy="3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3800">
                <a:solidFill>
                  <a:schemeClr val="dk1"/>
                </a:solidFill>
              </a:rPr>
              <a:t>Jeżeli dojdzie do CHOCIAŻ JEDNEGO xenowiańskiego zamachu terrorystycznego, Alaranie powinni zacząć zabijać Xenowian na ulicach! Wszystkich co do jednego.</a:t>
            </a:r>
            <a:endParaRPr sz="3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849075" y="416100"/>
            <a:ext cx="7800300" cy="388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5300">
                <a:solidFill>
                  <a:schemeClr val="dk1"/>
                </a:solidFill>
              </a:rPr>
              <a:t>Ci ludzie to ŚMIECI! Wystrzelać ich tu i teraz.</a:t>
            </a:r>
            <a:endParaRPr sz="5300">
              <a:solidFill>
                <a:schemeClr val="dk1"/>
              </a:solidFill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890999" y="1172400"/>
            <a:ext cx="7800300" cy="24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pl-PL" sz="5500">
                <a:solidFill>
                  <a:srgbClr val="2BB0D4"/>
                </a:solidFill>
              </a:rPr>
              <a:t>#BezUrazy</a:t>
            </a:r>
            <a:r>
              <a:rPr lang="pl-PL" sz="5500">
                <a:solidFill>
                  <a:schemeClr val="dk1"/>
                </a:solidFill>
              </a:rPr>
              <a:t>, ale xenowianin to nie istota ludzka, tylko zwierzę.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