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7" r:id="rId4"/>
    <p:sldId id="269" r:id="rId5"/>
    <p:sldId id="267" r:id="rId6"/>
    <p:sldId id="278" r:id="rId7"/>
    <p:sldId id="281" r:id="rId8"/>
    <p:sldId id="274" r:id="rId9"/>
    <p:sldId id="279" r:id="rId10"/>
    <p:sldId id="282" r:id="rId11"/>
    <p:sldId id="276" r:id="rId12"/>
    <p:sldId id="280" r:id="rId13"/>
    <p:sldId id="28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26/03/2025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26/03/2025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26/03/2025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26/03/2025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26/03/2025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26/03/2025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26/03/2025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26/03/2025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26/03/2025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26/03/2025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26/03/2025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26/03/2025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GIÊSU GIÊSU</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24786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8000" b="1" dirty="0" err="1"/>
              <a:t>Chết</a:t>
            </a:r>
            <a:r>
              <a:rPr lang="en-US" sz="8000" b="1" dirty="0"/>
              <a:t> </a:t>
            </a:r>
            <a:r>
              <a:rPr lang="en-US" sz="8000" b="1" dirty="0" err="1"/>
              <a:t>treo</a:t>
            </a:r>
            <a:r>
              <a:rPr lang="en-US" sz="8000" b="1" dirty="0"/>
              <a:t> </a:t>
            </a:r>
            <a:r>
              <a:rPr lang="en-US" sz="8000" b="1" dirty="0" err="1"/>
              <a:t>khổ</a:t>
            </a:r>
            <a:r>
              <a:rPr lang="en-US" sz="8000" b="1" dirty="0"/>
              <a:t> </a:t>
            </a:r>
            <a:r>
              <a:rPr lang="en-US" sz="8000" b="1" dirty="0" err="1"/>
              <a:t>đau</a:t>
            </a:r>
            <a:r>
              <a:rPr lang="en-US" sz="8000" b="1" dirty="0"/>
              <a:t>, </a:t>
            </a:r>
            <a:r>
              <a:rPr lang="en-US" sz="8000" b="1" dirty="0" err="1"/>
              <a:t>Thập</a:t>
            </a:r>
            <a:r>
              <a:rPr lang="en-US" sz="8000" b="1" dirty="0"/>
              <a:t> </a:t>
            </a:r>
            <a:r>
              <a:rPr lang="en-US" sz="8000" b="1" dirty="0" err="1"/>
              <a:t>giá</a:t>
            </a:r>
            <a:r>
              <a:rPr lang="en-US" sz="8000" b="1" dirty="0"/>
              <a:t> </a:t>
            </a:r>
            <a:r>
              <a:rPr lang="en-US" sz="8000" b="1" dirty="0" err="1"/>
              <a:t>ngất</a:t>
            </a:r>
            <a:r>
              <a:rPr lang="en-US" sz="8000" b="1" dirty="0"/>
              <a:t> </a:t>
            </a:r>
            <a:r>
              <a:rPr lang="en-US" sz="8000" b="1" dirty="0" err="1"/>
              <a:t>cao</a:t>
            </a:r>
            <a:r>
              <a:rPr lang="en-US" sz="8000" b="1" dirty="0"/>
              <a:t> </a:t>
            </a:r>
            <a:r>
              <a:rPr lang="en-US" sz="8000" b="1" dirty="0" err="1" smtClean="0"/>
              <a:t>chiều</a:t>
            </a:r>
            <a:r>
              <a:rPr lang="en-US" sz="8000" b="1" dirty="0" smtClean="0"/>
              <a:t> </a:t>
            </a:r>
            <a:r>
              <a:rPr lang="en-US" sz="8000" b="1" dirty="0" err="1" smtClean="0"/>
              <a:t>nao</a:t>
            </a:r>
            <a:r>
              <a:rPr lang="en-US" sz="8000" b="1" dirty="0" smtClean="0"/>
              <a:t>.</a:t>
            </a:r>
            <a:r>
              <a:rPr lang="en-US" sz="8000" b="1" dirty="0"/>
              <a:t> </a:t>
            </a:r>
            <a:r>
              <a:rPr lang="en-US" sz="8000" b="1" dirty="0" err="1" smtClean="0"/>
              <a:t>Mấy</a:t>
            </a:r>
            <a:r>
              <a:rPr lang="en-US" sz="8000" b="1" dirty="0" smtClean="0"/>
              <a:t> </a:t>
            </a:r>
            <a:r>
              <a:rPr lang="en-US" sz="8000" b="1" dirty="0" err="1"/>
              <a:t>ai</a:t>
            </a:r>
            <a:r>
              <a:rPr lang="en-US" sz="8000" b="1" dirty="0"/>
              <a:t> </a:t>
            </a:r>
            <a:r>
              <a:rPr lang="en-US" sz="8000" b="1" dirty="0" err="1"/>
              <a:t>biết</a:t>
            </a:r>
            <a:r>
              <a:rPr lang="en-US" sz="8000" b="1" dirty="0"/>
              <a:t> </a:t>
            </a:r>
            <a:r>
              <a:rPr lang="en-US" sz="8000" b="1" dirty="0" err="1"/>
              <a:t>chăng</a:t>
            </a:r>
            <a:r>
              <a:rPr lang="en-US" sz="8000" b="1" dirty="0"/>
              <a:t>: </a:t>
            </a:r>
            <a:r>
              <a:rPr lang="en-US" sz="8000" b="1" dirty="0" err="1"/>
              <a:t>vì</a:t>
            </a:r>
            <a:r>
              <a:rPr lang="en-US" sz="8000" b="1" dirty="0"/>
              <a:t> </a:t>
            </a:r>
            <a:r>
              <a:rPr lang="en-US" sz="8000" b="1" dirty="0" err="1"/>
              <a:t>Chúa</a:t>
            </a:r>
            <a:r>
              <a:rPr lang="en-US" sz="8000" b="1" dirty="0"/>
              <a:t> </a:t>
            </a:r>
            <a:r>
              <a:rPr lang="en-US" sz="8000" b="1" dirty="0" err="1"/>
              <a:t>quá</a:t>
            </a:r>
            <a:r>
              <a:rPr lang="en-US" sz="8000" b="1" dirty="0"/>
              <a:t> </a:t>
            </a:r>
            <a:r>
              <a:rPr lang="en-US" sz="8000" b="1" dirty="0" err="1"/>
              <a:t>yêu</a:t>
            </a:r>
            <a:r>
              <a:rPr lang="en-US" sz="8000" b="1" dirty="0"/>
              <a:t> </a:t>
            </a:r>
            <a:r>
              <a:rPr lang="en-US" sz="8000" b="1" dirty="0" err="1"/>
              <a:t>trần</a:t>
            </a:r>
            <a:r>
              <a:rPr lang="en-US" sz="8000" b="1" dirty="0"/>
              <a:t> </a:t>
            </a:r>
            <a:r>
              <a:rPr lang="en-US" sz="8000" b="1" dirty="0" err="1"/>
              <a:t>gian</a:t>
            </a:r>
            <a:r>
              <a:rPr lang="en-US" sz="8000" b="1" dirty="0"/>
              <a:t>.</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0586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Kìa trông Chúa mắt môi như đang gọi ta. Yêu trách ta, sao nỡ vô tâm thờ ơ? Vòng gai đinh sắt chưa đủ khơi lên lòng cảm thương sao? Nào hãy qua về bên Chúa nhân từ.</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759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128789"/>
            <a:ext cx="11062107" cy="640175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ĐK</a:t>
            </a:r>
            <a:r>
              <a:rPr lang="vi-VN" sz="8000" b="1" dirty="0" smtClean="0">
                <a:solidFill>
                  <a:srgbClr val="FF0000"/>
                </a:solidFill>
                <a:effectLst/>
                <a:latin typeface="Arial" panose="020B0604020202020204" pitchFamily="34" charset="0"/>
                <a:cs typeface="Arial" panose="020B0604020202020204" pitchFamily="34" charset="0"/>
              </a:rPr>
              <a:t>. </a:t>
            </a:r>
            <a:r>
              <a:rPr lang="en-US" sz="6600" b="1" dirty="0" err="1"/>
              <a:t>Giê-su</a:t>
            </a:r>
            <a:r>
              <a:rPr lang="en-US" sz="6600" b="1" dirty="0"/>
              <a:t> </a:t>
            </a:r>
            <a:r>
              <a:rPr lang="en-US" sz="6600" b="1" dirty="0" err="1"/>
              <a:t>Giê-su</a:t>
            </a:r>
            <a:r>
              <a:rPr lang="en-US" sz="6600" b="1" dirty="0"/>
              <a:t> con </a:t>
            </a:r>
            <a:r>
              <a:rPr lang="en-US" sz="6600" b="1" dirty="0" err="1"/>
              <a:t>muốn</a:t>
            </a:r>
            <a:r>
              <a:rPr lang="en-US" sz="6600" b="1" dirty="0"/>
              <a:t> </a:t>
            </a:r>
            <a:r>
              <a:rPr lang="en-US" sz="6600" b="1" dirty="0" err="1"/>
              <a:t>yêu</a:t>
            </a:r>
            <a:r>
              <a:rPr lang="en-US" sz="6600" b="1" dirty="0"/>
              <a:t> </a:t>
            </a:r>
            <a:r>
              <a:rPr lang="en-US" sz="6600" b="1" dirty="0" err="1"/>
              <a:t>Ngài</a:t>
            </a:r>
            <a:r>
              <a:rPr lang="en-US" sz="6600" b="1" dirty="0"/>
              <a:t> </a:t>
            </a:r>
            <a:r>
              <a:rPr lang="en-US" sz="6600" b="1" dirty="0" err="1"/>
              <a:t>tha</a:t>
            </a:r>
            <a:r>
              <a:rPr lang="en-US" sz="6600" b="1" dirty="0"/>
              <a:t> </a:t>
            </a:r>
            <a:r>
              <a:rPr lang="en-US" sz="6600" b="1" dirty="0" err="1"/>
              <a:t>thiết</a:t>
            </a:r>
            <a:r>
              <a:rPr lang="en-US" sz="6600" b="1" dirty="0"/>
              <a:t>. </a:t>
            </a:r>
            <a:r>
              <a:rPr lang="en-US" sz="6600" b="1" dirty="0" err="1"/>
              <a:t>Ôi</a:t>
            </a:r>
            <a:r>
              <a:rPr lang="en-US" sz="6600" b="1" dirty="0"/>
              <a:t> </a:t>
            </a:r>
            <a:r>
              <a:rPr lang="en-US" sz="6600" b="1" dirty="0" err="1"/>
              <a:t>Giê-su</a:t>
            </a:r>
            <a:r>
              <a:rPr lang="en-US" sz="6600" b="1" dirty="0"/>
              <a:t>, </a:t>
            </a:r>
            <a:r>
              <a:rPr lang="en-US" sz="6600" b="1" dirty="0" err="1"/>
              <a:t>Giê-su</a:t>
            </a:r>
            <a:r>
              <a:rPr lang="en-US" sz="6600" b="1" dirty="0"/>
              <a:t> </a:t>
            </a:r>
            <a:r>
              <a:rPr lang="en-US" sz="6600" b="1" dirty="0" err="1"/>
              <a:t>tình</a:t>
            </a:r>
            <a:r>
              <a:rPr lang="en-US" sz="6600" b="1" dirty="0"/>
              <a:t> </a:t>
            </a:r>
            <a:r>
              <a:rPr lang="en-US" sz="6600" b="1" dirty="0" err="1"/>
              <a:t>Chúa</a:t>
            </a:r>
            <a:r>
              <a:rPr lang="en-US" sz="6600" b="1" dirty="0"/>
              <a:t> </a:t>
            </a:r>
            <a:r>
              <a:rPr lang="en-US" sz="6600" b="1" dirty="0" err="1"/>
              <a:t>xiết</a:t>
            </a:r>
            <a:r>
              <a:rPr lang="en-US" sz="6600" b="1" dirty="0"/>
              <a:t> </a:t>
            </a:r>
            <a:r>
              <a:rPr lang="en-US" sz="6600" b="1" dirty="0" err="1"/>
              <a:t>bao</a:t>
            </a:r>
            <a:r>
              <a:rPr lang="en-US" sz="6600" b="1" dirty="0"/>
              <a:t> </a:t>
            </a:r>
            <a:r>
              <a:rPr lang="en-US" sz="6600" b="1" dirty="0" err="1"/>
              <a:t>diệu</a:t>
            </a:r>
            <a:r>
              <a:rPr lang="en-US" sz="6600" b="1" dirty="0"/>
              <a:t> </a:t>
            </a:r>
            <a:r>
              <a:rPr lang="en-US" sz="6600" b="1" dirty="0" err="1"/>
              <a:t>kỳ</a:t>
            </a:r>
            <a:r>
              <a:rPr lang="en-US" sz="6600" b="1" dirty="0"/>
              <a:t>! </a:t>
            </a:r>
            <a:r>
              <a:rPr lang="en-US" sz="6600" b="1" dirty="0" err="1"/>
              <a:t>Giê-su</a:t>
            </a:r>
            <a:r>
              <a:rPr lang="en-US" sz="6600" b="1" dirty="0"/>
              <a:t>, </a:t>
            </a:r>
            <a:r>
              <a:rPr lang="en-US" sz="6600" b="1" dirty="0" err="1"/>
              <a:t>Giê-su</a:t>
            </a:r>
            <a:r>
              <a:rPr lang="en-US" sz="6600" b="1" dirty="0"/>
              <a:t> </a:t>
            </a:r>
            <a:r>
              <a:rPr lang="en-US" sz="6600" b="1" dirty="0" err="1"/>
              <a:t>vì</a:t>
            </a:r>
            <a:r>
              <a:rPr lang="en-US" sz="6600" b="1" dirty="0"/>
              <a:t> </a:t>
            </a:r>
            <a:r>
              <a:rPr lang="en-US" sz="6600" b="1" dirty="0" err="1"/>
              <a:t>sao</a:t>
            </a:r>
            <a:r>
              <a:rPr lang="en-US" sz="6600" b="1" dirty="0"/>
              <a:t> </a:t>
            </a:r>
            <a:r>
              <a:rPr lang="en-US" sz="6600" b="1" dirty="0" err="1"/>
              <a:t>Ngài</a:t>
            </a:r>
            <a:r>
              <a:rPr lang="en-US" sz="6600" b="1" dirty="0"/>
              <a:t> </a:t>
            </a:r>
            <a:r>
              <a:rPr lang="en-US" sz="6600" b="1" dirty="0" err="1"/>
              <a:t>hy</a:t>
            </a:r>
            <a:r>
              <a:rPr lang="en-US" sz="6600" b="1" dirty="0"/>
              <a:t> </a:t>
            </a:r>
            <a:r>
              <a:rPr lang="en-US" sz="6600" b="1" dirty="0" err="1"/>
              <a:t>sinh</a:t>
            </a:r>
            <a:r>
              <a:rPr lang="en-US" sz="6600" b="1" dirty="0"/>
              <a:t> </a:t>
            </a:r>
            <a:r>
              <a:rPr lang="en-US" sz="6600" b="1" dirty="0" err="1"/>
              <a:t>chết</a:t>
            </a:r>
            <a:r>
              <a:rPr lang="en-US" sz="6600" b="1" dirty="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7793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24786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8000" b="1" dirty="0" err="1"/>
              <a:t>Chết</a:t>
            </a:r>
            <a:r>
              <a:rPr lang="en-US" sz="8000" b="1" dirty="0"/>
              <a:t> </a:t>
            </a:r>
            <a:r>
              <a:rPr lang="en-US" sz="8000" b="1" dirty="0" err="1"/>
              <a:t>treo</a:t>
            </a:r>
            <a:r>
              <a:rPr lang="en-US" sz="8000" b="1" dirty="0"/>
              <a:t> </a:t>
            </a:r>
            <a:r>
              <a:rPr lang="en-US" sz="8000" b="1" dirty="0" err="1"/>
              <a:t>khổ</a:t>
            </a:r>
            <a:r>
              <a:rPr lang="en-US" sz="8000" b="1" dirty="0"/>
              <a:t> </a:t>
            </a:r>
            <a:r>
              <a:rPr lang="en-US" sz="8000" b="1" dirty="0" err="1"/>
              <a:t>đau</a:t>
            </a:r>
            <a:r>
              <a:rPr lang="en-US" sz="8000" b="1" dirty="0"/>
              <a:t>, </a:t>
            </a:r>
            <a:r>
              <a:rPr lang="en-US" sz="8000" b="1" dirty="0" err="1"/>
              <a:t>Thập</a:t>
            </a:r>
            <a:r>
              <a:rPr lang="en-US" sz="8000" b="1" dirty="0"/>
              <a:t> </a:t>
            </a:r>
            <a:r>
              <a:rPr lang="en-US" sz="8000" b="1" dirty="0" err="1"/>
              <a:t>giá</a:t>
            </a:r>
            <a:r>
              <a:rPr lang="en-US" sz="8000" b="1" dirty="0"/>
              <a:t> </a:t>
            </a:r>
            <a:r>
              <a:rPr lang="en-US" sz="8000" b="1" dirty="0" err="1"/>
              <a:t>ngất</a:t>
            </a:r>
            <a:r>
              <a:rPr lang="en-US" sz="8000" b="1" dirty="0"/>
              <a:t> </a:t>
            </a:r>
            <a:r>
              <a:rPr lang="en-US" sz="8000" b="1" dirty="0" err="1"/>
              <a:t>cao</a:t>
            </a:r>
            <a:r>
              <a:rPr lang="en-US" sz="8000" b="1" dirty="0"/>
              <a:t> </a:t>
            </a:r>
            <a:r>
              <a:rPr lang="en-US" sz="8000" b="1" dirty="0" err="1" smtClean="0"/>
              <a:t>chiều</a:t>
            </a:r>
            <a:r>
              <a:rPr lang="en-US" sz="8000" b="1" dirty="0" smtClean="0"/>
              <a:t> </a:t>
            </a:r>
            <a:r>
              <a:rPr lang="en-US" sz="8000" b="1" dirty="0" err="1" smtClean="0"/>
              <a:t>nao</a:t>
            </a:r>
            <a:r>
              <a:rPr lang="en-US" sz="8000" b="1" dirty="0" smtClean="0"/>
              <a:t>.</a:t>
            </a:r>
            <a:r>
              <a:rPr lang="en-US" sz="8000" b="1" dirty="0"/>
              <a:t> </a:t>
            </a:r>
            <a:r>
              <a:rPr lang="en-US" sz="8000" b="1" dirty="0" err="1" smtClean="0"/>
              <a:t>Mấy</a:t>
            </a:r>
            <a:r>
              <a:rPr lang="en-US" sz="8000" b="1" dirty="0" smtClean="0"/>
              <a:t> </a:t>
            </a:r>
            <a:r>
              <a:rPr lang="en-US" sz="8000" b="1" dirty="0" err="1"/>
              <a:t>ai</a:t>
            </a:r>
            <a:r>
              <a:rPr lang="en-US" sz="8000" b="1" dirty="0"/>
              <a:t> </a:t>
            </a:r>
            <a:r>
              <a:rPr lang="en-US" sz="8000" b="1" dirty="0" err="1"/>
              <a:t>biết</a:t>
            </a:r>
            <a:r>
              <a:rPr lang="en-US" sz="8000" b="1" dirty="0"/>
              <a:t> </a:t>
            </a:r>
            <a:r>
              <a:rPr lang="en-US" sz="8000" b="1" dirty="0" err="1"/>
              <a:t>chăng</a:t>
            </a:r>
            <a:r>
              <a:rPr lang="en-US" sz="8000" b="1" dirty="0"/>
              <a:t>: </a:t>
            </a:r>
            <a:r>
              <a:rPr lang="en-US" sz="8000" b="1" dirty="0" err="1"/>
              <a:t>vì</a:t>
            </a:r>
            <a:r>
              <a:rPr lang="en-US" sz="8000" b="1" dirty="0"/>
              <a:t> </a:t>
            </a:r>
            <a:r>
              <a:rPr lang="en-US" sz="8000" b="1" dirty="0" err="1"/>
              <a:t>Chúa</a:t>
            </a:r>
            <a:r>
              <a:rPr lang="en-US" sz="8000" b="1" dirty="0"/>
              <a:t> </a:t>
            </a:r>
            <a:r>
              <a:rPr lang="en-US" sz="8000" b="1" dirty="0" err="1"/>
              <a:t>quá</a:t>
            </a:r>
            <a:r>
              <a:rPr lang="en-US" sz="8000" b="1" dirty="0"/>
              <a:t> </a:t>
            </a:r>
            <a:r>
              <a:rPr lang="en-US" sz="8000" b="1" dirty="0" err="1"/>
              <a:t>yêu</a:t>
            </a:r>
            <a:r>
              <a:rPr lang="en-US" sz="8000" b="1" dirty="0"/>
              <a:t> </a:t>
            </a:r>
            <a:r>
              <a:rPr lang="en-US" sz="8000" b="1" dirty="0" err="1"/>
              <a:t>trần</a:t>
            </a:r>
            <a:r>
              <a:rPr lang="en-US" sz="8000" b="1" dirty="0"/>
              <a:t> </a:t>
            </a:r>
            <a:r>
              <a:rPr lang="en-US" sz="8000" b="1" dirty="0" err="1"/>
              <a:t>gian</a:t>
            </a:r>
            <a:r>
              <a:rPr lang="en-US" sz="8000" b="1" dirty="0"/>
              <a:t>.</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84463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251717"/>
            <a:ext cx="11036349" cy="7140416"/>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Nhìn Thập giá ngất cao Giê-su chịu treo. Con gẫm suy: "Sao Chúa yêu con làm chi? Kìa trên Thiên quốc cõi phúc vinh quang nào thiếu đâu, mà đến đây chung cùng chia sẻ kiếp người.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25230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128789"/>
            <a:ext cx="11062107" cy="640175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ĐK</a:t>
            </a:r>
            <a:r>
              <a:rPr lang="vi-VN" sz="8000" b="1" dirty="0" smtClean="0">
                <a:solidFill>
                  <a:srgbClr val="FF0000"/>
                </a:solidFill>
                <a:effectLst/>
                <a:latin typeface="Arial" panose="020B0604020202020204" pitchFamily="34" charset="0"/>
                <a:cs typeface="Arial" panose="020B0604020202020204" pitchFamily="34" charset="0"/>
              </a:rPr>
              <a:t>. </a:t>
            </a:r>
            <a:r>
              <a:rPr lang="en-US" sz="6600" b="1" dirty="0" err="1"/>
              <a:t>Giê-su</a:t>
            </a:r>
            <a:r>
              <a:rPr lang="en-US" sz="6600" b="1" dirty="0"/>
              <a:t> </a:t>
            </a:r>
            <a:r>
              <a:rPr lang="en-US" sz="6600" b="1" dirty="0" err="1"/>
              <a:t>Giê-su</a:t>
            </a:r>
            <a:r>
              <a:rPr lang="en-US" sz="6600" b="1" dirty="0"/>
              <a:t> con </a:t>
            </a:r>
            <a:r>
              <a:rPr lang="en-US" sz="6600" b="1" dirty="0" err="1"/>
              <a:t>muốn</a:t>
            </a:r>
            <a:r>
              <a:rPr lang="en-US" sz="6600" b="1" dirty="0"/>
              <a:t> </a:t>
            </a:r>
            <a:r>
              <a:rPr lang="en-US" sz="6600" b="1" dirty="0" err="1"/>
              <a:t>yêu</a:t>
            </a:r>
            <a:r>
              <a:rPr lang="en-US" sz="6600" b="1" dirty="0"/>
              <a:t> </a:t>
            </a:r>
            <a:r>
              <a:rPr lang="en-US" sz="6600" b="1" dirty="0" err="1"/>
              <a:t>Ngài</a:t>
            </a:r>
            <a:r>
              <a:rPr lang="en-US" sz="6600" b="1" dirty="0"/>
              <a:t> </a:t>
            </a:r>
            <a:r>
              <a:rPr lang="en-US" sz="6600" b="1" dirty="0" err="1"/>
              <a:t>tha</a:t>
            </a:r>
            <a:r>
              <a:rPr lang="en-US" sz="6600" b="1" dirty="0"/>
              <a:t> </a:t>
            </a:r>
            <a:r>
              <a:rPr lang="en-US" sz="6600" b="1" dirty="0" err="1"/>
              <a:t>thiết</a:t>
            </a:r>
            <a:r>
              <a:rPr lang="en-US" sz="6600" b="1" dirty="0"/>
              <a:t>. </a:t>
            </a:r>
            <a:r>
              <a:rPr lang="en-US" sz="6600" b="1" dirty="0" err="1"/>
              <a:t>Ôi</a:t>
            </a:r>
            <a:r>
              <a:rPr lang="en-US" sz="6600" b="1" dirty="0"/>
              <a:t> </a:t>
            </a:r>
            <a:r>
              <a:rPr lang="en-US" sz="6600" b="1" dirty="0" err="1"/>
              <a:t>Giê-su</a:t>
            </a:r>
            <a:r>
              <a:rPr lang="en-US" sz="6600" b="1" dirty="0"/>
              <a:t>, </a:t>
            </a:r>
            <a:r>
              <a:rPr lang="en-US" sz="6600" b="1" dirty="0" err="1"/>
              <a:t>Giê-su</a:t>
            </a:r>
            <a:r>
              <a:rPr lang="en-US" sz="6600" b="1" dirty="0"/>
              <a:t> </a:t>
            </a:r>
            <a:r>
              <a:rPr lang="en-US" sz="6600" b="1" dirty="0" err="1"/>
              <a:t>tình</a:t>
            </a:r>
            <a:r>
              <a:rPr lang="en-US" sz="6600" b="1" dirty="0"/>
              <a:t> </a:t>
            </a:r>
            <a:r>
              <a:rPr lang="en-US" sz="6600" b="1" dirty="0" err="1"/>
              <a:t>Chúa</a:t>
            </a:r>
            <a:r>
              <a:rPr lang="en-US" sz="6600" b="1" dirty="0"/>
              <a:t> </a:t>
            </a:r>
            <a:r>
              <a:rPr lang="en-US" sz="6600" b="1" dirty="0" err="1"/>
              <a:t>xiết</a:t>
            </a:r>
            <a:r>
              <a:rPr lang="en-US" sz="6600" b="1" dirty="0"/>
              <a:t> </a:t>
            </a:r>
            <a:r>
              <a:rPr lang="en-US" sz="6600" b="1" dirty="0" err="1"/>
              <a:t>bao</a:t>
            </a:r>
            <a:r>
              <a:rPr lang="en-US" sz="6600" b="1" dirty="0"/>
              <a:t> </a:t>
            </a:r>
            <a:r>
              <a:rPr lang="en-US" sz="6600" b="1" dirty="0" err="1"/>
              <a:t>diệu</a:t>
            </a:r>
            <a:r>
              <a:rPr lang="en-US" sz="6600" b="1" dirty="0"/>
              <a:t> </a:t>
            </a:r>
            <a:r>
              <a:rPr lang="en-US" sz="6600" b="1" dirty="0" err="1"/>
              <a:t>kỳ</a:t>
            </a:r>
            <a:r>
              <a:rPr lang="en-US" sz="6600" b="1" dirty="0"/>
              <a:t>! </a:t>
            </a:r>
            <a:r>
              <a:rPr lang="en-US" sz="6600" b="1" dirty="0" err="1"/>
              <a:t>Giê-su</a:t>
            </a:r>
            <a:r>
              <a:rPr lang="en-US" sz="6600" b="1" dirty="0"/>
              <a:t>, </a:t>
            </a:r>
            <a:r>
              <a:rPr lang="en-US" sz="6600" b="1" dirty="0" err="1"/>
              <a:t>Giê-su</a:t>
            </a:r>
            <a:r>
              <a:rPr lang="en-US" sz="6600" b="1" dirty="0"/>
              <a:t> </a:t>
            </a:r>
            <a:r>
              <a:rPr lang="en-US" sz="6600" b="1" dirty="0" err="1"/>
              <a:t>vì</a:t>
            </a:r>
            <a:r>
              <a:rPr lang="en-US" sz="6600" b="1" dirty="0"/>
              <a:t> </a:t>
            </a:r>
            <a:r>
              <a:rPr lang="en-US" sz="6600" b="1" dirty="0" err="1"/>
              <a:t>sao</a:t>
            </a:r>
            <a:r>
              <a:rPr lang="en-US" sz="6600" b="1" dirty="0"/>
              <a:t> </a:t>
            </a:r>
            <a:r>
              <a:rPr lang="en-US" sz="6600" b="1" dirty="0" err="1"/>
              <a:t>Ngài</a:t>
            </a:r>
            <a:r>
              <a:rPr lang="en-US" sz="6600" b="1" dirty="0"/>
              <a:t> </a:t>
            </a:r>
            <a:r>
              <a:rPr lang="en-US" sz="6600" b="1" dirty="0" err="1"/>
              <a:t>hy</a:t>
            </a:r>
            <a:r>
              <a:rPr lang="en-US" sz="6600" b="1" dirty="0"/>
              <a:t> </a:t>
            </a:r>
            <a:r>
              <a:rPr lang="en-US" sz="6600" b="1" dirty="0" err="1"/>
              <a:t>sinh</a:t>
            </a:r>
            <a:r>
              <a:rPr lang="en-US" sz="6600" b="1" dirty="0"/>
              <a:t> </a:t>
            </a:r>
            <a:r>
              <a:rPr lang="en-US" sz="6600" b="1" dirty="0" err="1"/>
              <a:t>chết</a:t>
            </a:r>
            <a:r>
              <a:rPr lang="en-US" sz="6600" b="1" dirty="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5000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24786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8000" b="1" dirty="0" err="1"/>
              <a:t>Chết</a:t>
            </a:r>
            <a:r>
              <a:rPr lang="en-US" sz="8000" b="1" dirty="0"/>
              <a:t> </a:t>
            </a:r>
            <a:r>
              <a:rPr lang="en-US" sz="8000" b="1" dirty="0" err="1"/>
              <a:t>treo</a:t>
            </a:r>
            <a:r>
              <a:rPr lang="en-US" sz="8000" b="1" dirty="0"/>
              <a:t> </a:t>
            </a:r>
            <a:r>
              <a:rPr lang="en-US" sz="8000" b="1" dirty="0" err="1"/>
              <a:t>khổ</a:t>
            </a:r>
            <a:r>
              <a:rPr lang="en-US" sz="8000" b="1" dirty="0"/>
              <a:t> </a:t>
            </a:r>
            <a:r>
              <a:rPr lang="en-US" sz="8000" b="1" dirty="0" err="1"/>
              <a:t>đau</a:t>
            </a:r>
            <a:r>
              <a:rPr lang="en-US" sz="8000" b="1" dirty="0"/>
              <a:t>, </a:t>
            </a:r>
            <a:r>
              <a:rPr lang="en-US" sz="8000" b="1" dirty="0" err="1"/>
              <a:t>Thập</a:t>
            </a:r>
            <a:r>
              <a:rPr lang="en-US" sz="8000" b="1" dirty="0"/>
              <a:t> </a:t>
            </a:r>
            <a:r>
              <a:rPr lang="en-US" sz="8000" b="1" dirty="0" err="1"/>
              <a:t>giá</a:t>
            </a:r>
            <a:r>
              <a:rPr lang="en-US" sz="8000" b="1" dirty="0"/>
              <a:t> </a:t>
            </a:r>
            <a:r>
              <a:rPr lang="en-US" sz="8000" b="1" dirty="0" err="1"/>
              <a:t>ngất</a:t>
            </a:r>
            <a:r>
              <a:rPr lang="en-US" sz="8000" b="1" dirty="0"/>
              <a:t> </a:t>
            </a:r>
            <a:r>
              <a:rPr lang="en-US" sz="8000" b="1" dirty="0" err="1"/>
              <a:t>cao</a:t>
            </a:r>
            <a:r>
              <a:rPr lang="en-US" sz="8000" b="1" dirty="0"/>
              <a:t> </a:t>
            </a:r>
            <a:r>
              <a:rPr lang="en-US" sz="8000" b="1" dirty="0" err="1" smtClean="0"/>
              <a:t>chiều</a:t>
            </a:r>
            <a:r>
              <a:rPr lang="en-US" sz="8000" b="1" dirty="0" smtClean="0"/>
              <a:t> </a:t>
            </a:r>
            <a:r>
              <a:rPr lang="en-US" sz="8000" b="1" dirty="0" err="1" smtClean="0"/>
              <a:t>nao</a:t>
            </a:r>
            <a:r>
              <a:rPr lang="en-US" sz="8000" b="1" dirty="0" smtClean="0"/>
              <a:t>.</a:t>
            </a:r>
            <a:r>
              <a:rPr lang="en-US" sz="8000" b="1" dirty="0"/>
              <a:t> </a:t>
            </a:r>
            <a:r>
              <a:rPr lang="en-US" sz="8000" b="1" dirty="0" err="1" smtClean="0"/>
              <a:t>Mấy</a:t>
            </a:r>
            <a:r>
              <a:rPr lang="en-US" sz="8000" b="1" dirty="0" smtClean="0"/>
              <a:t> </a:t>
            </a:r>
            <a:r>
              <a:rPr lang="en-US" sz="8000" b="1" dirty="0" err="1"/>
              <a:t>ai</a:t>
            </a:r>
            <a:r>
              <a:rPr lang="en-US" sz="8000" b="1" dirty="0"/>
              <a:t> </a:t>
            </a:r>
            <a:r>
              <a:rPr lang="en-US" sz="8000" b="1" dirty="0" err="1"/>
              <a:t>biết</a:t>
            </a:r>
            <a:r>
              <a:rPr lang="en-US" sz="8000" b="1" dirty="0"/>
              <a:t> </a:t>
            </a:r>
            <a:r>
              <a:rPr lang="en-US" sz="8000" b="1" dirty="0" err="1"/>
              <a:t>chăng</a:t>
            </a:r>
            <a:r>
              <a:rPr lang="en-US" sz="8000" b="1" dirty="0"/>
              <a:t>: </a:t>
            </a:r>
            <a:r>
              <a:rPr lang="en-US" sz="8000" b="1" dirty="0" err="1"/>
              <a:t>vì</a:t>
            </a:r>
            <a:r>
              <a:rPr lang="en-US" sz="8000" b="1" dirty="0"/>
              <a:t> </a:t>
            </a:r>
            <a:r>
              <a:rPr lang="en-US" sz="8000" b="1" dirty="0" err="1"/>
              <a:t>Chúa</a:t>
            </a:r>
            <a:r>
              <a:rPr lang="en-US" sz="8000" b="1" dirty="0"/>
              <a:t> </a:t>
            </a:r>
            <a:r>
              <a:rPr lang="en-US" sz="8000" b="1" dirty="0" err="1"/>
              <a:t>quá</a:t>
            </a:r>
            <a:r>
              <a:rPr lang="en-US" sz="8000" b="1" dirty="0"/>
              <a:t> </a:t>
            </a:r>
            <a:r>
              <a:rPr lang="en-US" sz="8000" b="1" dirty="0" err="1"/>
              <a:t>yêu</a:t>
            </a:r>
            <a:r>
              <a:rPr lang="en-US" sz="8000" b="1" dirty="0"/>
              <a:t> </a:t>
            </a:r>
            <a:r>
              <a:rPr lang="en-US" sz="8000" b="1" dirty="0" err="1"/>
              <a:t>trần</a:t>
            </a:r>
            <a:r>
              <a:rPr lang="en-US" sz="8000" b="1" dirty="0"/>
              <a:t> </a:t>
            </a:r>
            <a:r>
              <a:rPr lang="en-US" sz="8000" b="1" dirty="0" err="1"/>
              <a:t>gian</a:t>
            </a:r>
            <a:r>
              <a:rPr lang="en-US" sz="8000" b="1" dirty="0"/>
              <a:t>.</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65022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8" y="0"/>
            <a:ext cx="11281048" cy="7140416"/>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5400" b="1" dirty="0"/>
              <a:t>Đường trên núi dốc cao Cal-vê chiều nào. Lê bước đi nghiêng ngã trên con đường gai. Này sao hởi Chúa mang lấy bao nhiêu là đớn đau? Lòng xót xa nghẹn ngào không thốt nên lời.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3938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128789"/>
            <a:ext cx="11062107" cy="640175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ĐK</a:t>
            </a:r>
            <a:r>
              <a:rPr lang="vi-VN" sz="8000" b="1" dirty="0" smtClean="0">
                <a:solidFill>
                  <a:srgbClr val="FF0000"/>
                </a:solidFill>
                <a:effectLst/>
                <a:latin typeface="Arial" panose="020B0604020202020204" pitchFamily="34" charset="0"/>
                <a:cs typeface="Arial" panose="020B0604020202020204" pitchFamily="34" charset="0"/>
              </a:rPr>
              <a:t>. </a:t>
            </a:r>
            <a:r>
              <a:rPr lang="en-US" sz="6600" b="1" dirty="0" err="1"/>
              <a:t>Giê-su</a:t>
            </a:r>
            <a:r>
              <a:rPr lang="en-US" sz="6600" b="1" dirty="0"/>
              <a:t> </a:t>
            </a:r>
            <a:r>
              <a:rPr lang="en-US" sz="6600" b="1" dirty="0" err="1"/>
              <a:t>Giê-su</a:t>
            </a:r>
            <a:r>
              <a:rPr lang="en-US" sz="6600" b="1" dirty="0"/>
              <a:t> con </a:t>
            </a:r>
            <a:r>
              <a:rPr lang="en-US" sz="6600" b="1" dirty="0" err="1"/>
              <a:t>muốn</a:t>
            </a:r>
            <a:r>
              <a:rPr lang="en-US" sz="6600" b="1" dirty="0"/>
              <a:t> </a:t>
            </a:r>
            <a:r>
              <a:rPr lang="en-US" sz="6600" b="1" dirty="0" err="1"/>
              <a:t>yêu</a:t>
            </a:r>
            <a:r>
              <a:rPr lang="en-US" sz="6600" b="1" dirty="0"/>
              <a:t> </a:t>
            </a:r>
            <a:r>
              <a:rPr lang="en-US" sz="6600" b="1" dirty="0" err="1"/>
              <a:t>Ngài</a:t>
            </a:r>
            <a:r>
              <a:rPr lang="en-US" sz="6600" b="1" dirty="0"/>
              <a:t> </a:t>
            </a:r>
            <a:r>
              <a:rPr lang="en-US" sz="6600" b="1" dirty="0" err="1"/>
              <a:t>tha</a:t>
            </a:r>
            <a:r>
              <a:rPr lang="en-US" sz="6600" b="1" dirty="0"/>
              <a:t> </a:t>
            </a:r>
            <a:r>
              <a:rPr lang="en-US" sz="6600" b="1" dirty="0" err="1"/>
              <a:t>thiết</a:t>
            </a:r>
            <a:r>
              <a:rPr lang="en-US" sz="6600" b="1" dirty="0"/>
              <a:t>. </a:t>
            </a:r>
            <a:r>
              <a:rPr lang="en-US" sz="6600" b="1" dirty="0" err="1"/>
              <a:t>Ôi</a:t>
            </a:r>
            <a:r>
              <a:rPr lang="en-US" sz="6600" b="1" dirty="0"/>
              <a:t> </a:t>
            </a:r>
            <a:r>
              <a:rPr lang="en-US" sz="6600" b="1" dirty="0" err="1"/>
              <a:t>Giê-su</a:t>
            </a:r>
            <a:r>
              <a:rPr lang="en-US" sz="6600" b="1" dirty="0"/>
              <a:t>, </a:t>
            </a:r>
            <a:r>
              <a:rPr lang="en-US" sz="6600" b="1" dirty="0" err="1"/>
              <a:t>Giê-su</a:t>
            </a:r>
            <a:r>
              <a:rPr lang="en-US" sz="6600" b="1" dirty="0"/>
              <a:t> </a:t>
            </a:r>
            <a:r>
              <a:rPr lang="en-US" sz="6600" b="1" dirty="0" err="1"/>
              <a:t>tình</a:t>
            </a:r>
            <a:r>
              <a:rPr lang="en-US" sz="6600" b="1" dirty="0"/>
              <a:t> </a:t>
            </a:r>
            <a:r>
              <a:rPr lang="en-US" sz="6600" b="1" dirty="0" err="1"/>
              <a:t>Chúa</a:t>
            </a:r>
            <a:r>
              <a:rPr lang="en-US" sz="6600" b="1" dirty="0"/>
              <a:t> </a:t>
            </a:r>
            <a:r>
              <a:rPr lang="en-US" sz="6600" b="1" dirty="0" err="1"/>
              <a:t>xiết</a:t>
            </a:r>
            <a:r>
              <a:rPr lang="en-US" sz="6600" b="1" dirty="0"/>
              <a:t> </a:t>
            </a:r>
            <a:r>
              <a:rPr lang="en-US" sz="6600" b="1" dirty="0" err="1"/>
              <a:t>bao</a:t>
            </a:r>
            <a:r>
              <a:rPr lang="en-US" sz="6600" b="1" dirty="0"/>
              <a:t> </a:t>
            </a:r>
            <a:r>
              <a:rPr lang="en-US" sz="6600" b="1" dirty="0" err="1"/>
              <a:t>diệu</a:t>
            </a:r>
            <a:r>
              <a:rPr lang="en-US" sz="6600" b="1" dirty="0"/>
              <a:t> </a:t>
            </a:r>
            <a:r>
              <a:rPr lang="en-US" sz="6600" b="1" dirty="0" err="1"/>
              <a:t>kỳ</a:t>
            </a:r>
            <a:r>
              <a:rPr lang="en-US" sz="6600" b="1" dirty="0"/>
              <a:t>! </a:t>
            </a:r>
            <a:r>
              <a:rPr lang="en-US" sz="6600" b="1" dirty="0" err="1"/>
              <a:t>Giê-su</a:t>
            </a:r>
            <a:r>
              <a:rPr lang="en-US" sz="6600" b="1" dirty="0"/>
              <a:t>, </a:t>
            </a:r>
            <a:r>
              <a:rPr lang="en-US" sz="6600" b="1" dirty="0" err="1"/>
              <a:t>Giê-su</a:t>
            </a:r>
            <a:r>
              <a:rPr lang="en-US" sz="6600" b="1" dirty="0"/>
              <a:t> </a:t>
            </a:r>
            <a:r>
              <a:rPr lang="en-US" sz="6600" b="1" dirty="0" err="1"/>
              <a:t>vì</a:t>
            </a:r>
            <a:r>
              <a:rPr lang="en-US" sz="6600" b="1" dirty="0"/>
              <a:t> </a:t>
            </a:r>
            <a:r>
              <a:rPr lang="en-US" sz="6600" b="1" dirty="0" err="1"/>
              <a:t>sao</a:t>
            </a:r>
            <a:r>
              <a:rPr lang="en-US" sz="6600" b="1" dirty="0"/>
              <a:t> </a:t>
            </a:r>
            <a:r>
              <a:rPr lang="en-US" sz="6600" b="1" dirty="0" err="1"/>
              <a:t>Ngài</a:t>
            </a:r>
            <a:r>
              <a:rPr lang="en-US" sz="6600" b="1" dirty="0"/>
              <a:t> </a:t>
            </a:r>
            <a:r>
              <a:rPr lang="en-US" sz="6600" b="1" dirty="0" err="1"/>
              <a:t>hy</a:t>
            </a:r>
            <a:r>
              <a:rPr lang="en-US" sz="6600" b="1" dirty="0"/>
              <a:t> </a:t>
            </a:r>
            <a:r>
              <a:rPr lang="en-US" sz="6600" b="1" dirty="0" err="1"/>
              <a:t>sinh</a:t>
            </a:r>
            <a:r>
              <a:rPr lang="en-US" sz="6600" b="1" dirty="0"/>
              <a:t> </a:t>
            </a:r>
            <a:r>
              <a:rPr lang="en-US" sz="6600" b="1" dirty="0" err="1"/>
              <a:t>chết</a:t>
            </a:r>
            <a:r>
              <a:rPr lang="en-US" sz="6600" b="1" dirty="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1327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24786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8000" b="1" dirty="0" err="1"/>
              <a:t>Chết</a:t>
            </a:r>
            <a:r>
              <a:rPr lang="en-US" sz="8000" b="1" dirty="0"/>
              <a:t> </a:t>
            </a:r>
            <a:r>
              <a:rPr lang="en-US" sz="8000" b="1" dirty="0" err="1"/>
              <a:t>treo</a:t>
            </a:r>
            <a:r>
              <a:rPr lang="en-US" sz="8000" b="1" dirty="0"/>
              <a:t> </a:t>
            </a:r>
            <a:r>
              <a:rPr lang="en-US" sz="8000" b="1" dirty="0" err="1"/>
              <a:t>khổ</a:t>
            </a:r>
            <a:r>
              <a:rPr lang="en-US" sz="8000" b="1" dirty="0"/>
              <a:t> </a:t>
            </a:r>
            <a:r>
              <a:rPr lang="en-US" sz="8000" b="1" dirty="0" err="1"/>
              <a:t>đau</a:t>
            </a:r>
            <a:r>
              <a:rPr lang="en-US" sz="8000" b="1" dirty="0"/>
              <a:t>, </a:t>
            </a:r>
            <a:r>
              <a:rPr lang="en-US" sz="8000" b="1" dirty="0" err="1"/>
              <a:t>Thập</a:t>
            </a:r>
            <a:r>
              <a:rPr lang="en-US" sz="8000" b="1" dirty="0"/>
              <a:t> </a:t>
            </a:r>
            <a:r>
              <a:rPr lang="en-US" sz="8000" b="1" dirty="0" err="1"/>
              <a:t>giá</a:t>
            </a:r>
            <a:r>
              <a:rPr lang="en-US" sz="8000" b="1" dirty="0"/>
              <a:t> </a:t>
            </a:r>
            <a:r>
              <a:rPr lang="en-US" sz="8000" b="1" dirty="0" err="1"/>
              <a:t>ngất</a:t>
            </a:r>
            <a:r>
              <a:rPr lang="en-US" sz="8000" b="1" dirty="0"/>
              <a:t> </a:t>
            </a:r>
            <a:r>
              <a:rPr lang="en-US" sz="8000" b="1" dirty="0" err="1"/>
              <a:t>cao</a:t>
            </a:r>
            <a:r>
              <a:rPr lang="en-US" sz="8000" b="1" dirty="0"/>
              <a:t> </a:t>
            </a:r>
            <a:r>
              <a:rPr lang="en-US" sz="8000" b="1" dirty="0" err="1" smtClean="0"/>
              <a:t>chiều</a:t>
            </a:r>
            <a:r>
              <a:rPr lang="en-US" sz="8000" b="1" dirty="0" smtClean="0"/>
              <a:t> </a:t>
            </a:r>
            <a:r>
              <a:rPr lang="en-US" sz="8000" b="1" dirty="0" err="1" smtClean="0"/>
              <a:t>nao</a:t>
            </a:r>
            <a:r>
              <a:rPr lang="en-US" sz="8000" b="1" dirty="0" smtClean="0"/>
              <a:t>.</a:t>
            </a:r>
            <a:r>
              <a:rPr lang="en-US" sz="8000" b="1" dirty="0"/>
              <a:t> </a:t>
            </a:r>
            <a:r>
              <a:rPr lang="en-US" sz="8000" b="1" dirty="0" err="1" smtClean="0"/>
              <a:t>Mấy</a:t>
            </a:r>
            <a:r>
              <a:rPr lang="en-US" sz="8000" b="1" dirty="0" smtClean="0"/>
              <a:t> </a:t>
            </a:r>
            <a:r>
              <a:rPr lang="en-US" sz="8000" b="1" dirty="0" err="1"/>
              <a:t>ai</a:t>
            </a:r>
            <a:r>
              <a:rPr lang="en-US" sz="8000" b="1" dirty="0"/>
              <a:t> </a:t>
            </a:r>
            <a:r>
              <a:rPr lang="en-US" sz="8000" b="1" dirty="0" err="1"/>
              <a:t>biết</a:t>
            </a:r>
            <a:r>
              <a:rPr lang="en-US" sz="8000" b="1" dirty="0"/>
              <a:t> </a:t>
            </a:r>
            <a:r>
              <a:rPr lang="en-US" sz="8000" b="1" dirty="0" err="1"/>
              <a:t>chăng</a:t>
            </a:r>
            <a:r>
              <a:rPr lang="en-US" sz="8000" b="1" dirty="0"/>
              <a:t>: </a:t>
            </a:r>
            <a:r>
              <a:rPr lang="en-US" sz="8000" b="1" dirty="0" err="1"/>
              <a:t>vì</a:t>
            </a:r>
            <a:r>
              <a:rPr lang="en-US" sz="8000" b="1" dirty="0"/>
              <a:t> </a:t>
            </a:r>
            <a:r>
              <a:rPr lang="en-US" sz="8000" b="1" dirty="0" err="1"/>
              <a:t>Chúa</a:t>
            </a:r>
            <a:r>
              <a:rPr lang="en-US" sz="8000" b="1" dirty="0"/>
              <a:t> </a:t>
            </a:r>
            <a:r>
              <a:rPr lang="en-US" sz="8000" b="1" dirty="0" err="1"/>
              <a:t>quá</a:t>
            </a:r>
            <a:r>
              <a:rPr lang="en-US" sz="8000" b="1" dirty="0"/>
              <a:t> </a:t>
            </a:r>
            <a:r>
              <a:rPr lang="en-US" sz="8000" b="1" dirty="0" err="1"/>
              <a:t>yêu</a:t>
            </a:r>
            <a:r>
              <a:rPr lang="en-US" sz="8000" b="1" dirty="0"/>
              <a:t> </a:t>
            </a:r>
            <a:r>
              <a:rPr lang="en-US" sz="8000" b="1" dirty="0" err="1"/>
              <a:t>trần</a:t>
            </a:r>
            <a:r>
              <a:rPr lang="en-US" sz="8000" b="1" dirty="0"/>
              <a:t> </a:t>
            </a:r>
            <a:r>
              <a:rPr lang="en-US" sz="8000" b="1" dirty="0" err="1"/>
              <a:t>gian</a:t>
            </a:r>
            <a:r>
              <a:rPr lang="en-US" sz="8000" b="1" dirty="0"/>
              <a:t>.</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479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206062"/>
            <a:ext cx="11152259" cy="6533051"/>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3</a:t>
            </a:r>
            <a:r>
              <a:rPr lang="vi-VN" sz="8000" b="1" dirty="0" smtClean="0">
                <a:solidFill>
                  <a:srgbClr val="FF0000"/>
                </a:solidFill>
                <a:effectLst/>
                <a:latin typeface="Arial" panose="020B0604020202020204" pitchFamily="34" charset="0"/>
                <a:cs typeface="Arial" panose="020B0604020202020204" pitchFamily="34" charset="0"/>
              </a:rPr>
              <a:t>. </a:t>
            </a:r>
            <a:r>
              <a:rPr lang="vi-VN" sz="5400" b="1" dirty="0"/>
              <a:t>Mặc ai đó bỉu môi khinh khi cười chê. Tin nổi sao? "Một Chúa ngô nghê chịu treo?" Phần con chỉ biết một Đức Ki-tô chịu đóng đinh, và chết treo thập hình để cứu muôn người.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33842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128789"/>
            <a:ext cx="11062107" cy="640175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ĐK</a:t>
            </a:r>
            <a:r>
              <a:rPr lang="vi-VN" sz="8000" b="1" dirty="0" smtClean="0">
                <a:solidFill>
                  <a:srgbClr val="FF0000"/>
                </a:solidFill>
                <a:effectLst/>
                <a:latin typeface="Arial" panose="020B0604020202020204" pitchFamily="34" charset="0"/>
                <a:cs typeface="Arial" panose="020B0604020202020204" pitchFamily="34" charset="0"/>
              </a:rPr>
              <a:t>. </a:t>
            </a:r>
            <a:r>
              <a:rPr lang="en-US" sz="6600" b="1" dirty="0" err="1"/>
              <a:t>Giê-su</a:t>
            </a:r>
            <a:r>
              <a:rPr lang="en-US" sz="6600" b="1" dirty="0"/>
              <a:t> </a:t>
            </a:r>
            <a:r>
              <a:rPr lang="en-US" sz="6600" b="1" dirty="0" err="1"/>
              <a:t>Giê-su</a:t>
            </a:r>
            <a:r>
              <a:rPr lang="en-US" sz="6600" b="1" dirty="0"/>
              <a:t> con </a:t>
            </a:r>
            <a:r>
              <a:rPr lang="en-US" sz="6600" b="1" dirty="0" err="1"/>
              <a:t>muốn</a:t>
            </a:r>
            <a:r>
              <a:rPr lang="en-US" sz="6600" b="1" dirty="0"/>
              <a:t> </a:t>
            </a:r>
            <a:r>
              <a:rPr lang="en-US" sz="6600" b="1" dirty="0" err="1"/>
              <a:t>yêu</a:t>
            </a:r>
            <a:r>
              <a:rPr lang="en-US" sz="6600" b="1" dirty="0"/>
              <a:t> </a:t>
            </a:r>
            <a:r>
              <a:rPr lang="en-US" sz="6600" b="1" dirty="0" err="1"/>
              <a:t>Ngài</a:t>
            </a:r>
            <a:r>
              <a:rPr lang="en-US" sz="6600" b="1" dirty="0"/>
              <a:t> </a:t>
            </a:r>
            <a:r>
              <a:rPr lang="en-US" sz="6600" b="1" dirty="0" err="1"/>
              <a:t>tha</a:t>
            </a:r>
            <a:r>
              <a:rPr lang="en-US" sz="6600" b="1" dirty="0"/>
              <a:t> </a:t>
            </a:r>
            <a:r>
              <a:rPr lang="en-US" sz="6600" b="1" dirty="0" err="1"/>
              <a:t>thiết</a:t>
            </a:r>
            <a:r>
              <a:rPr lang="en-US" sz="6600" b="1" dirty="0"/>
              <a:t>. </a:t>
            </a:r>
            <a:r>
              <a:rPr lang="en-US" sz="6600" b="1" dirty="0" err="1"/>
              <a:t>Ôi</a:t>
            </a:r>
            <a:r>
              <a:rPr lang="en-US" sz="6600" b="1" dirty="0"/>
              <a:t> </a:t>
            </a:r>
            <a:r>
              <a:rPr lang="en-US" sz="6600" b="1" dirty="0" err="1"/>
              <a:t>Giê-su</a:t>
            </a:r>
            <a:r>
              <a:rPr lang="en-US" sz="6600" b="1" dirty="0"/>
              <a:t>, </a:t>
            </a:r>
            <a:r>
              <a:rPr lang="en-US" sz="6600" b="1" dirty="0" err="1"/>
              <a:t>Giê-su</a:t>
            </a:r>
            <a:r>
              <a:rPr lang="en-US" sz="6600" b="1" dirty="0"/>
              <a:t> </a:t>
            </a:r>
            <a:r>
              <a:rPr lang="en-US" sz="6600" b="1" dirty="0" err="1"/>
              <a:t>tình</a:t>
            </a:r>
            <a:r>
              <a:rPr lang="en-US" sz="6600" b="1" dirty="0"/>
              <a:t> </a:t>
            </a:r>
            <a:r>
              <a:rPr lang="en-US" sz="6600" b="1" dirty="0" err="1"/>
              <a:t>Chúa</a:t>
            </a:r>
            <a:r>
              <a:rPr lang="en-US" sz="6600" b="1" dirty="0"/>
              <a:t> </a:t>
            </a:r>
            <a:r>
              <a:rPr lang="en-US" sz="6600" b="1" dirty="0" err="1"/>
              <a:t>xiết</a:t>
            </a:r>
            <a:r>
              <a:rPr lang="en-US" sz="6600" b="1" dirty="0"/>
              <a:t> </a:t>
            </a:r>
            <a:r>
              <a:rPr lang="en-US" sz="6600" b="1" dirty="0" err="1"/>
              <a:t>bao</a:t>
            </a:r>
            <a:r>
              <a:rPr lang="en-US" sz="6600" b="1" dirty="0"/>
              <a:t> </a:t>
            </a:r>
            <a:r>
              <a:rPr lang="en-US" sz="6600" b="1" dirty="0" err="1"/>
              <a:t>diệu</a:t>
            </a:r>
            <a:r>
              <a:rPr lang="en-US" sz="6600" b="1" dirty="0"/>
              <a:t> </a:t>
            </a:r>
            <a:r>
              <a:rPr lang="en-US" sz="6600" b="1" dirty="0" err="1"/>
              <a:t>kỳ</a:t>
            </a:r>
            <a:r>
              <a:rPr lang="en-US" sz="6600" b="1" dirty="0"/>
              <a:t>! </a:t>
            </a:r>
            <a:r>
              <a:rPr lang="en-US" sz="6600" b="1" dirty="0" err="1"/>
              <a:t>Giê-su</a:t>
            </a:r>
            <a:r>
              <a:rPr lang="en-US" sz="6600" b="1" dirty="0"/>
              <a:t>, </a:t>
            </a:r>
            <a:r>
              <a:rPr lang="en-US" sz="6600" b="1" dirty="0" err="1"/>
              <a:t>Giê-su</a:t>
            </a:r>
            <a:r>
              <a:rPr lang="en-US" sz="6600" b="1" dirty="0"/>
              <a:t> </a:t>
            </a:r>
            <a:r>
              <a:rPr lang="en-US" sz="6600" b="1" dirty="0" err="1"/>
              <a:t>vì</a:t>
            </a:r>
            <a:r>
              <a:rPr lang="en-US" sz="6600" b="1" dirty="0"/>
              <a:t> </a:t>
            </a:r>
            <a:r>
              <a:rPr lang="en-US" sz="6600" b="1" dirty="0" err="1"/>
              <a:t>sao</a:t>
            </a:r>
            <a:r>
              <a:rPr lang="en-US" sz="6600" b="1" dirty="0"/>
              <a:t> </a:t>
            </a:r>
            <a:r>
              <a:rPr lang="en-US" sz="6600" b="1" dirty="0" err="1"/>
              <a:t>Ngài</a:t>
            </a:r>
            <a:r>
              <a:rPr lang="en-US" sz="6600" b="1" dirty="0"/>
              <a:t> </a:t>
            </a:r>
            <a:r>
              <a:rPr lang="en-US" sz="6600" b="1" dirty="0" err="1"/>
              <a:t>hy</a:t>
            </a:r>
            <a:r>
              <a:rPr lang="en-US" sz="6600" b="1" dirty="0"/>
              <a:t> </a:t>
            </a:r>
            <a:r>
              <a:rPr lang="en-US" sz="6600" b="1" dirty="0" err="1"/>
              <a:t>sinh</a:t>
            </a:r>
            <a:r>
              <a:rPr lang="en-US" sz="6600" b="1" dirty="0"/>
              <a:t> </a:t>
            </a:r>
            <a:r>
              <a:rPr lang="en-US" sz="6600" b="1" dirty="0" err="1"/>
              <a:t>chết</a:t>
            </a:r>
            <a:r>
              <a:rPr lang="en-US" sz="6600" b="1" dirty="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11438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107</TotalTime>
  <Words>328</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GIÊSU GIÊSU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38</cp:revision>
  <dcterms:created xsi:type="dcterms:W3CDTF">2024-12-09T14:38:56Z</dcterms:created>
  <dcterms:modified xsi:type="dcterms:W3CDTF">2025-03-26T15:42:33Z</dcterms:modified>
</cp:coreProperties>
</file>