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23-06-2025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IN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IN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IN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IN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அப்பா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மடியில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மனசை</a:t>
            </a:r>
          </a:p>
          <a:p>
            <a:r>
              <a:rPr lang="en-IN" dirty="0"/>
              <a:t>Slide 3 - </a:t>
            </a:r>
            <a:r>
              <a:rPr lang="ta-IN" dirty="0"/>
              <a:t>என் </a:t>
            </a:r>
            <a:r>
              <a:rPr lang="ta-IN" dirty="0" err="1"/>
              <a:t>உசுருக்குள்ள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உங்க</a:t>
            </a:r>
            <a:r>
              <a:rPr lang="ta-IN" dirty="0"/>
              <a:t> </a:t>
            </a:r>
            <a:r>
              <a:rPr lang="ta-IN" dirty="0" err="1"/>
              <a:t>உள்ளங்கையில்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பாவி என் </a:t>
            </a:r>
            <a:r>
              <a:rPr lang="ta-IN" dirty="0" err="1"/>
              <a:t>மேல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91E333-6771-F0E4-F9A0-D625C5BBD3E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2400154-4909-3CAE-C31D-0E14D844F4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6AB1746-7598-4BD4-B8DB-D73A4BBB2D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C3640A6-5D99-F651-C8AF-E3B0B1683F1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64747C5-1D3F-9F8B-1EB9-54EF4D4B5A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3FB6A9A-C94E-6B88-8E10-561762CB577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16</TotalTime>
  <Words>140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20</cp:revision>
  <dcterms:created xsi:type="dcterms:W3CDTF">2024-03-09T15:16:34Z</dcterms:created>
  <dcterms:modified xsi:type="dcterms:W3CDTF">2025-06-22T22:31:07Z</dcterms:modified>
</cp:coreProperties>
</file>