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7232650" cx="128587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">
          <p15:clr>
            <a:srgbClr val="A4A3A4"/>
          </p15:clr>
        </p15:guide>
        <p15:guide id="2" pos="4050">
          <p15:clr>
            <a:srgbClr val="A4A3A4"/>
          </p15:clr>
        </p15:guide>
        <p15:guide id="3" pos="557">
          <p15:clr>
            <a:srgbClr val="A4A3A4"/>
          </p15:clr>
        </p15:guide>
        <p15:guide id="4" orient="horz" pos="4183">
          <p15:clr>
            <a:srgbClr val="A4A3A4"/>
          </p15:clr>
        </p15:guide>
        <p15:guide id="5" pos="7497">
          <p15:clr>
            <a:srgbClr val="A4A3A4"/>
          </p15:clr>
        </p15:guide>
        <p15:guide id="6" pos="69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" orient="horz"/>
        <p:guide pos="4050"/>
        <p:guide pos="557"/>
        <p:guide pos="4183" orient="horz"/>
        <p:guide pos="7497"/>
        <p:guide pos="690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9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" name="Google Shape;3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6" name="Google Shape;31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6" name="Google Shape;3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5" name="Google Shape;39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5" name="Google Shape;42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0" name="Google Shape;44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2" name="Google Shape;45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7:notes"/>
          <p:cNvSpPr/>
          <p:nvPr>
            <p:ph idx="2" type="sldImg"/>
          </p:nvPr>
        </p:nvSpPr>
        <p:spPr>
          <a:xfrm>
            <a:off x="2686050" y="514350"/>
            <a:ext cx="4573588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6" name="Google Shape;48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17:notes"/>
          <p:cNvSpPr txBox="1"/>
          <p:nvPr>
            <p:ph idx="3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/>
              <a:t>My First Template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5" name="Google Shape;55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3" name="Google Shape;58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" name="Google Shape;4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8" name="Google Shape;62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0" name="Google Shape;64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7" name="Google Shape;67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1" name="Google Shape;70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5" name="Google Shape;735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3" name="Google Shape;76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4" name="Google Shape;764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73" name="Google Shape;773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1" name="Google Shape;17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9" name="Google Shape;24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" name="Google Shape;2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964407" y="2246811"/>
            <a:ext cx="10929938" cy="15503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928813" y="4098502"/>
            <a:ext cx="9001125" cy="18483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55"/>
              </a:spcBef>
              <a:spcAft>
                <a:spcPts val="0"/>
              </a:spcAft>
              <a:buClr>
                <a:srgbClr val="888888"/>
              </a:buClr>
              <a:buSzPts val="2953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2531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2109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rgbClr val="888888"/>
              </a:buClr>
              <a:buSzPts val="1898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idx="10" type="dt"/>
          </p:nvPr>
        </p:nvSpPr>
        <p:spPr>
          <a:xfrm>
            <a:off x="642939" y="6703600"/>
            <a:ext cx="3000375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96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4393406" y="6703600"/>
            <a:ext cx="407193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96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9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9215438" y="6703600"/>
            <a:ext cx="3000375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96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0" type="dt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35" name="Google Shape;35;p6"/>
          <p:cNvSpPr/>
          <p:nvPr/>
        </p:nvSpPr>
        <p:spPr>
          <a:xfrm>
            <a:off x="9614679" y="6754480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40"/>
              <a:buFont typeface="Rockwell"/>
              <a:buNone/>
              <a:defRPr b="0" i="0" sz="464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84039" y="1925358"/>
            <a:ext cx="11090672" cy="4589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6115" lvl="0" marL="457200" marR="0" rtl="0" algn="l">
              <a:lnSpc>
                <a:spcPct val="90000"/>
              </a:lnSpc>
              <a:spcBef>
                <a:spcPts val="1055"/>
              </a:spcBef>
              <a:spcAft>
                <a:spcPts val="0"/>
              </a:spcAft>
              <a:buClr>
                <a:schemeClr val="dk1"/>
              </a:buClr>
              <a:buSzPts val="2953"/>
              <a:buFont typeface="Arial"/>
              <a:buChar char="•"/>
              <a:defRPr b="0" i="0" sz="2953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389318" lvl="1" marL="9144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2531"/>
              <a:buFont typeface="Arial"/>
              <a:buChar char="•"/>
              <a:defRPr b="0" i="0" sz="2531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362521" lvl="2" marL="13716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2109"/>
              <a:buFont typeface="Arial"/>
              <a:buChar char="•"/>
              <a:defRPr b="0" i="0" sz="2109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349122" lvl="3" marL="18288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349123" lvl="4" marL="22860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349123" lvl="5" marL="27432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349123" lvl="6" marL="32004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349122" lvl="7" marL="36576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349122" lvl="8" marL="4114800" marR="0" rtl="0" algn="l">
              <a:lnSpc>
                <a:spcPct val="9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1898"/>
              <a:buFont typeface="Arial"/>
              <a:buChar char="•"/>
              <a:defRPr b="0" i="0" sz="1898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6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7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9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0.jpg"/><Relationship Id="rId4" Type="http://schemas.openxmlformats.org/officeDocument/2006/relationships/image" Target="../media/image14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8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8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7.jpg"/><Relationship Id="rId4" Type="http://schemas.openxmlformats.org/officeDocument/2006/relationships/image" Target="../media/image2.png"/></Relationships>
</file>

<file path=ppt/slides/_rels/slide26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freepptbackgrounds.net/flowers" TargetMode="External"/><Relationship Id="rId10" Type="http://schemas.openxmlformats.org/officeDocument/2006/relationships/hyperlink" Target="https://www.freepptbackgrounds.net/education" TargetMode="External"/><Relationship Id="rId13" Type="http://schemas.openxmlformats.org/officeDocument/2006/relationships/hyperlink" Target="https://www.freepptbackgrounds.net/flags" TargetMode="External"/><Relationship Id="rId12" Type="http://schemas.openxmlformats.org/officeDocument/2006/relationships/hyperlink" Target="https://www.freepptbackgrounds.net/food-drink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freepptbackgrounds.net/browse" TargetMode="External"/><Relationship Id="rId4" Type="http://schemas.openxmlformats.org/officeDocument/2006/relationships/hyperlink" Target="https://www.freepptbackgrounds.net/abstract" TargetMode="External"/><Relationship Id="rId9" Type="http://schemas.openxmlformats.org/officeDocument/2006/relationships/hyperlink" Target="https://www.freepptbackgrounds.net/christmas" TargetMode="External"/><Relationship Id="rId15" Type="http://schemas.openxmlformats.org/officeDocument/2006/relationships/hyperlink" Target="https://www.freepptbackgrounds.net/nature" TargetMode="External"/><Relationship Id="rId14" Type="http://schemas.openxmlformats.org/officeDocument/2006/relationships/hyperlink" Target="https://www.freepptbackgrounds.net/healthcare-medical" TargetMode="External"/><Relationship Id="rId17" Type="http://schemas.openxmlformats.org/officeDocument/2006/relationships/hyperlink" Target="https://www.freepptbackgrounds.net/sports" TargetMode="External"/><Relationship Id="rId16" Type="http://schemas.openxmlformats.org/officeDocument/2006/relationships/hyperlink" Target="https://www.freepptbackgrounds.net/religious" TargetMode="External"/><Relationship Id="rId5" Type="http://schemas.openxmlformats.org/officeDocument/2006/relationships/hyperlink" Target="https://www.freepptbackgrounds.net/animals-wildlife" TargetMode="External"/><Relationship Id="rId19" Type="http://schemas.openxmlformats.org/officeDocument/2006/relationships/hyperlink" Target="https://www.freepptbackgrounds.net/car-transportation" TargetMode="External"/><Relationship Id="rId6" Type="http://schemas.openxmlformats.org/officeDocument/2006/relationships/hyperlink" Target="https://www.freepptbackgrounds.net/love" TargetMode="External"/><Relationship Id="rId18" Type="http://schemas.openxmlformats.org/officeDocument/2006/relationships/hyperlink" Target="https://www.freepptbackgrounds.net/technologies" TargetMode="External"/><Relationship Id="rId7" Type="http://schemas.openxmlformats.org/officeDocument/2006/relationships/hyperlink" Target="https://www.freepptbackgrounds.net/business-finance" TargetMode="External"/><Relationship Id="rId8" Type="http://schemas.openxmlformats.org/officeDocument/2006/relationships/hyperlink" Target="https://www.freepptbackgrounds.net/music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Relationship Id="rId4" Type="http://schemas.openxmlformats.org/officeDocument/2006/relationships/image" Target="../media/image12.jpg"/><Relationship Id="rId5" Type="http://schemas.openxmlformats.org/officeDocument/2006/relationships/image" Target="../media/image15.jpg"/><Relationship Id="rId6" Type="http://schemas.openxmlformats.org/officeDocument/2006/relationships/image" Target="../media/image1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24.jpg"/><Relationship Id="rId10" Type="http://schemas.openxmlformats.org/officeDocument/2006/relationships/image" Target="../media/image11.jpg"/><Relationship Id="rId9" Type="http://schemas.openxmlformats.org/officeDocument/2006/relationships/image" Target="../media/image6.jpg"/><Relationship Id="rId5" Type="http://schemas.openxmlformats.org/officeDocument/2006/relationships/image" Target="../media/image21.jpg"/><Relationship Id="rId6" Type="http://schemas.openxmlformats.org/officeDocument/2006/relationships/image" Target="../media/image5.jpg"/><Relationship Id="rId7" Type="http://schemas.openxmlformats.org/officeDocument/2006/relationships/image" Target="../media/image3.jpg"/><Relationship Id="rId8" Type="http://schemas.openxmlformats.org/officeDocument/2006/relationships/image" Target="../media/image1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/>
          <p:nvPr/>
        </p:nvSpPr>
        <p:spPr>
          <a:xfrm>
            <a:off x="0" y="0"/>
            <a:ext cx="12858750" cy="723265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2" name="Google Shape;42;p7"/>
          <p:cNvSpPr/>
          <p:nvPr/>
        </p:nvSpPr>
        <p:spPr>
          <a:xfrm>
            <a:off x="0" y="3688333"/>
            <a:ext cx="12858750" cy="2680221"/>
          </a:xfrm>
          <a:prstGeom prst="rect">
            <a:avLst/>
          </a:prstGeom>
          <a:solidFill>
            <a:srgbClr val="C00000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43" name="Google Shape;43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74152" y="600319"/>
            <a:ext cx="3110446" cy="3219396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7"/>
          <p:cNvSpPr/>
          <p:nvPr/>
        </p:nvSpPr>
        <p:spPr>
          <a:xfrm>
            <a:off x="2606875" y="5647645"/>
            <a:ext cx="7639050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1" lang="tr-TR" sz="2800" u="none" cap="none" strike="noStrik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Presentation template and Google Slides</a:t>
            </a:r>
            <a:endParaRPr b="0" i="1" sz="2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5" name="Google Shape;45;p7"/>
          <p:cNvSpPr/>
          <p:nvPr/>
        </p:nvSpPr>
        <p:spPr>
          <a:xfrm>
            <a:off x="2939722" y="4206324"/>
            <a:ext cx="6973357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Arial"/>
              <a:buNone/>
            </a:pPr>
            <a:r>
              <a:rPr b="1" i="0" lang="tr-TR" sz="8800" u="none" cap="none" strike="noStrik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OIL WORK</a:t>
            </a:r>
            <a:endParaRPr b="1" i="0" sz="8800" u="none" cap="none" strike="noStrik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6"/>
          <p:cNvSpPr/>
          <p:nvPr/>
        </p:nvSpPr>
        <p:spPr>
          <a:xfrm>
            <a:off x="434239" y="1024037"/>
            <a:ext cx="11990272" cy="597463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03" name="Google Shape;303;p16"/>
          <p:cNvSpPr/>
          <p:nvPr/>
        </p:nvSpPr>
        <p:spPr>
          <a:xfrm>
            <a:off x="4629175" y="1312069"/>
            <a:ext cx="8229222" cy="383815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04" name="Google Shape;304;p16"/>
          <p:cNvGrpSpPr/>
          <p:nvPr/>
        </p:nvGrpSpPr>
        <p:grpSpPr>
          <a:xfrm>
            <a:off x="956767" y="2320180"/>
            <a:ext cx="3238522" cy="2719624"/>
            <a:chOff x="787791" y="5598942"/>
            <a:chExt cx="3070767" cy="2578750"/>
          </a:xfrm>
        </p:grpSpPr>
        <p:sp>
          <p:nvSpPr>
            <p:cNvPr id="305" name="Google Shape;305;p16"/>
            <p:cNvSpPr txBox="1"/>
            <p:nvPr/>
          </p:nvSpPr>
          <p:spPr>
            <a:xfrm>
              <a:off x="1227063" y="5598942"/>
              <a:ext cx="959100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TITLE 01</a:t>
              </a:r>
              <a:endParaRPr sz="2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06" name="Google Shape;306;p16"/>
            <p:cNvSpPr/>
            <p:nvPr/>
          </p:nvSpPr>
          <p:spPr>
            <a:xfrm>
              <a:off x="787791" y="6076487"/>
              <a:ext cx="3070767" cy="21012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07" name="Google Shape;307;p16"/>
          <p:cNvGrpSpPr/>
          <p:nvPr/>
        </p:nvGrpSpPr>
        <p:grpSpPr>
          <a:xfrm>
            <a:off x="5416737" y="5371207"/>
            <a:ext cx="2383683" cy="1082763"/>
            <a:chOff x="787791" y="5598942"/>
            <a:chExt cx="2260209" cy="1026676"/>
          </a:xfrm>
        </p:grpSpPr>
        <p:sp>
          <p:nvSpPr>
            <p:cNvPr id="308" name="Google Shape;308;p16"/>
            <p:cNvSpPr txBox="1"/>
            <p:nvPr/>
          </p:nvSpPr>
          <p:spPr>
            <a:xfrm>
              <a:off x="1433728" y="5598942"/>
              <a:ext cx="959100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TITLE 02</a:t>
              </a:r>
              <a:endParaRPr sz="2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09" name="Google Shape;309;p16"/>
            <p:cNvSpPr/>
            <p:nvPr/>
          </p:nvSpPr>
          <p:spPr>
            <a:xfrm>
              <a:off x="787791" y="6100317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10" name="Google Shape;310;p16"/>
          <p:cNvGrpSpPr/>
          <p:nvPr/>
        </p:nvGrpSpPr>
        <p:grpSpPr>
          <a:xfrm>
            <a:off x="8949655" y="5371208"/>
            <a:ext cx="2383683" cy="1082761"/>
            <a:chOff x="787791" y="5598942"/>
            <a:chExt cx="2260209" cy="1026674"/>
          </a:xfrm>
        </p:grpSpPr>
        <p:sp>
          <p:nvSpPr>
            <p:cNvPr id="311" name="Google Shape;311;p16"/>
            <p:cNvSpPr txBox="1"/>
            <p:nvPr/>
          </p:nvSpPr>
          <p:spPr>
            <a:xfrm>
              <a:off x="1438347" y="5598942"/>
              <a:ext cx="959100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TITLE 03</a:t>
              </a:r>
              <a:endParaRPr sz="2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12" name="Google Shape;312;p16"/>
            <p:cNvSpPr/>
            <p:nvPr/>
          </p:nvSpPr>
          <p:spPr>
            <a:xfrm>
              <a:off x="787791" y="6100315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13" name="Google Shape;313;p16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9" name="Google Shape;319;p17"/>
          <p:cNvGrpSpPr/>
          <p:nvPr/>
        </p:nvGrpSpPr>
        <p:grpSpPr>
          <a:xfrm>
            <a:off x="4780192" y="2351314"/>
            <a:ext cx="3298368" cy="4118306"/>
            <a:chOff x="4731074" y="3558159"/>
            <a:chExt cx="2569838" cy="3208672"/>
          </a:xfrm>
        </p:grpSpPr>
        <p:grpSp>
          <p:nvGrpSpPr>
            <p:cNvPr id="320" name="Google Shape;320;p17"/>
            <p:cNvGrpSpPr/>
            <p:nvPr/>
          </p:nvGrpSpPr>
          <p:grpSpPr>
            <a:xfrm>
              <a:off x="6096000" y="4175841"/>
              <a:ext cx="1204912" cy="2428808"/>
              <a:chOff x="4281488" y="2009843"/>
              <a:chExt cx="1204912" cy="2428808"/>
            </a:xfrm>
          </p:grpSpPr>
          <p:sp>
            <p:nvSpPr>
              <p:cNvPr id="321" name="Google Shape;321;p17"/>
              <p:cNvSpPr/>
              <p:nvPr/>
            </p:nvSpPr>
            <p:spPr>
              <a:xfrm>
                <a:off x="4728043" y="2583169"/>
                <a:ext cx="378730" cy="448633"/>
              </a:xfrm>
              <a:custGeom>
                <a:rect b="b" l="l" r="r" t="t"/>
                <a:pathLst>
                  <a:path extrusionOk="0" h="182" w="154">
                    <a:moveTo>
                      <a:pt x="102" y="109"/>
                    </a:moveTo>
                    <a:cubicBezTo>
                      <a:pt x="154" y="46"/>
                      <a:pt x="154" y="46"/>
                      <a:pt x="154" y="46"/>
                    </a:cubicBezTo>
                    <a:cubicBezTo>
                      <a:pt x="69" y="0"/>
                      <a:pt x="69" y="0"/>
                      <a:pt x="69" y="0"/>
                    </a:cubicBezTo>
                    <a:cubicBezTo>
                      <a:pt x="18" y="63"/>
                      <a:pt x="18" y="63"/>
                      <a:pt x="18" y="63"/>
                    </a:cubicBezTo>
                    <a:cubicBezTo>
                      <a:pt x="0" y="84"/>
                      <a:pt x="0" y="114"/>
                      <a:pt x="17" y="131"/>
                    </a:cubicBezTo>
                    <a:cubicBezTo>
                      <a:pt x="20" y="133"/>
                      <a:pt x="22" y="135"/>
                      <a:pt x="25" y="136"/>
                    </a:cubicBezTo>
                    <a:cubicBezTo>
                      <a:pt x="110" y="182"/>
                      <a:pt x="110" y="182"/>
                      <a:pt x="110" y="182"/>
                    </a:cubicBezTo>
                    <a:cubicBezTo>
                      <a:pt x="107" y="181"/>
                      <a:pt x="105" y="179"/>
                      <a:pt x="102" y="177"/>
                    </a:cubicBezTo>
                    <a:cubicBezTo>
                      <a:pt x="85" y="160"/>
                      <a:pt x="85" y="130"/>
                      <a:pt x="102" y="109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2" name="Google Shape;322;p17"/>
              <p:cNvSpPr/>
              <p:nvPr/>
            </p:nvSpPr>
            <p:spPr>
              <a:xfrm>
                <a:off x="4755829" y="2009843"/>
                <a:ext cx="387076" cy="450720"/>
              </a:xfrm>
              <a:custGeom>
                <a:rect b="b" l="l" r="r" t="t"/>
                <a:pathLst>
                  <a:path extrusionOk="0" h="183" w="157">
                    <a:moveTo>
                      <a:pt x="102" y="65"/>
                    </a:moveTo>
                    <a:cubicBezTo>
                      <a:pt x="111" y="55"/>
                      <a:pt x="122" y="48"/>
                      <a:pt x="133" y="47"/>
                    </a:cubicBezTo>
                    <a:cubicBezTo>
                      <a:pt x="142" y="46"/>
                      <a:pt x="150" y="47"/>
                      <a:pt x="157" y="51"/>
                    </a:cubicBezTo>
                    <a:cubicBezTo>
                      <a:pt x="129" y="36"/>
                      <a:pt x="101" y="20"/>
                      <a:pt x="72" y="5"/>
                    </a:cubicBezTo>
                    <a:cubicBezTo>
                      <a:pt x="65" y="1"/>
                      <a:pt x="57" y="0"/>
                      <a:pt x="49" y="1"/>
                    </a:cubicBezTo>
                    <a:cubicBezTo>
                      <a:pt x="37" y="2"/>
                      <a:pt x="26" y="9"/>
                      <a:pt x="17" y="19"/>
                    </a:cubicBezTo>
                    <a:cubicBezTo>
                      <a:pt x="0" y="40"/>
                      <a:pt x="0" y="71"/>
                      <a:pt x="17" y="87"/>
                    </a:cubicBezTo>
                    <a:cubicBezTo>
                      <a:pt x="70" y="137"/>
                      <a:pt x="70" y="137"/>
                      <a:pt x="70" y="137"/>
                    </a:cubicBezTo>
                    <a:cubicBezTo>
                      <a:pt x="155" y="183"/>
                      <a:pt x="155" y="183"/>
                      <a:pt x="155" y="183"/>
                    </a:cubicBezTo>
                    <a:cubicBezTo>
                      <a:pt x="102" y="133"/>
                      <a:pt x="102" y="133"/>
                      <a:pt x="102" y="133"/>
                    </a:cubicBezTo>
                    <a:cubicBezTo>
                      <a:pt x="85" y="117"/>
                      <a:pt x="85" y="86"/>
                      <a:pt x="102" y="65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3" name="Google Shape;323;p17"/>
              <p:cNvSpPr/>
              <p:nvPr/>
            </p:nvSpPr>
            <p:spPr>
              <a:xfrm>
                <a:off x="4475163" y="2103438"/>
                <a:ext cx="1011237" cy="2335213"/>
              </a:xfrm>
              <a:custGeom>
                <a:rect b="b" l="l" r="r" t="t"/>
                <a:pathLst>
                  <a:path extrusionOk="0" h="948" w="410">
                    <a:moveTo>
                      <a:pt x="232" y="1"/>
                    </a:moveTo>
                    <a:cubicBezTo>
                      <a:pt x="244" y="0"/>
                      <a:pt x="255" y="3"/>
                      <a:pt x="264" y="11"/>
                    </a:cubicBezTo>
                    <a:cubicBezTo>
                      <a:pt x="394" y="134"/>
                      <a:pt x="394" y="134"/>
                      <a:pt x="394" y="134"/>
                    </a:cubicBezTo>
                    <a:cubicBezTo>
                      <a:pt x="396" y="135"/>
                      <a:pt x="398" y="137"/>
                      <a:pt x="399" y="139"/>
                    </a:cubicBezTo>
                    <a:cubicBezTo>
                      <a:pt x="409" y="154"/>
                      <a:pt x="410" y="172"/>
                      <a:pt x="402" y="188"/>
                    </a:cubicBezTo>
                    <a:cubicBezTo>
                      <a:pt x="400" y="193"/>
                      <a:pt x="398" y="198"/>
                      <a:pt x="394" y="201"/>
                    </a:cubicBezTo>
                    <a:cubicBezTo>
                      <a:pt x="263" y="361"/>
                      <a:pt x="263" y="361"/>
                      <a:pt x="263" y="361"/>
                    </a:cubicBezTo>
                    <a:cubicBezTo>
                      <a:pt x="254" y="372"/>
                      <a:pt x="243" y="378"/>
                      <a:pt x="232" y="380"/>
                    </a:cubicBezTo>
                    <a:cubicBezTo>
                      <a:pt x="220" y="381"/>
                      <a:pt x="209" y="378"/>
                      <a:pt x="200" y="370"/>
                    </a:cubicBezTo>
                    <a:cubicBezTo>
                      <a:pt x="183" y="354"/>
                      <a:pt x="183" y="323"/>
                      <a:pt x="200" y="302"/>
                    </a:cubicBezTo>
                    <a:cubicBezTo>
                      <a:pt x="252" y="240"/>
                      <a:pt x="252" y="240"/>
                      <a:pt x="252" y="240"/>
                    </a:cubicBezTo>
                    <a:cubicBezTo>
                      <a:pt x="223" y="244"/>
                      <a:pt x="223" y="244"/>
                      <a:pt x="223" y="244"/>
                    </a:cubicBezTo>
                    <a:cubicBezTo>
                      <a:pt x="153" y="254"/>
                      <a:pt x="96" y="323"/>
                      <a:pt x="96" y="398"/>
                    </a:cubicBezTo>
                    <a:cubicBezTo>
                      <a:pt x="95" y="887"/>
                      <a:pt x="95" y="887"/>
                      <a:pt x="95" y="887"/>
                    </a:cubicBezTo>
                    <a:cubicBezTo>
                      <a:pt x="95" y="915"/>
                      <a:pt x="74" y="941"/>
                      <a:pt x="48" y="945"/>
                    </a:cubicBezTo>
                    <a:cubicBezTo>
                      <a:pt x="22" y="948"/>
                      <a:pt x="0" y="929"/>
                      <a:pt x="0" y="900"/>
                    </a:cubicBezTo>
                    <a:cubicBezTo>
                      <a:pt x="1" y="411"/>
                      <a:pt x="1" y="411"/>
                      <a:pt x="1" y="411"/>
                    </a:cubicBezTo>
                    <a:cubicBezTo>
                      <a:pt x="2" y="279"/>
                      <a:pt x="101" y="159"/>
                      <a:pt x="223" y="141"/>
                    </a:cubicBezTo>
                    <a:cubicBezTo>
                      <a:pt x="254" y="137"/>
                      <a:pt x="254" y="137"/>
                      <a:pt x="254" y="137"/>
                    </a:cubicBezTo>
                    <a:cubicBezTo>
                      <a:pt x="201" y="87"/>
                      <a:pt x="201" y="87"/>
                      <a:pt x="201" y="87"/>
                    </a:cubicBezTo>
                    <a:cubicBezTo>
                      <a:pt x="184" y="71"/>
                      <a:pt x="184" y="41"/>
                      <a:pt x="201" y="20"/>
                    </a:cubicBezTo>
                    <a:cubicBezTo>
                      <a:pt x="210" y="9"/>
                      <a:pt x="221" y="3"/>
                      <a:pt x="23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4" name="Google Shape;324;p17"/>
              <p:cNvSpPr/>
              <p:nvPr/>
            </p:nvSpPr>
            <p:spPr>
              <a:xfrm>
                <a:off x="4281488" y="2332038"/>
                <a:ext cx="831850" cy="2093912"/>
              </a:xfrm>
              <a:custGeom>
                <a:rect b="b" l="l" r="r" t="t"/>
                <a:pathLst>
                  <a:path extrusionOk="0" h="849" w="338">
                    <a:moveTo>
                      <a:pt x="253" y="0"/>
                    </a:moveTo>
                    <a:cubicBezTo>
                      <a:pt x="222" y="4"/>
                      <a:pt x="222" y="4"/>
                      <a:pt x="222" y="4"/>
                    </a:cubicBezTo>
                    <a:cubicBezTo>
                      <a:pt x="100" y="21"/>
                      <a:pt x="1" y="142"/>
                      <a:pt x="0" y="273"/>
                    </a:cubicBezTo>
                    <a:cubicBezTo>
                      <a:pt x="0" y="763"/>
                      <a:pt x="0" y="763"/>
                      <a:pt x="0" y="763"/>
                    </a:cubicBezTo>
                    <a:cubicBezTo>
                      <a:pt x="0" y="781"/>
                      <a:pt x="8" y="796"/>
                      <a:pt x="22" y="803"/>
                    </a:cubicBezTo>
                    <a:cubicBezTo>
                      <a:pt x="106" y="849"/>
                      <a:pt x="106" y="849"/>
                      <a:pt x="106" y="849"/>
                    </a:cubicBezTo>
                    <a:cubicBezTo>
                      <a:pt x="93" y="842"/>
                      <a:pt x="84" y="827"/>
                      <a:pt x="84" y="809"/>
                    </a:cubicBezTo>
                    <a:cubicBezTo>
                      <a:pt x="85" y="320"/>
                      <a:pt x="85" y="320"/>
                      <a:pt x="85" y="320"/>
                    </a:cubicBezTo>
                    <a:cubicBezTo>
                      <a:pt x="86" y="188"/>
                      <a:pt x="185" y="67"/>
                      <a:pt x="307" y="50"/>
                    </a:cubicBezTo>
                    <a:cubicBezTo>
                      <a:pt x="338" y="46"/>
                      <a:pt x="338" y="46"/>
                      <a:pt x="338" y="46"/>
                    </a:cubicBezTo>
                    <a:lnTo>
                      <a:pt x="253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325" name="Google Shape;325;p17"/>
            <p:cNvGrpSpPr/>
            <p:nvPr/>
          </p:nvGrpSpPr>
          <p:grpSpPr>
            <a:xfrm>
              <a:off x="5472339" y="3558159"/>
              <a:ext cx="1084733" cy="3208672"/>
              <a:chOff x="4089129" y="1275606"/>
              <a:chExt cx="1084733" cy="3208672"/>
            </a:xfrm>
          </p:grpSpPr>
          <p:sp>
            <p:nvSpPr>
              <p:cNvPr id="326" name="Google Shape;326;p17"/>
              <p:cNvSpPr/>
              <p:nvPr/>
            </p:nvSpPr>
            <p:spPr>
              <a:xfrm>
                <a:off x="4402839" y="1717360"/>
                <a:ext cx="263963" cy="2752310"/>
              </a:xfrm>
              <a:custGeom>
                <a:rect b="b" l="l" r="r" t="t"/>
                <a:pathLst>
                  <a:path extrusionOk="0" h="1117" w="107">
                    <a:moveTo>
                      <a:pt x="85" y="1077"/>
                    </a:moveTo>
                    <a:cubicBezTo>
                      <a:pt x="87" y="46"/>
                      <a:pt x="87" y="46"/>
                      <a:pt x="87" y="46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1031"/>
                      <a:pt x="0" y="1031"/>
                      <a:pt x="0" y="1031"/>
                    </a:cubicBezTo>
                    <a:cubicBezTo>
                      <a:pt x="0" y="1049"/>
                      <a:pt x="9" y="1064"/>
                      <a:pt x="22" y="1071"/>
                    </a:cubicBezTo>
                    <a:cubicBezTo>
                      <a:pt x="107" y="1117"/>
                      <a:pt x="107" y="1117"/>
                      <a:pt x="107" y="1117"/>
                    </a:cubicBezTo>
                    <a:cubicBezTo>
                      <a:pt x="94" y="1110"/>
                      <a:pt x="85" y="1095"/>
                      <a:pt x="85" y="1077"/>
                    </a:cubicBezTo>
                    <a:close/>
                  </a:path>
                </a:pathLst>
              </a:custGeom>
              <a:solidFill>
                <a:srgbClr val="FF3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7" name="Google Shape;327;p17"/>
              <p:cNvSpPr/>
              <p:nvPr/>
            </p:nvSpPr>
            <p:spPr>
              <a:xfrm>
                <a:off x="4290160" y="1381408"/>
                <a:ext cx="883702" cy="3102870"/>
              </a:xfrm>
              <a:custGeom>
                <a:rect b="b" l="l" r="r" t="t"/>
                <a:pathLst>
                  <a:path extrusionOk="0" h="1259" w="359">
                    <a:moveTo>
                      <a:pt x="180" y="1"/>
                    </a:moveTo>
                    <a:cubicBezTo>
                      <a:pt x="189" y="0"/>
                      <a:pt x="197" y="1"/>
                      <a:pt x="205" y="5"/>
                    </a:cubicBezTo>
                    <a:cubicBezTo>
                      <a:pt x="208" y="8"/>
                      <a:pt x="210" y="9"/>
                      <a:pt x="212" y="11"/>
                    </a:cubicBezTo>
                    <a:cubicBezTo>
                      <a:pt x="342" y="134"/>
                      <a:pt x="342" y="134"/>
                      <a:pt x="342" y="134"/>
                    </a:cubicBezTo>
                    <a:cubicBezTo>
                      <a:pt x="359" y="150"/>
                      <a:pt x="359" y="180"/>
                      <a:pt x="342" y="201"/>
                    </a:cubicBezTo>
                    <a:cubicBezTo>
                      <a:pt x="333" y="212"/>
                      <a:pt x="322" y="218"/>
                      <a:pt x="311" y="220"/>
                    </a:cubicBezTo>
                    <a:cubicBezTo>
                      <a:pt x="299" y="221"/>
                      <a:pt x="288" y="218"/>
                      <a:pt x="279" y="210"/>
                    </a:cubicBezTo>
                    <a:cubicBezTo>
                      <a:pt x="223" y="157"/>
                      <a:pt x="223" y="157"/>
                      <a:pt x="223" y="157"/>
                    </a:cubicBezTo>
                    <a:cubicBezTo>
                      <a:pt x="221" y="1198"/>
                      <a:pt x="221" y="1198"/>
                      <a:pt x="221" y="1198"/>
                    </a:cubicBezTo>
                    <a:cubicBezTo>
                      <a:pt x="221" y="1226"/>
                      <a:pt x="200" y="1252"/>
                      <a:pt x="173" y="1256"/>
                    </a:cubicBezTo>
                    <a:cubicBezTo>
                      <a:pt x="147" y="1259"/>
                      <a:pt x="126" y="1239"/>
                      <a:pt x="126" y="1211"/>
                    </a:cubicBezTo>
                    <a:cubicBezTo>
                      <a:pt x="128" y="180"/>
                      <a:pt x="128" y="180"/>
                      <a:pt x="128" y="180"/>
                    </a:cubicBezTo>
                    <a:cubicBezTo>
                      <a:pt x="80" y="238"/>
                      <a:pt x="80" y="238"/>
                      <a:pt x="80" y="238"/>
                    </a:cubicBezTo>
                    <a:cubicBezTo>
                      <a:pt x="72" y="249"/>
                      <a:pt x="60" y="255"/>
                      <a:pt x="49" y="257"/>
                    </a:cubicBezTo>
                    <a:cubicBezTo>
                      <a:pt x="37" y="258"/>
                      <a:pt x="26" y="255"/>
                      <a:pt x="17" y="247"/>
                    </a:cubicBezTo>
                    <a:cubicBezTo>
                      <a:pt x="0" y="231"/>
                      <a:pt x="0" y="200"/>
                      <a:pt x="18" y="179"/>
                    </a:cubicBezTo>
                    <a:cubicBezTo>
                      <a:pt x="149" y="19"/>
                      <a:pt x="149" y="19"/>
                      <a:pt x="149" y="19"/>
                    </a:cubicBezTo>
                    <a:cubicBezTo>
                      <a:pt x="152" y="15"/>
                      <a:pt x="156" y="12"/>
                      <a:pt x="160" y="9"/>
                    </a:cubicBezTo>
                    <a:cubicBezTo>
                      <a:pt x="166" y="5"/>
                      <a:pt x="173" y="2"/>
                      <a:pt x="18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28" name="Google Shape;328;p17"/>
              <p:cNvSpPr/>
              <p:nvPr/>
            </p:nvSpPr>
            <p:spPr>
              <a:xfrm>
                <a:off x="4089129" y="1275606"/>
                <a:ext cx="712595" cy="734506"/>
              </a:xfrm>
              <a:custGeom>
                <a:rect b="b" l="l" r="r" t="t"/>
                <a:pathLst>
                  <a:path extrusionOk="0" h="298" w="289">
                    <a:moveTo>
                      <a:pt x="204" y="5"/>
                    </a:moveTo>
                    <a:cubicBezTo>
                      <a:pt x="197" y="1"/>
                      <a:pt x="189" y="0"/>
                      <a:pt x="180" y="1"/>
                    </a:cubicBezTo>
                    <a:cubicBezTo>
                      <a:pt x="173" y="2"/>
                      <a:pt x="166" y="5"/>
                      <a:pt x="160" y="9"/>
                    </a:cubicBezTo>
                    <a:cubicBezTo>
                      <a:pt x="156" y="12"/>
                      <a:pt x="152" y="15"/>
                      <a:pt x="149" y="19"/>
                    </a:cubicBezTo>
                    <a:cubicBezTo>
                      <a:pt x="18" y="179"/>
                      <a:pt x="18" y="179"/>
                      <a:pt x="18" y="179"/>
                    </a:cubicBezTo>
                    <a:cubicBezTo>
                      <a:pt x="0" y="200"/>
                      <a:pt x="0" y="230"/>
                      <a:pt x="18" y="247"/>
                    </a:cubicBezTo>
                    <a:cubicBezTo>
                      <a:pt x="20" y="249"/>
                      <a:pt x="23" y="251"/>
                      <a:pt x="25" y="252"/>
                    </a:cubicBezTo>
                    <a:cubicBezTo>
                      <a:pt x="52" y="267"/>
                      <a:pt x="79" y="282"/>
                      <a:pt x="106" y="296"/>
                    </a:cubicBezTo>
                    <a:cubicBezTo>
                      <a:pt x="107" y="297"/>
                      <a:pt x="109" y="298"/>
                      <a:pt x="110" y="298"/>
                    </a:cubicBezTo>
                    <a:cubicBezTo>
                      <a:pt x="107" y="297"/>
                      <a:pt x="105" y="295"/>
                      <a:pt x="102" y="293"/>
                    </a:cubicBezTo>
                    <a:cubicBezTo>
                      <a:pt x="85" y="277"/>
                      <a:pt x="85" y="246"/>
                      <a:pt x="103" y="225"/>
                    </a:cubicBezTo>
                    <a:cubicBezTo>
                      <a:pt x="234" y="65"/>
                      <a:pt x="234" y="65"/>
                      <a:pt x="234" y="65"/>
                    </a:cubicBezTo>
                    <a:cubicBezTo>
                      <a:pt x="237" y="61"/>
                      <a:pt x="241" y="58"/>
                      <a:pt x="245" y="55"/>
                    </a:cubicBezTo>
                    <a:cubicBezTo>
                      <a:pt x="251" y="51"/>
                      <a:pt x="258" y="48"/>
                      <a:pt x="265" y="47"/>
                    </a:cubicBezTo>
                    <a:cubicBezTo>
                      <a:pt x="273" y="46"/>
                      <a:pt x="282" y="47"/>
                      <a:pt x="289" y="51"/>
                    </a:cubicBezTo>
                    <a:lnTo>
                      <a:pt x="204" y="5"/>
                    </a:lnTo>
                    <a:close/>
                  </a:path>
                </a:pathLst>
              </a:custGeom>
              <a:solidFill>
                <a:srgbClr val="FF3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329" name="Google Shape;329;p17"/>
            <p:cNvGrpSpPr/>
            <p:nvPr/>
          </p:nvGrpSpPr>
          <p:grpSpPr>
            <a:xfrm>
              <a:off x="4731074" y="4973788"/>
              <a:ext cx="1185392" cy="1769046"/>
              <a:chOff x="3347864" y="2691235"/>
              <a:chExt cx="1185392" cy="1769046"/>
            </a:xfrm>
          </p:grpSpPr>
          <p:sp>
            <p:nvSpPr>
              <p:cNvPr id="330" name="Google Shape;330;p17"/>
              <p:cNvSpPr/>
              <p:nvPr/>
            </p:nvSpPr>
            <p:spPr>
              <a:xfrm>
                <a:off x="3732038" y="3029373"/>
                <a:ext cx="552450" cy="166687"/>
              </a:xfrm>
              <a:custGeom>
                <a:rect b="b" l="l" r="r" t="t"/>
                <a:pathLst>
                  <a:path extrusionOk="0" h="67" w="224">
                    <a:moveTo>
                      <a:pt x="22" y="0"/>
                    </a:moveTo>
                    <a:cubicBezTo>
                      <a:pt x="0" y="3"/>
                      <a:pt x="0" y="3"/>
                      <a:pt x="0" y="3"/>
                    </a:cubicBezTo>
                    <a:cubicBezTo>
                      <a:pt x="85" y="49"/>
                      <a:pt x="85" y="49"/>
                      <a:pt x="85" y="49"/>
                    </a:cubicBezTo>
                    <a:cubicBezTo>
                      <a:pt x="107" y="46"/>
                      <a:pt x="107" y="46"/>
                      <a:pt x="107" y="46"/>
                    </a:cubicBezTo>
                    <a:cubicBezTo>
                      <a:pt x="150" y="40"/>
                      <a:pt x="190" y="48"/>
                      <a:pt x="224" y="67"/>
                    </a:cubicBezTo>
                  </a:path>
                </a:pathLst>
              </a:custGeom>
              <a:gradFill>
                <a:gsLst>
                  <a:gs pos="0">
                    <a:srgbClr val="FECE02"/>
                  </a:gs>
                  <a:gs pos="37000">
                    <a:srgbClr val="FECE02"/>
                  </a:gs>
                  <a:gs pos="98000">
                    <a:srgbClr val="C73E01"/>
                  </a:gs>
                  <a:gs pos="100000">
                    <a:srgbClr val="C73E01"/>
                  </a:gs>
                </a:gsLst>
                <a:lin ang="19799999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31" name="Google Shape;331;p17"/>
              <p:cNvSpPr/>
              <p:nvPr/>
            </p:nvSpPr>
            <p:spPr>
              <a:xfrm>
                <a:off x="3947947" y="3309811"/>
                <a:ext cx="404813" cy="1130972"/>
              </a:xfrm>
              <a:custGeom>
                <a:rect b="b" l="l" r="r" t="t"/>
                <a:pathLst>
                  <a:path extrusionOk="0" h="459" w="164">
                    <a:moveTo>
                      <a:pt x="142" y="419"/>
                    </a:moveTo>
                    <a:cubicBezTo>
                      <a:pt x="143" y="153"/>
                      <a:pt x="143" y="153"/>
                      <a:pt x="143" y="153"/>
                    </a:cubicBezTo>
                    <a:cubicBezTo>
                      <a:pt x="143" y="104"/>
                      <a:pt x="120" y="65"/>
                      <a:pt x="84" y="46"/>
                    </a:cubicBezTo>
                    <a:cubicBezTo>
                      <a:pt x="56" y="31"/>
                      <a:pt x="28" y="15"/>
                      <a:pt x="0" y="0"/>
                    </a:cubicBezTo>
                    <a:cubicBezTo>
                      <a:pt x="35" y="19"/>
                      <a:pt x="58" y="58"/>
                      <a:pt x="58" y="107"/>
                    </a:cubicBezTo>
                    <a:cubicBezTo>
                      <a:pt x="58" y="373"/>
                      <a:pt x="58" y="373"/>
                      <a:pt x="58" y="373"/>
                    </a:cubicBezTo>
                    <a:cubicBezTo>
                      <a:pt x="58" y="391"/>
                      <a:pt x="66" y="406"/>
                      <a:pt x="80" y="413"/>
                    </a:cubicBezTo>
                    <a:cubicBezTo>
                      <a:pt x="94" y="421"/>
                      <a:pt x="108" y="428"/>
                      <a:pt x="122" y="436"/>
                    </a:cubicBezTo>
                    <a:cubicBezTo>
                      <a:pt x="136" y="444"/>
                      <a:pt x="150" y="452"/>
                      <a:pt x="164" y="459"/>
                    </a:cubicBezTo>
                    <a:cubicBezTo>
                      <a:pt x="151" y="452"/>
                      <a:pt x="142" y="437"/>
                      <a:pt x="142" y="419"/>
                    </a:cubicBezTo>
                    <a:close/>
                  </a:path>
                </a:pathLst>
              </a:custGeom>
              <a:solidFill>
                <a:srgbClr val="FF3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32" name="Google Shape;332;p17"/>
              <p:cNvSpPr/>
              <p:nvPr/>
            </p:nvSpPr>
            <p:spPr>
              <a:xfrm>
                <a:off x="3548351" y="2795123"/>
                <a:ext cx="984905" cy="1665158"/>
              </a:xfrm>
              <a:custGeom>
                <a:rect b="b" l="l" r="r" t="t"/>
                <a:pathLst>
                  <a:path extrusionOk="0" h="676" w="399">
                    <a:moveTo>
                      <a:pt x="178" y="2"/>
                    </a:moveTo>
                    <a:cubicBezTo>
                      <a:pt x="190" y="0"/>
                      <a:pt x="201" y="4"/>
                      <a:pt x="210" y="12"/>
                    </a:cubicBezTo>
                    <a:cubicBezTo>
                      <a:pt x="227" y="28"/>
                      <a:pt x="227" y="58"/>
                      <a:pt x="210" y="79"/>
                    </a:cubicBezTo>
                    <a:cubicBezTo>
                      <a:pt x="157" y="144"/>
                      <a:pt x="157" y="144"/>
                      <a:pt x="157" y="144"/>
                    </a:cubicBezTo>
                    <a:cubicBezTo>
                      <a:pt x="178" y="141"/>
                      <a:pt x="178" y="141"/>
                      <a:pt x="178" y="141"/>
                    </a:cubicBezTo>
                    <a:cubicBezTo>
                      <a:pt x="300" y="124"/>
                      <a:pt x="399" y="217"/>
                      <a:pt x="399" y="348"/>
                    </a:cubicBezTo>
                    <a:cubicBezTo>
                      <a:pt x="398" y="615"/>
                      <a:pt x="398" y="615"/>
                      <a:pt x="398" y="615"/>
                    </a:cubicBezTo>
                    <a:cubicBezTo>
                      <a:pt x="398" y="643"/>
                      <a:pt x="377" y="669"/>
                      <a:pt x="351" y="673"/>
                    </a:cubicBezTo>
                    <a:cubicBezTo>
                      <a:pt x="325" y="676"/>
                      <a:pt x="303" y="656"/>
                      <a:pt x="303" y="628"/>
                    </a:cubicBezTo>
                    <a:cubicBezTo>
                      <a:pt x="304" y="362"/>
                      <a:pt x="304" y="362"/>
                      <a:pt x="304" y="362"/>
                    </a:cubicBezTo>
                    <a:cubicBezTo>
                      <a:pt x="304" y="287"/>
                      <a:pt x="248" y="234"/>
                      <a:pt x="178" y="243"/>
                    </a:cubicBezTo>
                    <a:cubicBezTo>
                      <a:pt x="158" y="246"/>
                      <a:pt x="158" y="246"/>
                      <a:pt x="158" y="246"/>
                    </a:cubicBezTo>
                    <a:cubicBezTo>
                      <a:pt x="209" y="294"/>
                      <a:pt x="209" y="294"/>
                      <a:pt x="209" y="294"/>
                    </a:cubicBezTo>
                    <a:cubicBezTo>
                      <a:pt x="227" y="311"/>
                      <a:pt x="226" y="341"/>
                      <a:pt x="209" y="362"/>
                    </a:cubicBezTo>
                    <a:cubicBezTo>
                      <a:pt x="200" y="373"/>
                      <a:pt x="189" y="379"/>
                      <a:pt x="178" y="381"/>
                    </a:cubicBezTo>
                    <a:cubicBezTo>
                      <a:pt x="166" y="382"/>
                      <a:pt x="155" y="379"/>
                      <a:pt x="146" y="371"/>
                    </a:cubicBezTo>
                    <a:cubicBezTo>
                      <a:pt x="16" y="248"/>
                      <a:pt x="16" y="248"/>
                      <a:pt x="16" y="248"/>
                    </a:cubicBezTo>
                    <a:cubicBezTo>
                      <a:pt x="12" y="245"/>
                      <a:pt x="10" y="241"/>
                      <a:pt x="8" y="238"/>
                    </a:cubicBezTo>
                    <a:cubicBezTo>
                      <a:pt x="0" y="223"/>
                      <a:pt x="1" y="204"/>
                      <a:pt x="10" y="189"/>
                    </a:cubicBezTo>
                    <a:cubicBezTo>
                      <a:pt x="10" y="188"/>
                      <a:pt x="11" y="187"/>
                      <a:pt x="11" y="187"/>
                    </a:cubicBezTo>
                    <a:cubicBezTo>
                      <a:pt x="13" y="184"/>
                      <a:pt x="14" y="182"/>
                      <a:pt x="16" y="180"/>
                    </a:cubicBezTo>
                    <a:cubicBezTo>
                      <a:pt x="147" y="21"/>
                      <a:pt x="147" y="21"/>
                      <a:pt x="147" y="21"/>
                    </a:cubicBezTo>
                    <a:cubicBezTo>
                      <a:pt x="156" y="10"/>
                      <a:pt x="167" y="4"/>
                      <a:pt x="178" y="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333" name="Google Shape;333;p17"/>
              <p:cNvSpPr/>
              <p:nvPr/>
            </p:nvSpPr>
            <p:spPr>
              <a:xfrm>
                <a:off x="3347864" y="2691235"/>
                <a:ext cx="706438" cy="1038225"/>
              </a:xfrm>
              <a:custGeom>
                <a:rect b="b" l="l" r="r" t="t"/>
                <a:pathLst>
                  <a:path extrusionOk="0" h="421" w="287">
                    <a:moveTo>
                      <a:pt x="202" y="5"/>
                    </a:moveTo>
                    <a:cubicBezTo>
                      <a:pt x="195" y="1"/>
                      <a:pt x="187" y="0"/>
                      <a:pt x="179" y="1"/>
                    </a:cubicBezTo>
                    <a:cubicBezTo>
                      <a:pt x="167" y="3"/>
                      <a:pt x="156" y="9"/>
                      <a:pt x="147" y="1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4" y="181"/>
                      <a:pt x="13" y="183"/>
                      <a:pt x="11" y="185"/>
                    </a:cubicBezTo>
                    <a:cubicBezTo>
                      <a:pt x="11" y="186"/>
                      <a:pt x="11" y="187"/>
                      <a:pt x="10" y="187"/>
                    </a:cubicBezTo>
                    <a:cubicBezTo>
                      <a:pt x="1" y="203"/>
                      <a:pt x="0" y="222"/>
                      <a:pt x="8" y="236"/>
                    </a:cubicBezTo>
                    <a:cubicBezTo>
                      <a:pt x="10" y="240"/>
                      <a:pt x="13" y="244"/>
                      <a:pt x="16" y="247"/>
                    </a:cubicBezTo>
                    <a:cubicBezTo>
                      <a:pt x="146" y="370"/>
                      <a:pt x="146" y="370"/>
                      <a:pt x="146" y="370"/>
                    </a:cubicBezTo>
                    <a:cubicBezTo>
                      <a:pt x="149" y="372"/>
                      <a:pt x="151" y="374"/>
                      <a:pt x="154" y="375"/>
                    </a:cubicBezTo>
                    <a:cubicBezTo>
                      <a:pt x="181" y="390"/>
                      <a:pt x="208" y="405"/>
                      <a:pt x="235" y="419"/>
                    </a:cubicBezTo>
                    <a:cubicBezTo>
                      <a:pt x="236" y="420"/>
                      <a:pt x="238" y="421"/>
                      <a:pt x="239" y="421"/>
                    </a:cubicBezTo>
                    <a:cubicBezTo>
                      <a:pt x="236" y="420"/>
                      <a:pt x="234" y="418"/>
                      <a:pt x="231" y="416"/>
                    </a:cubicBezTo>
                    <a:cubicBezTo>
                      <a:pt x="101" y="293"/>
                      <a:pt x="101" y="293"/>
                      <a:pt x="101" y="293"/>
                    </a:cubicBezTo>
                    <a:cubicBezTo>
                      <a:pt x="97" y="290"/>
                      <a:pt x="95" y="286"/>
                      <a:pt x="93" y="283"/>
                    </a:cubicBezTo>
                    <a:cubicBezTo>
                      <a:pt x="85" y="268"/>
                      <a:pt x="86" y="249"/>
                      <a:pt x="95" y="234"/>
                    </a:cubicBezTo>
                    <a:cubicBezTo>
                      <a:pt x="95" y="233"/>
                      <a:pt x="96" y="232"/>
                      <a:pt x="96" y="232"/>
                    </a:cubicBezTo>
                    <a:cubicBezTo>
                      <a:pt x="98" y="229"/>
                      <a:pt x="99" y="227"/>
                      <a:pt x="101" y="225"/>
                    </a:cubicBezTo>
                    <a:cubicBezTo>
                      <a:pt x="232" y="66"/>
                      <a:pt x="232" y="66"/>
                      <a:pt x="232" y="66"/>
                    </a:cubicBezTo>
                    <a:cubicBezTo>
                      <a:pt x="241" y="55"/>
                      <a:pt x="252" y="49"/>
                      <a:pt x="263" y="47"/>
                    </a:cubicBezTo>
                    <a:cubicBezTo>
                      <a:pt x="272" y="46"/>
                      <a:pt x="280" y="47"/>
                      <a:pt x="287" y="51"/>
                    </a:cubicBezTo>
                    <a:lnTo>
                      <a:pt x="202" y="5"/>
                    </a:lnTo>
                    <a:close/>
                  </a:path>
                </a:pathLst>
              </a:custGeom>
              <a:solidFill>
                <a:srgbClr val="FF3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334" name="Google Shape;334;p17"/>
          <p:cNvGrpSpPr/>
          <p:nvPr/>
        </p:nvGrpSpPr>
        <p:grpSpPr>
          <a:xfrm>
            <a:off x="8230728" y="3124668"/>
            <a:ext cx="2862461" cy="900381"/>
            <a:chOff x="8130600" y="2810798"/>
            <a:chExt cx="3856715" cy="853744"/>
          </a:xfrm>
        </p:grpSpPr>
        <p:sp>
          <p:nvSpPr>
            <p:cNvPr id="335" name="Google Shape;335;p17"/>
            <p:cNvSpPr txBox="1"/>
            <p:nvPr/>
          </p:nvSpPr>
          <p:spPr>
            <a:xfrm>
              <a:off x="8130600" y="2810798"/>
              <a:ext cx="1201278" cy="332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03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8130600" y="3156750"/>
              <a:ext cx="3856715" cy="507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37" name="Google Shape;337;p17"/>
          <p:cNvGrpSpPr/>
          <p:nvPr/>
        </p:nvGrpSpPr>
        <p:grpSpPr>
          <a:xfrm>
            <a:off x="1756705" y="4111297"/>
            <a:ext cx="2880524" cy="900381"/>
            <a:chOff x="163141" y="3887744"/>
            <a:chExt cx="3881053" cy="853744"/>
          </a:xfrm>
        </p:grpSpPr>
        <p:sp>
          <p:nvSpPr>
            <p:cNvPr id="338" name="Google Shape;338;p17"/>
            <p:cNvSpPr txBox="1"/>
            <p:nvPr/>
          </p:nvSpPr>
          <p:spPr>
            <a:xfrm>
              <a:off x="163141" y="3887744"/>
              <a:ext cx="1201279" cy="3326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01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39" name="Google Shape;339;p17"/>
            <p:cNvSpPr/>
            <p:nvPr/>
          </p:nvSpPr>
          <p:spPr>
            <a:xfrm>
              <a:off x="187479" y="4233696"/>
              <a:ext cx="3856715" cy="5077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40" name="Google Shape;340;p17"/>
          <p:cNvGrpSpPr/>
          <p:nvPr/>
        </p:nvGrpSpPr>
        <p:grpSpPr>
          <a:xfrm>
            <a:off x="2851062" y="1835479"/>
            <a:ext cx="2862459" cy="900382"/>
            <a:chOff x="1251208" y="1633722"/>
            <a:chExt cx="3856715" cy="853741"/>
          </a:xfrm>
        </p:grpSpPr>
        <p:sp>
          <p:nvSpPr>
            <p:cNvPr id="341" name="Google Shape;341;p17"/>
            <p:cNvSpPr txBox="1"/>
            <p:nvPr/>
          </p:nvSpPr>
          <p:spPr>
            <a:xfrm>
              <a:off x="1992018" y="1633722"/>
              <a:ext cx="1201278" cy="3326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02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1251208" y="1979673"/>
              <a:ext cx="3856715" cy="5077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43" name="Google Shape;343;p17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9" name="Google Shape;349;p18"/>
          <p:cNvGrpSpPr/>
          <p:nvPr/>
        </p:nvGrpSpPr>
        <p:grpSpPr>
          <a:xfrm>
            <a:off x="510644" y="1642413"/>
            <a:ext cx="3219533" cy="5032719"/>
            <a:chOff x="671513" y="1557336"/>
            <a:chExt cx="3052762" cy="4772025"/>
          </a:xfrm>
        </p:grpSpPr>
        <p:sp>
          <p:nvSpPr>
            <p:cNvPr id="350" name="Google Shape;350;p18"/>
            <p:cNvSpPr/>
            <p:nvPr/>
          </p:nvSpPr>
          <p:spPr>
            <a:xfrm>
              <a:off x="671513" y="1557336"/>
              <a:ext cx="3052762" cy="477202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51" name="Google Shape;351;p18"/>
            <p:cNvSpPr/>
            <p:nvPr/>
          </p:nvSpPr>
          <p:spPr>
            <a:xfrm>
              <a:off x="671513" y="5743575"/>
              <a:ext cx="3052762" cy="58578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IMAGE HERE</a:t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52" name="Google Shape;352;p18"/>
          <p:cNvSpPr txBox="1"/>
          <p:nvPr/>
        </p:nvSpPr>
        <p:spPr>
          <a:xfrm>
            <a:off x="4386936" y="2233444"/>
            <a:ext cx="1389804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sz="2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53" name="Google Shape;353;p18"/>
          <p:cNvSpPr/>
          <p:nvPr/>
        </p:nvSpPr>
        <p:spPr>
          <a:xfrm>
            <a:off x="4386935" y="2678382"/>
            <a:ext cx="7766099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54" name="Google Shape;354;p18"/>
          <p:cNvGrpSpPr/>
          <p:nvPr/>
        </p:nvGrpSpPr>
        <p:grpSpPr>
          <a:xfrm>
            <a:off x="7628348" y="4580051"/>
            <a:ext cx="1284643" cy="1283554"/>
            <a:chOff x="6434437" y="4380470"/>
            <a:chExt cx="1218099" cy="1217066"/>
          </a:xfrm>
        </p:grpSpPr>
        <p:sp>
          <p:nvSpPr>
            <p:cNvPr id="355" name="Google Shape;355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56" name="Google Shape;356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2204812" name="adj1"/>
                <a:gd fmla="val 0" name="adj2"/>
                <a:gd fmla="val 12617" name="adj3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57" name="Google Shape;357;p18"/>
          <p:cNvSpPr/>
          <p:nvPr/>
        </p:nvSpPr>
        <p:spPr>
          <a:xfrm>
            <a:off x="8063365" y="5025349"/>
            <a:ext cx="391576" cy="392959"/>
          </a:xfrm>
          <a:custGeom>
            <a:rect b="b" l="l" r="r" t="t"/>
            <a:pathLst>
              <a:path extrusionOk="0" h="21600" w="21600">
                <a:moveTo>
                  <a:pt x="17428" y="17466"/>
                </a:moveTo>
                <a:cubicBezTo>
                  <a:pt x="16669" y="16923"/>
                  <a:pt x="15846" y="16465"/>
                  <a:pt x="14963" y="16121"/>
                </a:cubicBezTo>
                <a:cubicBezTo>
                  <a:pt x="15595" y="14609"/>
                  <a:pt x="15967" y="12928"/>
                  <a:pt x="16010" y="11148"/>
                </a:cubicBezTo>
                <a:lnTo>
                  <a:pt x="20188" y="11148"/>
                </a:lnTo>
                <a:cubicBezTo>
                  <a:pt x="20097" y="13612"/>
                  <a:pt x="19065" y="15838"/>
                  <a:pt x="17428" y="17466"/>
                </a:cubicBezTo>
                <a:moveTo>
                  <a:pt x="1411" y="11148"/>
                </a:moveTo>
                <a:lnTo>
                  <a:pt x="5589" y="11148"/>
                </a:lnTo>
                <a:cubicBezTo>
                  <a:pt x="5632" y="12928"/>
                  <a:pt x="6004" y="14609"/>
                  <a:pt x="6636" y="16121"/>
                </a:cubicBezTo>
                <a:cubicBezTo>
                  <a:pt x="5753" y="16465"/>
                  <a:pt x="4931" y="16923"/>
                  <a:pt x="4171" y="17466"/>
                </a:cubicBezTo>
                <a:cubicBezTo>
                  <a:pt x="2534" y="15838"/>
                  <a:pt x="1502" y="13612"/>
                  <a:pt x="1411" y="11148"/>
                </a:cubicBezTo>
                <a:moveTo>
                  <a:pt x="3785" y="4553"/>
                </a:moveTo>
                <a:cubicBezTo>
                  <a:pt x="4579" y="5170"/>
                  <a:pt x="5448" y="5691"/>
                  <a:pt x="6388" y="6084"/>
                </a:cubicBezTo>
                <a:cubicBezTo>
                  <a:pt x="5901" y="7433"/>
                  <a:pt x="5627" y="8908"/>
                  <a:pt x="5589" y="10451"/>
                </a:cubicBezTo>
                <a:lnTo>
                  <a:pt x="1411" y="10451"/>
                </a:lnTo>
                <a:cubicBezTo>
                  <a:pt x="1494" y="8190"/>
                  <a:pt x="2376" y="6135"/>
                  <a:pt x="3785" y="4553"/>
                </a:cubicBezTo>
                <a:moveTo>
                  <a:pt x="11148" y="10451"/>
                </a:moveTo>
                <a:lnTo>
                  <a:pt x="11148" y="6950"/>
                </a:lnTo>
                <a:cubicBezTo>
                  <a:pt x="12339" y="6913"/>
                  <a:pt x="13484" y="6696"/>
                  <a:pt x="14558" y="6324"/>
                </a:cubicBezTo>
                <a:cubicBezTo>
                  <a:pt x="15018" y="7598"/>
                  <a:pt x="15276" y="8992"/>
                  <a:pt x="15314" y="10451"/>
                </a:cubicBezTo>
                <a:cubicBezTo>
                  <a:pt x="15314" y="10451"/>
                  <a:pt x="11148" y="10451"/>
                  <a:pt x="11148" y="10451"/>
                </a:cubicBezTo>
                <a:close/>
                <a:moveTo>
                  <a:pt x="14311" y="15882"/>
                </a:moveTo>
                <a:cubicBezTo>
                  <a:pt x="13309" y="15559"/>
                  <a:pt x="12247" y="15380"/>
                  <a:pt x="11148" y="15346"/>
                </a:cubicBezTo>
                <a:lnTo>
                  <a:pt x="11148" y="11148"/>
                </a:lnTo>
                <a:lnTo>
                  <a:pt x="15314" y="11148"/>
                </a:lnTo>
                <a:cubicBezTo>
                  <a:pt x="15270" y="12844"/>
                  <a:pt x="14914" y="14445"/>
                  <a:pt x="14311" y="15882"/>
                </a:cubicBezTo>
                <a:moveTo>
                  <a:pt x="14683" y="16757"/>
                </a:moveTo>
                <a:cubicBezTo>
                  <a:pt x="15476" y="17063"/>
                  <a:pt x="16218" y="17466"/>
                  <a:pt x="16904" y="17941"/>
                </a:cubicBezTo>
                <a:cubicBezTo>
                  <a:pt x="15632" y="19031"/>
                  <a:pt x="14067" y="19781"/>
                  <a:pt x="12344" y="20068"/>
                </a:cubicBezTo>
                <a:cubicBezTo>
                  <a:pt x="13280" y="19136"/>
                  <a:pt x="14076" y="18017"/>
                  <a:pt x="14683" y="16757"/>
                </a:cubicBezTo>
                <a:moveTo>
                  <a:pt x="11148" y="20188"/>
                </a:moveTo>
                <a:lnTo>
                  <a:pt x="11148" y="16043"/>
                </a:lnTo>
                <a:cubicBezTo>
                  <a:pt x="12146" y="16075"/>
                  <a:pt x="13113" y="16231"/>
                  <a:pt x="14025" y="16516"/>
                </a:cubicBezTo>
                <a:cubicBezTo>
                  <a:pt x="13314" y="17970"/>
                  <a:pt x="12343" y="19223"/>
                  <a:pt x="11185" y="20186"/>
                </a:cubicBezTo>
                <a:cubicBezTo>
                  <a:pt x="11185" y="20186"/>
                  <a:pt x="11148" y="20188"/>
                  <a:pt x="11148" y="20188"/>
                </a:cubicBezTo>
                <a:close/>
                <a:moveTo>
                  <a:pt x="9255" y="20068"/>
                </a:moveTo>
                <a:cubicBezTo>
                  <a:pt x="7532" y="19781"/>
                  <a:pt x="5967" y="19031"/>
                  <a:pt x="4695" y="17941"/>
                </a:cubicBezTo>
                <a:cubicBezTo>
                  <a:pt x="5381" y="17466"/>
                  <a:pt x="6123" y="17063"/>
                  <a:pt x="6916" y="16757"/>
                </a:cubicBezTo>
                <a:cubicBezTo>
                  <a:pt x="7523" y="18017"/>
                  <a:pt x="8319" y="19136"/>
                  <a:pt x="9255" y="20068"/>
                </a:cubicBezTo>
                <a:moveTo>
                  <a:pt x="10451" y="11148"/>
                </a:moveTo>
                <a:lnTo>
                  <a:pt x="10451" y="15346"/>
                </a:lnTo>
                <a:cubicBezTo>
                  <a:pt x="9352" y="15380"/>
                  <a:pt x="8290" y="15559"/>
                  <a:pt x="7288" y="15882"/>
                </a:cubicBezTo>
                <a:cubicBezTo>
                  <a:pt x="6685" y="14445"/>
                  <a:pt x="6329" y="12844"/>
                  <a:pt x="6285" y="11148"/>
                </a:cubicBezTo>
                <a:cubicBezTo>
                  <a:pt x="6285" y="11148"/>
                  <a:pt x="10451" y="11148"/>
                  <a:pt x="10451" y="11148"/>
                </a:cubicBezTo>
                <a:close/>
                <a:moveTo>
                  <a:pt x="7041" y="6324"/>
                </a:moveTo>
                <a:cubicBezTo>
                  <a:pt x="8115" y="6696"/>
                  <a:pt x="9260" y="6913"/>
                  <a:pt x="10451" y="6950"/>
                </a:cubicBezTo>
                <a:lnTo>
                  <a:pt x="10451" y="10451"/>
                </a:lnTo>
                <a:lnTo>
                  <a:pt x="6285" y="10451"/>
                </a:lnTo>
                <a:cubicBezTo>
                  <a:pt x="6324" y="8992"/>
                  <a:pt x="6581" y="7598"/>
                  <a:pt x="7041" y="6324"/>
                </a:cubicBezTo>
                <a:moveTo>
                  <a:pt x="6651" y="5442"/>
                </a:moveTo>
                <a:cubicBezTo>
                  <a:pt x="5790" y="5084"/>
                  <a:pt x="4993" y="4609"/>
                  <a:pt x="4263" y="4050"/>
                </a:cubicBezTo>
                <a:cubicBezTo>
                  <a:pt x="5606" y="2749"/>
                  <a:pt x="7332" y="1851"/>
                  <a:pt x="9255" y="1531"/>
                </a:cubicBezTo>
                <a:cubicBezTo>
                  <a:pt x="8175" y="2610"/>
                  <a:pt x="7286" y="3939"/>
                  <a:pt x="6651" y="5442"/>
                </a:cubicBezTo>
                <a:moveTo>
                  <a:pt x="10451" y="1411"/>
                </a:moveTo>
                <a:lnTo>
                  <a:pt x="10451" y="6253"/>
                </a:lnTo>
                <a:cubicBezTo>
                  <a:pt x="9352" y="6217"/>
                  <a:pt x="8296" y="6021"/>
                  <a:pt x="7303" y="5681"/>
                </a:cubicBezTo>
                <a:cubicBezTo>
                  <a:pt x="8029" y="3972"/>
                  <a:pt x="9101" y="2507"/>
                  <a:pt x="10415" y="1413"/>
                </a:cubicBezTo>
                <a:cubicBezTo>
                  <a:pt x="10427" y="1412"/>
                  <a:pt x="10439" y="1411"/>
                  <a:pt x="10451" y="1411"/>
                </a:cubicBezTo>
                <a:moveTo>
                  <a:pt x="12344" y="1531"/>
                </a:moveTo>
                <a:cubicBezTo>
                  <a:pt x="14267" y="1851"/>
                  <a:pt x="15993" y="2749"/>
                  <a:pt x="17336" y="4050"/>
                </a:cubicBezTo>
                <a:cubicBezTo>
                  <a:pt x="16606" y="4609"/>
                  <a:pt x="15809" y="5084"/>
                  <a:pt x="14948" y="5442"/>
                </a:cubicBezTo>
                <a:cubicBezTo>
                  <a:pt x="14313" y="3939"/>
                  <a:pt x="13424" y="2610"/>
                  <a:pt x="12344" y="1531"/>
                </a:cubicBezTo>
                <a:moveTo>
                  <a:pt x="11184" y="1413"/>
                </a:moveTo>
                <a:cubicBezTo>
                  <a:pt x="12498" y="2507"/>
                  <a:pt x="13570" y="3972"/>
                  <a:pt x="14296" y="5681"/>
                </a:cubicBezTo>
                <a:cubicBezTo>
                  <a:pt x="13303" y="6021"/>
                  <a:pt x="12247" y="6217"/>
                  <a:pt x="11148" y="6253"/>
                </a:cubicBezTo>
                <a:lnTo>
                  <a:pt x="11148" y="1411"/>
                </a:lnTo>
                <a:cubicBezTo>
                  <a:pt x="11160" y="1411"/>
                  <a:pt x="11172" y="1412"/>
                  <a:pt x="11184" y="1413"/>
                </a:cubicBezTo>
                <a:moveTo>
                  <a:pt x="10414" y="20186"/>
                </a:moveTo>
                <a:cubicBezTo>
                  <a:pt x="9256" y="19223"/>
                  <a:pt x="8285" y="17970"/>
                  <a:pt x="7574" y="16516"/>
                </a:cubicBezTo>
                <a:cubicBezTo>
                  <a:pt x="8486" y="16231"/>
                  <a:pt x="9453" y="16075"/>
                  <a:pt x="10451" y="16043"/>
                </a:cubicBezTo>
                <a:lnTo>
                  <a:pt x="10451" y="20188"/>
                </a:lnTo>
                <a:cubicBezTo>
                  <a:pt x="10451" y="20188"/>
                  <a:pt x="10414" y="20186"/>
                  <a:pt x="10414" y="20186"/>
                </a:cubicBezTo>
                <a:close/>
                <a:moveTo>
                  <a:pt x="20188" y="10451"/>
                </a:moveTo>
                <a:lnTo>
                  <a:pt x="16010" y="10451"/>
                </a:lnTo>
                <a:cubicBezTo>
                  <a:pt x="15972" y="8908"/>
                  <a:pt x="15698" y="7433"/>
                  <a:pt x="15211" y="6084"/>
                </a:cubicBezTo>
                <a:cubicBezTo>
                  <a:pt x="16151" y="5691"/>
                  <a:pt x="17020" y="5170"/>
                  <a:pt x="17814" y="4553"/>
                </a:cubicBezTo>
                <a:cubicBezTo>
                  <a:pt x="19223" y="6135"/>
                  <a:pt x="20105" y="8190"/>
                  <a:pt x="20188" y="10451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20075" lIns="20075" spcFirstLastPara="1" rIns="20075" wrap="square" tIns="20075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82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58" name="Google Shape;358;p18"/>
          <p:cNvGrpSpPr/>
          <p:nvPr/>
        </p:nvGrpSpPr>
        <p:grpSpPr>
          <a:xfrm>
            <a:off x="10869762" y="4580051"/>
            <a:ext cx="1284643" cy="1283554"/>
            <a:chOff x="6434437" y="4380470"/>
            <a:chExt cx="1218099" cy="1217066"/>
          </a:xfrm>
        </p:grpSpPr>
        <p:sp>
          <p:nvSpPr>
            <p:cNvPr id="359" name="Google Shape;359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0" name="Google Shape;360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7534591" name="adj1"/>
                <a:gd fmla="val 0" name="adj2"/>
                <a:gd fmla="val 12617" name="adj3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61" name="Google Shape;361;p18"/>
          <p:cNvGrpSpPr/>
          <p:nvPr/>
        </p:nvGrpSpPr>
        <p:grpSpPr>
          <a:xfrm>
            <a:off x="11309377" y="5051291"/>
            <a:ext cx="405412" cy="341074"/>
            <a:chOff x="5368132" y="2625725"/>
            <a:chExt cx="465138" cy="391319"/>
          </a:xfrm>
        </p:grpSpPr>
        <p:sp>
          <p:nvSpPr>
            <p:cNvPr id="362" name="Google Shape;362;p18"/>
            <p:cNvSpPr/>
            <p:nvPr/>
          </p:nvSpPr>
          <p:spPr>
            <a:xfrm>
              <a:off x="5484813" y="2727325"/>
              <a:ext cx="231775" cy="231775"/>
            </a:xfrm>
            <a:custGeom>
              <a:rect b="b" l="l" r="r" t="t"/>
              <a:pathLst>
                <a:path extrusionOk="0" h="21600" w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2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3" name="Google Shape;363;p18"/>
            <p:cNvSpPr/>
            <p:nvPr/>
          </p:nvSpPr>
          <p:spPr>
            <a:xfrm>
              <a:off x="5542757" y="2785269"/>
              <a:ext cx="65088" cy="65088"/>
            </a:xfrm>
            <a:custGeom>
              <a:rect b="b" l="l" r="r" t="t"/>
              <a:pathLst>
                <a:path extrusionOk="0" h="21600" w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2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4" name="Google Shape;364;p18"/>
            <p:cNvSpPr/>
            <p:nvPr/>
          </p:nvSpPr>
          <p:spPr>
            <a:xfrm>
              <a:off x="5368132" y="2625725"/>
              <a:ext cx="465138" cy="391319"/>
            </a:xfrm>
            <a:custGeom>
              <a:rect b="b" l="l" r="r" t="t"/>
              <a:pathLst>
                <a:path extrusionOk="0" h="21600" w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2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65" name="Google Shape;365;p18"/>
          <p:cNvGrpSpPr/>
          <p:nvPr/>
        </p:nvGrpSpPr>
        <p:grpSpPr>
          <a:xfrm>
            <a:off x="9249054" y="4580051"/>
            <a:ext cx="1284643" cy="1283554"/>
            <a:chOff x="6434437" y="4380470"/>
            <a:chExt cx="1218099" cy="1217066"/>
          </a:xfrm>
        </p:grpSpPr>
        <p:sp>
          <p:nvSpPr>
            <p:cNvPr id="366" name="Google Shape;366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7" name="Google Shape;367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11223223" name="adj1"/>
                <a:gd fmla="val 0" name="adj2"/>
                <a:gd fmla="val 12617" name="adj3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68" name="Google Shape;368;p18"/>
          <p:cNvSpPr/>
          <p:nvPr/>
        </p:nvSpPr>
        <p:spPr>
          <a:xfrm>
            <a:off x="9679453" y="5082425"/>
            <a:ext cx="405412" cy="278807"/>
          </a:xfrm>
          <a:custGeom>
            <a:rect b="b" l="l" r="r" t="t"/>
            <a:pathLst>
              <a:path extrusionOk="0" h="21600" w="21600">
                <a:moveTo>
                  <a:pt x="20249" y="18681"/>
                </a:moveTo>
                <a:lnTo>
                  <a:pt x="19651" y="18681"/>
                </a:lnTo>
                <a:lnTo>
                  <a:pt x="19575" y="18681"/>
                </a:lnTo>
                <a:lnTo>
                  <a:pt x="16874" y="14754"/>
                </a:lnTo>
                <a:lnTo>
                  <a:pt x="16874" y="14727"/>
                </a:lnTo>
                <a:lnTo>
                  <a:pt x="16199" y="13745"/>
                </a:lnTo>
                <a:lnTo>
                  <a:pt x="16199" y="7854"/>
                </a:lnTo>
                <a:lnTo>
                  <a:pt x="19575" y="2945"/>
                </a:lnTo>
                <a:lnTo>
                  <a:pt x="19651" y="2945"/>
                </a:lnTo>
                <a:lnTo>
                  <a:pt x="20249" y="2945"/>
                </a:lnTo>
                <a:cubicBezTo>
                  <a:pt x="20249" y="2945"/>
                  <a:pt x="20249" y="18681"/>
                  <a:pt x="20249" y="18681"/>
                </a:cubicBezTo>
                <a:close/>
                <a:moveTo>
                  <a:pt x="2024" y="19636"/>
                </a:moveTo>
                <a:cubicBezTo>
                  <a:pt x="1651" y="19636"/>
                  <a:pt x="1349" y="19195"/>
                  <a:pt x="1349" y="18654"/>
                </a:cubicBezTo>
                <a:lnTo>
                  <a:pt x="1349" y="2945"/>
                </a:lnTo>
                <a:cubicBezTo>
                  <a:pt x="1349" y="2402"/>
                  <a:pt x="1651" y="1963"/>
                  <a:pt x="2024" y="1963"/>
                </a:cubicBezTo>
                <a:lnTo>
                  <a:pt x="14849" y="1963"/>
                </a:lnTo>
                <a:cubicBezTo>
                  <a:pt x="15221" y="1963"/>
                  <a:pt x="15524" y="2403"/>
                  <a:pt x="15524" y="2945"/>
                </a:cubicBezTo>
                <a:lnTo>
                  <a:pt x="15524" y="18654"/>
                </a:lnTo>
                <a:cubicBezTo>
                  <a:pt x="15524" y="19195"/>
                  <a:pt x="15221" y="19636"/>
                  <a:pt x="14849" y="19636"/>
                </a:cubicBezTo>
                <a:cubicBezTo>
                  <a:pt x="14849" y="19636"/>
                  <a:pt x="2024" y="19636"/>
                  <a:pt x="2024" y="19636"/>
                </a:cubicBezTo>
                <a:close/>
                <a:moveTo>
                  <a:pt x="20249" y="981"/>
                </a:moveTo>
                <a:lnTo>
                  <a:pt x="19651" y="981"/>
                </a:lnTo>
                <a:cubicBezTo>
                  <a:pt x="19296" y="981"/>
                  <a:pt x="18956" y="1185"/>
                  <a:pt x="18703" y="1547"/>
                </a:cubicBezTo>
                <a:lnTo>
                  <a:pt x="16874" y="4170"/>
                </a:lnTo>
                <a:lnTo>
                  <a:pt x="16874" y="2945"/>
                </a:lnTo>
                <a:cubicBezTo>
                  <a:pt x="16874" y="1317"/>
                  <a:pt x="15967" y="0"/>
                  <a:pt x="14849" y="0"/>
                </a:cubicBezTo>
                <a:lnTo>
                  <a:pt x="2024" y="0"/>
                </a:lnTo>
                <a:cubicBezTo>
                  <a:pt x="908" y="0"/>
                  <a:pt x="0" y="1320"/>
                  <a:pt x="0" y="2945"/>
                </a:cubicBezTo>
                <a:lnTo>
                  <a:pt x="0" y="9789"/>
                </a:lnTo>
                <a:lnTo>
                  <a:pt x="0" y="18654"/>
                </a:lnTo>
                <a:cubicBezTo>
                  <a:pt x="0" y="20281"/>
                  <a:pt x="905" y="21599"/>
                  <a:pt x="2024" y="21599"/>
                </a:cubicBezTo>
                <a:lnTo>
                  <a:pt x="14849" y="21599"/>
                </a:lnTo>
                <a:cubicBezTo>
                  <a:pt x="15967" y="21599"/>
                  <a:pt x="16874" y="20281"/>
                  <a:pt x="16874" y="18654"/>
                </a:cubicBezTo>
                <a:lnTo>
                  <a:pt x="16874" y="17456"/>
                </a:lnTo>
                <a:lnTo>
                  <a:pt x="18703" y="20079"/>
                </a:lnTo>
                <a:cubicBezTo>
                  <a:pt x="18956" y="20442"/>
                  <a:pt x="19296" y="20645"/>
                  <a:pt x="19651" y="20645"/>
                </a:cubicBezTo>
                <a:lnTo>
                  <a:pt x="20249" y="20645"/>
                </a:lnTo>
                <a:cubicBezTo>
                  <a:pt x="20994" y="20645"/>
                  <a:pt x="21600" y="19765"/>
                  <a:pt x="21600" y="18681"/>
                </a:cubicBezTo>
                <a:lnTo>
                  <a:pt x="21600" y="2945"/>
                </a:lnTo>
                <a:cubicBezTo>
                  <a:pt x="21600" y="1860"/>
                  <a:pt x="20994" y="981"/>
                  <a:pt x="20249" y="981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20075" lIns="20075" spcFirstLastPara="1" rIns="20075" wrap="square" tIns="20075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82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69" name="Google Shape;369;p18"/>
          <p:cNvGrpSpPr/>
          <p:nvPr/>
        </p:nvGrpSpPr>
        <p:grpSpPr>
          <a:xfrm>
            <a:off x="6007642" y="4580051"/>
            <a:ext cx="1284643" cy="1283554"/>
            <a:chOff x="6434437" y="4380470"/>
            <a:chExt cx="1218099" cy="1217066"/>
          </a:xfrm>
        </p:grpSpPr>
        <p:sp>
          <p:nvSpPr>
            <p:cNvPr id="370" name="Google Shape;370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1" name="Google Shape;371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9495697" name="adj1"/>
                <a:gd fmla="val 0" name="adj2"/>
                <a:gd fmla="val 12617" name="adj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72" name="Google Shape;372;p18"/>
          <p:cNvGrpSpPr/>
          <p:nvPr/>
        </p:nvGrpSpPr>
        <p:grpSpPr>
          <a:xfrm>
            <a:off x="6434134" y="5019469"/>
            <a:ext cx="404719" cy="404719"/>
            <a:chOff x="4439444" y="1652588"/>
            <a:chExt cx="464344" cy="464344"/>
          </a:xfrm>
        </p:grpSpPr>
        <p:sp>
          <p:nvSpPr>
            <p:cNvPr id="373" name="Google Shape;373;p18"/>
            <p:cNvSpPr/>
            <p:nvPr/>
          </p:nvSpPr>
          <p:spPr>
            <a:xfrm>
              <a:off x="4686300" y="1710532"/>
              <a:ext cx="152400" cy="152400"/>
            </a:xfrm>
            <a:custGeom>
              <a:rect b="b" l="l" r="r" t="t"/>
              <a:pathLst>
                <a:path extrusionOk="0" h="21600" w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4" name="Google Shape;374;p18"/>
            <p:cNvSpPr/>
            <p:nvPr/>
          </p:nvSpPr>
          <p:spPr>
            <a:xfrm>
              <a:off x="4439444" y="1652588"/>
              <a:ext cx="464344" cy="464344"/>
            </a:xfrm>
            <a:custGeom>
              <a:rect b="b" l="l" r="r" t="t"/>
              <a:pathLst>
                <a:path extrusionOk="0" h="21600" w="21248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5" name="Google Shape;375;p18"/>
            <p:cNvSpPr/>
            <p:nvPr/>
          </p:nvSpPr>
          <p:spPr>
            <a:xfrm>
              <a:off x="4686300" y="1652588"/>
              <a:ext cx="217488" cy="217488"/>
            </a:xfrm>
            <a:custGeom>
              <a:rect b="b" l="l" r="r" t="t"/>
              <a:pathLst>
                <a:path extrusionOk="0" h="21600" w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76" name="Google Shape;376;p18"/>
          <p:cNvSpPr txBox="1"/>
          <p:nvPr/>
        </p:nvSpPr>
        <p:spPr>
          <a:xfrm>
            <a:off x="4567592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77" name="Google Shape;377;p18"/>
          <p:cNvSpPr txBox="1"/>
          <p:nvPr/>
        </p:nvSpPr>
        <p:spPr>
          <a:xfrm>
            <a:off x="6188298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78" name="Google Shape;378;p18"/>
          <p:cNvSpPr txBox="1"/>
          <p:nvPr/>
        </p:nvSpPr>
        <p:spPr>
          <a:xfrm>
            <a:off x="7809004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79" name="Google Shape;379;p18"/>
          <p:cNvSpPr txBox="1"/>
          <p:nvPr/>
        </p:nvSpPr>
        <p:spPr>
          <a:xfrm>
            <a:off x="9429710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80" name="Google Shape;380;p18"/>
          <p:cNvSpPr txBox="1"/>
          <p:nvPr/>
        </p:nvSpPr>
        <p:spPr>
          <a:xfrm>
            <a:off x="11050418" y="5986531"/>
            <a:ext cx="5556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STAT</a:t>
            </a:r>
            <a:endParaRPr sz="1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81" name="Google Shape;381;p18"/>
          <p:cNvGrpSpPr/>
          <p:nvPr/>
        </p:nvGrpSpPr>
        <p:grpSpPr>
          <a:xfrm>
            <a:off x="4386936" y="4580051"/>
            <a:ext cx="1284643" cy="1283554"/>
            <a:chOff x="6434437" y="4380470"/>
            <a:chExt cx="1218099" cy="1217066"/>
          </a:xfrm>
        </p:grpSpPr>
        <p:sp>
          <p:nvSpPr>
            <p:cNvPr id="382" name="Google Shape;382;p18"/>
            <p:cNvSpPr/>
            <p:nvPr/>
          </p:nvSpPr>
          <p:spPr>
            <a:xfrm>
              <a:off x="6435470" y="4380470"/>
              <a:ext cx="1217066" cy="1217066"/>
            </a:xfrm>
            <a:prstGeom prst="donut">
              <a:avLst>
                <a:gd fmla="val 12467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3" name="Google Shape;383;p18"/>
            <p:cNvSpPr/>
            <p:nvPr/>
          </p:nvSpPr>
          <p:spPr>
            <a:xfrm flipH="1" rot="5400000">
              <a:off x="6434437" y="4380470"/>
              <a:ext cx="1216800" cy="1216800"/>
            </a:xfrm>
            <a:prstGeom prst="blockArc">
              <a:avLst>
                <a:gd fmla="val 4362058" name="adj1"/>
                <a:gd fmla="val 0" name="adj2"/>
                <a:gd fmla="val 12617" name="adj3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84" name="Google Shape;384;p18"/>
          <p:cNvGrpSpPr/>
          <p:nvPr/>
        </p:nvGrpSpPr>
        <p:grpSpPr>
          <a:xfrm>
            <a:off x="4848893" y="5058617"/>
            <a:ext cx="360729" cy="326422"/>
            <a:chOff x="5329238" y="1931988"/>
            <a:chExt cx="550862" cy="498475"/>
          </a:xfrm>
        </p:grpSpPr>
        <p:sp>
          <p:nvSpPr>
            <p:cNvPr id="385" name="Google Shape;385;p18"/>
            <p:cNvSpPr/>
            <p:nvPr/>
          </p:nvSpPr>
          <p:spPr>
            <a:xfrm>
              <a:off x="5462588" y="2284413"/>
              <a:ext cx="53975" cy="146050"/>
            </a:xfrm>
            <a:custGeom>
              <a:rect b="b" l="l" r="r" t="t"/>
              <a:pathLst>
                <a:path extrusionOk="0" h="38" w="14">
                  <a:moveTo>
                    <a:pt x="3" y="10"/>
                  </a:moveTo>
                  <a:cubicBezTo>
                    <a:pt x="1" y="11"/>
                    <a:pt x="0" y="13"/>
                    <a:pt x="0" y="15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14" y="38"/>
                    <a:pt x="14" y="38"/>
                    <a:pt x="14" y="38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0"/>
                    <a:pt x="13" y="0"/>
                    <a:pt x="11" y="1"/>
                  </a:cubicBezTo>
                  <a:lnTo>
                    <a:pt x="3" y="10"/>
                  </a:lnTo>
                  <a:close/>
                  <a:moveTo>
                    <a:pt x="3" y="10"/>
                  </a:moveTo>
                  <a:cubicBezTo>
                    <a:pt x="3" y="10"/>
                    <a:pt x="3" y="10"/>
                    <a:pt x="3" y="1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6" name="Google Shape;386;p18"/>
            <p:cNvSpPr/>
            <p:nvPr/>
          </p:nvSpPr>
          <p:spPr>
            <a:xfrm>
              <a:off x="5688013" y="2200275"/>
              <a:ext cx="49212" cy="230188"/>
            </a:xfrm>
            <a:custGeom>
              <a:rect b="b" l="l" r="r" t="t"/>
              <a:pathLst>
                <a:path extrusionOk="0" h="60" w="13">
                  <a:moveTo>
                    <a:pt x="2" y="10"/>
                  </a:moveTo>
                  <a:cubicBezTo>
                    <a:pt x="1" y="11"/>
                    <a:pt x="0" y="14"/>
                    <a:pt x="0" y="15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13" y="60"/>
                    <a:pt x="13" y="60"/>
                    <a:pt x="13" y="60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3" y="0"/>
                    <a:pt x="12" y="0"/>
                    <a:pt x="11" y="1"/>
                  </a:cubicBezTo>
                  <a:lnTo>
                    <a:pt x="2" y="10"/>
                  </a:lnTo>
                  <a:close/>
                  <a:moveTo>
                    <a:pt x="2" y="10"/>
                  </a:moveTo>
                  <a:cubicBezTo>
                    <a:pt x="2" y="10"/>
                    <a:pt x="2" y="10"/>
                    <a:pt x="2" y="1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7" name="Google Shape;387;p18"/>
            <p:cNvSpPr/>
            <p:nvPr/>
          </p:nvSpPr>
          <p:spPr>
            <a:xfrm>
              <a:off x="5761038" y="2127250"/>
              <a:ext cx="49212" cy="303213"/>
            </a:xfrm>
            <a:custGeom>
              <a:rect b="b" l="l" r="r" t="t"/>
              <a:pathLst>
                <a:path extrusionOk="0" h="79" w="13">
                  <a:moveTo>
                    <a:pt x="3" y="9"/>
                  </a:moveTo>
                  <a:cubicBezTo>
                    <a:pt x="1" y="11"/>
                    <a:pt x="0" y="13"/>
                    <a:pt x="0" y="15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3" y="1"/>
                    <a:pt x="12" y="0"/>
                    <a:pt x="11" y="1"/>
                  </a:cubicBezTo>
                  <a:lnTo>
                    <a:pt x="3" y="9"/>
                  </a:lnTo>
                  <a:close/>
                  <a:moveTo>
                    <a:pt x="3" y="9"/>
                  </a:moveTo>
                  <a:cubicBezTo>
                    <a:pt x="3" y="9"/>
                    <a:pt x="3" y="9"/>
                    <a:pt x="3" y="9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8" name="Google Shape;388;p18"/>
            <p:cNvSpPr/>
            <p:nvPr/>
          </p:nvSpPr>
          <p:spPr>
            <a:xfrm>
              <a:off x="5611813" y="2273300"/>
              <a:ext cx="53975" cy="157163"/>
            </a:xfrm>
            <a:custGeom>
              <a:rect b="b" l="l" r="r" t="t"/>
              <a:pathLst>
                <a:path extrusionOk="0" h="41" w="14">
                  <a:moveTo>
                    <a:pt x="3" y="10"/>
                  </a:moveTo>
                  <a:cubicBezTo>
                    <a:pt x="3" y="10"/>
                    <a:pt x="2" y="11"/>
                    <a:pt x="2" y="11"/>
                  </a:cubicBezTo>
                  <a:cubicBezTo>
                    <a:pt x="1" y="12"/>
                    <a:pt x="0" y="14"/>
                    <a:pt x="0" y="1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4" y="41"/>
                    <a:pt x="14" y="41"/>
                    <a:pt x="14" y="41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1"/>
                    <a:pt x="13" y="0"/>
                    <a:pt x="11" y="2"/>
                  </a:cubicBezTo>
                  <a:lnTo>
                    <a:pt x="3" y="10"/>
                  </a:lnTo>
                  <a:close/>
                  <a:moveTo>
                    <a:pt x="3" y="10"/>
                  </a:moveTo>
                  <a:cubicBezTo>
                    <a:pt x="3" y="10"/>
                    <a:pt x="3" y="10"/>
                    <a:pt x="3" y="1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9" name="Google Shape;389;p18"/>
            <p:cNvSpPr/>
            <p:nvPr/>
          </p:nvSpPr>
          <p:spPr>
            <a:xfrm>
              <a:off x="5538788" y="2279650"/>
              <a:ext cx="49212" cy="150813"/>
            </a:xfrm>
            <a:custGeom>
              <a:rect b="b" l="l" r="r" t="t"/>
              <a:pathLst>
                <a:path extrusionOk="0" h="39" w="13">
                  <a:moveTo>
                    <a:pt x="2" y="1"/>
                  </a:moveTo>
                  <a:cubicBezTo>
                    <a:pt x="1" y="0"/>
                    <a:pt x="0" y="0"/>
                    <a:pt x="0" y="2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4"/>
                    <a:pt x="12" y="11"/>
                    <a:pt x="11" y="10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2" y="1"/>
                  </a:lnTo>
                  <a:close/>
                  <a:moveTo>
                    <a:pt x="2" y="1"/>
                  </a:move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90" name="Google Shape;390;p18"/>
            <p:cNvSpPr/>
            <p:nvPr/>
          </p:nvSpPr>
          <p:spPr>
            <a:xfrm>
              <a:off x="5381625" y="2357438"/>
              <a:ext cx="58737" cy="73025"/>
            </a:xfrm>
            <a:custGeom>
              <a:rect b="b" l="l" r="r" t="t"/>
              <a:pathLst>
                <a:path extrusionOk="0" h="19" w="15">
                  <a:moveTo>
                    <a:pt x="7" y="8"/>
                  </a:moveTo>
                  <a:cubicBezTo>
                    <a:pt x="2" y="12"/>
                    <a:pt x="2" y="12"/>
                    <a:pt x="2" y="12"/>
                  </a:cubicBezTo>
                  <a:cubicBezTo>
                    <a:pt x="1" y="13"/>
                    <a:pt x="0" y="15"/>
                    <a:pt x="0" y="17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5" y="1"/>
                    <a:pt x="14" y="0"/>
                    <a:pt x="13" y="1"/>
                  </a:cubicBezTo>
                  <a:lnTo>
                    <a:pt x="7" y="8"/>
                  </a:lnTo>
                  <a:close/>
                  <a:moveTo>
                    <a:pt x="7" y="8"/>
                  </a:moveTo>
                  <a:cubicBezTo>
                    <a:pt x="7" y="8"/>
                    <a:pt x="7" y="8"/>
                    <a:pt x="7" y="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91" name="Google Shape;391;p18"/>
            <p:cNvSpPr/>
            <p:nvPr/>
          </p:nvSpPr>
          <p:spPr>
            <a:xfrm>
              <a:off x="5329238" y="1931988"/>
              <a:ext cx="550862" cy="414338"/>
            </a:xfrm>
            <a:custGeom>
              <a:rect b="b" l="l" r="r" t="t"/>
              <a:pathLst>
                <a:path extrusionOk="0" h="108" w="144">
                  <a:moveTo>
                    <a:pt x="142" y="53"/>
                  </a:moveTo>
                  <a:cubicBezTo>
                    <a:pt x="143" y="54"/>
                    <a:pt x="144" y="54"/>
                    <a:pt x="144" y="52"/>
                  </a:cubicBezTo>
                  <a:cubicBezTo>
                    <a:pt x="144" y="6"/>
                    <a:pt x="144" y="6"/>
                    <a:pt x="144" y="6"/>
                  </a:cubicBezTo>
                  <a:cubicBezTo>
                    <a:pt x="144" y="3"/>
                    <a:pt x="141" y="0"/>
                    <a:pt x="138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1" y="0"/>
                    <a:pt x="90" y="1"/>
                    <a:pt x="91" y="2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70" y="56"/>
                    <a:pt x="70" y="56"/>
                    <a:pt x="70" y="56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3" y="38"/>
                    <a:pt x="51" y="38"/>
                    <a:pt x="50" y="39"/>
                  </a:cubicBezTo>
                  <a:cubicBezTo>
                    <a:pt x="5" y="84"/>
                    <a:pt x="5" y="84"/>
                    <a:pt x="5" y="84"/>
                  </a:cubicBezTo>
                  <a:cubicBezTo>
                    <a:pt x="0" y="89"/>
                    <a:pt x="0" y="98"/>
                    <a:pt x="5" y="103"/>
                  </a:cubicBezTo>
                  <a:cubicBezTo>
                    <a:pt x="5" y="103"/>
                    <a:pt x="5" y="103"/>
                    <a:pt x="5" y="103"/>
                  </a:cubicBezTo>
                  <a:cubicBezTo>
                    <a:pt x="10" y="108"/>
                    <a:pt x="18" y="108"/>
                    <a:pt x="23" y="103"/>
                  </a:cubicBezTo>
                  <a:cubicBezTo>
                    <a:pt x="52" y="74"/>
                    <a:pt x="52" y="74"/>
                    <a:pt x="52" y="74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9" y="91"/>
                    <a:pt x="71" y="91"/>
                    <a:pt x="73" y="90"/>
                  </a:cubicBezTo>
                  <a:cubicBezTo>
                    <a:pt x="126" y="37"/>
                    <a:pt x="126" y="37"/>
                    <a:pt x="126" y="37"/>
                  </a:cubicBezTo>
                  <a:lnTo>
                    <a:pt x="142" y="53"/>
                  </a:lnTo>
                  <a:close/>
                  <a:moveTo>
                    <a:pt x="142" y="53"/>
                  </a:moveTo>
                  <a:cubicBezTo>
                    <a:pt x="142" y="53"/>
                    <a:pt x="142" y="53"/>
                    <a:pt x="142" y="53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92" name="Google Shape;392;p18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9"/>
          <p:cNvSpPr/>
          <p:nvPr/>
        </p:nvSpPr>
        <p:spPr>
          <a:xfrm>
            <a:off x="5885903" y="3481731"/>
            <a:ext cx="1373301" cy="1386256"/>
          </a:xfrm>
          <a:custGeom>
            <a:rect b="b" l="l" r="r" t="t"/>
            <a:pathLst>
              <a:path extrusionOk="0" h="397" w="394">
                <a:moveTo>
                  <a:pt x="0" y="397"/>
                </a:moveTo>
                <a:cubicBezTo>
                  <a:pt x="0" y="345"/>
                  <a:pt x="0" y="345"/>
                  <a:pt x="0" y="345"/>
                </a:cubicBezTo>
                <a:cubicBezTo>
                  <a:pt x="26" y="345"/>
                  <a:pt x="46" y="324"/>
                  <a:pt x="46" y="299"/>
                </a:cubicBezTo>
                <a:cubicBezTo>
                  <a:pt x="46" y="98"/>
                  <a:pt x="46" y="98"/>
                  <a:pt x="46" y="98"/>
                </a:cubicBezTo>
                <a:cubicBezTo>
                  <a:pt x="46" y="44"/>
                  <a:pt x="90" y="0"/>
                  <a:pt x="145" y="0"/>
                </a:cubicBezTo>
                <a:cubicBezTo>
                  <a:pt x="394" y="0"/>
                  <a:pt x="394" y="0"/>
                  <a:pt x="394" y="0"/>
                </a:cubicBezTo>
                <a:cubicBezTo>
                  <a:pt x="394" y="52"/>
                  <a:pt x="394" y="52"/>
                  <a:pt x="394" y="52"/>
                </a:cubicBezTo>
                <a:cubicBezTo>
                  <a:pt x="145" y="52"/>
                  <a:pt x="145" y="52"/>
                  <a:pt x="145" y="52"/>
                </a:cubicBezTo>
                <a:cubicBezTo>
                  <a:pt x="119" y="52"/>
                  <a:pt x="98" y="73"/>
                  <a:pt x="98" y="98"/>
                </a:cubicBezTo>
                <a:cubicBezTo>
                  <a:pt x="98" y="299"/>
                  <a:pt x="98" y="299"/>
                  <a:pt x="98" y="299"/>
                </a:cubicBezTo>
                <a:cubicBezTo>
                  <a:pt x="98" y="353"/>
                  <a:pt x="54" y="397"/>
                  <a:pt x="0" y="397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99" name="Google Shape;399;p19"/>
          <p:cNvSpPr/>
          <p:nvPr/>
        </p:nvSpPr>
        <p:spPr>
          <a:xfrm>
            <a:off x="8373280" y="3605095"/>
            <a:ext cx="1116347" cy="803251"/>
          </a:xfrm>
          <a:custGeom>
            <a:rect b="b" l="l" r="r" t="t"/>
            <a:pathLst>
              <a:path extrusionOk="0" h="230" w="320">
                <a:moveTo>
                  <a:pt x="0" y="230"/>
                </a:moveTo>
                <a:cubicBezTo>
                  <a:pt x="0" y="178"/>
                  <a:pt x="0" y="178"/>
                  <a:pt x="0" y="178"/>
                </a:cubicBezTo>
                <a:cubicBezTo>
                  <a:pt x="25" y="178"/>
                  <a:pt x="46" y="157"/>
                  <a:pt x="46" y="132"/>
                </a:cubicBezTo>
                <a:cubicBezTo>
                  <a:pt x="46" y="98"/>
                  <a:pt x="46" y="98"/>
                  <a:pt x="46" y="98"/>
                </a:cubicBezTo>
                <a:cubicBezTo>
                  <a:pt x="46" y="44"/>
                  <a:pt x="90" y="0"/>
                  <a:pt x="144" y="0"/>
                </a:cubicBezTo>
                <a:cubicBezTo>
                  <a:pt x="320" y="0"/>
                  <a:pt x="320" y="0"/>
                  <a:pt x="320" y="0"/>
                </a:cubicBezTo>
                <a:cubicBezTo>
                  <a:pt x="320" y="52"/>
                  <a:pt x="320" y="52"/>
                  <a:pt x="320" y="52"/>
                </a:cubicBezTo>
                <a:cubicBezTo>
                  <a:pt x="144" y="52"/>
                  <a:pt x="144" y="52"/>
                  <a:pt x="144" y="52"/>
                </a:cubicBezTo>
                <a:cubicBezTo>
                  <a:pt x="119" y="52"/>
                  <a:pt x="98" y="73"/>
                  <a:pt x="98" y="98"/>
                </a:cubicBezTo>
                <a:cubicBezTo>
                  <a:pt x="98" y="132"/>
                  <a:pt x="98" y="132"/>
                  <a:pt x="98" y="132"/>
                </a:cubicBezTo>
                <a:cubicBezTo>
                  <a:pt x="98" y="186"/>
                  <a:pt x="54" y="230"/>
                  <a:pt x="0" y="23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0" name="Google Shape;400;p19"/>
          <p:cNvSpPr/>
          <p:nvPr/>
        </p:nvSpPr>
        <p:spPr>
          <a:xfrm>
            <a:off x="7254775" y="3486416"/>
            <a:ext cx="1118505" cy="917693"/>
          </a:xfrm>
          <a:custGeom>
            <a:rect b="b" l="l" r="r" t="t"/>
            <a:pathLst>
              <a:path extrusionOk="0" h="263" w="321">
                <a:moveTo>
                  <a:pt x="321" y="263"/>
                </a:moveTo>
                <a:cubicBezTo>
                  <a:pt x="145" y="263"/>
                  <a:pt x="145" y="263"/>
                  <a:pt x="145" y="263"/>
                </a:cubicBezTo>
                <a:cubicBezTo>
                  <a:pt x="91" y="263"/>
                  <a:pt x="47" y="219"/>
                  <a:pt x="47" y="165"/>
                </a:cubicBezTo>
                <a:cubicBezTo>
                  <a:pt x="47" y="98"/>
                  <a:pt x="47" y="98"/>
                  <a:pt x="47" y="98"/>
                </a:cubicBezTo>
                <a:cubicBezTo>
                  <a:pt x="47" y="73"/>
                  <a:pt x="26" y="52"/>
                  <a:pt x="0" y="52"/>
                </a:cubicBezTo>
                <a:cubicBezTo>
                  <a:pt x="0" y="0"/>
                  <a:pt x="0" y="0"/>
                  <a:pt x="0" y="0"/>
                </a:cubicBezTo>
                <a:cubicBezTo>
                  <a:pt x="55" y="0"/>
                  <a:pt x="99" y="44"/>
                  <a:pt x="99" y="98"/>
                </a:cubicBezTo>
                <a:cubicBezTo>
                  <a:pt x="99" y="165"/>
                  <a:pt x="99" y="165"/>
                  <a:pt x="99" y="165"/>
                </a:cubicBezTo>
                <a:cubicBezTo>
                  <a:pt x="99" y="190"/>
                  <a:pt x="119" y="211"/>
                  <a:pt x="145" y="211"/>
                </a:cubicBezTo>
                <a:cubicBezTo>
                  <a:pt x="321" y="211"/>
                  <a:pt x="321" y="211"/>
                  <a:pt x="321" y="211"/>
                </a:cubicBezTo>
                <a:cubicBezTo>
                  <a:pt x="321" y="263"/>
                  <a:pt x="321" y="263"/>
                  <a:pt x="321" y="26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1" name="Google Shape;401;p19"/>
          <p:cNvSpPr/>
          <p:nvPr/>
        </p:nvSpPr>
        <p:spPr>
          <a:xfrm>
            <a:off x="3653208" y="3955887"/>
            <a:ext cx="1116347" cy="1453194"/>
          </a:xfrm>
          <a:custGeom>
            <a:rect b="b" l="l" r="r" t="t"/>
            <a:pathLst>
              <a:path extrusionOk="0" h="417" w="320">
                <a:moveTo>
                  <a:pt x="0" y="417"/>
                </a:moveTo>
                <a:cubicBezTo>
                  <a:pt x="0" y="365"/>
                  <a:pt x="0" y="365"/>
                  <a:pt x="0" y="365"/>
                </a:cubicBezTo>
                <a:cubicBezTo>
                  <a:pt x="26" y="365"/>
                  <a:pt x="46" y="344"/>
                  <a:pt x="46" y="319"/>
                </a:cubicBezTo>
                <a:cubicBezTo>
                  <a:pt x="46" y="98"/>
                  <a:pt x="46" y="98"/>
                  <a:pt x="46" y="98"/>
                </a:cubicBezTo>
                <a:cubicBezTo>
                  <a:pt x="46" y="44"/>
                  <a:pt x="90" y="0"/>
                  <a:pt x="145" y="0"/>
                </a:cubicBezTo>
                <a:cubicBezTo>
                  <a:pt x="320" y="0"/>
                  <a:pt x="320" y="0"/>
                  <a:pt x="320" y="0"/>
                </a:cubicBezTo>
                <a:cubicBezTo>
                  <a:pt x="320" y="52"/>
                  <a:pt x="320" y="52"/>
                  <a:pt x="320" y="52"/>
                </a:cubicBezTo>
                <a:cubicBezTo>
                  <a:pt x="145" y="52"/>
                  <a:pt x="145" y="52"/>
                  <a:pt x="145" y="52"/>
                </a:cubicBezTo>
                <a:cubicBezTo>
                  <a:pt x="119" y="52"/>
                  <a:pt x="98" y="73"/>
                  <a:pt x="98" y="98"/>
                </a:cubicBezTo>
                <a:cubicBezTo>
                  <a:pt x="98" y="319"/>
                  <a:pt x="98" y="319"/>
                  <a:pt x="98" y="319"/>
                </a:cubicBezTo>
                <a:cubicBezTo>
                  <a:pt x="98" y="373"/>
                  <a:pt x="54" y="417"/>
                  <a:pt x="0" y="417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2" name="Google Shape;402;p19"/>
          <p:cNvSpPr/>
          <p:nvPr/>
        </p:nvSpPr>
        <p:spPr>
          <a:xfrm>
            <a:off x="1613141" y="4807906"/>
            <a:ext cx="997586" cy="997586"/>
          </a:xfrm>
          <a:custGeom>
            <a:rect b="b" l="l" r="r" t="t"/>
            <a:pathLst>
              <a:path extrusionOk="0" h="286" w="286">
                <a:moveTo>
                  <a:pt x="143" y="286"/>
                </a:moveTo>
                <a:cubicBezTo>
                  <a:pt x="65" y="286"/>
                  <a:pt x="0" y="222"/>
                  <a:pt x="0" y="143"/>
                </a:cubicBezTo>
                <a:cubicBezTo>
                  <a:pt x="0" y="64"/>
                  <a:pt x="65" y="0"/>
                  <a:pt x="143" y="0"/>
                </a:cubicBezTo>
                <a:cubicBezTo>
                  <a:pt x="222" y="0"/>
                  <a:pt x="286" y="64"/>
                  <a:pt x="286" y="143"/>
                </a:cubicBezTo>
                <a:cubicBezTo>
                  <a:pt x="286" y="222"/>
                  <a:pt x="222" y="286"/>
                  <a:pt x="143" y="286"/>
                </a:cubicBezTo>
                <a:moveTo>
                  <a:pt x="143" y="52"/>
                </a:moveTo>
                <a:cubicBezTo>
                  <a:pt x="93" y="52"/>
                  <a:pt x="52" y="93"/>
                  <a:pt x="52" y="143"/>
                </a:cubicBezTo>
                <a:cubicBezTo>
                  <a:pt x="52" y="193"/>
                  <a:pt x="93" y="234"/>
                  <a:pt x="143" y="234"/>
                </a:cubicBezTo>
                <a:cubicBezTo>
                  <a:pt x="193" y="234"/>
                  <a:pt x="234" y="193"/>
                  <a:pt x="234" y="143"/>
                </a:cubicBezTo>
                <a:cubicBezTo>
                  <a:pt x="234" y="93"/>
                  <a:pt x="193" y="52"/>
                  <a:pt x="143" y="52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3" name="Google Shape;403;p19"/>
          <p:cNvSpPr txBox="1"/>
          <p:nvPr/>
        </p:nvSpPr>
        <p:spPr>
          <a:xfrm>
            <a:off x="1697353" y="5132965"/>
            <a:ext cx="829163" cy="3323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20XX</a:t>
            </a:r>
            <a:endParaRPr/>
          </a:p>
        </p:txBody>
      </p:sp>
      <p:sp>
        <p:nvSpPr>
          <p:cNvPr id="404" name="Google Shape;404;p19"/>
          <p:cNvSpPr/>
          <p:nvPr/>
        </p:nvSpPr>
        <p:spPr>
          <a:xfrm>
            <a:off x="4167234" y="3551965"/>
            <a:ext cx="184731" cy="2400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5" name="Google Shape;405;p19"/>
          <p:cNvSpPr/>
          <p:nvPr/>
        </p:nvSpPr>
        <p:spPr>
          <a:xfrm>
            <a:off x="2592419" y="5232100"/>
            <a:ext cx="1060789" cy="1747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6" name="Google Shape;406;p19"/>
          <p:cNvSpPr/>
          <p:nvPr/>
        </p:nvSpPr>
        <p:spPr>
          <a:xfrm>
            <a:off x="4767341" y="3955830"/>
            <a:ext cx="1118505" cy="924652"/>
          </a:xfrm>
          <a:custGeom>
            <a:rect b="b" l="l" r="r" t="t"/>
            <a:pathLst>
              <a:path extrusionOk="0" h="263" w="321">
                <a:moveTo>
                  <a:pt x="321" y="263"/>
                </a:moveTo>
                <a:cubicBezTo>
                  <a:pt x="145" y="263"/>
                  <a:pt x="145" y="263"/>
                  <a:pt x="145" y="263"/>
                </a:cubicBezTo>
                <a:cubicBezTo>
                  <a:pt x="91" y="263"/>
                  <a:pt x="47" y="219"/>
                  <a:pt x="47" y="165"/>
                </a:cubicBezTo>
                <a:cubicBezTo>
                  <a:pt x="47" y="98"/>
                  <a:pt x="47" y="98"/>
                  <a:pt x="47" y="98"/>
                </a:cubicBezTo>
                <a:cubicBezTo>
                  <a:pt x="47" y="73"/>
                  <a:pt x="26" y="52"/>
                  <a:pt x="0" y="52"/>
                </a:cubicBezTo>
                <a:cubicBezTo>
                  <a:pt x="0" y="0"/>
                  <a:pt x="0" y="0"/>
                  <a:pt x="0" y="0"/>
                </a:cubicBezTo>
                <a:cubicBezTo>
                  <a:pt x="55" y="0"/>
                  <a:pt x="99" y="44"/>
                  <a:pt x="99" y="98"/>
                </a:cubicBezTo>
                <a:cubicBezTo>
                  <a:pt x="99" y="165"/>
                  <a:pt x="99" y="165"/>
                  <a:pt x="99" y="165"/>
                </a:cubicBezTo>
                <a:cubicBezTo>
                  <a:pt x="99" y="190"/>
                  <a:pt x="119" y="211"/>
                  <a:pt x="145" y="211"/>
                </a:cubicBezTo>
                <a:cubicBezTo>
                  <a:pt x="321" y="211"/>
                  <a:pt x="321" y="211"/>
                  <a:pt x="321" y="211"/>
                </a:cubicBezTo>
                <a:cubicBezTo>
                  <a:pt x="321" y="263"/>
                  <a:pt x="321" y="263"/>
                  <a:pt x="321" y="26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7" name="Google Shape;407;p19"/>
          <p:cNvSpPr/>
          <p:nvPr/>
        </p:nvSpPr>
        <p:spPr>
          <a:xfrm>
            <a:off x="9482248" y="2326294"/>
            <a:ext cx="1116347" cy="1453194"/>
          </a:xfrm>
          <a:custGeom>
            <a:rect b="b" l="l" r="r" t="t"/>
            <a:pathLst>
              <a:path extrusionOk="0" h="417" w="320">
                <a:moveTo>
                  <a:pt x="0" y="417"/>
                </a:moveTo>
                <a:cubicBezTo>
                  <a:pt x="0" y="365"/>
                  <a:pt x="0" y="365"/>
                  <a:pt x="0" y="365"/>
                </a:cubicBezTo>
                <a:cubicBezTo>
                  <a:pt x="26" y="365"/>
                  <a:pt x="46" y="344"/>
                  <a:pt x="46" y="319"/>
                </a:cubicBezTo>
                <a:cubicBezTo>
                  <a:pt x="46" y="98"/>
                  <a:pt x="46" y="98"/>
                  <a:pt x="46" y="98"/>
                </a:cubicBezTo>
                <a:cubicBezTo>
                  <a:pt x="46" y="44"/>
                  <a:pt x="90" y="0"/>
                  <a:pt x="145" y="0"/>
                </a:cubicBezTo>
                <a:cubicBezTo>
                  <a:pt x="320" y="0"/>
                  <a:pt x="320" y="0"/>
                  <a:pt x="320" y="0"/>
                </a:cubicBezTo>
                <a:cubicBezTo>
                  <a:pt x="320" y="52"/>
                  <a:pt x="320" y="52"/>
                  <a:pt x="320" y="52"/>
                </a:cubicBezTo>
                <a:cubicBezTo>
                  <a:pt x="145" y="52"/>
                  <a:pt x="145" y="52"/>
                  <a:pt x="145" y="52"/>
                </a:cubicBezTo>
                <a:cubicBezTo>
                  <a:pt x="119" y="52"/>
                  <a:pt x="98" y="73"/>
                  <a:pt x="98" y="98"/>
                </a:cubicBezTo>
                <a:cubicBezTo>
                  <a:pt x="98" y="319"/>
                  <a:pt x="98" y="319"/>
                  <a:pt x="98" y="319"/>
                </a:cubicBezTo>
                <a:cubicBezTo>
                  <a:pt x="98" y="373"/>
                  <a:pt x="54" y="417"/>
                  <a:pt x="0" y="417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1850" lIns="83725" spcFirstLastPara="1" rIns="83725" wrap="square" tIns="4185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8" name="Google Shape;408;p19"/>
          <p:cNvSpPr/>
          <p:nvPr/>
        </p:nvSpPr>
        <p:spPr>
          <a:xfrm>
            <a:off x="9966175" y="2229294"/>
            <a:ext cx="1203153" cy="37917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09" name="Google Shape;409;p19"/>
          <p:cNvSpPr txBox="1"/>
          <p:nvPr/>
        </p:nvSpPr>
        <p:spPr>
          <a:xfrm>
            <a:off x="5116159" y="5536769"/>
            <a:ext cx="6180627" cy="147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10" name="Google Shape;410;p19"/>
          <p:cNvGrpSpPr/>
          <p:nvPr/>
        </p:nvGrpSpPr>
        <p:grpSpPr>
          <a:xfrm>
            <a:off x="3903948" y="2926155"/>
            <a:ext cx="2029866" cy="852598"/>
            <a:chOff x="3379735" y="2343927"/>
            <a:chExt cx="2109071" cy="930911"/>
          </a:xfrm>
        </p:grpSpPr>
        <p:sp>
          <p:nvSpPr>
            <p:cNvPr id="411" name="Google Shape;411;p19"/>
            <p:cNvSpPr txBox="1"/>
            <p:nvPr/>
          </p:nvSpPr>
          <p:spPr>
            <a:xfrm>
              <a:off x="3379735" y="2343927"/>
              <a:ext cx="1736273" cy="2822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00000"/>
                </a:buClr>
                <a:buSzPts val="2030"/>
                <a:buFont typeface="Arial"/>
                <a:buNone/>
              </a:pPr>
              <a:r>
                <a:rPr lang="tr-TR" sz="1400" cap="none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 02</a:t>
              </a:r>
              <a:endParaRPr sz="1400" cap="none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12" name="Google Shape;412;p19"/>
            <p:cNvSpPr txBox="1"/>
            <p:nvPr/>
          </p:nvSpPr>
          <p:spPr>
            <a:xfrm>
              <a:off x="3379735" y="2629629"/>
              <a:ext cx="2109071" cy="6452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Rockwell"/>
                <a:buNone/>
              </a:pPr>
              <a:r>
                <a:rPr b="0"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413" name="Google Shape;413;p19"/>
          <p:cNvGrpSpPr/>
          <p:nvPr/>
        </p:nvGrpSpPr>
        <p:grpSpPr>
          <a:xfrm>
            <a:off x="6606150" y="4482230"/>
            <a:ext cx="2029866" cy="838594"/>
            <a:chOff x="3379735" y="2359216"/>
            <a:chExt cx="2109071" cy="915621"/>
          </a:xfrm>
        </p:grpSpPr>
        <p:sp>
          <p:nvSpPr>
            <p:cNvPr id="414" name="Google Shape;414;p19"/>
            <p:cNvSpPr txBox="1"/>
            <p:nvPr/>
          </p:nvSpPr>
          <p:spPr>
            <a:xfrm>
              <a:off x="3379735" y="2359216"/>
              <a:ext cx="1816029" cy="2822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00000"/>
                </a:buClr>
                <a:buSzPts val="2030"/>
                <a:buFont typeface="Arial"/>
                <a:buNone/>
              </a:pPr>
              <a:r>
                <a:rPr lang="tr-TR" sz="1400" cap="none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03</a:t>
              </a:r>
              <a:endParaRPr sz="1400" cap="none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15" name="Google Shape;415;p19"/>
            <p:cNvSpPr txBox="1"/>
            <p:nvPr/>
          </p:nvSpPr>
          <p:spPr>
            <a:xfrm>
              <a:off x="3379735" y="2629628"/>
              <a:ext cx="2109071" cy="6452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Rockwell"/>
                <a:buNone/>
              </a:pPr>
              <a:r>
                <a:rPr b="0"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416" name="Google Shape;416;p19"/>
          <p:cNvGrpSpPr/>
          <p:nvPr/>
        </p:nvGrpSpPr>
        <p:grpSpPr>
          <a:xfrm>
            <a:off x="7473774" y="2387287"/>
            <a:ext cx="2029866" cy="846053"/>
            <a:chOff x="3379735" y="2351075"/>
            <a:chExt cx="2109071" cy="923765"/>
          </a:xfrm>
        </p:grpSpPr>
        <p:sp>
          <p:nvSpPr>
            <p:cNvPr id="417" name="Google Shape;417;p19"/>
            <p:cNvSpPr txBox="1"/>
            <p:nvPr/>
          </p:nvSpPr>
          <p:spPr>
            <a:xfrm>
              <a:off x="3379736" y="2351075"/>
              <a:ext cx="1870455" cy="2822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00000"/>
                </a:buClr>
                <a:buSzPts val="2030"/>
                <a:buFont typeface="Arial"/>
                <a:buNone/>
              </a:pPr>
              <a:r>
                <a:rPr lang="tr-TR" sz="1400" cap="none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04</a:t>
              </a:r>
              <a:endParaRPr sz="1400" cap="none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18" name="Google Shape;418;p19"/>
            <p:cNvSpPr txBox="1"/>
            <p:nvPr/>
          </p:nvSpPr>
          <p:spPr>
            <a:xfrm>
              <a:off x="3379735" y="2629631"/>
              <a:ext cx="2109071" cy="6452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Rockwell"/>
                <a:buNone/>
              </a:pPr>
              <a:r>
                <a:rPr b="0"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419" name="Google Shape;419;p19"/>
          <p:cNvGrpSpPr/>
          <p:nvPr/>
        </p:nvGrpSpPr>
        <p:grpSpPr>
          <a:xfrm>
            <a:off x="1685522" y="3881414"/>
            <a:ext cx="2029866" cy="830085"/>
            <a:chOff x="3379735" y="2368508"/>
            <a:chExt cx="2109071" cy="906330"/>
          </a:xfrm>
        </p:grpSpPr>
        <p:sp>
          <p:nvSpPr>
            <p:cNvPr id="420" name="Google Shape;420;p19"/>
            <p:cNvSpPr txBox="1"/>
            <p:nvPr/>
          </p:nvSpPr>
          <p:spPr>
            <a:xfrm>
              <a:off x="3382717" y="2368508"/>
              <a:ext cx="1665800" cy="2822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900000"/>
                </a:buClr>
                <a:buSzPts val="2030"/>
                <a:buFont typeface="Arial"/>
                <a:buNone/>
              </a:pPr>
              <a:r>
                <a:rPr lang="tr-TR" sz="1400" cap="none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01</a:t>
              </a:r>
              <a:endParaRPr sz="1400" cap="none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21" name="Google Shape;421;p19"/>
            <p:cNvSpPr txBox="1"/>
            <p:nvPr/>
          </p:nvSpPr>
          <p:spPr>
            <a:xfrm>
              <a:off x="3379735" y="2629629"/>
              <a:ext cx="2109071" cy="6452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Rockwell"/>
                <a:buNone/>
              </a:pPr>
              <a:r>
                <a:rPr b="0"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sp>
        <p:nvSpPr>
          <p:cNvPr id="422" name="Google Shape;422;p19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11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11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11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0"/>
          <p:cNvSpPr/>
          <p:nvPr/>
        </p:nvSpPr>
        <p:spPr>
          <a:xfrm>
            <a:off x="6429375" y="1047749"/>
            <a:ext cx="6429374" cy="56649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29" name="Google Shape;429;p20"/>
          <p:cNvSpPr/>
          <p:nvPr/>
        </p:nvSpPr>
        <p:spPr>
          <a:xfrm>
            <a:off x="955817" y="1672109"/>
            <a:ext cx="5473558" cy="3116942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30" name="Google Shape;430;p20"/>
          <p:cNvSpPr/>
          <p:nvPr/>
        </p:nvSpPr>
        <p:spPr>
          <a:xfrm>
            <a:off x="6429375" y="1672109"/>
            <a:ext cx="5473553" cy="31169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31" name="Google Shape;431;p20"/>
          <p:cNvGrpSpPr/>
          <p:nvPr/>
        </p:nvGrpSpPr>
        <p:grpSpPr>
          <a:xfrm>
            <a:off x="971545" y="5042443"/>
            <a:ext cx="5174044" cy="1242297"/>
            <a:chOff x="787791" y="5598942"/>
            <a:chExt cx="2260209" cy="1177946"/>
          </a:xfrm>
        </p:grpSpPr>
        <p:sp>
          <p:nvSpPr>
            <p:cNvPr id="432" name="Google Shape;432;p20"/>
            <p:cNvSpPr txBox="1"/>
            <p:nvPr/>
          </p:nvSpPr>
          <p:spPr>
            <a:xfrm>
              <a:off x="1696969" y="5598942"/>
              <a:ext cx="44185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01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33" name="Google Shape;433;p20"/>
            <p:cNvSpPr/>
            <p:nvPr/>
          </p:nvSpPr>
          <p:spPr>
            <a:xfrm>
              <a:off x="787791" y="6076487"/>
              <a:ext cx="2260209" cy="7004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34" name="Google Shape;434;p20"/>
          <p:cNvGrpSpPr/>
          <p:nvPr/>
        </p:nvGrpSpPr>
        <p:grpSpPr>
          <a:xfrm>
            <a:off x="6713156" y="5042442"/>
            <a:ext cx="5174044" cy="1267427"/>
            <a:chOff x="787791" y="5598942"/>
            <a:chExt cx="2260209" cy="1201774"/>
          </a:xfrm>
        </p:grpSpPr>
        <p:sp>
          <p:nvSpPr>
            <p:cNvPr id="435" name="Google Shape;435;p20"/>
            <p:cNvSpPr txBox="1"/>
            <p:nvPr/>
          </p:nvSpPr>
          <p:spPr>
            <a:xfrm>
              <a:off x="1692347" y="5598942"/>
              <a:ext cx="44185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TITLE 02</a:t>
              </a:r>
              <a:endParaRPr sz="2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36" name="Google Shape;436;p20"/>
            <p:cNvSpPr/>
            <p:nvPr/>
          </p:nvSpPr>
          <p:spPr>
            <a:xfrm>
              <a:off x="787791" y="6100315"/>
              <a:ext cx="2260209" cy="7004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437" name="Google Shape;437;p20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1"/>
          <p:cNvSpPr/>
          <p:nvPr/>
        </p:nvSpPr>
        <p:spPr>
          <a:xfrm flipH="1" rot="10800000">
            <a:off x="4323691" y="3200320"/>
            <a:ext cx="4211372" cy="606921"/>
          </a:xfrm>
          <a:custGeom>
            <a:rect b="b" l="l" r="r" t="t"/>
            <a:pathLst>
              <a:path extrusionOk="0" h="131" w="909">
                <a:moveTo>
                  <a:pt x="909" y="131"/>
                </a:moveTo>
                <a:lnTo>
                  <a:pt x="134" y="131"/>
                </a:lnTo>
                <a:lnTo>
                  <a:pt x="0" y="0"/>
                </a:lnTo>
                <a:lnTo>
                  <a:pt x="760" y="0"/>
                </a:lnTo>
                <a:lnTo>
                  <a:pt x="909" y="1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64275" lIns="128550" spcFirstLastPara="1" rIns="128550" wrap="square" tIns="6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4" name="Google Shape;444;p21"/>
          <p:cNvSpPr txBox="1"/>
          <p:nvPr/>
        </p:nvSpPr>
        <p:spPr>
          <a:xfrm>
            <a:off x="5717718" y="1991777"/>
            <a:ext cx="1423315" cy="1200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198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03</a:t>
            </a:r>
            <a:endParaRPr sz="7198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5" name="Google Shape;445;p21"/>
          <p:cNvSpPr/>
          <p:nvPr/>
        </p:nvSpPr>
        <p:spPr>
          <a:xfrm>
            <a:off x="4837346" y="3226809"/>
            <a:ext cx="3184060" cy="5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5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LONDON</a:t>
            </a:r>
            <a:endParaRPr sz="35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6" name="Google Shape;446;p21"/>
          <p:cNvSpPr txBox="1"/>
          <p:nvPr/>
        </p:nvSpPr>
        <p:spPr>
          <a:xfrm>
            <a:off x="4323690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7" name="Google Shape;447;p21"/>
          <p:cNvSpPr txBox="1"/>
          <p:nvPr/>
        </p:nvSpPr>
        <p:spPr>
          <a:xfrm>
            <a:off x="6530348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8" name="Google Shape;448;p21"/>
          <p:cNvSpPr txBox="1"/>
          <p:nvPr/>
        </p:nvSpPr>
        <p:spPr>
          <a:xfrm>
            <a:off x="4323690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9" name="Google Shape;449;p21"/>
          <p:cNvSpPr txBox="1"/>
          <p:nvPr/>
        </p:nvSpPr>
        <p:spPr>
          <a:xfrm>
            <a:off x="6530348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22"/>
          <p:cNvGrpSpPr/>
          <p:nvPr/>
        </p:nvGrpSpPr>
        <p:grpSpPr>
          <a:xfrm rot="9900000">
            <a:off x="7570589" y="4999604"/>
            <a:ext cx="980354" cy="913021"/>
            <a:chOff x="2208213" y="4308475"/>
            <a:chExt cx="1353777" cy="1260705"/>
          </a:xfrm>
        </p:grpSpPr>
        <p:sp>
          <p:nvSpPr>
            <p:cNvPr id="456" name="Google Shape;456;p22"/>
            <p:cNvSpPr/>
            <p:nvPr/>
          </p:nvSpPr>
          <p:spPr>
            <a:xfrm>
              <a:off x="2208213" y="4308475"/>
              <a:ext cx="885825" cy="889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57" name="Google Shape;457;p22"/>
            <p:cNvSpPr/>
            <p:nvPr/>
          </p:nvSpPr>
          <p:spPr>
            <a:xfrm rot="2700000">
              <a:off x="3093668" y="5003263"/>
              <a:ext cx="330801" cy="525991"/>
            </a:xfrm>
            <a:custGeom>
              <a:rect b="b" l="l" r="r" t="t"/>
              <a:pathLst>
                <a:path extrusionOk="0" h="256" w="161">
                  <a:moveTo>
                    <a:pt x="0" y="0"/>
                  </a:moveTo>
                  <a:lnTo>
                    <a:pt x="0" y="256"/>
                  </a:lnTo>
                  <a:lnTo>
                    <a:pt x="161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58" name="Google Shape;458;p22"/>
          <p:cNvGrpSpPr/>
          <p:nvPr/>
        </p:nvGrpSpPr>
        <p:grpSpPr>
          <a:xfrm rot="-4500000">
            <a:off x="4210701" y="4994097"/>
            <a:ext cx="980430" cy="912953"/>
            <a:chOff x="2208213" y="4308475"/>
            <a:chExt cx="1353777" cy="1260705"/>
          </a:xfrm>
        </p:grpSpPr>
        <p:sp>
          <p:nvSpPr>
            <p:cNvPr id="459" name="Google Shape;459;p22"/>
            <p:cNvSpPr/>
            <p:nvPr/>
          </p:nvSpPr>
          <p:spPr>
            <a:xfrm>
              <a:off x="2208213" y="4308475"/>
              <a:ext cx="885825" cy="889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0" name="Google Shape;460;p22"/>
            <p:cNvSpPr/>
            <p:nvPr/>
          </p:nvSpPr>
          <p:spPr>
            <a:xfrm rot="2700000">
              <a:off x="3093668" y="5003263"/>
              <a:ext cx="330801" cy="525991"/>
            </a:xfrm>
            <a:custGeom>
              <a:rect b="b" l="l" r="r" t="t"/>
              <a:pathLst>
                <a:path extrusionOk="0" h="256" w="161">
                  <a:moveTo>
                    <a:pt x="0" y="0"/>
                  </a:moveTo>
                  <a:lnTo>
                    <a:pt x="0" y="256"/>
                  </a:lnTo>
                  <a:lnTo>
                    <a:pt x="161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61" name="Google Shape;461;p22"/>
          <p:cNvGrpSpPr/>
          <p:nvPr/>
        </p:nvGrpSpPr>
        <p:grpSpPr>
          <a:xfrm flipH="1">
            <a:off x="7493929" y="2496044"/>
            <a:ext cx="980353" cy="913021"/>
            <a:chOff x="2208213" y="4308475"/>
            <a:chExt cx="1353777" cy="1260705"/>
          </a:xfrm>
        </p:grpSpPr>
        <p:sp>
          <p:nvSpPr>
            <p:cNvPr id="462" name="Google Shape;462;p22"/>
            <p:cNvSpPr/>
            <p:nvPr/>
          </p:nvSpPr>
          <p:spPr>
            <a:xfrm>
              <a:off x="2208213" y="4308475"/>
              <a:ext cx="885825" cy="889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3" name="Google Shape;463;p22"/>
            <p:cNvSpPr/>
            <p:nvPr/>
          </p:nvSpPr>
          <p:spPr>
            <a:xfrm rot="2700000">
              <a:off x="3093668" y="5003263"/>
              <a:ext cx="330801" cy="525991"/>
            </a:xfrm>
            <a:custGeom>
              <a:rect b="b" l="l" r="r" t="t"/>
              <a:pathLst>
                <a:path extrusionOk="0" h="256" w="161">
                  <a:moveTo>
                    <a:pt x="0" y="0"/>
                  </a:moveTo>
                  <a:lnTo>
                    <a:pt x="0" y="256"/>
                  </a:lnTo>
                  <a:lnTo>
                    <a:pt x="161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64" name="Google Shape;464;p22"/>
          <p:cNvGrpSpPr/>
          <p:nvPr/>
        </p:nvGrpSpPr>
        <p:grpSpPr>
          <a:xfrm>
            <a:off x="4263273" y="2496044"/>
            <a:ext cx="980354" cy="913021"/>
            <a:chOff x="2208213" y="4308475"/>
            <a:chExt cx="1353777" cy="1260705"/>
          </a:xfrm>
        </p:grpSpPr>
        <p:sp>
          <p:nvSpPr>
            <p:cNvPr id="465" name="Google Shape;465;p22"/>
            <p:cNvSpPr/>
            <p:nvPr/>
          </p:nvSpPr>
          <p:spPr>
            <a:xfrm>
              <a:off x="2208213" y="4308475"/>
              <a:ext cx="885825" cy="889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6" name="Google Shape;466;p22"/>
            <p:cNvSpPr/>
            <p:nvPr/>
          </p:nvSpPr>
          <p:spPr>
            <a:xfrm rot="2700000">
              <a:off x="3093668" y="5003263"/>
              <a:ext cx="330801" cy="525991"/>
            </a:xfrm>
            <a:custGeom>
              <a:rect b="b" l="l" r="r" t="t"/>
              <a:pathLst>
                <a:path extrusionOk="0" h="256" w="161">
                  <a:moveTo>
                    <a:pt x="0" y="0"/>
                  </a:moveTo>
                  <a:lnTo>
                    <a:pt x="0" y="256"/>
                  </a:lnTo>
                  <a:lnTo>
                    <a:pt x="161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39700" lIns="79400" spcFirstLastPara="1" rIns="79400" wrap="square" tIns="39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467" name="Google Shape;467;p22"/>
          <p:cNvSpPr txBox="1"/>
          <p:nvPr/>
        </p:nvSpPr>
        <p:spPr>
          <a:xfrm>
            <a:off x="4254035" y="2567853"/>
            <a:ext cx="624041" cy="484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0200" lIns="0" spcFirstLastPara="1" rIns="0" wrap="square" tIns="90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lang="tr-TR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01</a:t>
            </a:r>
            <a:endParaRPr/>
          </a:p>
        </p:txBody>
      </p:sp>
      <p:sp>
        <p:nvSpPr>
          <p:cNvPr id="468" name="Google Shape;468;p22"/>
          <p:cNvSpPr txBox="1"/>
          <p:nvPr/>
        </p:nvSpPr>
        <p:spPr>
          <a:xfrm>
            <a:off x="1964879" y="2524373"/>
            <a:ext cx="2055981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b="0"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469" name="Google Shape;469;p22"/>
          <p:cNvSpPr txBox="1"/>
          <p:nvPr/>
        </p:nvSpPr>
        <p:spPr>
          <a:xfrm>
            <a:off x="4212515" y="5330420"/>
            <a:ext cx="624041" cy="484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0200" lIns="0" spcFirstLastPara="1" rIns="0" wrap="square" tIns="90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lang="tr-TR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03</a:t>
            </a:r>
            <a:endParaRPr/>
          </a:p>
        </p:txBody>
      </p:sp>
      <p:sp>
        <p:nvSpPr>
          <p:cNvPr id="470" name="Google Shape;470;p22"/>
          <p:cNvSpPr txBox="1"/>
          <p:nvPr/>
        </p:nvSpPr>
        <p:spPr>
          <a:xfrm>
            <a:off x="1964879" y="5274660"/>
            <a:ext cx="2055981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b="0"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471" name="Google Shape;471;p22"/>
          <p:cNvSpPr txBox="1"/>
          <p:nvPr/>
        </p:nvSpPr>
        <p:spPr>
          <a:xfrm>
            <a:off x="7849723" y="2567853"/>
            <a:ext cx="624041" cy="484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0200" lIns="0" spcFirstLastPara="1" rIns="0" wrap="square" tIns="90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lang="tr-TR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02</a:t>
            </a:r>
            <a:endParaRPr/>
          </a:p>
        </p:txBody>
      </p:sp>
      <p:sp>
        <p:nvSpPr>
          <p:cNvPr id="472" name="Google Shape;472;p22"/>
          <p:cNvSpPr txBox="1"/>
          <p:nvPr/>
        </p:nvSpPr>
        <p:spPr>
          <a:xfrm>
            <a:off x="8760114" y="2518843"/>
            <a:ext cx="2100598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b="0"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473" name="Google Shape;473;p22"/>
          <p:cNvSpPr txBox="1"/>
          <p:nvPr/>
        </p:nvSpPr>
        <p:spPr>
          <a:xfrm>
            <a:off x="7932663" y="5297155"/>
            <a:ext cx="624041" cy="484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0200" lIns="0" spcFirstLastPara="1" rIns="0" wrap="square" tIns="902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b="0" lang="tr-TR"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04</a:t>
            </a:r>
            <a:endParaRPr/>
          </a:p>
        </p:txBody>
      </p:sp>
      <p:sp>
        <p:nvSpPr>
          <p:cNvPr id="474" name="Google Shape;474;p22"/>
          <p:cNvSpPr txBox="1"/>
          <p:nvPr/>
        </p:nvSpPr>
        <p:spPr>
          <a:xfrm>
            <a:off x="8760114" y="5274660"/>
            <a:ext cx="2100598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b="0"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475" name="Google Shape;475;p22"/>
          <p:cNvSpPr/>
          <p:nvPr/>
        </p:nvSpPr>
        <p:spPr>
          <a:xfrm>
            <a:off x="4796125" y="3874359"/>
            <a:ext cx="1558843" cy="1870406"/>
          </a:xfrm>
          <a:custGeom>
            <a:rect b="b" l="l" r="r" t="t"/>
            <a:pathLst>
              <a:path extrusionOk="0" h="21600" w="21600">
                <a:moveTo>
                  <a:pt x="21544" y="21600"/>
                </a:moveTo>
                <a:lnTo>
                  <a:pt x="17863" y="16372"/>
                </a:lnTo>
                <a:lnTo>
                  <a:pt x="21600" y="11064"/>
                </a:lnTo>
                <a:cubicBezTo>
                  <a:pt x="16705" y="10632"/>
                  <a:pt x="12832" y="7246"/>
                  <a:pt x="12619" y="3093"/>
                </a:cubicBezTo>
                <a:lnTo>
                  <a:pt x="6294" y="0"/>
                </a:lnTo>
                <a:lnTo>
                  <a:pt x="0" y="3080"/>
                </a:lnTo>
                <a:cubicBezTo>
                  <a:pt x="216" y="13022"/>
                  <a:pt x="9708" y="21118"/>
                  <a:pt x="21544" y="216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800" lIns="9800" spcFirstLastPara="1" rIns="9800" wrap="square" tIns="9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76" name="Google Shape;476;p22"/>
          <p:cNvSpPr/>
          <p:nvPr/>
        </p:nvSpPr>
        <p:spPr>
          <a:xfrm>
            <a:off x="6166927" y="4188007"/>
            <a:ext cx="1870348" cy="1559044"/>
          </a:xfrm>
          <a:custGeom>
            <a:rect b="b" l="l" r="r" t="t"/>
            <a:pathLst>
              <a:path extrusionOk="0" h="21600" w="21600">
                <a:moveTo>
                  <a:pt x="0" y="15305"/>
                </a:moveTo>
                <a:lnTo>
                  <a:pt x="3079" y="21600"/>
                </a:lnTo>
                <a:cubicBezTo>
                  <a:pt x="13022" y="21383"/>
                  <a:pt x="21117" y="11891"/>
                  <a:pt x="21600" y="57"/>
                </a:cubicBezTo>
                <a:lnTo>
                  <a:pt x="16372" y="3738"/>
                </a:lnTo>
                <a:lnTo>
                  <a:pt x="11063" y="0"/>
                </a:lnTo>
                <a:cubicBezTo>
                  <a:pt x="10631" y="4895"/>
                  <a:pt x="7245" y="8768"/>
                  <a:pt x="3093" y="8981"/>
                </a:cubicBezTo>
                <a:cubicBezTo>
                  <a:pt x="3093" y="8981"/>
                  <a:pt x="0" y="15305"/>
                  <a:pt x="0" y="153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9800" lIns="9800" spcFirstLastPara="1" rIns="9800" wrap="square" tIns="9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77" name="Google Shape;477;p22"/>
          <p:cNvSpPr/>
          <p:nvPr/>
        </p:nvSpPr>
        <p:spPr>
          <a:xfrm>
            <a:off x="6468922" y="2520901"/>
            <a:ext cx="1558843" cy="1870406"/>
          </a:xfrm>
          <a:custGeom>
            <a:rect b="b" l="l" r="r" t="t"/>
            <a:pathLst>
              <a:path extrusionOk="0" h="21600" w="21600">
                <a:moveTo>
                  <a:pt x="21600" y="18521"/>
                </a:moveTo>
                <a:cubicBezTo>
                  <a:pt x="21384" y="8578"/>
                  <a:pt x="11891" y="483"/>
                  <a:pt x="56" y="0"/>
                </a:cubicBezTo>
                <a:lnTo>
                  <a:pt x="3737" y="5228"/>
                </a:lnTo>
                <a:lnTo>
                  <a:pt x="0" y="10536"/>
                </a:lnTo>
                <a:cubicBezTo>
                  <a:pt x="4895" y="10968"/>
                  <a:pt x="8767" y="14353"/>
                  <a:pt x="8981" y="18507"/>
                </a:cubicBezTo>
                <a:lnTo>
                  <a:pt x="15305" y="21600"/>
                </a:lnTo>
                <a:cubicBezTo>
                  <a:pt x="15305" y="21600"/>
                  <a:pt x="21600" y="18521"/>
                  <a:pt x="21600" y="1852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800" lIns="9800" spcFirstLastPara="1" rIns="9800" wrap="square" tIns="9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78" name="Google Shape;478;p22"/>
          <p:cNvSpPr/>
          <p:nvPr/>
        </p:nvSpPr>
        <p:spPr>
          <a:xfrm>
            <a:off x="4796124" y="2520903"/>
            <a:ext cx="1870348" cy="1558961"/>
          </a:xfrm>
          <a:custGeom>
            <a:rect b="b" l="l" r="r" t="t"/>
            <a:pathLst>
              <a:path extrusionOk="0" h="21600" w="21600">
                <a:moveTo>
                  <a:pt x="21600" y="6294"/>
                </a:moveTo>
                <a:lnTo>
                  <a:pt x="18521" y="0"/>
                </a:lnTo>
                <a:cubicBezTo>
                  <a:pt x="8577" y="216"/>
                  <a:pt x="483" y="9708"/>
                  <a:pt x="0" y="21544"/>
                </a:cubicBezTo>
                <a:lnTo>
                  <a:pt x="5227" y="17863"/>
                </a:lnTo>
                <a:lnTo>
                  <a:pt x="10537" y="21600"/>
                </a:lnTo>
                <a:cubicBezTo>
                  <a:pt x="10969" y="16705"/>
                  <a:pt x="14354" y="12832"/>
                  <a:pt x="18507" y="12619"/>
                </a:cubicBezTo>
                <a:cubicBezTo>
                  <a:pt x="18507" y="12619"/>
                  <a:pt x="21600" y="6294"/>
                  <a:pt x="21600" y="62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800" lIns="9800" spcFirstLastPara="1" rIns="9800" wrap="square" tIns="9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79" name="Google Shape;479;p22"/>
          <p:cNvSpPr txBox="1"/>
          <p:nvPr/>
        </p:nvSpPr>
        <p:spPr>
          <a:xfrm>
            <a:off x="5460257" y="2946309"/>
            <a:ext cx="503766" cy="6777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STEP 01</a:t>
            </a:r>
            <a:endParaRPr b="0" i="0"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0" name="Google Shape;480;p22"/>
          <p:cNvSpPr txBox="1"/>
          <p:nvPr/>
        </p:nvSpPr>
        <p:spPr>
          <a:xfrm>
            <a:off x="5215688" y="4418415"/>
            <a:ext cx="503766" cy="6777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STEP 03</a:t>
            </a:r>
            <a:endParaRPr b="0" i="0"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1" name="Google Shape;481;p22"/>
          <p:cNvSpPr txBox="1"/>
          <p:nvPr/>
        </p:nvSpPr>
        <p:spPr>
          <a:xfrm>
            <a:off x="7118389" y="3236217"/>
            <a:ext cx="508825" cy="67961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STEP 02</a:t>
            </a:r>
            <a:endParaRPr b="0" i="0"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2" name="Google Shape;482;p22"/>
          <p:cNvSpPr txBox="1"/>
          <p:nvPr/>
        </p:nvSpPr>
        <p:spPr>
          <a:xfrm>
            <a:off x="6874397" y="4650801"/>
            <a:ext cx="508825" cy="67961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b="0" i="0"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STEP 04</a:t>
            </a:r>
            <a:endParaRPr b="0" i="0"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3" name="Google Shape;483;p22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7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4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23"/>
          <p:cNvSpPr/>
          <p:nvPr/>
        </p:nvSpPr>
        <p:spPr>
          <a:xfrm>
            <a:off x="1165328" y="4661041"/>
            <a:ext cx="3750263" cy="10715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90" name="Google Shape;490;p23"/>
          <p:cNvGrpSpPr/>
          <p:nvPr/>
        </p:nvGrpSpPr>
        <p:grpSpPr>
          <a:xfrm>
            <a:off x="1502228" y="2303735"/>
            <a:ext cx="301358" cy="2317121"/>
            <a:chOff x="1074408" y="1485901"/>
            <a:chExt cx="214311" cy="1647821"/>
          </a:xfrm>
        </p:grpSpPr>
        <p:cxnSp>
          <p:nvCxnSpPr>
            <p:cNvPr id="491" name="Google Shape;491;p23"/>
            <p:cNvCxnSpPr/>
            <p:nvPr/>
          </p:nvCxnSpPr>
          <p:spPr>
            <a:xfrm flipH="1" rot="5400000">
              <a:off x="359569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492" name="Google Shape;492;p23"/>
            <p:cNvSpPr/>
            <p:nvPr/>
          </p:nvSpPr>
          <p:spPr>
            <a:xfrm>
              <a:off x="1074408" y="2190750"/>
              <a:ext cx="214311" cy="942972"/>
            </a:xfrm>
            <a:prstGeom prst="roundRect">
              <a:avLst>
                <a:gd fmla="val 1666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93" name="Google Shape;493;p23"/>
          <p:cNvGrpSpPr/>
          <p:nvPr/>
        </p:nvGrpSpPr>
        <p:grpSpPr>
          <a:xfrm>
            <a:off x="2035839" y="2303735"/>
            <a:ext cx="301358" cy="2317121"/>
            <a:chOff x="1447800" y="1485901"/>
            <a:chExt cx="214311" cy="1647821"/>
          </a:xfrm>
        </p:grpSpPr>
        <p:cxnSp>
          <p:nvCxnSpPr>
            <p:cNvPr id="494" name="Google Shape;494;p23"/>
            <p:cNvCxnSpPr/>
            <p:nvPr/>
          </p:nvCxnSpPr>
          <p:spPr>
            <a:xfrm flipH="1" rot="5400000">
              <a:off x="7329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495" name="Google Shape;495;p23"/>
            <p:cNvSpPr/>
            <p:nvPr/>
          </p:nvSpPr>
          <p:spPr>
            <a:xfrm>
              <a:off x="1447800" y="1962150"/>
              <a:ext cx="214311" cy="1171572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96" name="Google Shape;496;p23"/>
          <p:cNvGrpSpPr/>
          <p:nvPr/>
        </p:nvGrpSpPr>
        <p:grpSpPr>
          <a:xfrm>
            <a:off x="2569451" y="2303735"/>
            <a:ext cx="301358" cy="2317121"/>
            <a:chOff x="1828800" y="1485901"/>
            <a:chExt cx="214311" cy="1647821"/>
          </a:xfrm>
        </p:grpSpPr>
        <p:cxnSp>
          <p:nvCxnSpPr>
            <p:cNvPr id="497" name="Google Shape;497;p23"/>
            <p:cNvCxnSpPr/>
            <p:nvPr/>
          </p:nvCxnSpPr>
          <p:spPr>
            <a:xfrm flipH="1" rot="5400000">
              <a:off x="11139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498" name="Google Shape;498;p23"/>
            <p:cNvSpPr/>
            <p:nvPr/>
          </p:nvSpPr>
          <p:spPr>
            <a:xfrm>
              <a:off x="1828800" y="1809750"/>
              <a:ext cx="214311" cy="1323972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99" name="Google Shape;499;p23"/>
          <p:cNvGrpSpPr/>
          <p:nvPr/>
        </p:nvGrpSpPr>
        <p:grpSpPr>
          <a:xfrm>
            <a:off x="3103063" y="2303735"/>
            <a:ext cx="301358" cy="2317121"/>
            <a:chOff x="2209800" y="1485901"/>
            <a:chExt cx="214311" cy="1647821"/>
          </a:xfrm>
        </p:grpSpPr>
        <p:cxnSp>
          <p:nvCxnSpPr>
            <p:cNvPr id="500" name="Google Shape;500;p23"/>
            <p:cNvCxnSpPr/>
            <p:nvPr/>
          </p:nvCxnSpPr>
          <p:spPr>
            <a:xfrm flipH="1" rot="5400000">
              <a:off x="14949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501" name="Google Shape;501;p23"/>
            <p:cNvSpPr/>
            <p:nvPr/>
          </p:nvSpPr>
          <p:spPr>
            <a:xfrm>
              <a:off x="2209800" y="2419350"/>
              <a:ext cx="214311" cy="714372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02" name="Google Shape;502;p23"/>
          <p:cNvGrpSpPr/>
          <p:nvPr/>
        </p:nvGrpSpPr>
        <p:grpSpPr>
          <a:xfrm>
            <a:off x="3636674" y="2303735"/>
            <a:ext cx="301358" cy="2317121"/>
            <a:chOff x="2667000" y="1485901"/>
            <a:chExt cx="214311" cy="1647821"/>
          </a:xfrm>
        </p:grpSpPr>
        <p:cxnSp>
          <p:nvCxnSpPr>
            <p:cNvPr id="503" name="Google Shape;503;p23"/>
            <p:cNvCxnSpPr/>
            <p:nvPr/>
          </p:nvCxnSpPr>
          <p:spPr>
            <a:xfrm flipH="1" rot="5400000">
              <a:off x="19521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504" name="Google Shape;504;p23"/>
            <p:cNvSpPr/>
            <p:nvPr/>
          </p:nvSpPr>
          <p:spPr>
            <a:xfrm>
              <a:off x="2667000" y="1962150"/>
              <a:ext cx="214311" cy="1171572"/>
            </a:xfrm>
            <a:prstGeom prst="roundRect">
              <a:avLst>
                <a:gd fmla="val 16667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05" name="Google Shape;505;p23"/>
          <p:cNvGrpSpPr/>
          <p:nvPr/>
        </p:nvGrpSpPr>
        <p:grpSpPr>
          <a:xfrm>
            <a:off x="4170289" y="2303735"/>
            <a:ext cx="301358" cy="2317121"/>
            <a:chOff x="2971800" y="1485901"/>
            <a:chExt cx="214311" cy="1647821"/>
          </a:xfrm>
        </p:grpSpPr>
        <p:cxnSp>
          <p:nvCxnSpPr>
            <p:cNvPr id="506" name="Google Shape;506;p23"/>
            <p:cNvCxnSpPr/>
            <p:nvPr/>
          </p:nvCxnSpPr>
          <p:spPr>
            <a:xfrm flipH="1" rot="5400000">
              <a:off x="2256961" y="2302205"/>
              <a:ext cx="1638299" cy="569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dot"/>
              <a:miter lim="800000"/>
              <a:headEnd len="sm" w="sm" type="none"/>
              <a:tailEnd len="med" w="med" type="oval"/>
            </a:ln>
          </p:spPr>
        </p:cxnSp>
        <p:sp>
          <p:nvSpPr>
            <p:cNvPr id="507" name="Google Shape;507;p23"/>
            <p:cNvSpPr/>
            <p:nvPr/>
          </p:nvSpPr>
          <p:spPr>
            <a:xfrm>
              <a:off x="2971800" y="1809750"/>
              <a:ext cx="214311" cy="1323972"/>
            </a:xfrm>
            <a:prstGeom prst="roundRect">
              <a:avLst>
                <a:gd fmla="val 16667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508" name="Google Shape;508;p23"/>
          <p:cNvSpPr/>
          <p:nvPr/>
        </p:nvSpPr>
        <p:spPr>
          <a:xfrm>
            <a:off x="1536037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55</a:t>
            </a:r>
            <a:endParaRPr/>
          </a:p>
        </p:txBody>
      </p:sp>
      <p:sp>
        <p:nvSpPr>
          <p:cNvPr id="509" name="Google Shape;509;p23"/>
          <p:cNvSpPr/>
          <p:nvPr/>
        </p:nvSpPr>
        <p:spPr>
          <a:xfrm>
            <a:off x="2074308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70</a:t>
            </a:r>
            <a:endParaRPr/>
          </a:p>
        </p:txBody>
      </p:sp>
      <p:sp>
        <p:nvSpPr>
          <p:cNvPr id="510" name="Google Shape;510;p23"/>
          <p:cNvSpPr/>
          <p:nvPr/>
        </p:nvSpPr>
        <p:spPr>
          <a:xfrm>
            <a:off x="2612579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85</a:t>
            </a:r>
            <a:endParaRPr/>
          </a:p>
        </p:txBody>
      </p:sp>
      <p:sp>
        <p:nvSpPr>
          <p:cNvPr id="511" name="Google Shape;511;p23"/>
          <p:cNvSpPr/>
          <p:nvPr/>
        </p:nvSpPr>
        <p:spPr>
          <a:xfrm>
            <a:off x="3150850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40</a:t>
            </a:r>
            <a:endParaRPr/>
          </a:p>
        </p:txBody>
      </p:sp>
      <p:sp>
        <p:nvSpPr>
          <p:cNvPr id="512" name="Google Shape;512;p23"/>
          <p:cNvSpPr/>
          <p:nvPr/>
        </p:nvSpPr>
        <p:spPr>
          <a:xfrm>
            <a:off x="3689121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60</a:t>
            </a:r>
            <a:endParaRPr/>
          </a:p>
        </p:txBody>
      </p:sp>
      <p:sp>
        <p:nvSpPr>
          <p:cNvPr id="513" name="Google Shape;513;p23"/>
          <p:cNvSpPr/>
          <p:nvPr/>
        </p:nvSpPr>
        <p:spPr>
          <a:xfrm>
            <a:off x="4227392" y="4810264"/>
            <a:ext cx="22121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Rockwell"/>
                <a:ea typeface="Rockwell"/>
                <a:cs typeface="Rockwell"/>
                <a:sym typeface="Rockwell"/>
              </a:rPr>
              <a:t>80</a:t>
            </a:r>
            <a:endParaRPr/>
          </a:p>
        </p:txBody>
      </p:sp>
      <p:grpSp>
        <p:nvGrpSpPr>
          <p:cNvPr id="514" name="Google Shape;514;p23"/>
          <p:cNvGrpSpPr/>
          <p:nvPr/>
        </p:nvGrpSpPr>
        <p:grpSpPr>
          <a:xfrm>
            <a:off x="6389434" y="2305418"/>
            <a:ext cx="2090836" cy="714687"/>
            <a:chOff x="4597686" y="3155872"/>
            <a:chExt cx="1583966" cy="508250"/>
          </a:xfrm>
        </p:grpSpPr>
        <p:sp>
          <p:nvSpPr>
            <p:cNvPr id="515" name="Google Shape;515;p23"/>
            <p:cNvSpPr txBox="1"/>
            <p:nvPr/>
          </p:nvSpPr>
          <p:spPr>
            <a:xfrm>
              <a:off x="4597686" y="3155872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01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16" name="Google Shape;516;p23"/>
            <p:cNvSpPr txBox="1"/>
            <p:nvPr/>
          </p:nvSpPr>
          <p:spPr>
            <a:xfrm>
              <a:off x="4597686" y="3348942"/>
              <a:ext cx="1583966" cy="3151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17" name="Google Shape;517;p23"/>
          <p:cNvGrpSpPr/>
          <p:nvPr/>
        </p:nvGrpSpPr>
        <p:grpSpPr>
          <a:xfrm>
            <a:off x="9386634" y="2305418"/>
            <a:ext cx="2036110" cy="862421"/>
            <a:chOff x="6978976" y="3155872"/>
            <a:chExt cx="1542507" cy="613311"/>
          </a:xfrm>
        </p:grpSpPr>
        <p:sp>
          <p:nvSpPr>
            <p:cNvPr id="518" name="Google Shape;518;p23"/>
            <p:cNvSpPr txBox="1"/>
            <p:nvPr/>
          </p:nvSpPr>
          <p:spPr>
            <a:xfrm>
              <a:off x="6978977" y="3155872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02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19" name="Google Shape;519;p23"/>
            <p:cNvSpPr txBox="1"/>
            <p:nvPr/>
          </p:nvSpPr>
          <p:spPr>
            <a:xfrm>
              <a:off x="6978976" y="3348942"/>
              <a:ext cx="1542507" cy="4202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20" name="Google Shape;520;p23"/>
          <p:cNvGrpSpPr/>
          <p:nvPr/>
        </p:nvGrpSpPr>
        <p:grpSpPr>
          <a:xfrm>
            <a:off x="6389434" y="3213447"/>
            <a:ext cx="2036110" cy="862421"/>
            <a:chOff x="4597685" y="3914331"/>
            <a:chExt cx="1542507" cy="613310"/>
          </a:xfrm>
        </p:grpSpPr>
        <p:sp>
          <p:nvSpPr>
            <p:cNvPr id="521" name="Google Shape;521;p23"/>
            <p:cNvSpPr txBox="1"/>
            <p:nvPr/>
          </p:nvSpPr>
          <p:spPr>
            <a:xfrm>
              <a:off x="4597686" y="3914331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03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2" name="Google Shape;522;p23"/>
            <p:cNvSpPr txBox="1"/>
            <p:nvPr/>
          </p:nvSpPr>
          <p:spPr>
            <a:xfrm>
              <a:off x="4597685" y="4107401"/>
              <a:ext cx="1542507" cy="420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23" name="Google Shape;523;p23"/>
          <p:cNvGrpSpPr/>
          <p:nvPr/>
        </p:nvGrpSpPr>
        <p:grpSpPr>
          <a:xfrm>
            <a:off x="9386634" y="3213447"/>
            <a:ext cx="2036110" cy="862421"/>
            <a:chOff x="6978976" y="3914331"/>
            <a:chExt cx="1542507" cy="613310"/>
          </a:xfrm>
        </p:grpSpPr>
        <p:sp>
          <p:nvSpPr>
            <p:cNvPr id="524" name="Google Shape;524;p23"/>
            <p:cNvSpPr txBox="1"/>
            <p:nvPr/>
          </p:nvSpPr>
          <p:spPr>
            <a:xfrm>
              <a:off x="6978977" y="3914331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04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5" name="Google Shape;525;p23"/>
            <p:cNvSpPr txBox="1"/>
            <p:nvPr/>
          </p:nvSpPr>
          <p:spPr>
            <a:xfrm>
              <a:off x="6978976" y="4107401"/>
              <a:ext cx="1542507" cy="420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26" name="Google Shape;526;p23"/>
          <p:cNvGrpSpPr/>
          <p:nvPr/>
        </p:nvGrpSpPr>
        <p:grpSpPr>
          <a:xfrm>
            <a:off x="6389434" y="4239170"/>
            <a:ext cx="2036110" cy="862421"/>
            <a:chOff x="4597685" y="3914331"/>
            <a:chExt cx="1542507" cy="613310"/>
          </a:xfrm>
        </p:grpSpPr>
        <p:sp>
          <p:nvSpPr>
            <p:cNvPr id="527" name="Google Shape;527;p23"/>
            <p:cNvSpPr txBox="1"/>
            <p:nvPr/>
          </p:nvSpPr>
          <p:spPr>
            <a:xfrm>
              <a:off x="4597686" y="3914331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05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8" name="Google Shape;528;p23"/>
            <p:cNvSpPr txBox="1"/>
            <p:nvPr/>
          </p:nvSpPr>
          <p:spPr>
            <a:xfrm>
              <a:off x="4597685" y="4107401"/>
              <a:ext cx="1542507" cy="420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29" name="Google Shape;529;p23"/>
          <p:cNvGrpSpPr/>
          <p:nvPr/>
        </p:nvGrpSpPr>
        <p:grpSpPr>
          <a:xfrm>
            <a:off x="9386634" y="4239170"/>
            <a:ext cx="2036110" cy="862421"/>
            <a:chOff x="6978976" y="3914331"/>
            <a:chExt cx="1542507" cy="613310"/>
          </a:xfrm>
        </p:grpSpPr>
        <p:sp>
          <p:nvSpPr>
            <p:cNvPr id="530" name="Google Shape;530;p23"/>
            <p:cNvSpPr txBox="1"/>
            <p:nvPr/>
          </p:nvSpPr>
          <p:spPr>
            <a:xfrm>
              <a:off x="6978977" y="3914331"/>
              <a:ext cx="1542506" cy="1838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06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1" name="Google Shape;531;p23"/>
            <p:cNvSpPr txBox="1"/>
            <p:nvPr/>
          </p:nvSpPr>
          <p:spPr>
            <a:xfrm>
              <a:off x="6978976" y="4107401"/>
              <a:ext cx="1542507" cy="4202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32" name="Google Shape;532;p23"/>
          <p:cNvGrpSpPr/>
          <p:nvPr/>
        </p:nvGrpSpPr>
        <p:grpSpPr>
          <a:xfrm>
            <a:off x="8674821" y="4215707"/>
            <a:ext cx="659525" cy="640643"/>
            <a:chOff x="6299532" y="4190009"/>
            <a:chExt cx="469021" cy="455593"/>
          </a:xfrm>
        </p:grpSpPr>
        <p:sp>
          <p:nvSpPr>
            <p:cNvPr id="533" name="Google Shape;533;p23"/>
            <p:cNvSpPr/>
            <p:nvPr/>
          </p:nvSpPr>
          <p:spPr>
            <a:xfrm>
              <a:off x="6299532" y="4190009"/>
              <a:ext cx="469021" cy="45559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4" name="Google Shape;534;p23"/>
            <p:cNvSpPr/>
            <p:nvPr/>
          </p:nvSpPr>
          <p:spPr>
            <a:xfrm>
              <a:off x="6386874" y="4310694"/>
              <a:ext cx="294337" cy="214222"/>
            </a:xfrm>
            <a:custGeom>
              <a:rect b="b" l="l" r="r" t="t"/>
              <a:pathLst>
                <a:path extrusionOk="0" h="57" w="78">
                  <a:moveTo>
                    <a:pt x="62" y="57"/>
                  </a:moveTo>
                  <a:cubicBezTo>
                    <a:pt x="18" y="57"/>
                    <a:pt x="18" y="57"/>
                    <a:pt x="18" y="57"/>
                  </a:cubicBezTo>
                  <a:cubicBezTo>
                    <a:pt x="9" y="57"/>
                    <a:pt x="0" y="49"/>
                    <a:pt x="0" y="39"/>
                  </a:cubicBezTo>
                  <a:cubicBezTo>
                    <a:pt x="0" y="32"/>
                    <a:pt x="5" y="26"/>
                    <a:pt x="11" y="23"/>
                  </a:cubicBezTo>
                  <a:cubicBezTo>
                    <a:pt x="11" y="22"/>
                    <a:pt x="11" y="22"/>
                    <a:pt x="11" y="21"/>
                  </a:cubicBezTo>
                  <a:cubicBezTo>
                    <a:pt x="11" y="10"/>
                    <a:pt x="20" y="0"/>
                    <a:pt x="31" y="0"/>
                  </a:cubicBezTo>
                  <a:cubicBezTo>
                    <a:pt x="40" y="0"/>
                    <a:pt x="47" y="6"/>
                    <a:pt x="50" y="13"/>
                  </a:cubicBezTo>
                  <a:cubicBezTo>
                    <a:pt x="52" y="12"/>
                    <a:pt x="55" y="11"/>
                    <a:pt x="57" y="11"/>
                  </a:cubicBezTo>
                  <a:cubicBezTo>
                    <a:pt x="63" y="11"/>
                    <a:pt x="67" y="15"/>
                    <a:pt x="67" y="21"/>
                  </a:cubicBezTo>
                  <a:cubicBezTo>
                    <a:pt x="67" y="23"/>
                    <a:pt x="67" y="25"/>
                    <a:pt x="66" y="27"/>
                  </a:cubicBezTo>
                  <a:cubicBezTo>
                    <a:pt x="73" y="28"/>
                    <a:pt x="78" y="34"/>
                    <a:pt x="78" y="42"/>
                  </a:cubicBezTo>
                  <a:cubicBezTo>
                    <a:pt x="78" y="50"/>
                    <a:pt x="71" y="57"/>
                    <a:pt x="62" y="57"/>
                  </a:cubicBezTo>
                  <a:close/>
                  <a:moveTo>
                    <a:pt x="51" y="31"/>
                  </a:moveTo>
                  <a:cubicBezTo>
                    <a:pt x="42" y="31"/>
                    <a:pt x="42" y="31"/>
                    <a:pt x="42" y="3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6"/>
                    <a:pt x="41" y="16"/>
                    <a:pt x="40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2" y="16"/>
                    <a:pt x="31" y="16"/>
                    <a:pt x="31" y="17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22" y="31"/>
                    <a:pt x="22" y="31"/>
                    <a:pt x="22" y="31"/>
                  </a:cubicBezTo>
                  <a:cubicBezTo>
                    <a:pt x="22" y="31"/>
                    <a:pt x="21" y="32"/>
                    <a:pt x="21" y="33"/>
                  </a:cubicBezTo>
                  <a:cubicBezTo>
                    <a:pt x="21" y="33"/>
                    <a:pt x="21" y="33"/>
                    <a:pt x="21" y="34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51" y="34"/>
                    <a:pt x="51" y="34"/>
                    <a:pt x="51" y="34"/>
                  </a:cubicBezTo>
                  <a:cubicBezTo>
                    <a:pt x="52" y="33"/>
                    <a:pt x="52" y="33"/>
                    <a:pt x="52" y="33"/>
                  </a:cubicBezTo>
                  <a:cubicBezTo>
                    <a:pt x="52" y="32"/>
                    <a:pt x="51" y="31"/>
                    <a:pt x="51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35" name="Google Shape;535;p23"/>
          <p:cNvGrpSpPr/>
          <p:nvPr/>
        </p:nvGrpSpPr>
        <p:grpSpPr>
          <a:xfrm>
            <a:off x="5648471" y="2277304"/>
            <a:ext cx="659525" cy="640643"/>
            <a:chOff x="630683" y="3383511"/>
            <a:chExt cx="469021" cy="455593"/>
          </a:xfrm>
        </p:grpSpPr>
        <p:sp>
          <p:nvSpPr>
            <p:cNvPr id="536" name="Google Shape;536;p23"/>
            <p:cNvSpPr/>
            <p:nvPr/>
          </p:nvSpPr>
          <p:spPr>
            <a:xfrm>
              <a:off x="630683" y="3383511"/>
              <a:ext cx="469021" cy="45559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7" name="Google Shape;537;p23"/>
            <p:cNvSpPr/>
            <p:nvPr/>
          </p:nvSpPr>
          <p:spPr>
            <a:xfrm>
              <a:off x="730012" y="3476126"/>
              <a:ext cx="270363" cy="270363"/>
            </a:xfrm>
            <a:custGeom>
              <a:rect b="b" l="l" r="r" t="t"/>
              <a:pathLst>
                <a:path extrusionOk="0" h="57" w="57">
                  <a:moveTo>
                    <a:pt x="56" y="51"/>
                  </a:moveTo>
                  <a:cubicBezTo>
                    <a:pt x="55" y="53"/>
                    <a:pt x="53" y="54"/>
                    <a:pt x="51" y="55"/>
                  </a:cubicBezTo>
                  <a:cubicBezTo>
                    <a:pt x="49" y="56"/>
                    <a:pt x="46" y="57"/>
                    <a:pt x="43" y="57"/>
                  </a:cubicBezTo>
                  <a:cubicBezTo>
                    <a:pt x="40" y="57"/>
                    <a:pt x="36" y="55"/>
                    <a:pt x="33" y="54"/>
                  </a:cubicBezTo>
                  <a:cubicBezTo>
                    <a:pt x="30" y="53"/>
                    <a:pt x="28" y="52"/>
                    <a:pt x="26" y="51"/>
                  </a:cubicBezTo>
                  <a:cubicBezTo>
                    <a:pt x="19" y="47"/>
                    <a:pt x="11" y="38"/>
                    <a:pt x="7" y="32"/>
                  </a:cubicBezTo>
                  <a:cubicBezTo>
                    <a:pt x="5" y="29"/>
                    <a:pt x="4" y="27"/>
                    <a:pt x="3" y="25"/>
                  </a:cubicBezTo>
                  <a:cubicBezTo>
                    <a:pt x="2" y="21"/>
                    <a:pt x="0" y="18"/>
                    <a:pt x="0" y="14"/>
                  </a:cubicBezTo>
                  <a:cubicBezTo>
                    <a:pt x="0" y="11"/>
                    <a:pt x="1" y="9"/>
                    <a:pt x="3" y="7"/>
                  </a:cubicBezTo>
                  <a:cubicBezTo>
                    <a:pt x="4" y="5"/>
                    <a:pt x="5" y="3"/>
                    <a:pt x="7" y="2"/>
                  </a:cubicBezTo>
                  <a:cubicBezTo>
                    <a:pt x="8" y="1"/>
                    <a:pt x="11" y="0"/>
                    <a:pt x="12" y="0"/>
                  </a:cubicBezTo>
                  <a:cubicBezTo>
                    <a:pt x="13" y="0"/>
                    <a:pt x="13" y="0"/>
                    <a:pt x="13" y="1"/>
                  </a:cubicBezTo>
                  <a:cubicBezTo>
                    <a:pt x="14" y="1"/>
                    <a:pt x="15" y="3"/>
                    <a:pt x="15" y="4"/>
                  </a:cubicBezTo>
                  <a:cubicBezTo>
                    <a:pt x="17" y="6"/>
                    <a:pt x="18" y="8"/>
                    <a:pt x="19" y="10"/>
                  </a:cubicBezTo>
                  <a:cubicBezTo>
                    <a:pt x="20" y="12"/>
                    <a:pt x="21" y="13"/>
                    <a:pt x="21" y="14"/>
                  </a:cubicBezTo>
                  <a:cubicBezTo>
                    <a:pt x="21" y="17"/>
                    <a:pt x="14" y="20"/>
                    <a:pt x="14" y="22"/>
                  </a:cubicBezTo>
                  <a:cubicBezTo>
                    <a:pt x="14" y="23"/>
                    <a:pt x="15" y="25"/>
                    <a:pt x="15" y="26"/>
                  </a:cubicBezTo>
                  <a:cubicBezTo>
                    <a:pt x="19" y="33"/>
                    <a:pt x="24" y="38"/>
                    <a:pt x="32" y="42"/>
                  </a:cubicBezTo>
                  <a:cubicBezTo>
                    <a:pt x="33" y="43"/>
                    <a:pt x="34" y="44"/>
                    <a:pt x="35" y="44"/>
                  </a:cubicBezTo>
                  <a:cubicBezTo>
                    <a:pt x="37" y="44"/>
                    <a:pt x="41" y="36"/>
                    <a:pt x="43" y="36"/>
                  </a:cubicBezTo>
                  <a:cubicBezTo>
                    <a:pt x="45" y="36"/>
                    <a:pt x="46" y="38"/>
                    <a:pt x="47" y="38"/>
                  </a:cubicBezTo>
                  <a:cubicBezTo>
                    <a:pt x="49" y="40"/>
                    <a:pt x="52" y="41"/>
                    <a:pt x="54" y="42"/>
                  </a:cubicBezTo>
                  <a:cubicBezTo>
                    <a:pt x="55" y="43"/>
                    <a:pt x="57" y="43"/>
                    <a:pt x="57" y="44"/>
                  </a:cubicBezTo>
                  <a:cubicBezTo>
                    <a:pt x="57" y="45"/>
                    <a:pt x="57" y="45"/>
                    <a:pt x="57" y="45"/>
                  </a:cubicBezTo>
                  <a:cubicBezTo>
                    <a:pt x="57" y="47"/>
                    <a:pt x="56" y="49"/>
                    <a:pt x="56" y="5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38" name="Google Shape;538;p23"/>
          <p:cNvGrpSpPr/>
          <p:nvPr/>
        </p:nvGrpSpPr>
        <p:grpSpPr>
          <a:xfrm>
            <a:off x="5648471" y="4215707"/>
            <a:ext cx="659525" cy="640643"/>
            <a:chOff x="3428938" y="4190009"/>
            <a:chExt cx="469021" cy="455593"/>
          </a:xfrm>
        </p:grpSpPr>
        <p:sp>
          <p:nvSpPr>
            <p:cNvPr id="539" name="Google Shape;539;p23"/>
            <p:cNvSpPr/>
            <p:nvPr/>
          </p:nvSpPr>
          <p:spPr>
            <a:xfrm>
              <a:off x="3428938" y="4190009"/>
              <a:ext cx="469021" cy="45559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0" name="Google Shape;540;p23"/>
            <p:cNvSpPr/>
            <p:nvPr/>
          </p:nvSpPr>
          <p:spPr>
            <a:xfrm>
              <a:off x="3571129" y="4279327"/>
              <a:ext cx="184638" cy="276957"/>
            </a:xfrm>
            <a:custGeom>
              <a:rect b="b" l="l" r="r" t="t"/>
              <a:pathLst>
                <a:path extrusionOk="0" h="58" w="39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41" name="Google Shape;541;p23"/>
          <p:cNvGrpSpPr/>
          <p:nvPr/>
        </p:nvGrpSpPr>
        <p:grpSpPr>
          <a:xfrm>
            <a:off x="5648471" y="3229350"/>
            <a:ext cx="659525" cy="640643"/>
            <a:chOff x="6299532" y="3384456"/>
            <a:chExt cx="469021" cy="455593"/>
          </a:xfrm>
        </p:grpSpPr>
        <p:sp>
          <p:nvSpPr>
            <p:cNvPr id="542" name="Google Shape;542;p23"/>
            <p:cNvSpPr/>
            <p:nvPr/>
          </p:nvSpPr>
          <p:spPr>
            <a:xfrm>
              <a:off x="6299532" y="3384456"/>
              <a:ext cx="469021" cy="45559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3" name="Google Shape;543;p23"/>
            <p:cNvSpPr/>
            <p:nvPr/>
          </p:nvSpPr>
          <p:spPr>
            <a:xfrm>
              <a:off x="6435895" y="3505670"/>
              <a:ext cx="196295" cy="213164"/>
            </a:xfrm>
            <a:custGeom>
              <a:rect b="b" l="l" r="r" t="t"/>
              <a:pathLst>
                <a:path extrusionOk="0" h="64" w="59">
                  <a:moveTo>
                    <a:pt x="59" y="59"/>
                  </a:moveTo>
                  <a:cubicBezTo>
                    <a:pt x="59" y="62"/>
                    <a:pt x="57" y="64"/>
                    <a:pt x="55" y="64"/>
                  </a:cubicBezTo>
                  <a:cubicBezTo>
                    <a:pt x="4" y="64"/>
                    <a:pt x="4" y="64"/>
                    <a:pt x="4" y="64"/>
                  </a:cubicBezTo>
                  <a:cubicBezTo>
                    <a:pt x="2" y="64"/>
                    <a:pt x="0" y="62"/>
                    <a:pt x="0" y="5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1"/>
                    <a:pt x="2" y="9"/>
                    <a:pt x="4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2"/>
                    <a:pt x="11" y="0"/>
                    <a:pt x="15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3" y="2"/>
                    <a:pt x="23" y="5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6" y="2"/>
                    <a:pt x="39" y="0"/>
                    <a:pt x="4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7" y="0"/>
                    <a:pt x="50" y="2"/>
                    <a:pt x="50" y="5"/>
                  </a:cubicBezTo>
                  <a:cubicBezTo>
                    <a:pt x="50" y="9"/>
                    <a:pt x="50" y="9"/>
                    <a:pt x="50" y="9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57" y="9"/>
                    <a:pt x="59" y="11"/>
                    <a:pt x="59" y="13"/>
                  </a:cubicBezTo>
                  <a:lnTo>
                    <a:pt x="59" y="59"/>
                  </a:lnTo>
                  <a:close/>
                  <a:moveTo>
                    <a:pt x="15" y="3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33"/>
                    <a:pt x="4" y="33"/>
                    <a:pt x="4" y="33"/>
                  </a:cubicBezTo>
                  <a:lnTo>
                    <a:pt x="15" y="33"/>
                  </a:lnTo>
                  <a:close/>
                  <a:moveTo>
                    <a:pt x="15" y="47"/>
                  </a:moveTo>
                  <a:cubicBezTo>
                    <a:pt x="15" y="35"/>
                    <a:pt x="15" y="35"/>
                    <a:pt x="15" y="35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47"/>
                    <a:pt x="4" y="47"/>
                    <a:pt x="4" y="47"/>
                  </a:cubicBezTo>
                  <a:lnTo>
                    <a:pt x="15" y="47"/>
                  </a:lnTo>
                  <a:close/>
                  <a:moveTo>
                    <a:pt x="15" y="59"/>
                  </a:moveTo>
                  <a:cubicBezTo>
                    <a:pt x="15" y="49"/>
                    <a:pt x="15" y="49"/>
                    <a:pt x="15" y="49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59"/>
                    <a:pt x="4" y="59"/>
                    <a:pt x="4" y="59"/>
                  </a:cubicBezTo>
                  <a:lnTo>
                    <a:pt x="15" y="59"/>
                  </a:lnTo>
                  <a:close/>
                  <a:moveTo>
                    <a:pt x="18" y="5"/>
                  </a:moveTo>
                  <a:cubicBezTo>
                    <a:pt x="18" y="5"/>
                    <a:pt x="18" y="4"/>
                    <a:pt x="17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4" y="4"/>
                    <a:pt x="13" y="5"/>
                    <a:pt x="13" y="5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4" y="17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8" y="17"/>
                    <a:pt x="18" y="16"/>
                    <a:pt x="18" y="16"/>
                  </a:cubicBezTo>
                  <a:lnTo>
                    <a:pt x="18" y="5"/>
                  </a:lnTo>
                  <a:close/>
                  <a:moveTo>
                    <a:pt x="28" y="33"/>
                  </a:moveTo>
                  <a:cubicBezTo>
                    <a:pt x="28" y="23"/>
                    <a:pt x="28" y="23"/>
                    <a:pt x="28" y="23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33"/>
                    <a:pt x="17" y="33"/>
                    <a:pt x="17" y="33"/>
                  </a:cubicBezTo>
                  <a:lnTo>
                    <a:pt x="28" y="33"/>
                  </a:lnTo>
                  <a:close/>
                  <a:moveTo>
                    <a:pt x="28" y="47"/>
                  </a:moveTo>
                  <a:cubicBezTo>
                    <a:pt x="28" y="35"/>
                    <a:pt x="28" y="35"/>
                    <a:pt x="28" y="35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7" y="47"/>
                    <a:pt x="17" y="47"/>
                    <a:pt x="17" y="47"/>
                  </a:cubicBezTo>
                  <a:lnTo>
                    <a:pt x="28" y="47"/>
                  </a:lnTo>
                  <a:close/>
                  <a:moveTo>
                    <a:pt x="28" y="5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17" y="59"/>
                    <a:pt x="17" y="59"/>
                    <a:pt x="17" y="59"/>
                  </a:cubicBezTo>
                  <a:lnTo>
                    <a:pt x="28" y="59"/>
                  </a:lnTo>
                  <a:close/>
                  <a:moveTo>
                    <a:pt x="42" y="33"/>
                  </a:moveTo>
                  <a:cubicBezTo>
                    <a:pt x="42" y="23"/>
                    <a:pt x="42" y="23"/>
                    <a:pt x="42" y="23"/>
                  </a:cubicBezTo>
                  <a:cubicBezTo>
                    <a:pt x="31" y="23"/>
                    <a:pt x="31" y="23"/>
                    <a:pt x="31" y="23"/>
                  </a:cubicBezTo>
                  <a:cubicBezTo>
                    <a:pt x="31" y="33"/>
                    <a:pt x="31" y="33"/>
                    <a:pt x="31" y="33"/>
                  </a:cubicBezTo>
                  <a:lnTo>
                    <a:pt x="42" y="33"/>
                  </a:lnTo>
                  <a:close/>
                  <a:moveTo>
                    <a:pt x="42" y="47"/>
                  </a:moveTo>
                  <a:cubicBezTo>
                    <a:pt x="42" y="35"/>
                    <a:pt x="42" y="35"/>
                    <a:pt x="42" y="35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31" y="47"/>
                    <a:pt x="31" y="47"/>
                    <a:pt x="31" y="47"/>
                  </a:cubicBezTo>
                  <a:lnTo>
                    <a:pt x="42" y="47"/>
                  </a:lnTo>
                  <a:close/>
                  <a:moveTo>
                    <a:pt x="42" y="59"/>
                  </a:moveTo>
                  <a:cubicBezTo>
                    <a:pt x="42" y="49"/>
                    <a:pt x="42" y="49"/>
                    <a:pt x="42" y="49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59"/>
                    <a:pt x="31" y="59"/>
                    <a:pt x="31" y="59"/>
                  </a:cubicBezTo>
                  <a:lnTo>
                    <a:pt x="42" y="59"/>
                  </a:lnTo>
                  <a:close/>
                  <a:moveTo>
                    <a:pt x="45" y="5"/>
                  </a:moveTo>
                  <a:cubicBezTo>
                    <a:pt x="45" y="5"/>
                    <a:pt x="45" y="4"/>
                    <a:pt x="44" y="4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41" y="16"/>
                    <a:pt x="41" y="17"/>
                    <a:pt x="42" y="17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5" y="17"/>
                    <a:pt x="45" y="16"/>
                    <a:pt x="45" y="16"/>
                  </a:cubicBezTo>
                  <a:lnTo>
                    <a:pt x="45" y="5"/>
                  </a:lnTo>
                  <a:close/>
                  <a:moveTo>
                    <a:pt x="55" y="33"/>
                  </a:moveTo>
                  <a:cubicBezTo>
                    <a:pt x="55" y="23"/>
                    <a:pt x="55" y="23"/>
                    <a:pt x="55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4" y="33"/>
                    <a:pt x="44" y="33"/>
                    <a:pt x="44" y="33"/>
                  </a:cubicBezTo>
                  <a:lnTo>
                    <a:pt x="55" y="33"/>
                  </a:lnTo>
                  <a:close/>
                  <a:moveTo>
                    <a:pt x="55" y="47"/>
                  </a:moveTo>
                  <a:cubicBezTo>
                    <a:pt x="55" y="35"/>
                    <a:pt x="55" y="35"/>
                    <a:pt x="55" y="35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47"/>
                    <a:pt x="44" y="47"/>
                    <a:pt x="44" y="47"/>
                  </a:cubicBezTo>
                  <a:lnTo>
                    <a:pt x="55" y="47"/>
                  </a:lnTo>
                  <a:close/>
                  <a:moveTo>
                    <a:pt x="55" y="59"/>
                  </a:moveTo>
                  <a:cubicBezTo>
                    <a:pt x="55" y="49"/>
                    <a:pt x="55" y="49"/>
                    <a:pt x="55" y="49"/>
                  </a:cubicBezTo>
                  <a:cubicBezTo>
                    <a:pt x="44" y="49"/>
                    <a:pt x="44" y="49"/>
                    <a:pt x="44" y="49"/>
                  </a:cubicBezTo>
                  <a:cubicBezTo>
                    <a:pt x="44" y="59"/>
                    <a:pt x="44" y="59"/>
                    <a:pt x="44" y="59"/>
                  </a:cubicBezTo>
                  <a:lnTo>
                    <a:pt x="55" y="5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44" name="Google Shape;544;p23"/>
          <p:cNvGrpSpPr/>
          <p:nvPr/>
        </p:nvGrpSpPr>
        <p:grpSpPr>
          <a:xfrm>
            <a:off x="8674821" y="3229350"/>
            <a:ext cx="659525" cy="640643"/>
            <a:chOff x="630683" y="4190009"/>
            <a:chExt cx="469021" cy="455593"/>
          </a:xfrm>
        </p:grpSpPr>
        <p:sp>
          <p:nvSpPr>
            <p:cNvPr id="545" name="Google Shape;545;p23"/>
            <p:cNvSpPr/>
            <p:nvPr/>
          </p:nvSpPr>
          <p:spPr>
            <a:xfrm>
              <a:off x="630683" y="4190009"/>
              <a:ext cx="469021" cy="45559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765181" y="4270535"/>
              <a:ext cx="200025" cy="294541"/>
            </a:xfrm>
            <a:custGeom>
              <a:rect b="b" l="l" r="r" t="t"/>
              <a:pathLst>
                <a:path extrusionOk="0" h="62" w="42">
                  <a:moveTo>
                    <a:pt x="37" y="29"/>
                  </a:moveTo>
                  <a:cubicBezTo>
                    <a:pt x="35" y="32"/>
                    <a:pt x="31" y="37"/>
                    <a:pt x="31" y="41"/>
                  </a:cubicBezTo>
                  <a:cubicBezTo>
                    <a:pt x="32" y="42"/>
                    <a:pt x="33" y="43"/>
                    <a:pt x="33" y="44"/>
                  </a:cubicBezTo>
                  <a:cubicBezTo>
                    <a:pt x="33" y="45"/>
                    <a:pt x="32" y="46"/>
                    <a:pt x="32" y="47"/>
                  </a:cubicBezTo>
                  <a:cubicBezTo>
                    <a:pt x="32" y="47"/>
                    <a:pt x="33" y="48"/>
                    <a:pt x="33" y="49"/>
                  </a:cubicBezTo>
                  <a:cubicBezTo>
                    <a:pt x="33" y="51"/>
                    <a:pt x="32" y="52"/>
                    <a:pt x="31" y="53"/>
                  </a:cubicBezTo>
                  <a:cubicBezTo>
                    <a:pt x="31" y="53"/>
                    <a:pt x="31" y="54"/>
                    <a:pt x="31" y="54"/>
                  </a:cubicBezTo>
                  <a:cubicBezTo>
                    <a:pt x="31" y="57"/>
                    <a:pt x="29" y="58"/>
                    <a:pt x="27" y="58"/>
                  </a:cubicBezTo>
                  <a:cubicBezTo>
                    <a:pt x="26" y="61"/>
                    <a:pt x="24" y="62"/>
                    <a:pt x="21" y="62"/>
                  </a:cubicBezTo>
                  <a:cubicBezTo>
                    <a:pt x="19" y="62"/>
                    <a:pt x="16" y="61"/>
                    <a:pt x="15" y="58"/>
                  </a:cubicBezTo>
                  <a:cubicBezTo>
                    <a:pt x="13" y="58"/>
                    <a:pt x="11" y="57"/>
                    <a:pt x="11" y="54"/>
                  </a:cubicBezTo>
                  <a:cubicBezTo>
                    <a:pt x="11" y="54"/>
                    <a:pt x="11" y="53"/>
                    <a:pt x="11" y="53"/>
                  </a:cubicBezTo>
                  <a:cubicBezTo>
                    <a:pt x="10" y="52"/>
                    <a:pt x="9" y="51"/>
                    <a:pt x="9" y="49"/>
                  </a:cubicBezTo>
                  <a:cubicBezTo>
                    <a:pt x="9" y="48"/>
                    <a:pt x="10" y="47"/>
                    <a:pt x="10" y="47"/>
                  </a:cubicBezTo>
                  <a:cubicBezTo>
                    <a:pt x="10" y="46"/>
                    <a:pt x="9" y="45"/>
                    <a:pt x="9" y="44"/>
                  </a:cubicBezTo>
                  <a:cubicBezTo>
                    <a:pt x="9" y="43"/>
                    <a:pt x="10" y="42"/>
                    <a:pt x="11" y="41"/>
                  </a:cubicBezTo>
                  <a:cubicBezTo>
                    <a:pt x="11" y="37"/>
                    <a:pt x="7" y="32"/>
                    <a:pt x="5" y="29"/>
                  </a:cubicBezTo>
                  <a:cubicBezTo>
                    <a:pt x="2" y="26"/>
                    <a:pt x="0" y="23"/>
                    <a:pt x="0" y="18"/>
                  </a:cubicBezTo>
                  <a:cubicBezTo>
                    <a:pt x="0" y="8"/>
                    <a:pt x="11" y="0"/>
                    <a:pt x="21" y="0"/>
                  </a:cubicBezTo>
                  <a:cubicBezTo>
                    <a:pt x="31" y="0"/>
                    <a:pt x="42" y="8"/>
                    <a:pt x="42" y="18"/>
                  </a:cubicBezTo>
                  <a:cubicBezTo>
                    <a:pt x="42" y="23"/>
                    <a:pt x="40" y="26"/>
                    <a:pt x="37" y="29"/>
                  </a:cubicBezTo>
                  <a:close/>
                  <a:moveTo>
                    <a:pt x="21" y="6"/>
                  </a:moveTo>
                  <a:cubicBezTo>
                    <a:pt x="14" y="6"/>
                    <a:pt x="6" y="10"/>
                    <a:pt x="6" y="18"/>
                  </a:cubicBezTo>
                  <a:cubicBezTo>
                    <a:pt x="6" y="21"/>
                    <a:pt x="7" y="24"/>
                    <a:pt x="8" y="26"/>
                  </a:cubicBezTo>
                  <a:cubicBezTo>
                    <a:pt x="9" y="27"/>
                    <a:pt x="10" y="27"/>
                    <a:pt x="11" y="28"/>
                  </a:cubicBezTo>
                  <a:cubicBezTo>
                    <a:pt x="14" y="32"/>
                    <a:pt x="16" y="36"/>
                    <a:pt x="16" y="40"/>
                  </a:cubicBezTo>
                  <a:cubicBezTo>
                    <a:pt x="26" y="40"/>
                    <a:pt x="26" y="40"/>
                    <a:pt x="26" y="40"/>
                  </a:cubicBezTo>
                  <a:cubicBezTo>
                    <a:pt x="26" y="36"/>
                    <a:pt x="28" y="32"/>
                    <a:pt x="31" y="28"/>
                  </a:cubicBezTo>
                  <a:cubicBezTo>
                    <a:pt x="32" y="27"/>
                    <a:pt x="33" y="27"/>
                    <a:pt x="34" y="26"/>
                  </a:cubicBezTo>
                  <a:cubicBezTo>
                    <a:pt x="35" y="24"/>
                    <a:pt x="36" y="21"/>
                    <a:pt x="36" y="18"/>
                  </a:cubicBezTo>
                  <a:cubicBezTo>
                    <a:pt x="36" y="10"/>
                    <a:pt x="28" y="6"/>
                    <a:pt x="21" y="6"/>
                  </a:cubicBezTo>
                  <a:close/>
                  <a:moveTo>
                    <a:pt x="29" y="20"/>
                  </a:moveTo>
                  <a:cubicBezTo>
                    <a:pt x="28" y="20"/>
                    <a:pt x="27" y="19"/>
                    <a:pt x="27" y="18"/>
                  </a:cubicBezTo>
                  <a:cubicBezTo>
                    <a:pt x="27" y="16"/>
                    <a:pt x="23" y="15"/>
                    <a:pt x="21" y="15"/>
                  </a:cubicBezTo>
                  <a:cubicBezTo>
                    <a:pt x="20" y="15"/>
                    <a:pt x="20" y="14"/>
                    <a:pt x="20" y="13"/>
                  </a:cubicBezTo>
                  <a:cubicBezTo>
                    <a:pt x="20" y="13"/>
                    <a:pt x="20" y="12"/>
                    <a:pt x="21" y="12"/>
                  </a:cubicBezTo>
                  <a:cubicBezTo>
                    <a:pt x="25" y="12"/>
                    <a:pt x="30" y="14"/>
                    <a:pt x="30" y="18"/>
                  </a:cubicBezTo>
                  <a:cubicBezTo>
                    <a:pt x="30" y="19"/>
                    <a:pt x="29" y="20"/>
                    <a:pt x="29" y="2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47" name="Google Shape;547;p23"/>
          <p:cNvGrpSpPr/>
          <p:nvPr/>
        </p:nvGrpSpPr>
        <p:grpSpPr>
          <a:xfrm>
            <a:off x="8674821" y="2277304"/>
            <a:ext cx="659525" cy="640643"/>
            <a:chOff x="3425803" y="3384456"/>
            <a:chExt cx="469021" cy="455593"/>
          </a:xfrm>
        </p:grpSpPr>
        <p:sp>
          <p:nvSpPr>
            <p:cNvPr id="548" name="Google Shape;548;p23"/>
            <p:cNvSpPr/>
            <p:nvPr/>
          </p:nvSpPr>
          <p:spPr>
            <a:xfrm>
              <a:off x="3425803" y="3384456"/>
              <a:ext cx="469021" cy="45559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9" name="Google Shape;549;p23"/>
            <p:cNvSpPr/>
            <p:nvPr/>
          </p:nvSpPr>
          <p:spPr>
            <a:xfrm>
              <a:off x="3520613" y="3471340"/>
              <a:ext cx="279400" cy="279400"/>
            </a:xfrm>
            <a:custGeom>
              <a:rect b="b" l="l" r="r" t="t"/>
              <a:pathLst>
                <a:path extrusionOk="0" h="384" w="384">
                  <a:moveTo>
                    <a:pt x="384" y="192"/>
                  </a:moveTo>
                  <a:cubicBezTo>
                    <a:pt x="384" y="298"/>
                    <a:pt x="298" y="384"/>
                    <a:pt x="192" y="384"/>
                  </a:cubicBezTo>
                  <a:cubicBezTo>
                    <a:pt x="86" y="384"/>
                    <a:pt x="0" y="298"/>
                    <a:pt x="0" y="192"/>
                  </a:cubicBezTo>
                  <a:cubicBezTo>
                    <a:pt x="0" y="86"/>
                    <a:pt x="86" y="0"/>
                    <a:pt x="192" y="0"/>
                  </a:cubicBezTo>
                  <a:cubicBezTo>
                    <a:pt x="298" y="0"/>
                    <a:pt x="384" y="86"/>
                    <a:pt x="384" y="192"/>
                  </a:cubicBezTo>
                  <a:close/>
                  <a:moveTo>
                    <a:pt x="255" y="135"/>
                  </a:moveTo>
                  <a:cubicBezTo>
                    <a:pt x="256" y="135"/>
                    <a:pt x="257" y="130"/>
                    <a:pt x="258" y="129"/>
                  </a:cubicBezTo>
                  <a:cubicBezTo>
                    <a:pt x="260" y="127"/>
                    <a:pt x="262" y="126"/>
                    <a:pt x="264" y="125"/>
                  </a:cubicBezTo>
                  <a:cubicBezTo>
                    <a:pt x="268" y="124"/>
                    <a:pt x="272" y="123"/>
                    <a:pt x="277" y="122"/>
                  </a:cubicBezTo>
                  <a:cubicBezTo>
                    <a:pt x="281" y="121"/>
                    <a:pt x="286" y="121"/>
                    <a:pt x="289" y="125"/>
                  </a:cubicBezTo>
                  <a:cubicBezTo>
                    <a:pt x="289" y="124"/>
                    <a:pt x="295" y="119"/>
                    <a:pt x="295" y="119"/>
                  </a:cubicBezTo>
                  <a:cubicBezTo>
                    <a:pt x="298" y="118"/>
                    <a:pt x="301" y="118"/>
                    <a:pt x="303" y="116"/>
                  </a:cubicBezTo>
                  <a:cubicBezTo>
                    <a:pt x="303" y="115"/>
                    <a:pt x="303" y="110"/>
                    <a:pt x="303" y="110"/>
                  </a:cubicBezTo>
                  <a:cubicBezTo>
                    <a:pt x="299" y="111"/>
                    <a:pt x="298" y="107"/>
                    <a:pt x="297" y="103"/>
                  </a:cubicBezTo>
                  <a:cubicBezTo>
                    <a:pt x="297" y="104"/>
                    <a:pt x="297" y="104"/>
                    <a:pt x="296" y="105"/>
                  </a:cubicBezTo>
                  <a:cubicBezTo>
                    <a:pt x="296" y="102"/>
                    <a:pt x="291" y="104"/>
                    <a:pt x="290" y="104"/>
                  </a:cubicBezTo>
                  <a:cubicBezTo>
                    <a:pt x="284" y="102"/>
                    <a:pt x="285" y="98"/>
                    <a:pt x="283" y="94"/>
                  </a:cubicBezTo>
                  <a:cubicBezTo>
                    <a:pt x="282" y="92"/>
                    <a:pt x="279" y="91"/>
                    <a:pt x="278" y="89"/>
                  </a:cubicBezTo>
                  <a:cubicBezTo>
                    <a:pt x="277" y="87"/>
                    <a:pt x="277" y="84"/>
                    <a:pt x="274" y="84"/>
                  </a:cubicBezTo>
                  <a:cubicBezTo>
                    <a:pt x="273" y="84"/>
                    <a:pt x="270" y="89"/>
                    <a:pt x="270" y="89"/>
                  </a:cubicBezTo>
                  <a:cubicBezTo>
                    <a:pt x="267" y="88"/>
                    <a:pt x="266" y="89"/>
                    <a:pt x="265" y="90"/>
                  </a:cubicBezTo>
                  <a:cubicBezTo>
                    <a:pt x="263" y="91"/>
                    <a:pt x="262" y="91"/>
                    <a:pt x="260" y="92"/>
                  </a:cubicBezTo>
                  <a:cubicBezTo>
                    <a:pt x="265" y="90"/>
                    <a:pt x="258" y="88"/>
                    <a:pt x="256" y="88"/>
                  </a:cubicBezTo>
                  <a:cubicBezTo>
                    <a:pt x="260" y="87"/>
                    <a:pt x="258" y="83"/>
                    <a:pt x="256" y="82"/>
                  </a:cubicBezTo>
                  <a:cubicBezTo>
                    <a:pt x="256" y="82"/>
                    <a:pt x="257" y="82"/>
                    <a:pt x="257" y="82"/>
                  </a:cubicBezTo>
                  <a:cubicBezTo>
                    <a:pt x="257" y="79"/>
                    <a:pt x="250" y="77"/>
                    <a:pt x="247" y="76"/>
                  </a:cubicBezTo>
                  <a:cubicBezTo>
                    <a:pt x="245" y="74"/>
                    <a:pt x="233" y="72"/>
                    <a:pt x="231" y="73"/>
                  </a:cubicBezTo>
                  <a:cubicBezTo>
                    <a:pt x="228" y="75"/>
                    <a:pt x="231" y="80"/>
                    <a:pt x="231" y="83"/>
                  </a:cubicBezTo>
                  <a:cubicBezTo>
                    <a:pt x="232" y="86"/>
                    <a:pt x="228" y="86"/>
                    <a:pt x="228" y="89"/>
                  </a:cubicBezTo>
                  <a:cubicBezTo>
                    <a:pt x="228" y="93"/>
                    <a:pt x="236" y="92"/>
                    <a:pt x="234" y="98"/>
                  </a:cubicBezTo>
                  <a:cubicBezTo>
                    <a:pt x="233" y="102"/>
                    <a:pt x="228" y="102"/>
                    <a:pt x="226" y="105"/>
                  </a:cubicBezTo>
                  <a:cubicBezTo>
                    <a:pt x="224" y="108"/>
                    <a:pt x="227" y="112"/>
                    <a:pt x="229" y="114"/>
                  </a:cubicBezTo>
                  <a:cubicBezTo>
                    <a:pt x="231" y="115"/>
                    <a:pt x="225" y="118"/>
                    <a:pt x="224" y="118"/>
                  </a:cubicBezTo>
                  <a:cubicBezTo>
                    <a:pt x="220" y="120"/>
                    <a:pt x="217" y="114"/>
                    <a:pt x="216" y="110"/>
                  </a:cubicBezTo>
                  <a:cubicBezTo>
                    <a:pt x="215" y="108"/>
                    <a:pt x="215" y="104"/>
                    <a:pt x="212" y="103"/>
                  </a:cubicBezTo>
                  <a:cubicBezTo>
                    <a:pt x="210" y="102"/>
                    <a:pt x="206" y="102"/>
                    <a:pt x="205" y="103"/>
                  </a:cubicBezTo>
                  <a:cubicBezTo>
                    <a:pt x="203" y="99"/>
                    <a:pt x="198" y="98"/>
                    <a:pt x="194" y="97"/>
                  </a:cubicBezTo>
                  <a:cubicBezTo>
                    <a:pt x="189" y="95"/>
                    <a:pt x="185" y="95"/>
                    <a:pt x="180" y="96"/>
                  </a:cubicBezTo>
                  <a:cubicBezTo>
                    <a:pt x="181" y="95"/>
                    <a:pt x="179" y="88"/>
                    <a:pt x="175" y="89"/>
                  </a:cubicBezTo>
                  <a:cubicBezTo>
                    <a:pt x="176" y="86"/>
                    <a:pt x="176" y="84"/>
                    <a:pt x="176" y="81"/>
                  </a:cubicBezTo>
                  <a:cubicBezTo>
                    <a:pt x="177" y="79"/>
                    <a:pt x="178" y="77"/>
                    <a:pt x="179" y="75"/>
                  </a:cubicBezTo>
                  <a:cubicBezTo>
                    <a:pt x="180" y="74"/>
                    <a:pt x="185" y="69"/>
                    <a:pt x="183" y="68"/>
                  </a:cubicBezTo>
                  <a:cubicBezTo>
                    <a:pt x="188" y="69"/>
                    <a:pt x="193" y="69"/>
                    <a:pt x="196" y="66"/>
                  </a:cubicBezTo>
                  <a:cubicBezTo>
                    <a:pt x="198" y="63"/>
                    <a:pt x="199" y="60"/>
                    <a:pt x="202" y="57"/>
                  </a:cubicBezTo>
                  <a:cubicBezTo>
                    <a:pt x="205" y="53"/>
                    <a:pt x="209" y="58"/>
                    <a:pt x="212" y="58"/>
                  </a:cubicBezTo>
                  <a:cubicBezTo>
                    <a:pt x="217" y="59"/>
                    <a:pt x="217" y="53"/>
                    <a:pt x="214" y="51"/>
                  </a:cubicBezTo>
                  <a:cubicBezTo>
                    <a:pt x="218" y="51"/>
                    <a:pt x="215" y="45"/>
                    <a:pt x="213" y="44"/>
                  </a:cubicBezTo>
                  <a:cubicBezTo>
                    <a:pt x="211" y="43"/>
                    <a:pt x="202" y="46"/>
                    <a:pt x="207" y="47"/>
                  </a:cubicBezTo>
                  <a:cubicBezTo>
                    <a:pt x="206" y="47"/>
                    <a:pt x="200" y="59"/>
                    <a:pt x="196" y="53"/>
                  </a:cubicBezTo>
                  <a:cubicBezTo>
                    <a:pt x="195" y="52"/>
                    <a:pt x="195" y="47"/>
                    <a:pt x="193" y="46"/>
                  </a:cubicBezTo>
                  <a:cubicBezTo>
                    <a:pt x="190" y="46"/>
                    <a:pt x="189" y="49"/>
                    <a:pt x="188" y="50"/>
                  </a:cubicBezTo>
                  <a:cubicBezTo>
                    <a:pt x="190" y="47"/>
                    <a:pt x="181" y="45"/>
                    <a:pt x="180" y="44"/>
                  </a:cubicBezTo>
                  <a:cubicBezTo>
                    <a:pt x="183" y="42"/>
                    <a:pt x="180" y="39"/>
                    <a:pt x="178" y="38"/>
                  </a:cubicBezTo>
                  <a:cubicBezTo>
                    <a:pt x="176" y="36"/>
                    <a:pt x="169" y="35"/>
                    <a:pt x="168" y="37"/>
                  </a:cubicBezTo>
                  <a:cubicBezTo>
                    <a:pt x="163" y="43"/>
                    <a:pt x="173" y="44"/>
                    <a:pt x="175" y="45"/>
                  </a:cubicBezTo>
                  <a:cubicBezTo>
                    <a:pt x="176" y="46"/>
                    <a:pt x="179" y="48"/>
                    <a:pt x="177" y="49"/>
                  </a:cubicBezTo>
                  <a:cubicBezTo>
                    <a:pt x="176" y="50"/>
                    <a:pt x="171" y="51"/>
                    <a:pt x="171" y="52"/>
                  </a:cubicBezTo>
                  <a:cubicBezTo>
                    <a:pt x="169" y="54"/>
                    <a:pt x="172" y="57"/>
                    <a:pt x="170" y="59"/>
                  </a:cubicBezTo>
                  <a:cubicBezTo>
                    <a:pt x="168" y="57"/>
                    <a:pt x="168" y="53"/>
                    <a:pt x="166" y="50"/>
                  </a:cubicBezTo>
                  <a:cubicBezTo>
                    <a:pt x="168" y="53"/>
                    <a:pt x="157" y="52"/>
                    <a:pt x="157" y="52"/>
                  </a:cubicBezTo>
                  <a:cubicBezTo>
                    <a:pt x="154" y="52"/>
                    <a:pt x="148" y="54"/>
                    <a:pt x="145" y="50"/>
                  </a:cubicBezTo>
                  <a:cubicBezTo>
                    <a:pt x="144" y="49"/>
                    <a:pt x="144" y="44"/>
                    <a:pt x="146" y="45"/>
                  </a:cubicBezTo>
                  <a:cubicBezTo>
                    <a:pt x="144" y="43"/>
                    <a:pt x="142" y="41"/>
                    <a:pt x="141" y="40"/>
                  </a:cubicBezTo>
                  <a:cubicBezTo>
                    <a:pt x="132" y="43"/>
                    <a:pt x="125" y="47"/>
                    <a:pt x="117" y="51"/>
                  </a:cubicBezTo>
                  <a:cubicBezTo>
                    <a:pt x="118" y="51"/>
                    <a:pt x="119" y="51"/>
                    <a:pt x="120" y="50"/>
                  </a:cubicBezTo>
                  <a:cubicBezTo>
                    <a:pt x="122" y="50"/>
                    <a:pt x="124" y="48"/>
                    <a:pt x="126" y="47"/>
                  </a:cubicBezTo>
                  <a:cubicBezTo>
                    <a:pt x="128" y="46"/>
                    <a:pt x="134" y="43"/>
                    <a:pt x="136" y="46"/>
                  </a:cubicBezTo>
                  <a:cubicBezTo>
                    <a:pt x="137" y="45"/>
                    <a:pt x="137" y="45"/>
                    <a:pt x="138" y="44"/>
                  </a:cubicBezTo>
                  <a:cubicBezTo>
                    <a:pt x="139" y="46"/>
                    <a:pt x="141" y="48"/>
                    <a:pt x="143" y="51"/>
                  </a:cubicBezTo>
                  <a:cubicBezTo>
                    <a:pt x="141" y="50"/>
                    <a:pt x="137" y="50"/>
                    <a:pt x="135" y="50"/>
                  </a:cubicBezTo>
                  <a:cubicBezTo>
                    <a:pt x="133" y="51"/>
                    <a:pt x="130" y="51"/>
                    <a:pt x="130" y="53"/>
                  </a:cubicBezTo>
                  <a:cubicBezTo>
                    <a:pt x="130" y="55"/>
                    <a:pt x="131" y="57"/>
                    <a:pt x="131" y="58"/>
                  </a:cubicBezTo>
                  <a:cubicBezTo>
                    <a:pt x="128" y="56"/>
                    <a:pt x="125" y="52"/>
                    <a:pt x="121" y="51"/>
                  </a:cubicBezTo>
                  <a:cubicBezTo>
                    <a:pt x="119" y="51"/>
                    <a:pt x="117" y="51"/>
                    <a:pt x="115" y="52"/>
                  </a:cubicBezTo>
                  <a:cubicBezTo>
                    <a:pt x="91" y="65"/>
                    <a:pt x="71" y="84"/>
                    <a:pt x="56" y="107"/>
                  </a:cubicBezTo>
                  <a:cubicBezTo>
                    <a:pt x="57" y="108"/>
                    <a:pt x="58" y="109"/>
                    <a:pt x="59" y="109"/>
                  </a:cubicBezTo>
                  <a:cubicBezTo>
                    <a:pt x="62" y="110"/>
                    <a:pt x="59" y="117"/>
                    <a:pt x="64" y="113"/>
                  </a:cubicBezTo>
                  <a:cubicBezTo>
                    <a:pt x="66" y="115"/>
                    <a:pt x="66" y="116"/>
                    <a:pt x="65" y="118"/>
                  </a:cubicBezTo>
                  <a:cubicBezTo>
                    <a:pt x="65" y="118"/>
                    <a:pt x="75" y="124"/>
                    <a:pt x="76" y="125"/>
                  </a:cubicBezTo>
                  <a:cubicBezTo>
                    <a:pt x="78" y="126"/>
                    <a:pt x="80" y="128"/>
                    <a:pt x="81" y="130"/>
                  </a:cubicBezTo>
                  <a:cubicBezTo>
                    <a:pt x="82" y="132"/>
                    <a:pt x="80" y="134"/>
                    <a:pt x="79" y="135"/>
                  </a:cubicBezTo>
                  <a:cubicBezTo>
                    <a:pt x="78" y="134"/>
                    <a:pt x="75" y="130"/>
                    <a:pt x="74" y="131"/>
                  </a:cubicBezTo>
                  <a:cubicBezTo>
                    <a:pt x="73" y="133"/>
                    <a:pt x="74" y="139"/>
                    <a:pt x="77" y="139"/>
                  </a:cubicBezTo>
                  <a:cubicBezTo>
                    <a:pt x="73" y="139"/>
                    <a:pt x="75" y="155"/>
                    <a:pt x="74" y="158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3" y="161"/>
                    <a:pt x="76" y="173"/>
                    <a:pt x="81" y="172"/>
                  </a:cubicBezTo>
                  <a:cubicBezTo>
                    <a:pt x="78" y="172"/>
                    <a:pt x="87" y="184"/>
                    <a:pt x="88" y="185"/>
                  </a:cubicBezTo>
                  <a:cubicBezTo>
                    <a:pt x="91" y="187"/>
                    <a:pt x="95" y="188"/>
                    <a:pt x="97" y="192"/>
                  </a:cubicBezTo>
                  <a:cubicBezTo>
                    <a:pt x="100" y="195"/>
                    <a:pt x="100" y="201"/>
                    <a:pt x="103" y="203"/>
                  </a:cubicBezTo>
                  <a:cubicBezTo>
                    <a:pt x="102" y="206"/>
                    <a:pt x="108" y="210"/>
                    <a:pt x="108" y="214"/>
                  </a:cubicBezTo>
                  <a:cubicBezTo>
                    <a:pt x="108" y="214"/>
                    <a:pt x="107" y="214"/>
                    <a:pt x="107" y="215"/>
                  </a:cubicBezTo>
                  <a:cubicBezTo>
                    <a:pt x="108" y="218"/>
                    <a:pt x="113" y="218"/>
                    <a:pt x="115" y="221"/>
                  </a:cubicBezTo>
                  <a:cubicBezTo>
                    <a:pt x="116" y="223"/>
                    <a:pt x="115" y="228"/>
                    <a:pt x="118" y="227"/>
                  </a:cubicBezTo>
                  <a:cubicBezTo>
                    <a:pt x="118" y="222"/>
                    <a:pt x="115" y="216"/>
                    <a:pt x="112" y="212"/>
                  </a:cubicBezTo>
                  <a:cubicBezTo>
                    <a:pt x="110" y="209"/>
                    <a:pt x="109" y="207"/>
                    <a:pt x="108" y="204"/>
                  </a:cubicBezTo>
                  <a:cubicBezTo>
                    <a:pt x="106" y="202"/>
                    <a:pt x="106" y="199"/>
                    <a:pt x="105" y="197"/>
                  </a:cubicBezTo>
                  <a:cubicBezTo>
                    <a:pt x="106" y="197"/>
                    <a:pt x="112" y="199"/>
                    <a:pt x="111" y="200"/>
                  </a:cubicBezTo>
                  <a:cubicBezTo>
                    <a:pt x="109" y="205"/>
                    <a:pt x="119" y="214"/>
                    <a:pt x="122" y="217"/>
                  </a:cubicBezTo>
                  <a:cubicBezTo>
                    <a:pt x="123" y="218"/>
                    <a:pt x="128" y="225"/>
                    <a:pt x="125" y="225"/>
                  </a:cubicBezTo>
                  <a:cubicBezTo>
                    <a:pt x="129" y="225"/>
                    <a:pt x="133" y="230"/>
                    <a:pt x="135" y="233"/>
                  </a:cubicBezTo>
                  <a:cubicBezTo>
                    <a:pt x="137" y="236"/>
                    <a:pt x="136" y="241"/>
                    <a:pt x="138" y="245"/>
                  </a:cubicBezTo>
                  <a:cubicBezTo>
                    <a:pt x="139" y="250"/>
                    <a:pt x="146" y="252"/>
                    <a:pt x="150" y="255"/>
                  </a:cubicBezTo>
                  <a:cubicBezTo>
                    <a:pt x="154" y="256"/>
                    <a:pt x="157" y="259"/>
                    <a:pt x="160" y="260"/>
                  </a:cubicBezTo>
                  <a:cubicBezTo>
                    <a:pt x="166" y="262"/>
                    <a:pt x="167" y="260"/>
                    <a:pt x="171" y="260"/>
                  </a:cubicBezTo>
                  <a:cubicBezTo>
                    <a:pt x="178" y="259"/>
                    <a:pt x="179" y="266"/>
                    <a:pt x="184" y="269"/>
                  </a:cubicBezTo>
                  <a:cubicBezTo>
                    <a:pt x="187" y="270"/>
                    <a:pt x="194" y="273"/>
                    <a:pt x="198" y="271"/>
                  </a:cubicBezTo>
                  <a:cubicBezTo>
                    <a:pt x="196" y="272"/>
                    <a:pt x="203" y="282"/>
                    <a:pt x="204" y="283"/>
                  </a:cubicBezTo>
                  <a:cubicBezTo>
                    <a:pt x="206" y="286"/>
                    <a:pt x="210" y="287"/>
                    <a:pt x="213" y="290"/>
                  </a:cubicBezTo>
                  <a:cubicBezTo>
                    <a:pt x="213" y="290"/>
                    <a:pt x="214" y="289"/>
                    <a:pt x="214" y="288"/>
                  </a:cubicBezTo>
                  <a:cubicBezTo>
                    <a:pt x="213" y="291"/>
                    <a:pt x="218" y="296"/>
                    <a:pt x="221" y="296"/>
                  </a:cubicBezTo>
                  <a:cubicBezTo>
                    <a:pt x="223" y="295"/>
                    <a:pt x="224" y="290"/>
                    <a:pt x="224" y="288"/>
                  </a:cubicBezTo>
                  <a:cubicBezTo>
                    <a:pt x="219" y="290"/>
                    <a:pt x="215" y="288"/>
                    <a:pt x="212" y="283"/>
                  </a:cubicBezTo>
                  <a:cubicBezTo>
                    <a:pt x="211" y="282"/>
                    <a:pt x="207" y="275"/>
                    <a:pt x="211" y="275"/>
                  </a:cubicBezTo>
                  <a:cubicBezTo>
                    <a:pt x="216" y="275"/>
                    <a:pt x="212" y="271"/>
                    <a:pt x="212" y="268"/>
                  </a:cubicBezTo>
                  <a:cubicBezTo>
                    <a:pt x="211" y="264"/>
                    <a:pt x="208" y="262"/>
                    <a:pt x="206" y="259"/>
                  </a:cubicBezTo>
                  <a:cubicBezTo>
                    <a:pt x="205" y="262"/>
                    <a:pt x="200" y="261"/>
                    <a:pt x="198" y="259"/>
                  </a:cubicBezTo>
                  <a:cubicBezTo>
                    <a:pt x="198" y="259"/>
                    <a:pt x="197" y="261"/>
                    <a:pt x="197" y="262"/>
                  </a:cubicBezTo>
                  <a:cubicBezTo>
                    <a:pt x="196" y="262"/>
                    <a:pt x="195" y="262"/>
                    <a:pt x="194" y="261"/>
                  </a:cubicBezTo>
                  <a:cubicBezTo>
                    <a:pt x="194" y="258"/>
                    <a:pt x="194" y="255"/>
                    <a:pt x="195" y="251"/>
                  </a:cubicBezTo>
                  <a:cubicBezTo>
                    <a:pt x="196" y="247"/>
                    <a:pt x="205" y="238"/>
                    <a:pt x="194" y="239"/>
                  </a:cubicBezTo>
                  <a:cubicBezTo>
                    <a:pt x="190" y="239"/>
                    <a:pt x="188" y="240"/>
                    <a:pt x="187" y="244"/>
                  </a:cubicBezTo>
                  <a:cubicBezTo>
                    <a:pt x="186" y="247"/>
                    <a:pt x="186" y="249"/>
                    <a:pt x="183" y="251"/>
                  </a:cubicBezTo>
                  <a:cubicBezTo>
                    <a:pt x="181" y="252"/>
                    <a:pt x="173" y="251"/>
                    <a:pt x="171" y="250"/>
                  </a:cubicBezTo>
                  <a:cubicBezTo>
                    <a:pt x="166" y="247"/>
                    <a:pt x="163" y="239"/>
                    <a:pt x="163" y="234"/>
                  </a:cubicBezTo>
                  <a:cubicBezTo>
                    <a:pt x="163" y="227"/>
                    <a:pt x="166" y="221"/>
                    <a:pt x="163" y="215"/>
                  </a:cubicBezTo>
                  <a:cubicBezTo>
                    <a:pt x="164" y="213"/>
                    <a:pt x="166" y="211"/>
                    <a:pt x="168" y="210"/>
                  </a:cubicBezTo>
                  <a:cubicBezTo>
                    <a:pt x="169" y="209"/>
                    <a:pt x="171" y="210"/>
                    <a:pt x="172" y="207"/>
                  </a:cubicBezTo>
                  <a:cubicBezTo>
                    <a:pt x="171" y="207"/>
                    <a:pt x="170" y="206"/>
                    <a:pt x="170" y="206"/>
                  </a:cubicBezTo>
                  <a:cubicBezTo>
                    <a:pt x="173" y="208"/>
                    <a:pt x="180" y="203"/>
                    <a:pt x="184" y="206"/>
                  </a:cubicBezTo>
                  <a:cubicBezTo>
                    <a:pt x="186" y="207"/>
                    <a:pt x="188" y="208"/>
                    <a:pt x="189" y="205"/>
                  </a:cubicBezTo>
                  <a:cubicBezTo>
                    <a:pt x="189" y="205"/>
                    <a:pt x="187" y="202"/>
                    <a:pt x="188" y="200"/>
                  </a:cubicBezTo>
                  <a:cubicBezTo>
                    <a:pt x="189" y="204"/>
                    <a:pt x="192" y="205"/>
                    <a:pt x="196" y="202"/>
                  </a:cubicBezTo>
                  <a:cubicBezTo>
                    <a:pt x="197" y="203"/>
                    <a:pt x="201" y="203"/>
                    <a:pt x="204" y="204"/>
                  </a:cubicBezTo>
                  <a:cubicBezTo>
                    <a:pt x="207" y="206"/>
                    <a:pt x="207" y="209"/>
                    <a:pt x="211" y="205"/>
                  </a:cubicBezTo>
                  <a:cubicBezTo>
                    <a:pt x="213" y="208"/>
                    <a:pt x="213" y="208"/>
                    <a:pt x="214" y="211"/>
                  </a:cubicBezTo>
                  <a:cubicBezTo>
                    <a:pt x="214" y="214"/>
                    <a:pt x="216" y="221"/>
                    <a:pt x="218" y="222"/>
                  </a:cubicBezTo>
                  <a:cubicBezTo>
                    <a:pt x="224" y="225"/>
                    <a:pt x="222" y="217"/>
                    <a:pt x="222" y="214"/>
                  </a:cubicBezTo>
                  <a:cubicBezTo>
                    <a:pt x="222" y="213"/>
                    <a:pt x="222" y="205"/>
                    <a:pt x="221" y="205"/>
                  </a:cubicBezTo>
                  <a:cubicBezTo>
                    <a:pt x="213" y="203"/>
                    <a:pt x="216" y="197"/>
                    <a:pt x="221" y="193"/>
                  </a:cubicBezTo>
                  <a:cubicBezTo>
                    <a:pt x="222" y="192"/>
                    <a:pt x="227" y="190"/>
                    <a:pt x="230" y="188"/>
                  </a:cubicBezTo>
                  <a:cubicBezTo>
                    <a:pt x="232" y="186"/>
                    <a:pt x="235" y="183"/>
                    <a:pt x="234" y="179"/>
                  </a:cubicBezTo>
                  <a:cubicBezTo>
                    <a:pt x="235" y="179"/>
                    <a:pt x="236" y="178"/>
                    <a:pt x="236" y="177"/>
                  </a:cubicBezTo>
                  <a:cubicBezTo>
                    <a:pt x="236" y="177"/>
                    <a:pt x="233" y="174"/>
                    <a:pt x="232" y="175"/>
                  </a:cubicBezTo>
                  <a:cubicBezTo>
                    <a:pt x="234" y="174"/>
                    <a:pt x="234" y="172"/>
                    <a:pt x="233" y="171"/>
                  </a:cubicBezTo>
                  <a:cubicBezTo>
                    <a:pt x="235" y="169"/>
                    <a:pt x="234" y="166"/>
                    <a:pt x="236" y="165"/>
                  </a:cubicBezTo>
                  <a:cubicBezTo>
                    <a:pt x="239" y="169"/>
                    <a:pt x="245" y="165"/>
                    <a:pt x="242" y="162"/>
                  </a:cubicBezTo>
                  <a:cubicBezTo>
                    <a:pt x="244" y="158"/>
                    <a:pt x="250" y="160"/>
                    <a:pt x="252" y="157"/>
                  </a:cubicBezTo>
                  <a:cubicBezTo>
                    <a:pt x="255" y="158"/>
                    <a:pt x="253" y="153"/>
                    <a:pt x="255" y="150"/>
                  </a:cubicBezTo>
                  <a:cubicBezTo>
                    <a:pt x="256" y="148"/>
                    <a:pt x="259" y="148"/>
                    <a:pt x="262" y="147"/>
                  </a:cubicBezTo>
                  <a:cubicBezTo>
                    <a:pt x="262" y="147"/>
                    <a:pt x="268" y="143"/>
                    <a:pt x="266" y="143"/>
                  </a:cubicBezTo>
                  <a:cubicBezTo>
                    <a:pt x="270" y="144"/>
                    <a:pt x="279" y="139"/>
                    <a:pt x="272" y="135"/>
                  </a:cubicBezTo>
                  <a:cubicBezTo>
                    <a:pt x="273" y="133"/>
                    <a:pt x="270" y="132"/>
                    <a:pt x="268" y="132"/>
                  </a:cubicBezTo>
                  <a:cubicBezTo>
                    <a:pt x="269" y="131"/>
                    <a:pt x="272" y="132"/>
                    <a:pt x="273" y="131"/>
                  </a:cubicBezTo>
                  <a:cubicBezTo>
                    <a:pt x="276" y="129"/>
                    <a:pt x="274" y="128"/>
                    <a:pt x="271" y="127"/>
                  </a:cubicBezTo>
                  <a:cubicBezTo>
                    <a:pt x="268" y="126"/>
                    <a:pt x="263" y="128"/>
                    <a:pt x="261" y="130"/>
                  </a:cubicBezTo>
                  <a:cubicBezTo>
                    <a:pt x="259" y="132"/>
                    <a:pt x="257" y="134"/>
                    <a:pt x="255" y="135"/>
                  </a:cubicBezTo>
                  <a:close/>
                  <a:moveTo>
                    <a:pt x="308" y="302"/>
                  </a:moveTo>
                  <a:cubicBezTo>
                    <a:pt x="306" y="301"/>
                    <a:pt x="303" y="301"/>
                    <a:pt x="301" y="300"/>
                  </a:cubicBezTo>
                  <a:cubicBezTo>
                    <a:pt x="299" y="300"/>
                    <a:pt x="298" y="299"/>
                    <a:pt x="295" y="298"/>
                  </a:cubicBezTo>
                  <a:cubicBezTo>
                    <a:pt x="296" y="293"/>
                    <a:pt x="290" y="292"/>
                    <a:pt x="287" y="289"/>
                  </a:cubicBezTo>
                  <a:cubicBezTo>
                    <a:pt x="284" y="287"/>
                    <a:pt x="282" y="284"/>
                    <a:pt x="277" y="285"/>
                  </a:cubicBezTo>
                  <a:cubicBezTo>
                    <a:pt x="276" y="285"/>
                    <a:pt x="271" y="287"/>
                    <a:pt x="272" y="288"/>
                  </a:cubicBezTo>
                  <a:cubicBezTo>
                    <a:pt x="269" y="285"/>
                    <a:pt x="268" y="284"/>
                    <a:pt x="263" y="282"/>
                  </a:cubicBezTo>
                  <a:cubicBezTo>
                    <a:pt x="259" y="281"/>
                    <a:pt x="257" y="276"/>
                    <a:pt x="253" y="281"/>
                  </a:cubicBezTo>
                  <a:cubicBezTo>
                    <a:pt x="251" y="283"/>
                    <a:pt x="252" y="286"/>
                    <a:pt x="251" y="288"/>
                  </a:cubicBezTo>
                  <a:cubicBezTo>
                    <a:pt x="247" y="285"/>
                    <a:pt x="254" y="282"/>
                    <a:pt x="251" y="279"/>
                  </a:cubicBezTo>
                  <a:cubicBezTo>
                    <a:pt x="248" y="275"/>
                    <a:pt x="243" y="281"/>
                    <a:pt x="240" y="282"/>
                  </a:cubicBezTo>
                  <a:cubicBezTo>
                    <a:pt x="239" y="284"/>
                    <a:pt x="237" y="284"/>
                    <a:pt x="236" y="286"/>
                  </a:cubicBezTo>
                  <a:cubicBezTo>
                    <a:pt x="235" y="287"/>
                    <a:pt x="234" y="290"/>
                    <a:pt x="233" y="291"/>
                  </a:cubicBezTo>
                  <a:cubicBezTo>
                    <a:pt x="233" y="289"/>
                    <a:pt x="228" y="290"/>
                    <a:pt x="228" y="288"/>
                  </a:cubicBezTo>
                  <a:cubicBezTo>
                    <a:pt x="229" y="294"/>
                    <a:pt x="229" y="301"/>
                    <a:pt x="230" y="307"/>
                  </a:cubicBezTo>
                  <a:cubicBezTo>
                    <a:pt x="231" y="310"/>
                    <a:pt x="230" y="316"/>
                    <a:pt x="227" y="319"/>
                  </a:cubicBezTo>
                  <a:cubicBezTo>
                    <a:pt x="224" y="321"/>
                    <a:pt x="221" y="324"/>
                    <a:pt x="220" y="329"/>
                  </a:cubicBezTo>
                  <a:cubicBezTo>
                    <a:pt x="220" y="332"/>
                    <a:pt x="220" y="334"/>
                    <a:pt x="223" y="335"/>
                  </a:cubicBezTo>
                  <a:cubicBezTo>
                    <a:pt x="223" y="339"/>
                    <a:pt x="219" y="342"/>
                    <a:pt x="219" y="346"/>
                  </a:cubicBezTo>
                  <a:cubicBezTo>
                    <a:pt x="219" y="346"/>
                    <a:pt x="220" y="348"/>
                    <a:pt x="220" y="350"/>
                  </a:cubicBezTo>
                  <a:cubicBezTo>
                    <a:pt x="254" y="344"/>
                    <a:pt x="285" y="327"/>
                    <a:pt x="308" y="30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64275" lIns="128575" spcFirstLastPara="1" rIns="128575" wrap="square" tIns="642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550" name="Google Shape;550;p23"/>
          <p:cNvSpPr txBox="1"/>
          <p:nvPr/>
        </p:nvSpPr>
        <p:spPr>
          <a:xfrm>
            <a:off x="973504" y="5643811"/>
            <a:ext cx="10911745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551" name="Google Shape;551;p23"/>
          <p:cNvCxnSpPr/>
          <p:nvPr/>
        </p:nvCxnSpPr>
        <p:spPr>
          <a:xfrm>
            <a:off x="964706" y="5456156"/>
            <a:ext cx="10929338" cy="0"/>
          </a:xfrm>
          <a:prstGeom prst="straightConnector1">
            <a:avLst/>
          </a:prstGeom>
          <a:noFill/>
          <a:ln cap="flat" cmpd="sng" w="19050">
            <a:solidFill>
              <a:srgbClr val="7F7F7F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552" name="Google Shape;552;p23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8" name="Google Shape;558;p24"/>
          <p:cNvGrpSpPr/>
          <p:nvPr/>
        </p:nvGrpSpPr>
        <p:grpSpPr>
          <a:xfrm>
            <a:off x="7047551" y="1528094"/>
            <a:ext cx="4738048" cy="726022"/>
            <a:chOff x="6527408" y="791703"/>
            <a:chExt cx="4647368" cy="688414"/>
          </a:xfrm>
        </p:grpSpPr>
        <p:sp>
          <p:nvSpPr>
            <p:cNvPr id="559" name="Google Shape;559;p24"/>
            <p:cNvSpPr txBox="1"/>
            <p:nvPr/>
          </p:nvSpPr>
          <p:spPr>
            <a:xfrm>
              <a:off x="6527408" y="791703"/>
              <a:ext cx="1363205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TITLE HERE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0" name="Google Shape;560;p24"/>
            <p:cNvSpPr txBox="1"/>
            <p:nvPr/>
          </p:nvSpPr>
          <p:spPr>
            <a:xfrm>
              <a:off x="6527408" y="1129917"/>
              <a:ext cx="4647368" cy="35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61" name="Google Shape;561;p24"/>
          <p:cNvGrpSpPr/>
          <p:nvPr/>
        </p:nvGrpSpPr>
        <p:grpSpPr>
          <a:xfrm>
            <a:off x="7047551" y="4492187"/>
            <a:ext cx="598788" cy="598788"/>
            <a:chOff x="7570456" y="4774460"/>
            <a:chExt cx="567771" cy="567771"/>
          </a:xfrm>
        </p:grpSpPr>
        <p:sp>
          <p:nvSpPr>
            <p:cNvPr id="562" name="Google Shape;562;p24"/>
            <p:cNvSpPr/>
            <p:nvPr/>
          </p:nvSpPr>
          <p:spPr>
            <a:xfrm>
              <a:off x="7570456" y="4774460"/>
              <a:ext cx="567771" cy="56777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3" name="Google Shape;563;p24"/>
            <p:cNvSpPr/>
            <p:nvPr/>
          </p:nvSpPr>
          <p:spPr>
            <a:xfrm>
              <a:off x="7658708" y="4908283"/>
              <a:ext cx="390333" cy="300124"/>
            </a:xfrm>
            <a:custGeom>
              <a:rect b="b" l="l" r="r" t="t"/>
              <a:pathLst>
                <a:path extrusionOk="0" h="80" w="104">
                  <a:moveTo>
                    <a:pt x="21" y="44"/>
                  </a:moveTo>
                  <a:cubicBezTo>
                    <a:pt x="13" y="73"/>
                    <a:pt x="13" y="73"/>
                    <a:pt x="13" y="73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8" y="78"/>
                    <a:pt x="44" y="80"/>
                    <a:pt x="51" y="80"/>
                  </a:cubicBezTo>
                  <a:cubicBezTo>
                    <a:pt x="58" y="80"/>
                    <a:pt x="64" y="78"/>
                    <a:pt x="69" y="73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1" y="44"/>
                    <a:pt x="81" y="44"/>
                    <a:pt x="81" y="44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6" y="28"/>
                    <a:pt x="86" y="28"/>
                    <a:pt x="86" y="28"/>
                  </a:cubicBezTo>
                  <a:cubicBezTo>
                    <a:pt x="97" y="25"/>
                    <a:pt x="97" y="25"/>
                    <a:pt x="97" y="25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5" y="51"/>
                    <a:pt x="95" y="51"/>
                    <a:pt x="95" y="51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23"/>
                    <a:pt x="101" y="23"/>
                    <a:pt x="101" y="23"/>
                  </a:cubicBezTo>
                  <a:cubicBezTo>
                    <a:pt x="104" y="22"/>
                    <a:pt x="104" y="22"/>
                    <a:pt x="104" y="22"/>
                  </a:cubicBezTo>
                  <a:cubicBezTo>
                    <a:pt x="104" y="15"/>
                    <a:pt x="104" y="15"/>
                    <a:pt x="104" y="15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21" y="44"/>
                    <a:pt x="21" y="44"/>
                    <a:pt x="21" y="44"/>
                  </a:cubicBezTo>
                  <a:close/>
                  <a:moveTo>
                    <a:pt x="71" y="44"/>
                  </a:moveTo>
                  <a:cubicBezTo>
                    <a:pt x="72" y="46"/>
                    <a:pt x="72" y="47"/>
                    <a:pt x="72" y="48"/>
                  </a:cubicBezTo>
                  <a:cubicBezTo>
                    <a:pt x="72" y="55"/>
                    <a:pt x="69" y="61"/>
                    <a:pt x="65" y="66"/>
                  </a:cubicBezTo>
                  <a:cubicBezTo>
                    <a:pt x="62" y="70"/>
                    <a:pt x="57" y="73"/>
                    <a:pt x="51" y="73"/>
                  </a:cubicBezTo>
                  <a:cubicBezTo>
                    <a:pt x="46" y="73"/>
                    <a:pt x="41" y="70"/>
                    <a:pt x="37" y="66"/>
                  </a:cubicBezTo>
                  <a:cubicBezTo>
                    <a:pt x="33" y="61"/>
                    <a:pt x="31" y="55"/>
                    <a:pt x="31" y="48"/>
                  </a:cubicBezTo>
                  <a:cubicBezTo>
                    <a:pt x="31" y="47"/>
                    <a:pt x="31" y="46"/>
                    <a:pt x="31" y="44"/>
                  </a:cubicBezTo>
                  <a:lnTo>
                    <a:pt x="71" y="4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64" name="Google Shape;564;p24"/>
          <p:cNvGrpSpPr/>
          <p:nvPr/>
        </p:nvGrpSpPr>
        <p:grpSpPr>
          <a:xfrm>
            <a:off x="7047552" y="3176034"/>
            <a:ext cx="598788" cy="598788"/>
            <a:chOff x="8500216" y="2588081"/>
            <a:chExt cx="567771" cy="567771"/>
          </a:xfrm>
        </p:grpSpPr>
        <p:sp>
          <p:nvSpPr>
            <p:cNvPr id="565" name="Google Shape;565;p24"/>
            <p:cNvSpPr/>
            <p:nvPr/>
          </p:nvSpPr>
          <p:spPr>
            <a:xfrm>
              <a:off x="8500216" y="2588081"/>
              <a:ext cx="567771" cy="5677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6" name="Google Shape;566;p24"/>
            <p:cNvSpPr/>
            <p:nvPr/>
          </p:nvSpPr>
          <p:spPr>
            <a:xfrm>
              <a:off x="8630570" y="2724427"/>
              <a:ext cx="307062" cy="300124"/>
            </a:xfrm>
            <a:custGeom>
              <a:rect b="b" l="l" r="r" t="t"/>
              <a:pathLst>
                <a:path extrusionOk="0" h="80" w="82">
                  <a:moveTo>
                    <a:pt x="74" y="6"/>
                  </a:moveTo>
                  <a:cubicBezTo>
                    <a:pt x="76" y="15"/>
                    <a:pt x="74" y="21"/>
                    <a:pt x="67" y="27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75" y="71"/>
                    <a:pt x="75" y="71"/>
                    <a:pt x="75" y="7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44" y="50"/>
                    <a:pt x="44" y="50"/>
                    <a:pt x="44" y="5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9" y="70"/>
                    <a:pt x="39" y="70"/>
                    <a:pt x="39" y="70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26" y="61"/>
                    <a:pt x="26" y="61"/>
                    <a:pt x="26" y="61"/>
                  </a:cubicBezTo>
                  <a:cubicBezTo>
                    <a:pt x="21" y="67"/>
                    <a:pt x="21" y="67"/>
                    <a:pt x="21" y="67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25" y="47"/>
                    <a:pt x="25" y="47"/>
                    <a:pt x="25" y="47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53" y="13"/>
                    <a:pt x="53" y="13"/>
                    <a:pt x="53" y="13"/>
                  </a:cubicBezTo>
                  <a:cubicBezTo>
                    <a:pt x="60" y="5"/>
                    <a:pt x="67" y="4"/>
                    <a:pt x="74" y="6"/>
                  </a:cubicBezTo>
                  <a:close/>
                  <a:moveTo>
                    <a:pt x="82" y="50"/>
                  </a:moveTo>
                  <a:cubicBezTo>
                    <a:pt x="74" y="42"/>
                    <a:pt x="74" y="42"/>
                    <a:pt x="74" y="4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82" y="50"/>
                    <a:pt x="82" y="50"/>
                    <a:pt x="82" y="50"/>
                  </a:cubicBezTo>
                  <a:close/>
                  <a:moveTo>
                    <a:pt x="29" y="0"/>
                  </a:moveTo>
                  <a:cubicBezTo>
                    <a:pt x="23" y="7"/>
                    <a:pt x="23" y="7"/>
                    <a:pt x="23" y="7"/>
                  </a:cubicBezTo>
                  <a:cubicBezTo>
                    <a:pt x="36" y="10"/>
                    <a:pt x="36" y="10"/>
                    <a:pt x="36" y="10"/>
                  </a:cubicBezTo>
                  <a:cubicBezTo>
                    <a:pt x="37" y="8"/>
                    <a:pt x="37" y="8"/>
                    <a:pt x="37" y="8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67" name="Google Shape;567;p24"/>
          <p:cNvGrpSpPr/>
          <p:nvPr/>
        </p:nvGrpSpPr>
        <p:grpSpPr>
          <a:xfrm>
            <a:off x="7047551" y="5808340"/>
            <a:ext cx="598788" cy="598788"/>
            <a:chOff x="9970234" y="4490574"/>
            <a:chExt cx="567771" cy="567771"/>
          </a:xfrm>
        </p:grpSpPr>
        <p:sp>
          <p:nvSpPr>
            <p:cNvPr id="568" name="Google Shape;568;p24"/>
            <p:cNvSpPr/>
            <p:nvPr/>
          </p:nvSpPr>
          <p:spPr>
            <a:xfrm>
              <a:off x="9970234" y="4490574"/>
              <a:ext cx="567771" cy="56777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9" name="Google Shape;569;p24"/>
            <p:cNvSpPr/>
            <p:nvPr/>
          </p:nvSpPr>
          <p:spPr>
            <a:xfrm>
              <a:off x="10110129" y="4600110"/>
              <a:ext cx="287979" cy="348698"/>
            </a:xfrm>
            <a:custGeom>
              <a:rect b="b" l="l" r="r" t="t"/>
              <a:pathLst>
                <a:path extrusionOk="0" h="93" w="77">
                  <a:moveTo>
                    <a:pt x="3" y="88"/>
                  </a:moveTo>
                  <a:cubicBezTo>
                    <a:pt x="2" y="87"/>
                    <a:pt x="1" y="86"/>
                    <a:pt x="0" y="85"/>
                  </a:cubicBezTo>
                  <a:cubicBezTo>
                    <a:pt x="0" y="72"/>
                    <a:pt x="0" y="58"/>
                    <a:pt x="0" y="45"/>
                  </a:cubicBezTo>
                  <a:cubicBezTo>
                    <a:pt x="12" y="40"/>
                    <a:pt x="21" y="32"/>
                    <a:pt x="30" y="20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4" y="30"/>
                    <a:pt x="44" y="30"/>
                    <a:pt x="44" y="30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53" y="55"/>
                    <a:pt x="49" y="67"/>
                    <a:pt x="48" y="79"/>
                  </a:cubicBezTo>
                  <a:cubicBezTo>
                    <a:pt x="36" y="84"/>
                    <a:pt x="23" y="88"/>
                    <a:pt x="11" y="93"/>
                  </a:cubicBezTo>
                  <a:cubicBezTo>
                    <a:pt x="9" y="92"/>
                    <a:pt x="8" y="91"/>
                    <a:pt x="7" y="91"/>
                  </a:cubicBezTo>
                  <a:cubicBezTo>
                    <a:pt x="23" y="68"/>
                    <a:pt x="23" y="68"/>
                    <a:pt x="23" y="68"/>
                  </a:cubicBezTo>
                  <a:cubicBezTo>
                    <a:pt x="27" y="69"/>
                    <a:pt x="32" y="68"/>
                    <a:pt x="35" y="64"/>
                  </a:cubicBezTo>
                  <a:cubicBezTo>
                    <a:pt x="38" y="60"/>
                    <a:pt x="37" y="54"/>
                    <a:pt x="32" y="51"/>
                  </a:cubicBezTo>
                  <a:cubicBezTo>
                    <a:pt x="28" y="47"/>
                    <a:pt x="22" y="49"/>
                    <a:pt x="19" y="53"/>
                  </a:cubicBezTo>
                  <a:cubicBezTo>
                    <a:pt x="16" y="57"/>
                    <a:pt x="16" y="62"/>
                    <a:pt x="19" y="65"/>
                  </a:cubicBezTo>
                  <a:cubicBezTo>
                    <a:pt x="3" y="88"/>
                    <a:pt x="3" y="88"/>
                    <a:pt x="3" y="88"/>
                  </a:cubicBezTo>
                  <a:close/>
                  <a:moveTo>
                    <a:pt x="27" y="93"/>
                  </a:moveTo>
                  <a:cubicBezTo>
                    <a:pt x="73" y="93"/>
                    <a:pt x="73" y="93"/>
                    <a:pt x="73" y="93"/>
                  </a:cubicBezTo>
                  <a:cubicBezTo>
                    <a:pt x="73" y="83"/>
                    <a:pt x="73" y="83"/>
                    <a:pt x="73" y="83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27" y="93"/>
                    <a:pt x="27" y="93"/>
                    <a:pt x="27" y="93"/>
                  </a:cubicBezTo>
                  <a:close/>
                  <a:moveTo>
                    <a:pt x="69" y="42"/>
                  </a:moveTo>
                  <a:cubicBezTo>
                    <a:pt x="77" y="31"/>
                    <a:pt x="77" y="31"/>
                    <a:pt x="77" y="3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6" y="12"/>
                    <a:pt x="26" y="12"/>
                    <a:pt x="26" y="12"/>
                  </a:cubicBezTo>
                  <a:lnTo>
                    <a:pt x="69" y="4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70" name="Google Shape;570;p24"/>
          <p:cNvGrpSpPr/>
          <p:nvPr/>
        </p:nvGrpSpPr>
        <p:grpSpPr>
          <a:xfrm>
            <a:off x="7783814" y="3109411"/>
            <a:ext cx="4001785" cy="1077403"/>
            <a:chOff x="7634067" y="2174386"/>
            <a:chExt cx="3690994" cy="1021594"/>
          </a:xfrm>
        </p:grpSpPr>
        <p:sp>
          <p:nvSpPr>
            <p:cNvPr id="571" name="Google Shape;571;p24"/>
            <p:cNvSpPr/>
            <p:nvPr/>
          </p:nvSpPr>
          <p:spPr>
            <a:xfrm>
              <a:off x="7634067" y="2495578"/>
              <a:ext cx="3690994" cy="7004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72" name="Google Shape;572;p24"/>
            <p:cNvSpPr txBox="1"/>
            <p:nvPr/>
          </p:nvSpPr>
          <p:spPr>
            <a:xfrm>
              <a:off x="7635884" y="2174386"/>
              <a:ext cx="1067838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STAGE 01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73" name="Google Shape;573;p24"/>
          <p:cNvGrpSpPr/>
          <p:nvPr/>
        </p:nvGrpSpPr>
        <p:grpSpPr>
          <a:xfrm>
            <a:off x="7783814" y="4439707"/>
            <a:ext cx="4001785" cy="1077403"/>
            <a:chOff x="7634067" y="2174386"/>
            <a:chExt cx="3690994" cy="1021594"/>
          </a:xfrm>
        </p:grpSpPr>
        <p:sp>
          <p:nvSpPr>
            <p:cNvPr id="574" name="Google Shape;574;p24"/>
            <p:cNvSpPr/>
            <p:nvPr/>
          </p:nvSpPr>
          <p:spPr>
            <a:xfrm>
              <a:off x="7634067" y="2495578"/>
              <a:ext cx="3690994" cy="7004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75" name="Google Shape;575;p24"/>
            <p:cNvSpPr txBox="1"/>
            <p:nvPr/>
          </p:nvSpPr>
          <p:spPr>
            <a:xfrm>
              <a:off x="7635884" y="2174386"/>
              <a:ext cx="1067838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STAGE 02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76" name="Google Shape;576;p24"/>
          <p:cNvGrpSpPr/>
          <p:nvPr/>
        </p:nvGrpSpPr>
        <p:grpSpPr>
          <a:xfrm>
            <a:off x="7783814" y="5770003"/>
            <a:ext cx="4001785" cy="1077403"/>
            <a:chOff x="7634067" y="2174386"/>
            <a:chExt cx="3690994" cy="1021594"/>
          </a:xfrm>
        </p:grpSpPr>
        <p:sp>
          <p:nvSpPr>
            <p:cNvPr id="577" name="Google Shape;577;p24"/>
            <p:cNvSpPr/>
            <p:nvPr/>
          </p:nvSpPr>
          <p:spPr>
            <a:xfrm>
              <a:off x="7634067" y="2495578"/>
              <a:ext cx="3690994" cy="7004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78" name="Google Shape;578;p24"/>
            <p:cNvSpPr txBox="1"/>
            <p:nvPr/>
          </p:nvSpPr>
          <p:spPr>
            <a:xfrm>
              <a:off x="7635884" y="2174386"/>
              <a:ext cx="1067838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STAGE 03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579" name="Google Shape;579;p24"/>
          <p:cNvSpPr/>
          <p:nvPr/>
        </p:nvSpPr>
        <p:spPr>
          <a:xfrm>
            <a:off x="354" y="1528093"/>
            <a:ext cx="6429022" cy="513464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0" name="Google Shape;580;p24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25"/>
          <p:cNvSpPr/>
          <p:nvPr/>
        </p:nvSpPr>
        <p:spPr>
          <a:xfrm>
            <a:off x="0" y="1764694"/>
            <a:ext cx="4532703" cy="471648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587" name="Google Shape;587;p25"/>
          <p:cNvGrpSpPr/>
          <p:nvPr/>
        </p:nvGrpSpPr>
        <p:grpSpPr>
          <a:xfrm>
            <a:off x="4658921" y="1764170"/>
            <a:ext cx="4436024" cy="2304018"/>
            <a:chOff x="4417255" y="1672786"/>
            <a:chExt cx="4206239" cy="2184670"/>
          </a:xfrm>
        </p:grpSpPr>
        <p:sp>
          <p:nvSpPr>
            <p:cNvPr id="588" name="Google Shape;588;p25"/>
            <p:cNvSpPr/>
            <p:nvPr/>
          </p:nvSpPr>
          <p:spPr>
            <a:xfrm>
              <a:off x="4417255" y="1672786"/>
              <a:ext cx="4206239" cy="218467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89" name="Google Shape;589;p25"/>
            <p:cNvSpPr/>
            <p:nvPr/>
          </p:nvSpPr>
          <p:spPr>
            <a:xfrm>
              <a:off x="4926006" y="2421619"/>
              <a:ext cx="687003" cy="687003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590" name="Google Shape;590;p25"/>
            <p:cNvGrpSpPr/>
            <p:nvPr/>
          </p:nvGrpSpPr>
          <p:grpSpPr>
            <a:xfrm>
              <a:off x="5072091" y="2572914"/>
              <a:ext cx="383755" cy="384412"/>
              <a:chOff x="7287419" y="3505994"/>
              <a:chExt cx="464344" cy="465138"/>
            </a:xfrm>
          </p:grpSpPr>
          <p:sp>
            <p:nvSpPr>
              <p:cNvPr id="591" name="Google Shape;591;p25"/>
              <p:cNvSpPr/>
              <p:nvPr/>
            </p:nvSpPr>
            <p:spPr>
              <a:xfrm>
                <a:off x="7287419" y="3549650"/>
                <a:ext cx="423069" cy="421482"/>
              </a:xfrm>
              <a:custGeom>
                <a:rect b="b" l="l" r="r" t="t"/>
                <a:pathLst>
                  <a:path extrusionOk="0" h="21600" w="21502">
                    <a:moveTo>
                      <a:pt x="19917" y="7880"/>
                    </a:moveTo>
                    <a:lnTo>
                      <a:pt x="18875" y="8932"/>
                    </a:lnTo>
                    <a:cubicBezTo>
                      <a:pt x="18730" y="9079"/>
                      <a:pt x="18497" y="9079"/>
                      <a:pt x="18353" y="8932"/>
                    </a:cubicBezTo>
                    <a:lnTo>
                      <a:pt x="17048" y="7617"/>
                    </a:lnTo>
                    <a:lnTo>
                      <a:pt x="15991" y="10290"/>
                    </a:lnTo>
                    <a:lnTo>
                      <a:pt x="16080" y="10064"/>
                    </a:lnTo>
                    <a:cubicBezTo>
                      <a:pt x="13859" y="7826"/>
                      <a:pt x="11601" y="7544"/>
                      <a:pt x="9565" y="7291"/>
                    </a:cubicBezTo>
                    <a:cubicBezTo>
                      <a:pt x="8910" y="7210"/>
                      <a:pt x="8276" y="7126"/>
                      <a:pt x="7652" y="6990"/>
                    </a:cubicBezTo>
                    <a:lnTo>
                      <a:pt x="13918" y="4456"/>
                    </a:lnTo>
                    <a:lnTo>
                      <a:pt x="12652" y="3179"/>
                    </a:lnTo>
                    <a:cubicBezTo>
                      <a:pt x="12508" y="3033"/>
                      <a:pt x="12508" y="2798"/>
                      <a:pt x="12652" y="2652"/>
                    </a:cubicBezTo>
                    <a:lnTo>
                      <a:pt x="13695" y="1598"/>
                    </a:lnTo>
                    <a:cubicBezTo>
                      <a:pt x="13840" y="1453"/>
                      <a:pt x="14073" y="1453"/>
                      <a:pt x="14217" y="1598"/>
                    </a:cubicBezTo>
                    <a:lnTo>
                      <a:pt x="19917" y="7353"/>
                    </a:lnTo>
                    <a:cubicBezTo>
                      <a:pt x="20062" y="7499"/>
                      <a:pt x="20062" y="7734"/>
                      <a:pt x="19917" y="7880"/>
                    </a:cubicBezTo>
                    <a:moveTo>
                      <a:pt x="12292" y="19639"/>
                    </a:moveTo>
                    <a:cubicBezTo>
                      <a:pt x="12200" y="19872"/>
                      <a:pt x="11999" y="20044"/>
                      <a:pt x="11756" y="20095"/>
                    </a:cubicBezTo>
                    <a:cubicBezTo>
                      <a:pt x="11700" y="20106"/>
                      <a:pt x="11643" y="20111"/>
                      <a:pt x="11587" y="20110"/>
                    </a:cubicBezTo>
                    <a:cubicBezTo>
                      <a:pt x="11400" y="20105"/>
                      <a:pt x="11219" y="20030"/>
                      <a:pt x="11084" y="19892"/>
                    </a:cubicBezTo>
                    <a:lnTo>
                      <a:pt x="1692" y="10517"/>
                    </a:lnTo>
                    <a:cubicBezTo>
                      <a:pt x="1519" y="10343"/>
                      <a:pt x="1443" y="10094"/>
                      <a:pt x="1488" y="9852"/>
                    </a:cubicBezTo>
                    <a:cubicBezTo>
                      <a:pt x="1533" y="9610"/>
                      <a:pt x="1695" y="9407"/>
                      <a:pt x="1917" y="9308"/>
                    </a:cubicBezTo>
                    <a:lnTo>
                      <a:pt x="6505" y="7453"/>
                    </a:lnTo>
                    <a:cubicBezTo>
                      <a:pt x="9597" y="8490"/>
                      <a:pt x="12689" y="7491"/>
                      <a:pt x="15781" y="10821"/>
                    </a:cubicBezTo>
                    <a:cubicBezTo>
                      <a:pt x="15781" y="10821"/>
                      <a:pt x="12292" y="19639"/>
                      <a:pt x="12292" y="19639"/>
                    </a:cubicBezTo>
                    <a:close/>
                    <a:moveTo>
                      <a:pt x="15260" y="545"/>
                    </a:moveTo>
                    <a:cubicBezTo>
                      <a:pt x="14912" y="193"/>
                      <a:pt x="14449" y="0"/>
                      <a:pt x="13956" y="0"/>
                    </a:cubicBezTo>
                    <a:cubicBezTo>
                      <a:pt x="13463" y="0"/>
                      <a:pt x="13000" y="193"/>
                      <a:pt x="12651" y="546"/>
                    </a:cubicBezTo>
                    <a:lnTo>
                      <a:pt x="11610" y="1598"/>
                    </a:lnTo>
                    <a:cubicBezTo>
                      <a:pt x="11261" y="1949"/>
                      <a:pt x="11068" y="2417"/>
                      <a:pt x="11068" y="2915"/>
                    </a:cubicBezTo>
                    <a:cubicBezTo>
                      <a:pt x="11068" y="3265"/>
                      <a:pt x="11164" y="3601"/>
                      <a:pt x="11342" y="3893"/>
                    </a:cubicBezTo>
                    <a:lnTo>
                      <a:pt x="1324" y="7944"/>
                    </a:lnTo>
                    <a:cubicBezTo>
                      <a:pt x="654" y="8241"/>
                      <a:pt x="173" y="8851"/>
                      <a:pt x="38" y="9575"/>
                    </a:cubicBezTo>
                    <a:cubicBezTo>
                      <a:pt x="-98" y="10302"/>
                      <a:pt x="130" y="11048"/>
                      <a:pt x="654" y="11576"/>
                    </a:cubicBezTo>
                    <a:lnTo>
                      <a:pt x="10041" y="20946"/>
                    </a:lnTo>
                    <a:cubicBezTo>
                      <a:pt x="10445" y="21354"/>
                      <a:pt x="10982" y="21586"/>
                      <a:pt x="11549" y="21599"/>
                    </a:cubicBezTo>
                    <a:cubicBezTo>
                      <a:pt x="11562" y="21599"/>
                      <a:pt x="11593" y="21599"/>
                      <a:pt x="11605" y="21599"/>
                    </a:cubicBezTo>
                    <a:cubicBezTo>
                      <a:pt x="11754" y="21599"/>
                      <a:pt x="11906" y="21584"/>
                      <a:pt x="12056" y="21553"/>
                    </a:cubicBezTo>
                    <a:cubicBezTo>
                      <a:pt x="12789" y="21399"/>
                      <a:pt x="13390" y="20888"/>
                      <a:pt x="13662" y="20191"/>
                    </a:cubicBezTo>
                    <a:lnTo>
                      <a:pt x="17604" y="10229"/>
                    </a:lnTo>
                    <a:cubicBezTo>
                      <a:pt x="17902" y="10426"/>
                      <a:pt x="18250" y="10532"/>
                      <a:pt x="18613" y="10532"/>
                    </a:cubicBezTo>
                    <a:cubicBezTo>
                      <a:pt x="19107" y="10532"/>
                      <a:pt x="19570" y="10338"/>
                      <a:pt x="19918" y="9986"/>
                    </a:cubicBezTo>
                    <a:lnTo>
                      <a:pt x="20957" y="8937"/>
                    </a:lnTo>
                    <a:cubicBezTo>
                      <a:pt x="21308" y="8585"/>
                      <a:pt x="21502" y="8116"/>
                      <a:pt x="21502" y="7617"/>
                    </a:cubicBezTo>
                    <a:cubicBezTo>
                      <a:pt x="21502" y="7117"/>
                      <a:pt x="21308" y="6648"/>
                      <a:pt x="20961" y="6300"/>
                    </a:cubicBezTo>
                    <a:cubicBezTo>
                      <a:pt x="20961" y="6300"/>
                      <a:pt x="15260" y="545"/>
                      <a:pt x="15260" y="54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2" name="Google Shape;592;p25"/>
              <p:cNvSpPr/>
              <p:nvPr/>
            </p:nvSpPr>
            <p:spPr>
              <a:xfrm>
                <a:off x="7490619" y="3738563"/>
                <a:ext cx="72231" cy="73025"/>
              </a:xfrm>
              <a:custGeom>
                <a:rect b="b" l="l" r="r" t="t"/>
                <a:pathLst>
                  <a:path extrusionOk="0" h="21600" w="21600">
                    <a:moveTo>
                      <a:pt x="10800" y="4320"/>
                    </a:moveTo>
                    <a:cubicBezTo>
                      <a:pt x="14381" y="4320"/>
                      <a:pt x="17279" y="7222"/>
                      <a:pt x="17279" y="10800"/>
                    </a:cubicBezTo>
                    <a:cubicBezTo>
                      <a:pt x="17279" y="14377"/>
                      <a:pt x="14381" y="17279"/>
                      <a:pt x="10800" y="17279"/>
                    </a:cubicBezTo>
                    <a:cubicBezTo>
                      <a:pt x="7218" y="17279"/>
                      <a:pt x="4319" y="14377"/>
                      <a:pt x="4319" y="10800"/>
                    </a:cubicBezTo>
                    <a:cubicBezTo>
                      <a:pt x="4319" y="7222"/>
                      <a:pt x="7218" y="4320"/>
                      <a:pt x="10800" y="4320"/>
                    </a:cubicBezTo>
                    <a:moveTo>
                      <a:pt x="10800" y="21599"/>
                    </a:moveTo>
                    <a:cubicBezTo>
                      <a:pt x="16752" y="21599"/>
                      <a:pt x="21600" y="16756"/>
                      <a:pt x="21600" y="10800"/>
                    </a:cubicBezTo>
                    <a:cubicBezTo>
                      <a:pt x="21600" y="4843"/>
                      <a:pt x="16752" y="0"/>
                      <a:pt x="10800" y="0"/>
                    </a:cubicBezTo>
                    <a:cubicBezTo>
                      <a:pt x="4847" y="0"/>
                      <a:pt x="0" y="4843"/>
                      <a:pt x="0" y="10800"/>
                    </a:cubicBezTo>
                    <a:cubicBezTo>
                      <a:pt x="0" y="16756"/>
                      <a:pt x="4847" y="21599"/>
                      <a:pt x="10800" y="21599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3" name="Google Shape;593;p25"/>
              <p:cNvSpPr/>
              <p:nvPr/>
            </p:nvSpPr>
            <p:spPr>
              <a:xfrm>
                <a:off x="7679532" y="3505994"/>
                <a:ext cx="72231" cy="73025"/>
              </a:xfrm>
              <a:custGeom>
                <a:rect b="b" l="l" r="r" t="t"/>
                <a:pathLst>
                  <a:path extrusionOk="0" h="21600" w="21600">
                    <a:moveTo>
                      <a:pt x="10800" y="17279"/>
                    </a:moveTo>
                    <a:cubicBezTo>
                      <a:pt x="7218" y="17279"/>
                      <a:pt x="4320" y="14377"/>
                      <a:pt x="4320" y="10800"/>
                    </a:cubicBezTo>
                    <a:cubicBezTo>
                      <a:pt x="4320" y="7222"/>
                      <a:pt x="7218" y="4320"/>
                      <a:pt x="10800" y="4320"/>
                    </a:cubicBezTo>
                    <a:cubicBezTo>
                      <a:pt x="14381" y="4320"/>
                      <a:pt x="17280" y="7222"/>
                      <a:pt x="17280" y="10800"/>
                    </a:cubicBezTo>
                    <a:cubicBezTo>
                      <a:pt x="17280" y="14377"/>
                      <a:pt x="14381" y="17279"/>
                      <a:pt x="10800" y="17279"/>
                    </a:cubicBezTo>
                    <a:moveTo>
                      <a:pt x="10800" y="0"/>
                    </a:moveTo>
                    <a:cubicBezTo>
                      <a:pt x="4847" y="0"/>
                      <a:pt x="0" y="4843"/>
                      <a:pt x="0" y="10800"/>
                    </a:cubicBezTo>
                    <a:cubicBezTo>
                      <a:pt x="0" y="16756"/>
                      <a:pt x="4847" y="21599"/>
                      <a:pt x="10800" y="21599"/>
                    </a:cubicBezTo>
                    <a:cubicBezTo>
                      <a:pt x="16752" y="21599"/>
                      <a:pt x="21600" y="16756"/>
                      <a:pt x="21600" y="10800"/>
                    </a:cubicBezTo>
                    <a:cubicBezTo>
                      <a:pt x="21600" y="4843"/>
                      <a:pt x="16752" y="0"/>
                      <a:pt x="10800" y="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4" name="Google Shape;594;p25"/>
              <p:cNvSpPr/>
              <p:nvPr/>
            </p:nvSpPr>
            <p:spPr>
              <a:xfrm>
                <a:off x="7403307" y="3724275"/>
                <a:ext cx="57944" cy="57944"/>
              </a:xfrm>
              <a:custGeom>
                <a:rect b="b" l="l" r="r" t="t"/>
                <a:pathLst>
                  <a:path extrusionOk="0" h="21600" w="21600">
                    <a:moveTo>
                      <a:pt x="10800" y="5400"/>
                    </a:moveTo>
                    <a:cubicBezTo>
                      <a:pt x="13779" y="5400"/>
                      <a:pt x="16199" y="7815"/>
                      <a:pt x="16199" y="10800"/>
                    </a:cubicBezTo>
                    <a:cubicBezTo>
                      <a:pt x="16199" y="13784"/>
                      <a:pt x="13779" y="16200"/>
                      <a:pt x="10800" y="16200"/>
                    </a:cubicBezTo>
                    <a:cubicBezTo>
                      <a:pt x="7820" y="16200"/>
                      <a:pt x="5399" y="13784"/>
                      <a:pt x="5399" y="10800"/>
                    </a:cubicBezTo>
                    <a:cubicBezTo>
                      <a:pt x="5399" y="7815"/>
                      <a:pt x="7820" y="5400"/>
                      <a:pt x="10800" y="5400"/>
                    </a:cubicBezTo>
                    <a:moveTo>
                      <a:pt x="0" y="10800"/>
                    </a:moveTo>
                    <a:cubicBezTo>
                      <a:pt x="0" y="16753"/>
                      <a:pt x="4843" y="21599"/>
                      <a:pt x="10800" y="21599"/>
                    </a:cubicBezTo>
                    <a:cubicBezTo>
                      <a:pt x="16756" y="21599"/>
                      <a:pt x="21600" y="16753"/>
                      <a:pt x="21600" y="10800"/>
                    </a:cubicBezTo>
                    <a:cubicBezTo>
                      <a:pt x="21600" y="4846"/>
                      <a:pt x="16756" y="0"/>
                      <a:pt x="10800" y="0"/>
                    </a:cubicBezTo>
                    <a:cubicBezTo>
                      <a:pt x="4843" y="0"/>
                      <a:pt x="0" y="4846"/>
                      <a:pt x="0" y="1080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5" name="Google Shape;595;p25"/>
              <p:cNvSpPr/>
              <p:nvPr/>
            </p:nvSpPr>
            <p:spPr>
              <a:xfrm>
                <a:off x="7461250" y="3825875"/>
                <a:ext cx="29369" cy="28575"/>
              </a:xfrm>
              <a:custGeom>
                <a:rect b="b" l="l" r="r" t="t"/>
                <a:pathLst>
                  <a:path extrusionOk="0" h="21600" w="21600">
                    <a:moveTo>
                      <a:pt x="10800" y="21599"/>
                    </a:moveTo>
                    <a:cubicBezTo>
                      <a:pt x="16758" y="21599"/>
                      <a:pt x="21600" y="16769"/>
                      <a:pt x="21600" y="10800"/>
                    </a:cubicBezTo>
                    <a:cubicBezTo>
                      <a:pt x="21600" y="4830"/>
                      <a:pt x="16758" y="0"/>
                      <a:pt x="10800" y="0"/>
                    </a:cubicBezTo>
                    <a:cubicBezTo>
                      <a:pt x="4841" y="0"/>
                      <a:pt x="0" y="4830"/>
                      <a:pt x="0" y="10800"/>
                    </a:cubicBezTo>
                    <a:cubicBezTo>
                      <a:pt x="0" y="16769"/>
                      <a:pt x="4841" y="21599"/>
                      <a:pt x="10800" y="21599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6" name="Google Shape;596;p25"/>
              <p:cNvSpPr/>
              <p:nvPr/>
            </p:nvSpPr>
            <p:spPr>
              <a:xfrm>
                <a:off x="7693819" y="3607594"/>
                <a:ext cx="28575" cy="29369"/>
              </a:xfrm>
              <a:custGeom>
                <a:rect b="b" l="l" r="r" t="t"/>
                <a:pathLst>
                  <a:path extrusionOk="0" h="21600" w="21600">
                    <a:moveTo>
                      <a:pt x="10800" y="0"/>
                    </a:moveTo>
                    <a:cubicBezTo>
                      <a:pt x="4841" y="0"/>
                      <a:pt x="0" y="4830"/>
                      <a:pt x="0" y="10800"/>
                    </a:cubicBezTo>
                    <a:cubicBezTo>
                      <a:pt x="0" y="16769"/>
                      <a:pt x="4841" y="21599"/>
                      <a:pt x="10800" y="21599"/>
                    </a:cubicBezTo>
                    <a:cubicBezTo>
                      <a:pt x="16758" y="21599"/>
                      <a:pt x="21600" y="16769"/>
                      <a:pt x="21600" y="10800"/>
                    </a:cubicBezTo>
                    <a:cubicBezTo>
                      <a:pt x="21600" y="4830"/>
                      <a:pt x="16758" y="0"/>
                      <a:pt x="10800" y="0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597" name="Google Shape;597;p25"/>
            <p:cNvGrpSpPr/>
            <p:nvPr/>
          </p:nvGrpSpPr>
          <p:grpSpPr>
            <a:xfrm>
              <a:off x="5732689" y="2271451"/>
              <a:ext cx="2441757" cy="866307"/>
              <a:chOff x="6576896" y="2720529"/>
              <a:chExt cx="2441757" cy="866307"/>
            </a:xfrm>
          </p:grpSpPr>
          <p:sp>
            <p:nvSpPr>
              <p:cNvPr id="598" name="Google Shape;598;p25"/>
              <p:cNvSpPr txBox="1"/>
              <p:nvPr/>
            </p:nvSpPr>
            <p:spPr>
              <a:xfrm>
                <a:off x="6576896" y="2720529"/>
                <a:ext cx="1050299" cy="2918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01</a:t>
                </a:r>
                <a:endParaRPr b="1" sz="20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599" name="Google Shape;599;p25"/>
              <p:cNvSpPr/>
              <p:nvPr/>
            </p:nvSpPr>
            <p:spPr>
              <a:xfrm>
                <a:off x="6576897" y="3061535"/>
                <a:ext cx="2441756" cy="5253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</a:t>
                </a:r>
                <a:endParaRPr sz="8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600" name="Google Shape;600;p25"/>
          <p:cNvGrpSpPr/>
          <p:nvPr/>
        </p:nvGrpSpPr>
        <p:grpSpPr>
          <a:xfrm>
            <a:off x="7314603" y="4177163"/>
            <a:ext cx="4436024" cy="2304018"/>
            <a:chOff x="6935373" y="3960787"/>
            <a:chExt cx="4206239" cy="2184670"/>
          </a:xfrm>
        </p:grpSpPr>
        <p:sp>
          <p:nvSpPr>
            <p:cNvPr id="601" name="Google Shape;601;p25"/>
            <p:cNvSpPr/>
            <p:nvPr/>
          </p:nvSpPr>
          <p:spPr>
            <a:xfrm>
              <a:off x="6935373" y="3960787"/>
              <a:ext cx="4206239" cy="218467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02" name="Google Shape;602;p25"/>
            <p:cNvSpPr/>
            <p:nvPr/>
          </p:nvSpPr>
          <p:spPr>
            <a:xfrm>
              <a:off x="7639067" y="4709620"/>
              <a:ext cx="687003" cy="687003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03" name="Google Shape;603;p25"/>
            <p:cNvGrpSpPr/>
            <p:nvPr/>
          </p:nvGrpSpPr>
          <p:grpSpPr>
            <a:xfrm>
              <a:off x="7790690" y="4861243"/>
              <a:ext cx="383755" cy="383755"/>
              <a:chOff x="3510757" y="2582069"/>
              <a:chExt cx="464344" cy="464344"/>
            </a:xfrm>
          </p:grpSpPr>
          <p:sp>
            <p:nvSpPr>
              <p:cNvPr id="604" name="Google Shape;604;p25"/>
              <p:cNvSpPr/>
              <p:nvPr/>
            </p:nvSpPr>
            <p:spPr>
              <a:xfrm>
                <a:off x="3510757" y="2582069"/>
                <a:ext cx="464344" cy="464344"/>
              </a:xfrm>
              <a:custGeom>
                <a:rect b="b" l="l" r="r" t="t"/>
                <a:pathLst>
                  <a:path extrusionOk="0" h="21600" w="21600">
                    <a:moveTo>
                      <a:pt x="13499" y="14850"/>
                    </a:moveTo>
                    <a:cubicBezTo>
                      <a:pt x="9772" y="14850"/>
                      <a:pt x="6749" y="11827"/>
                      <a:pt x="6749" y="8100"/>
                    </a:cubicBezTo>
                    <a:cubicBezTo>
                      <a:pt x="6749" y="4372"/>
                      <a:pt x="9772" y="1350"/>
                      <a:pt x="13499" y="1350"/>
                    </a:cubicBezTo>
                    <a:cubicBezTo>
                      <a:pt x="17227" y="1350"/>
                      <a:pt x="20249" y="4372"/>
                      <a:pt x="20249" y="8100"/>
                    </a:cubicBezTo>
                    <a:cubicBezTo>
                      <a:pt x="20249" y="11827"/>
                      <a:pt x="17227" y="14850"/>
                      <a:pt x="13499" y="14850"/>
                    </a:cubicBezTo>
                    <a:moveTo>
                      <a:pt x="3236" y="20042"/>
                    </a:moveTo>
                    <a:cubicBezTo>
                      <a:pt x="3019" y="20266"/>
                      <a:pt x="2718" y="20408"/>
                      <a:pt x="2382" y="20408"/>
                    </a:cubicBezTo>
                    <a:cubicBezTo>
                      <a:pt x="1724" y="20408"/>
                      <a:pt x="1191" y="19875"/>
                      <a:pt x="1191" y="19218"/>
                    </a:cubicBezTo>
                    <a:cubicBezTo>
                      <a:pt x="1191" y="18881"/>
                      <a:pt x="1332" y="18580"/>
                      <a:pt x="1557" y="18363"/>
                    </a:cubicBezTo>
                    <a:lnTo>
                      <a:pt x="1551" y="18358"/>
                    </a:lnTo>
                    <a:lnTo>
                      <a:pt x="6996" y="12913"/>
                    </a:lnTo>
                    <a:cubicBezTo>
                      <a:pt x="7472" y="13555"/>
                      <a:pt x="8039" y="14122"/>
                      <a:pt x="8680" y="14599"/>
                    </a:cubicBezTo>
                    <a:cubicBezTo>
                      <a:pt x="8680" y="14599"/>
                      <a:pt x="3236" y="20042"/>
                      <a:pt x="3236" y="20042"/>
                    </a:cubicBezTo>
                    <a:close/>
                    <a:moveTo>
                      <a:pt x="13499" y="0"/>
                    </a:moveTo>
                    <a:cubicBezTo>
                      <a:pt x="9026" y="0"/>
                      <a:pt x="5399" y="3626"/>
                      <a:pt x="5399" y="8100"/>
                    </a:cubicBezTo>
                    <a:cubicBezTo>
                      <a:pt x="5399" y="9467"/>
                      <a:pt x="5742" y="10754"/>
                      <a:pt x="6341" y="11884"/>
                    </a:cubicBezTo>
                    <a:lnTo>
                      <a:pt x="709" y="17515"/>
                    </a:lnTo>
                    <a:lnTo>
                      <a:pt x="713" y="17520"/>
                    </a:lnTo>
                    <a:cubicBezTo>
                      <a:pt x="274" y="17953"/>
                      <a:pt x="0" y="18552"/>
                      <a:pt x="0" y="19218"/>
                    </a:cubicBezTo>
                    <a:cubicBezTo>
                      <a:pt x="0" y="20533"/>
                      <a:pt x="1066" y="21599"/>
                      <a:pt x="2382" y="21599"/>
                    </a:cubicBezTo>
                    <a:cubicBezTo>
                      <a:pt x="3047" y="21599"/>
                      <a:pt x="3647" y="21326"/>
                      <a:pt x="4079" y="20885"/>
                    </a:cubicBezTo>
                    <a:lnTo>
                      <a:pt x="4078" y="20884"/>
                    </a:lnTo>
                    <a:lnTo>
                      <a:pt x="9708" y="15255"/>
                    </a:lnTo>
                    <a:cubicBezTo>
                      <a:pt x="10839" y="15856"/>
                      <a:pt x="12128" y="16200"/>
                      <a:pt x="13499" y="16200"/>
                    </a:cubicBezTo>
                    <a:cubicBezTo>
                      <a:pt x="17973" y="16200"/>
                      <a:pt x="21600" y="12573"/>
                      <a:pt x="21600" y="8100"/>
                    </a:cubicBezTo>
                    <a:cubicBezTo>
                      <a:pt x="21600" y="3626"/>
                      <a:pt x="17973" y="0"/>
                      <a:pt x="13499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82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05" name="Google Shape;605;p25"/>
              <p:cNvSpPr/>
              <p:nvPr/>
            </p:nvSpPr>
            <p:spPr>
              <a:xfrm>
                <a:off x="3698875" y="2654300"/>
                <a:ext cx="109538" cy="108744"/>
              </a:xfrm>
              <a:custGeom>
                <a:rect b="b" l="l" r="r" t="t"/>
                <a:pathLst>
                  <a:path extrusionOk="0" h="21600" w="21600">
                    <a:moveTo>
                      <a:pt x="20160" y="0"/>
                    </a:moveTo>
                    <a:cubicBezTo>
                      <a:pt x="9025" y="0"/>
                      <a:pt x="0" y="9025"/>
                      <a:pt x="0" y="20160"/>
                    </a:cubicBezTo>
                    <a:cubicBezTo>
                      <a:pt x="0" y="20954"/>
                      <a:pt x="644" y="21600"/>
                      <a:pt x="1440" y="21600"/>
                    </a:cubicBezTo>
                    <a:cubicBezTo>
                      <a:pt x="2235" y="21600"/>
                      <a:pt x="2880" y="20954"/>
                      <a:pt x="2880" y="20160"/>
                    </a:cubicBezTo>
                    <a:cubicBezTo>
                      <a:pt x="2880" y="10618"/>
                      <a:pt x="10617" y="2880"/>
                      <a:pt x="20160" y="2880"/>
                    </a:cubicBezTo>
                    <a:cubicBezTo>
                      <a:pt x="20955" y="2880"/>
                      <a:pt x="21599" y="2234"/>
                      <a:pt x="21599" y="1440"/>
                    </a:cubicBezTo>
                    <a:cubicBezTo>
                      <a:pt x="21599" y="645"/>
                      <a:pt x="20955" y="0"/>
                      <a:pt x="20160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82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606" name="Google Shape;606;p25"/>
            <p:cNvGrpSpPr/>
            <p:nvPr/>
          </p:nvGrpSpPr>
          <p:grpSpPr>
            <a:xfrm>
              <a:off x="8437051" y="4559451"/>
              <a:ext cx="2493547" cy="866307"/>
              <a:chOff x="6576896" y="2720529"/>
              <a:chExt cx="2493547" cy="866307"/>
            </a:xfrm>
          </p:grpSpPr>
          <p:sp>
            <p:nvSpPr>
              <p:cNvPr id="607" name="Google Shape;607;p25"/>
              <p:cNvSpPr txBox="1"/>
              <p:nvPr/>
            </p:nvSpPr>
            <p:spPr>
              <a:xfrm>
                <a:off x="6576896" y="2720529"/>
                <a:ext cx="1050299" cy="2918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04</a:t>
                </a:r>
                <a:endParaRPr b="1" sz="20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08" name="Google Shape;608;p25"/>
              <p:cNvSpPr/>
              <p:nvPr/>
            </p:nvSpPr>
            <p:spPr>
              <a:xfrm>
                <a:off x="6576897" y="3061535"/>
                <a:ext cx="2493546" cy="5253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</a:t>
                </a:r>
                <a:endParaRPr sz="8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609" name="Google Shape;609;p25"/>
          <p:cNvGrpSpPr/>
          <p:nvPr/>
        </p:nvGrpSpPr>
        <p:grpSpPr>
          <a:xfrm>
            <a:off x="4658921" y="4177170"/>
            <a:ext cx="2522156" cy="2304020"/>
            <a:chOff x="4417255" y="3960787"/>
            <a:chExt cx="2391509" cy="2184670"/>
          </a:xfrm>
        </p:grpSpPr>
        <p:sp>
          <p:nvSpPr>
            <p:cNvPr id="610" name="Google Shape;610;p25"/>
            <p:cNvSpPr/>
            <p:nvPr/>
          </p:nvSpPr>
          <p:spPr>
            <a:xfrm>
              <a:off x="4417255" y="3960787"/>
              <a:ext cx="2391509" cy="218467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11" name="Google Shape;611;p25"/>
            <p:cNvSpPr/>
            <p:nvPr/>
          </p:nvSpPr>
          <p:spPr>
            <a:xfrm>
              <a:off x="5269507" y="4262787"/>
              <a:ext cx="687003" cy="687003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12" name="Google Shape;612;p25"/>
            <p:cNvGrpSpPr/>
            <p:nvPr/>
          </p:nvGrpSpPr>
          <p:grpSpPr>
            <a:xfrm>
              <a:off x="5481155" y="4414462"/>
              <a:ext cx="263709" cy="384412"/>
              <a:chOff x="3582988" y="3510757"/>
              <a:chExt cx="319088" cy="465138"/>
            </a:xfrm>
          </p:grpSpPr>
          <p:sp>
            <p:nvSpPr>
              <p:cNvPr id="613" name="Google Shape;613;p25"/>
              <p:cNvSpPr/>
              <p:nvPr/>
            </p:nvSpPr>
            <p:spPr>
              <a:xfrm>
                <a:off x="3582988" y="3510757"/>
                <a:ext cx="319088" cy="465138"/>
              </a:xfrm>
              <a:custGeom>
                <a:rect b="b" l="l" r="r" t="t"/>
                <a:pathLst>
                  <a:path extrusionOk="0" h="21600" w="21600">
                    <a:moveTo>
                      <a:pt x="15386" y="14175"/>
                    </a:moveTo>
                    <a:lnTo>
                      <a:pt x="6223" y="14175"/>
                    </a:lnTo>
                    <a:cubicBezTo>
                      <a:pt x="5734" y="13446"/>
                      <a:pt x="5147" y="12716"/>
                      <a:pt x="4568" y="12003"/>
                    </a:cubicBezTo>
                    <a:cubicBezTo>
                      <a:pt x="3287" y="10427"/>
                      <a:pt x="1963" y="8797"/>
                      <a:pt x="1963" y="7425"/>
                    </a:cubicBezTo>
                    <a:cubicBezTo>
                      <a:pt x="1963" y="4075"/>
                      <a:pt x="5927" y="1350"/>
                      <a:pt x="10800" y="1350"/>
                    </a:cubicBezTo>
                    <a:cubicBezTo>
                      <a:pt x="15672" y="1350"/>
                      <a:pt x="19636" y="4075"/>
                      <a:pt x="19636" y="7425"/>
                    </a:cubicBezTo>
                    <a:cubicBezTo>
                      <a:pt x="19636" y="8787"/>
                      <a:pt x="18312" y="10425"/>
                      <a:pt x="17029" y="12011"/>
                    </a:cubicBezTo>
                    <a:cubicBezTo>
                      <a:pt x="16455" y="12723"/>
                      <a:pt x="15873" y="13449"/>
                      <a:pt x="15386" y="14175"/>
                    </a:cubicBezTo>
                    <a:moveTo>
                      <a:pt x="10800" y="20249"/>
                    </a:moveTo>
                    <a:cubicBezTo>
                      <a:pt x="9805" y="20249"/>
                      <a:pt x="9347" y="20171"/>
                      <a:pt x="8839" y="19406"/>
                    </a:cubicBezTo>
                    <a:lnTo>
                      <a:pt x="13000" y="19048"/>
                    </a:lnTo>
                    <a:cubicBezTo>
                      <a:pt x="12398" y="20164"/>
                      <a:pt x="11959" y="20249"/>
                      <a:pt x="10800" y="20249"/>
                    </a:cubicBezTo>
                    <a:moveTo>
                      <a:pt x="7595" y="16813"/>
                    </a:moveTo>
                    <a:cubicBezTo>
                      <a:pt x="7417" y="16407"/>
                      <a:pt x="7215" y="15978"/>
                      <a:pt x="6991" y="15525"/>
                    </a:cubicBezTo>
                    <a:lnTo>
                      <a:pt x="14616" y="15525"/>
                    </a:lnTo>
                    <a:cubicBezTo>
                      <a:pt x="14496" y="15767"/>
                      <a:pt x="14375" y="16010"/>
                      <a:pt x="14270" y="16239"/>
                    </a:cubicBezTo>
                    <a:cubicBezTo>
                      <a:pt x="14270" y="16239"/>
                      <a:pt x="7595" y="16813"/>
                      <a:pt x="7595" y="16813"/>
                    </a:cubicBezTo>
                    <a:close/>
                    <a:moveTo>
                      <a:pt x="13345" y="18343"/>
                    </a:moveTo>
                    <a:lnTo>
                      <a:pt x="8476" y="18762"/>
                    </a:lnTo>
                    <a:cubicBezTo>
                      <a:pt x="8303" y="18416"/>
                      <a:pt x="8116" y="18011"/>
                      <a:pt x="7890" y="17483"/>
                    </a:cubicBezTo>
                    <a:cubicBezTo>
                      <a:pt x="7887" y="17477"/>
                      <a:pt x="7883" y="17469"/>
                      <a:pt x="7881" y="17462"/>
                    </a:cubicBezTo>
                    <a:lnTo>
                      <a:pt x="13957" y="16941"/>
                    </a:lnTo>
                    <a:cubicBezTo>
                      <a:pt x="13871" y="17140"/>
                      <a:pt x="13778" y="17350"/>
                      <a:pt x="13698" y="17537"/>
                    </a:cubicBezTo>
                    <a:cubicBezTo>
                      <a:pt x="13569" y="17841"/>
                      <a:pt x="13453" y="18104"/>
                      <a:pt x="13345" y="18343"/>
                    </a:cubicBezTo>
                    <a:moveTo>
                      <a:pt x="10800" y="0"/>
                    </a:moveTo>
                    <a:cubicBezTo>
                      <a:pt x="4835" y="0"/>
                      <a:pt x="0" y="3324"/>
                      <a:pt x="0" y="7425"/>
                    </a:cubicBezTo>
                    <a:cubicBezTo>
                      <a:pt x="0" y="10146"/>
                      <a:pt x="3621" y="13029"/>
                      <a:pt x="4939" y="15562"/>
                    </a:cubicBezTo>
                    <a:cubicBezTo>
                      <a:pt x="6906" y="19339"/>
                      <a:pt x="6688" y="21599"/>
                      <a:pt x="10800" y="21599"/>
                    </a:cubicBezTo>
                    <a:cubicBezTo>
                      <a:pt x="14972" y="21599"/>
                      <a:pt x="14692" y="19349"/>
                      <a:pt x="16660" y="15577"/>
                    </a:cubicBezTo>
                    <a:cubicBezTo>
                      <a:pt x="17983" y="13039"/>
                      <a:pt x="21600" y="10124"/>
                      <a:pt x="21600" y="7425"/>
                    </a:cubicBezTo>
                    <a:cubicBezTo>
                      <a:pt x="21600" y="3324"/>
                      <a:pt x="16764" y="0"/>
                      <a:pt x="10800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14" name="Google Shape;614;p25"/>
              <p:cNvSpPr/>
              <p:nvPr/>
            </p:nvSpPr>
            <p:spPr>
              <a:xfrm>
                <a:off x="3655219" y="3583782"/>
                <a:ext cx="94456" cy="94456"/>
              </a:xfrm>
              <a:custGeom>
                <a:rect b="b" l="l" r="r" t="t"/>
                <a:pathLst>
                  <a:path extrusionOk="0" h="21600" w="21600">
                    <a:moveTo>
                      <a:pt x="19938" y="0"/>
                    </a:moveTo>
                    <a:cubicBezTo>
                      <a:pt x="8943" y="0"/>
                      <a:pt x="0" y="8942"/>
                      <a:pt x="0" y="19938"/>
                    </a:cubicBezTo>
                    <a:cubicBezTo>
                      <a:pt x="0" y="20855"/>
                      <a:pt x="743" y="21600"/>
                      <a:pt x="1661" y="21600"/>
                    </a:cubicBezTo>
                    <a:cubicBezTo>
                      <a:pt x="2579" y="21600"/>
                      <a:pt x="3323" y="20855"/>
                      <a:pt x="3323" y="19938"/>
                    </a:cubicBezTo>
                    <a:cubicBezTo>
                      <a:pt x="3323" y="10777"/>
                      <a:pt x="10777" y="3323"/>
                      <a:pt x="19938" y="3323"/>
                    </a:cubicBezTo>
                    <a:cubicBezTo>
                      <a:pt x="20856" y="3323"/>
                      <a:pt x="21600" y="2578"/>
                      <a:pt x="21600" y="1661"/>
                    </a:cubicBezTo>
                    <a:cubicBezTo>
                      <a:pt x="21600" y="744"/>
                      <a:pt x="20856" y="0"/>
                      <a:pt x="19938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grpSp>
          <p:nvGrpSpPr>
            <p:cNvPr id="615" name="Google Shape;615;p25"/>
            <p:cNvGrpSpPr/>
            <p:nvPr/>
          </p:nvGrpSpPr>
          <p:grpSpPr>
            <a:xfrm>
              <a:off x="4626087" y="5010141"/>
              <a:ext cx="1982907" cy="852239"/>
              <a:chOff x="6961452" y="2720529"/>
              <a:chExt cx="1982907" cy="852239"/>
            </a:xfrm>
          </p:grpSpPr>
          <p:sp>
            <p:nvSpPr>
              <p:cNvPr id="616" name="Google Shape;616;p25"/>
              <p:cNvSpPr txBox="1"/>
              <p:nvPr/>
            </p:nvSpPr>
            <p:spPr>
              <a:xfrm>
                <a:off x="7390097" y="2720529"/>
                <a:ext cx="1050299" cy="2918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03</a:t>
                </a:r>
                <a:endParaRPr b="1" sz="20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17" name="Google Shape;617;p25"/>
              <p:cNvSpPr/>
              <p:nvPr/>
            </p:nvSpPr>
            <p:spPr>
              <a:xfrm>
                <a:off x="6961452" y="3047467"/>
                <a:ext cx="1982907" cy="5253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</a:t>
                </a:r>
                <a:endParaRPr sz="8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618" name="Google Shape;618;p25"/>
          <p:cNvGrpSpPr/>
          <p:nvPr/>
        </p:nvGrpSpPr>
        <p:grpSpPr>
          <a:xfrm>
            <a:off x="9228471" y="1764170"/>
            <a:ext cx="2522156" cy="2304018"/>
            <a:chOff x="8750103" y="1672786"/>
            <a:chExt cx="2391509" cy="2184670"/>
          </a:xfrm>
        </p:grpSpPr>
        <p:sp>
          <p:nvSpPr>
            <p:cNvPr id="619" name="Google Shape;619;p25"/>
            <p:cNvSpPr/>
            <p:nvPr/>
          </p:nvSpPr>
          <p:spPr>
            <a:xfrm>
              <a:off x="8750103" y="1672786"/>
              <a:ext cx="2391509" cy="218467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20" name="Google Shape;620;p25"/>
            <p:cNvSpPr/>
            <p:nvPr/>
          </p:nvSpPr>
          <p:spPr>
            <a:xfrm>
              <a:off x="9602355" y="1994150"/>
              <a:ext cx="687003" cy="687003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21" name="Google Shape;621;p25"/>
            <p:cNvSpPr/>
            <p:nvPr/>
          </p:nvSpPr>
          <p:spPr>
            <a:xfrm>
              <a:off x="9753978" y="2141287"/>
              <a:ext cx="383755" cy="383755"/>
            </a:xfrm>
            <a:custGeom>
              <a:rect b="b" l="l" r="r" t="t"/>
              <a:pathLst>
                <a:path extrusionOk="0" h="21600" w="21600">
                  <a:moveTo>
                    <a:pt x="16874" y="17549"/>
                  </a:moveTo>
                  <a:cubicBezTo>
                    <a:pt x="15513" y="17549"/>
                    <a:pt x="14343" y="15612"/>
                    <a:pt x="13809" y="12825"/>
                  </a:cubicBezTo>
                  <a:lnTo>
                    <a:pt x="15524" y="12825"/>
                  </a:lnTo>
                  <a:cubicBezTo>
                    <a:pt x="17038" y="12825"/>
                    <a:pt x="18224" y="11343"/>
                    <a:pt x="18224" y="9450"/>
                  </a:cubicBezTo>
                  <a:cubicBezTo>
                    <a:pt x="18224" y="7558"/>
                    <a:pt x="17038" y="6075"/>
                    <a:pt x="15524" y="6075"/>
                  </a:cubicBezTo>
                  <a:lnTo>
                    <a:pt x="13809" y="6075"/>
                  </a:lnTo>
                  <a:cubicBezTo>
                    <a:pt x="14343" y="3289"/>
                    <a:pt x="15513" y="1350"/>
                    <a:pt x="16874" y="1350"/>
                  </a:cubicBezTo>
                  <a:cubicBezTo>
                    <a:pt x="18739" y="1350"/>
                    <a:pt x="20249" y="4976"/>
                    <a:pt x="20249" y="9450"/>
                  </a:cubicBezTo>
                  <a:cubicBezTo>
                    <a:pt x="20249" y="13923"/>
                    <a:pt x="18739" y="17549"/>
                    <a:pt x="16874" y="17549"/>
                  </a:cubicBezTo>
                  <a:moveTo>
                    <a:pt x="8926" y="11482"/>
                  </a:moveTo>
                  <a:lnTo>
                    <a:pt x="8774" y="11482"/>
                  </a:lnTo>
                  <a:lnTo>
                    <a:pt x="8774" y="11475"/>
                  </a:lnTo>
                  <a:cubicBezTo>
                    <a:pt x="8028" y="11475"/>
                    <a:pt x="7424" y="10569"/>
                    <a:pt x="7424" y="9450"/>
                  </a:cubicBezTo>
                  <a:cubicBezTo>
                    <a:pt x="7424" y="8332"/>
                    <a:pt x="8028" y="7425"/>
                    <a:pt x="8774" y="7425"/>
                  </a:cubicBezTo>
                  <a:lnTo>
                    <a:pt x="8926" y="7425"/>
                  </a:lnTo>
                  <a:cubicBezTo>
                    <a:pt x="10200" y="7425"/>
                    <a:pt x="11391" y="6924"/>
                    <a:pt x="12441" y="6063"/>
                  </a:cubicBezTo>
                  <a:cubicBezTo>
                    <a:pt x="12248" y="7149"/>
                    <a:pt x="12149" y="8300"/>
                    <a:pt x="12149" y="9450"/>
                  </a:cubicBezTo>
                  <a:cubicBezTo>
                    <a:pt x="12149" y="10603"/>
                    <a:pt x="12248" y="11758"/>
                    <a:pt x="12442" y="12846"/>
                  </a:cubicBezTo>
                  <a:cubicBezTo>
                    <a:pt x="11393" y="11983"/>
                    <a:pt x="10200" y="11482"/>
                    <a:pt x="8926" y="11482"/>
                  </a:cubicBezTo>
                  <a:moveTo>
                    <a:pt x="8096" y="20249"/>
                  </a:moveTo>
                  <a:lnTo>
                    <a:pt x="5396" y="20249"/>
                  </a:lnTo>
                  <a:lnTo>
                    <a:pt x="5396" y="14175"/>
                  </a:lnTo>
                  <a:cubicBezTo>
                    <a:pt x="5396" y="13683"/>
                    <a:pt x="5264" y="13223"/>
                    <a:pt x="5033" y="12825"/>
                  </a:cubicBezTo>
                  <a:lnTo>
                    <a:pt x="5505" y="12825"/>
                  </a:lnTo>
                  <a:lnTo>
                    <a:pt x="5505" y="12832"/>
                  </a:lnTo>
                  <a:lnTo>
                    <a:pt x="7535" y="12832"/>
                  </a:lnTo>
                  <a:cubicBezTo>
                    <a:pt x="7463" y="13042"/>
                    <a:pt x="7421" y="13265"/>
                    <a:pt x="7421" y="13500"/>
                  </a:cubicBezTo>
                  <a:lnTo>
                    <a:pt x="7421" y="18225"/>
                  </a:lnTo>
                  <a:cubicBezTo>
                    <a:pt x="7421" y="18874"/>
                    <a:pt x="7784" y="19307"/>
                    <a:pt x="8001" y="19565"/>
                  </a:cubicBezTo>
                  <a:cubicBezTo>
                    <a:pt x="8031" y="19601"/>
                    <a:pt x="8065" y="19638"/>
                    <a:pt x="8096" y="19677"/>
                  </a:cubicBezTo>
                  <a:cubicBezTo>
                    <a:pt x="8096" y="19677"/>
                    <a:pt x="8096" y="20249"/>
                    <a:pt x="8096" y="20249"/>
                  </a:cubicBezTo>
                  <a:close/>
                  <a:moveTo>
                    <a:pt x="1349" y="9450"/>
                  </a:moveTo>
                  <a:cubicBezTo>
                    <a:pt x="1349" y="8332"/>
                    <a:pt x="1953" y="7425"/>
                    <a:pt x="2699" y="7425"/>
                  </a:cubicBezTo>
                  <a:lnTo>
                    <a:pt x="7434" y="7425"/>
                  </a:lnTo>
                  <a:cubicBezTo>
                    <a:pt x="7014" y="7916"/>
                    <a:pt x="6749" y="8631"/>
                    <a:pt x="6749" y="9450"/>
                  </a:cubicBezTo>
                  <a:cubicBezTo>
                    <a:pt x="6749" y="10270"/>
                    <a:pt x="7014" y="10984"/>
                    <a:pt x="7434" y="11475"/>
                  </a:cubicBezTo>
                  <a:lnTo>
                    <a:pt x="2699" y="11475"/>
                  </a:lnTo>
                  <a:cubicBezTo>
                    <a:pt x="1953" y="11475"/>
                    <a:pt x="1349" y="10569"/>
                    <a:pt x="1349" y="9450"/>
                  </a:cubicBezTo>
                  <a:moveTo>
                    <a:pt x="13499" y="9450"/>
                  </a:moveTo>
                  <a:cubicBezTo>
                    <a:pt x="13499" y="8749"/>
                    <a:pt x="13540" y="8073"/>
                    <a:pt x="13610" y="7425"/>
                  </a:cubicBezTo>
                  <a:lnTo>
                    <a:pt x="15524" y="7425"/>
                  </a:lnTo>
                  <a:cubicBezTo>
                    <a:pt x="16269" y="7425"/>
                    <a:pt x="16874" y="8332"/>
                    <a:pt x="16874" y="9450"/>
                  </a:cubicBezTo>
                  <a:cubicBezTo>
                    <a:pt x="16874" y="10569"/>
                    <a:pt x="16269" y="11475"/>
                    <a:pt x="15524" y="11475"/>
                  </a:cubicBezTo>
                  <a:lnTo>
                    <a:pt x="13610" y="11475"/>
                  </a:lnTo>
                  <a:cubicBezTo>
                    <a:pt x="13540" y="10826"/>
                    <a:pt x="13499" y="10151"/>
                    <a:pt x="13499" y="9450"/>
                  </a:cubicBezTo>
                  <a:moveTo>
                    <a:pt x="16874" y="0"/>
                  </a:moveTo>
                  <a:cubicBezTo>
                    <a:pt x="15489" y="0"/>
                    <a:pt x="14400" y="951"/>
                    <a:pt x="13618" y="2420"/>
                  </a:cubicBezTo>
                  <a:lnTo>
                    <a:pt x="13604" y="2412"/>
                  </a:lnTo>
                  <a:cubicBezTo>
                    <a:pt x="12469" y="4635"/>
                    <a:pt x="10778" y="6075"/>
                    <a:pt x="8926" y="6075"/>
                  </a:cubicBezTo>
                  <a:lnTo>
                    <a:pt x="8479" y="6075"/>
                  </a:lnTo>
                  <a:lnTo>
                    <a:pt x="5505" y="6075"/>
                  </a:lnTo>
                  <a:lnTo>
                    <a:pt x="2699" y="6075"/>
                  </a:lnTo>
                  <a:cubicBezTo>
                    <a:pt x="1185" y="6075"/>
                    <a:pt x="0" y="7558"/>
                    <a:pt x="0" y="9450"/>
                  </a:cubicBezTo>
                  <a:cubicBezTo>
                    <a:pt x="0" y="11343"/>
                    <a:pt x="1185" y="12825"/>
                    <a:pt x="2699" y="12825"/>
                  </a:cubicBezTo>
                  <a:cubicBezTo>
                    <a:pt x="3443" y="12827"/>
                    <a:pt x="4046" y="13430"/>
                    <a:pt x="4046" y="14175"/>
                  </a:cubicBezTo>
                  <a:lnTo>
                    <a:pt x="4046" y="20249"/>
                  </a:lnTo>
                  <a:cubicBezTo>
                    <a:pt x="4046" y="20996"/>
                    <a:pt x="4651" y="21599"/>
                    <a:pt x="5396" y="21599"/>
                  </a:cubicBezTo>
                  <a:lnTo>
                    <a:pt x="8096" y="21599"/>
                  </a:lnTo>
                  <a:cubicBezTo>
                    <a:pt x="8842" y="21599"/>
                    <a:pt x="9446" y="20996"/>
                    <a:pt x="9446" y="20249"/>
                  </a:cubicBezTo>
                  <a:lnTo>
                    <a:pt x="9446" y="19575"/>
                  </a:lnTo>
                  <a:cubicBezTo>
                    <a:pt x="9446" y="18900"/>
                    <a:pt x="8771" y="18598"/>
                    <a:pt x="8771" y="18225"/>
                  </a:cubicBezTo>
                  <a:lnTo>
                    <a:pt x="8771" y="13500"/>
                  </a:lnTo>
                  <a:cubicBezTo>
                    <a:pt x="8771" y="13484"/>
                    <a:pt x="8781" y="13473"/>
                    <a:pt x="8782" y="13458"/>
                  </a:cubicBezTo>
                  <a:cubicBezTo>
                    <a:pt x="8789" y="13361"/>
                    <a:pt x="8815" y="13271"/>
                    <a:pt x="8859" y="13191"/>
                  </a:cubicBezTo>
                  <a:cubicBezTo>
                    <a:pt x="8871" y="13169"/>
                    <a:pt x="8884" y="13151"/>
                    <a:pt x="8898" y="13132"/>
                  </a:cubicBezTo>
                  <a:cubicBezTo>
                    <a:pt x="8952" y="13051"/>
                    <a:pt x="9020" y="12985"/>
                    <a:pt x="9103" y="12934"/>
                  </a:cubicBezTo>
                  <a:cubicBezTo>
                    <a:pt x="9107" y="12931"/>
                    <a:pt x="9108" y="12927"/>
                    <a:pt x="9112" y="12925"/>
                  </a:cubicBezTo>
                  <a:cubicBezTo>
                    <a:pt x="9115" y="12925"/>
                    <a:pt x="9117" y="12922"/>
                    <a:pt x="9120" y="12922"/>
                  </a:cubicBezTo>
                  <a:cubicBezTo>
                    <a:pt x="9174" y="12892"/>
                    <a:pt x="9238" y="12885"/>
                    <a:pt x="9299" y="12868"/>
                  </a:cubicBezTo>
                  <a:cubicBezTo>
                    <a:pt x="11003" y="13049"/>
                    <a:pt x="12545" y="14424"/>
                    <a:pt x="13604" y="16495"/>
                  </a:cubicBezTo>
                  <a:lnTo>
                    <a:pt x="13621" y="16487"/>
                  </a:lnTo>
                  <a:cubicBezTo>
                    <a:pt x="14404" y="17950"/>
                    <a:pt x="15490" y="18900"/>
                    <a:pt x="16874" y="18900"/>
                  </a:cubicBezTo>
                  <a:cubicBezTo>
                    <a:pt x="19977" y="18900"/>
                    <a:pt x="21600" y="14145"/>
                    <a:pt x="21600" y="9450"/>
                  </a:cubicBezTo>
                  <a:cubicBezTo>
                    <a:pt x="21600" y="4754"/>
                    <a:pt x="19977" y="0"/>
                    <a:pt x="16874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20075" lIns="20075" spcFirstLastPara="1" rIns="20075" wrap="square" tIns="20075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582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22" name="Google Shape;622;p25"/>
            <p:cNvGrpSpPr/>
            <p:nvPr/>
          </p:nvGrpSpPr>
          <p:grpSpPr>
            <a:xfrm>
              <a:off x="8954401" y="2756045"/>
              <a:ext cx="1982907" cy="852239"/>
              <a:chOff x="6961452" y="2720529"/>
              <a:chExt cx="1982907" cy="852239"/>
            </a:xfrm>
          </p:grpSpPr>
          <p:sp>
            <p:nvSpPr>
              <p:cNvPr id="623" name="Google Shape;623;p25"/>
              <p:cNvSpPr txBox="1"/>
              <p:nvPr/>
            </p:nvSpPr>
            <p:spPr>
              <a:xfrm>
                <a:off x="7427757" y="2720529"/>
                <a:ext cx="1050299" cy="29183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20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02</a:t>
                </a:r>
                <a:endParaRPr b="1" sz="20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24" name="Google Shape;624;p25"/>
              <p:cNvSpPr/>
              <p:nvPr/>
            </p:nvSpPr>
            <p:spPr>
              <a:xfrm>
                <a:off x="6961452" y="3047467"/>
                <a:ext cx="1982907" cy="5253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2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</a:t>
                </a:r>
                <a:endParaRPr sz="800">
                  <a:solidFill>
                    <a:schemeClr val="lt2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625" name="Google Shape;625;p25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 rot="-5400000">
            <a:off x="426408" y="1071200"/>
            <a:ext cx="5499194" cy="4697486"/>
          </a:xfrm>
          <a:custGeom>
            <a:rect b="b" l="l" r="r" t="t"/>
            <a:pathLst>
              <a:path extrusionOk="0" h="709" w="830">
                <a:moveTo>
                  <a:pt x="0" y="0"/>
                </a:moveTo>
                <a:lnTo>
                  <a:pt x="830" y="0"/>
                </a:lnTo>
                <a:lnTo>
                  <a:pt x="416" y="70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2" name="Google Shape;52;p8"/>
          <p:cNvSpPr/>
          <p:nvPr/>
        </p:nvSpPr>
        <p:spPr>
          <a:xfrm>
            <a:off x="1019418" y="2332522"/>
            <a:ext cx="3828188" cy="3270093"/>
          </a:xfrm>
          <a:custGeom>
            <a:rect b="b" l="l" r="r" t="t"/>
            <a:pathLst>
              <a:path extrusionOk="0" h="709" w="830">
                <a:moveTo>
                  <a:pt x="0" y="0"/>
                </a:moveTo>
                <a:lnTo>
                  <a:pt x="830" y="0"/>
                </a:lnTo>
                <a:lnTo>
                  <a:pt x="416" y="70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3" name="Google Shape;53;p8"/>
          <p:cNvSpPr/>
          <p:nvPr/>
        </p:nvSpPr>
        <p:spPr>
          <a:xfrm flipH="1">
            <a:off x="7365376" y="1813649"/>
            <a:ext cx="3487524" cy="579240"/>
          </a:xfrm>
          <a:prstGeom prst="roundRect">
            <a:avLst>
              <a:gd fmla="val 2397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3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NEW YORK</a:t>
            </a:r>
            <a:endParaRPr sz="23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4" name="Google Shape;54;p8"/>
          <p:cNvSpPr/>
          <p:nvPr/>
        </p:nvSpPr>
        <p:spPr>
          <a:xfrm flipH="1">
            <a:off x="6461443" y="1799459"/>
            <a:ext cx="800918" cy="607620"/>
          </a:xfrm>
          <a:custGeom>
            <a:rect b="b" l="l" r="r" t="t"/>
            <a:pathLst>
              <a:path extrusionOk="0" h="1149634" w="1569959">
                <a:moveTo>
                  <a:pt x="472018" y="0"/>
                </a:moveTo>
                <a:lnTo>
                  <a:pt x="1378350" y="0"/>
                </a:lnTo>
                <a:cubicBezTo>
                  <a:pt x="1484173" y="0"/>
                  <a:pt x="1569959" y="85786"/>
                  <a:pt x="1569959" y="191609"/>
                </a:cubicBezTo>
                <a:lnTo>
                  <a:pt x="1569959" y="958025"/>
                </a:lnTo>
                <a:cubicBezTo>
                  <a:pt x="1569959" y="1063848"/>
                  <a:pt x="1484173" y="1149634"/>
                  <a:pt x="1378350" y="1149634"/>
                </a:cubicBezTo>
                <a:lnTo>
                  <a:pt x="472018" y="1149634"/>
                </a:lnTo>
                <a:cubicBezTo>
                  <a:pt x="366195" y="1149634"/>
                  <a:pt x="280409" y="1063848"/>
                  <a:pt x="280409" y="958025"/>
                </a:cubicBezTo>
                <a:lnTo>
                  <a:pt x="280409" y="795367"/>
                </a:lnTo>
                <a:lnTo>
                  <a:pt x="0" y="587517"/>
                </a:lnTo>
                <a:lnTo>
                  <a:pt x="280409" y="379666"/>
                </a:lnTo>
                <a:lnTo>
                  <a:pt x="280409" y="191609"/>
                </a:lnTo>
                <a:cubicBezTo>
                  <a:pt x="280409" y="85786"/>
                  <a:pt x="366195" y="0"/>
                  <a:pt x="47201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9350" lIns="0" spcFirstLastPara="1" rIns="189800" wrap="square" tIns="49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53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01</a:t>
            </a:r>
            <a:endParaRPr sz="2953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5" name="Google Shape;55;p8"/>
          <p:cNvSpPr/>
          <p:nvPr/>
        </p:nvSpPr>
        <p:spPr>
          <a:xfrm flipH="1">
            <a:off x="7365376" y="2894541"/>
            <a:ext cx="3487524" cy="579240"/>
          </a:xfrm>
          <a:prstGeom prst="roundRect">
            <a:avLst>
              <a:gd fmla="val 2397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3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ISTANBUL</a:t>
            </a:r>
            <a:endParaRPr sz="23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6" name="Google Shape;56;p8"/>
          <p:cNvSpPr/>
          <p:nvPr/>
        </p:nvSpPr>
        <p:spPr>
          <a:xfrm flipH="1">
            <a:off x="6461443" y="2880351"/>
            <a:ext cx="800918" cy="607620"/>
          </a:xfrm>
          <a:custGeom>
            <a:rect b="b" l="l" r="r" t="t"/>
            <a:pathLst>
              <a:path extrusionOk="0" h="1149634" w="1569959">
                <a:moveTo>
                  <a:pt x="472018" y="0"/>
                </a:moveTo>
                <a:lnTo>
                  <a:pt x="1378350" y="0"/>
                </a:lnTo>
                <a:cubicBezTo>
                  <a:pt x="1484173" y="0"/>
                  <a:pt x="1569959" y="85786"/>
                  <a:pt x="1569959" y="191609"/>
                </a:cubicBezTo>
                <a:lnTo>
                  <a:pt x="1569959" y="958025"/>
                </a:lnTo>
                <a:cubicBezTo>
                  <a:pt x="1569959" y="1063848"/>
                  <a:pt x="1484173" y="1149634"/>
                  <a:pt x="1378350" y="1149634"/>
                </a:cubicBezTo>
                <a:lnTo>
                  <a:pt x="472018" y="1149634"/>
                </a:lnTo>
                <a:cubicBezTo>
                  <a:pt x="366195" y="1149634"/>
                  <a:pt x="280409" y="1063848"/>
                  <a:pt x="280409" y="958025"/>
                </a:cubicBezTo>
                <a:lnTo>
                  <a:pt x="280409" y="795367"/>
                </a:lnTo>
                <a:lnTo>
                  <a:pt x="0" y="587517"/>
                </a:lnTo>
                <a:lnTo>
                  <a:pt x="280409" y="379666"/>
                </a:lnTo>
                <a:lnTo>
                  <a:pt x="280409" y="191609"/>
                </a:lnTo>
                <a:cubicBezTo>
                  <a:pt x="280409" y="85786"/>
                  <a:pt x="366195" y="0"/>
                  <a:pt x="4720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9350" lIns="0" spcFirstLastPara="1" rIns="189800" wrap="square" tIns="49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53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02</a:t>
            </a:r>
            <a:endParaRPr sz="2953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" name="Google Shape;57;p8"/>
          <p:cNvSpPr/>
          <p:nvPr/>
        </p:nvSpPr>
        <p:spPr>
          <a:xfrm flipH="1">
            <a:off x="7365376" y="3975435"/>
            <a:ext cx="3487524" cy="579240"/>
          </a:xfrm>
          <a:prstGeom prst="roundRect">
            <a:avLst>
              <a:gd fmla="val 2397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3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LONDON</a:t>
            </a:r>
            <a:endParaRPr sz="23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" name="Google Shape;58;p8"/>
          <p:cNvSpPr/>
          <p:nvPr/>
        </p:nvSpPr>
        <p:spPr>
          <a:xfrm flipH="1">
            <a:off x="6461443" y="3961245"/>
            <a:ext cx="800918" cy="607620"/>
          </a:xfrm>
          <a:custGeom>
            <a:rect b="b" l="l" r="r" t="t"/>
            <a:pathLst>
              <a:path extrusionOk="0" h="1149634" w="1569959">
                <a:moveTo>
                  <a:pt x="472018" y="0"/>
                </a:moveTo>
                <a:lnTo>
                  <a:pt x="1378350" y="0"/>
                </a:lnTo>
                <a:cubicBezTo>
                  <a:pt x="1484173" y="0"/>
                  <a:pt x="1569959" y="85786"/>
                  <a:pt x="1569959" y="191609"/>
                </a:cubicBezTo>
                <a:lnTo>
                  <a:pt x="1569959" y="958025"/>
                </a:lnTo>
                <a:cubicBezTo>
                  <a:pt x="1569959" y="1063848"/>
                  <a:pt x="1484173" y="1149634"/>
                  <a:pt x="1378350" y="1149634"/>
                </a:cubicBezTo>
                <a:lnTo>
                  <a:pt x="472018" y="1149634"/>
                </a:lnTo>
                <a:cubicBezTo>
                  <a:pt x="366195" y="1149634"/>
                  <a:pt x="280409" y="1063848"/>
                  <a:pt x="280409" y="958025"/>
                </a:cubicBezTo>
                <a:lnTo>
                  <a:pt x="280409" y="795367"/>
                </a:lnTo>
                <a:lnTo>
                  <a:pt x="0" y="587517"/>
                </a:lnTo>
                <a:lnTo>
                  <a:pt x="280409" y="379666"/>
                </a:lnTo>
                <a:lnTo>
                  <a:pt x="280409" y="191609"/>
                </a:lnTo>
                <a:cubicBezTo>
                  <a:pt x="280409" y="85786"/>
                  <a:pt x="366195" y="0"/>
                  <a:pt x="47201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9350" lIns="0" spcFirstLastPara="1" rIns="189800" wrap="square" tIns="49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53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03</a:t>
            </a:r>
            <a:endParaRPr sz="2953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9" name="Google Shape;59;p8"/>
          <p:cNvSpPr/>
          <p:nvPr/>
        </p:nvSpPr>
        <p:spPr>
          <a:xfrm flipH="1">
            <a:off x="7365376" y="5056329"/>
            <a:ext cx="3487524" cy="579240"/>
          </a:xfrm>
          <a:prstGeom prst="roundRect">
            <a:avLst>
              <a:gd fmla="val 2397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3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PARIS</a:t>
            </a:r>
            <a:endParaRPr sz="23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0" name="Google Shape;60;p8"/>
          <p:cNvSpPr/>
          <p:nvPr/>
        </p:nvSpPr>
        <p:spPr>
          <a:xfrm flipH="1">
            <a:off x="6461443" y="5042139"/>
            <a:ext cx="800918" cy="607620"/>
          </a:xfrm>
          <a:custGeom>
            <a:rect b="b" l="l" r="r" t="t"/>
            <a:pathLst>
              <a:path extrusionOk="0" h="1149634" w="1569959">
                <a:moveTo>
                  <a:pt x="472018" y="0"/>
                </a:moveTo>
                <a:lnTo>
                  <a:pt x="1378350" y="0"/>
                </a:lnTo>
                <a:cubicBezTo>
                  <a:pt x="1484173" y="0"/>
                  <a:pt x="1569959" y="85786"/>
                  <a:pt x="1569959" y="191609"/>
                </a:cubicBezTo>
                <a:lnTo>
                  <a:pt x="1569959" y="958025"/>
                </a:lnTo>
                <a:cubicBezTo>
                  <a:pt x="1569959" y="1063848"/>
                  <a:pt x="1484173" y="1149634"/>
                  <a:pt x="1378350" y="1149634"/>
                </a:cubicBezTo>
                <a:lnTo>
                  <a:pt x="472018" y="1149634"/>
                </a:lnTo>
                <a:cubicBezTo>
                  <a:pt x="366195" y="1149634"/>
                  <a:pt x="280409" y="1063848"/>
                  <a:pt x="280409" y="958025"/>
                </a:cubicBezTo>
                <a:lnTo>
                  <a:pt x="280409" y="795367"/>
                </a:lnTo>
                <a:lnTo>
                  <a:pt x="0" y="587517"/>
                </a:lnTo>
                <a:lnTo>
                  <a:pt x="280409" y="379666"/>
                </a:lnTo>
                <a:lnTo>
                  <a:pt x="280409" y="191609"/>
                </a:lnTo>
                <a:cubicBezTo>
                  <a:pt x="280409" y="85786"/>
                  <a:pt x="366195" y="0"/>
                  <a:pt x="4720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9350" lIns="0" spcFirstLastPara="1" rIns="189800" wrap="square" tIns="49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953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04</a:t>
            </a:r>
            <a:endParaRPr sz="2953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1" name="Google Shape;61;p8"/>
          <p:cNvSpPr txBox="1"/>
          <p:nvPr/>
        </p:nvSpPr>
        <p:spPr>
          <a:xfrm>
            <a:off x="1368159" y="3112165"/>
            <a:ext cx="313070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CONTENTS</a:t>
            </a:r>
            <a:endParaRPr sz="2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26"/>
          <p:cNvSpPr/>
          <p:nvPr/>
        </p:nvSpPr>
        <p:spPr>
          <a:xfrm flipH="1" rot="10800000">
            <a:off x="4323691" y="3200320"/>
            <a:ext cx="4211372" cy="606921"/>
          </a:xfrm>
          <a:custGeom>
            <a:rect b="b" l="l" r="r" t="t"/>
            <a:pathLst>
              <a:path extrusionOk="0" h="131" w="909">
                <a:moveTo>
                  <a:pt x="909" y="131"/>
                </a:moveTo>
                <a:lnTo>
                  <a:pt x="134" y="131"/>
                </a:lnTo>
                <a:lnTo>
                  <a:pt x="0" y="0"/>
                </a:lnTo>
                <a:lnTo>
                  <a:pt x="760" y="0"/>
                </a:lnTo>
                <a:lnTo>
                  <a:pt x="909" y="13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64275" lIns="128550" spcFirstLastPara="1" rIns="128550" wrap="square" tIns="6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2" name="Google Shape;632;p26"/>
          <p:cNvSpPr txBox="1"/>
          <p:nvPr/>
        </p:nvSpPr>
        <p:spPr>
          <a:xfrm>
            <a:off x="5717718" y="1991777"/>
            <a:ext cx="1423315" cy="1200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198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04</a:t>
            </a:r>
            <a:endParaRPr sz="7198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3" name="Google Shape;633;p26"/>
          <p:cNvSpPr/>
          <p:nvPr/>
        </p:nvSpPr>
        <p:spPr>
          <a:xfrm>
            <a:off x="4837346" y="3226809"/>
            <a:ext cx="3184060" cy="5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5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PARIS</a:t>
            </a:r>
            <a:endParaRPr sz="35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4" name="Google Shape;634;p26"/>
          <p:cNvSpPr txBox="1"/>
          <p:nvPr/>
        </p:nvSpPr>
        <p:spPr>
          <a:xfrm>
            <a:off x="4323690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5" name="Google Shape;635;p26"/>
          <p:cNvSpPr txBox="1"/>
          <p:nvPr/>
        </p:nvSpPr>
        <p:spPr>
          <a:xfrm>
            <a:off x="6530348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6" name="Google Shape;636;p26"/>
          <p:cNvSpPr txBox="1"/>
          <p:nvPr/>
        </p:nvSpPr>
        <p:spPr>
          <a:xfrm>
            <a:off x="4323690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7" name="Google Shape;637;p26"/>
          <p:cNvSpPr txBox="1"/>
          <p:nvPr/>
        </p:nvSpPr>
        <p:spPr>
          <a:xfrm>
            <a:off x="6530348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4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4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3" name="Google Shape;643;p27"/>
          <p:cNvCxnSpPr/>
          <p:nvPr/>
        </p:nvCxnSpPr>
        <p:spPr>
          <a:xfrm>
            <a:off x="6411087" y="1541333"/>
            <a:ext cx="0" cy="4954609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644" name="Google Shape;644;p27"/>
          <p:cNvGrpSpPr/>
          <p:nvPr/>
        </p:nvGrpSpPr>
        <p:grpSpPr>
          <a:xfrm>
            <a:off x="6308677" y="1878528"/>
            <a:ext cx="980200" cy="204820"/>
            <a:chOff x="5964215" y="1531583"/>
            <a:chExt cx="1070233" cy="223633"/>
          </a:xfrm>
        </p:grpSpPr>
        <p:sp>
          <p:nvSpPr>
            <p:cNvPr id="645" name="Google Shape;645;p27"/>
            <p:cNvSpPr/>
            <p:nvPr/>
          </p:nvSpPr>
          <p:spPr>
            <a:xfrm>
              <a:off x="5964215" y="1531583"/>
              <a:ext cx="223633" cy="223633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cxnSp>
          <p:nvCxnSpPr>
            <p:cNvPr id="646" name="Google Shape;646;p27"/>
            <p:cNvCxnSpPr>
              <a:stCxn id="645" idx="6"/>
            </p:cNvCxnSpPr>
            <p:nvPr/>
          </p:nvCxnSpPr>
          <p:spPr>
            <a:xfrm>
              <a:off x="6187848" y="1643400"/>
              <a:ext cx="846600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lgDash"/>
              <a:miter lim="800000"/>
              <a:headEnd len="sm" w="sm" type="none"/>
              <a:tailEnd len="lg" w="lg" type="oval"/>
            </a:ln>
          </p:spPr>
        </p:cxnSp>
      </p:grpSp>
      <p:grpSp>
        <p:nvGrpSpPr>
          <p:cNvPr id="647" name="Google Shape;647;p27"/>
          <p:cNvGrpSpPr/>
          <p:nvPr/>
        </p:nvGrpSpPr>
        <p:grpSpPr>
          <a:xfrm>
            <a:off x="6308676" y="4863192"/>
            <a:ext cx="981941" cy="204820"/>
            <a:chOff x="5964215" y="4790393"/>
            <a:chExt cx="1072134" cy="223633"/>
          </a:xfrm>
        </p:grpSpPr>
        <p:sp>
          <p:nvSpPr>
            <p:cNvPr id="648" name="Google Shape;648;p27"/>
            <p:cNvSpPr/>
            <p:nvPr/>
          </p:nvSpPr>
          <p:spPr>
            <a:xfrm>
              <a:off x="5964215" y="4790393"/>
              <a:ext cx="223633" cy="223633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cxnSp>
          <p:nvCxnSpPr>
            <p:cNvPr id="649" name="Google Shape;649;p27"/>
            <p:cNvCxnSpPr/>
            <p:nvPr/>
          </p:nvCxnSpPr>
          <p:spPr>
            <a:xfrm flipH="1" rot="10800000">
              <a:off x="6189738" y="4902208"/>
              <a:ext cx="846611" cy="1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lgDash"/>
              <a:miter lim="800000"/>
              <a:headEnd len="sm" w="sm" type="none"/>
              <a:tailEnd len="lg" w="lg" type="oval"/>
            </a:ln>
          </p:spPr>
        </p:cxnSp>
      </p:grpSp>
      <p:grpSp>
        <p:nvGrpSpPr>
          <p:cNvPr id="650" name="Google Shape;650;p27"/>
          <p:cNvGrpSpPr/>
          <p:nvPr/>
        </p:nvGrpSpPr>
        <p:grpSpPr>
          <a:xfrm>
            <a:off x="6308676" y="3253894"/>
            <a:ext cx="981941" cy="204820"/>
            <a:chOff x="5964215" y="3033279"/>
            <a:chExt cx="1072134" cy="223633"/>
          </a:xfrm>
        </p:grpSpPr>
        <p:sp>
          <p:nvSpPr>
            <p:cNvPr id="651" name="Google Shape;651;p27"/>
            <p:cNvSpPr/>
            <p:nvPr/>
          </p:nvSpPr>
          <p:spPr>
            <a:xfrm>
              <a:off x="5964215" y="3033279"/>
              <a:ext cx="223633" cy="223633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cxnSp>
          <p:nvCxnSpPr>
            <p:cNvPr id="652" name="Google Shape;652;p27"/>
            <p:cNvCxnSpPr/>
            <p:nvPr/>
          </p:nvCxnSpPr>
          <p:spPr>
            <a:xfrm flipH="1" rot="10800000">
              <a:off x="6189738" y="3145093"/>
              <a:ext cx="846611" cy="1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lgDash"/>
              <a:miter lim="800000"/>
              <a:headEnd len="sm" w="sm" type="none"/>
              <a:tailEnd len="lg" w="lg" type="oval"/>
            </a:ln>
          </p:spPr>
        </p:cxnSp>
      </p:grpSp>
      <p:sp>
        <p:nvSpPr>
          <p:cNvPr id="653" name="Google Shape;653;p27"/>
          <p:cNvSpPr txBox="1"/>
          <p:nvPr/>
        </p:nvSpPr>
        <p:spPr>
          <a:xfrm>
            <a:off x="7370360" y="1817792"/>
            <a:ext cx="675185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20XX</a:t>
            </a:r>
            <a:endParaRPr sz="16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54" name="Google Shape;654;p27"/>
          <p:cNvSpPr txBox="1"/>
          <p:nvPr/>
        </p:nvSpPr>
        <p:spPr>
          <a:xfrm>
            <a:off x="7387992" y="3192811"/>
            <a:ext cx="639919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2018</a:t>
            </a:r>
            <a:endParaRPr sz="16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55" name="Google Shape;655;p27"/>
          <p:cNvSpPr txBox="1"/>
          <p:nvPr/>
        </p:nvSpPr>
        <p:spPr>
          <a:xfrm>
            <a:off x="7387992" y="4812879"/>
            <a:ext cx="639919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2013</a:t>
            </a:r>
            <a:endParaRPr sz="16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656" name="Google Shape;656;p27"/>
          <p:cNvGrpSpPr/>
          <p:nvPr/>
        </p:nvGrpSpPr>
        <p:grpSpPr>
          <a:xfrm>
            <a:off x="2364657" y="2138535"/>
            <a:ext cx="2561167" cy="831542"/>
            <a:chOff x="-158386" y="2124222"/>
            <a:chExt cx="4463257" cy="907922"/>
          </a:xfrm>
        </p:grpSpPr>
        <p:sp>
          <p:nvSpPr>
            <p:cNvPr id="657" name="Google Shape;657;p27"/>
            <p:cNvSpPr txBox="1"/>
            <p:nvPr/>
          </p:nvSpPr>
          <p:spPr>
            <a:xfrm>
              <a:off x="2846107" y="2124222"/>
              <a:ext cx="1458764" cy="3830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01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58" name="Google Shape;658;p27"/>
            <p:cNvSpPr/>
            <p:nvPr/>
          </p:nvSpPr>
          <p:spPr>
            <a:xfrm>
              <a:off x="-158386" y="2447422"/>
              <a:ext cx="4451858" cy="5847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59" name="Google Shape;659;p27"/>
          <p:cNvGrpSpPr/>
          <p:nvPr/>
        </p:nvGrpSpPr>
        <p:grpSpPr>
          <a:xfrm>
            <a:off x="2364657" y="5210834"/>
            <a:ext cx="2562925" cy="831542"/>
            <a:chOff x="-159167" y="2124222"/>
            <a:chExt cx="4466319" cy="907922"/>
          </a:xfrm>
        </p:grpSpPr>
        <p:sp>
          <p:nvSpPr>
            <p:cNvPr id="660" name="Google Shape;660;p27"/>
            <p:cNvSpPr txBox="1"/>
            <p:nvPr/>
          </p:nvSpPr>
          <p:spPr>
            <a:xfrm>
              <a:off x="2848388" y="2124222"/>
              <a:ext cx="1458764" cy="3830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03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1" name="Google Shape;661;p27"/>
            <p:cNvSpPr/>
            <p:nvPr/>
          </p:nvSpPr>
          <p:spPr>
            <a:xfrm>
              <a:off x="-159167" y="2447422"/>
              <a:ext cx="4452636" cy="5847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62" name="Google Shape;662;p27"/>
          <p:cNvGrpSpPr/>
          <p:nvPr/>
        </p:nvGrpSpPr>
        <p:grpSpPr>
          <a:xfrm>
            <a:off x="7393769" y="3636455"/>
            <a:ext cx="2725120" cy="831540"/>
            <a:chOff x="257395" y="2124222"/>
            <a:chExt cx="4036076" cy="907921"/>
          </a:xfrm>
        </p:grpSpPr>
        <p:sp>
          <p:nvSpPr>
            <p:cNvPr id="663" name="Google Shape;663;p27"/>
            <p:cNvSpPr txBox="1"/>
            <p:nvPr/>
          </p:nvSpPr>
          <p:spPr>
            <a:xfrm>
              <a:off x="257395" y="2124222"/>
              <a:ext cx="1239782" cy="3830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STEP 02</a:t>
              </a:r>
              <a:endParaRPr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4" name="Google Shape;664;p27"/>
            <p:cNvSpPr/>
            <p:nvPr/>
          </p:nvSpPr>
          <p:spPr>
            <a:xfrm>
              <a:off x="276738" y="2447421"/>
              <a:ext cx="4016733" cy="58472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65" name="Google Shape;665;p27"/>
          <p:cNvGrpSpPr/>
          <p:nvPr/>
        </p:nvGrpSpPr>
        <p:grpSpPr>
          <a:xfrm>
            <a:off x="5745423" y="2317574"/>
            <a:ext cx="3913520" cy="614460"/>
            <a:chOff x="5349226" y="2010956"/>
            <a:chExt cx="4272984" cy="670899"/>
          </a:xfrm>
        </p:grpSpPr>
        <p:sp>
          <p:nvSpPr>
            <p:cNvPr id="666" name="Google Shape;666;p27"/>
            <p:cNvSpPr/>
            <p:nvPr/>
          </p:nvSpPr>
          <p:spPr>
            <a:xfrm rot="10800000">
              <a:off x="5349226" y="2010956"/>
              <a:ext cx="4272984" cy="670899"/>
            </a:xfrm>
            <a:prstGeom prst="chevron">
              <a:avLst>
                <a:gd fmla="val 67746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7" name="Google Shape;667;p27"/>
            <p:cNvSpPr txBox="1"/>
            <p:nvPr/>
          </p:nvSpPr>
          <p:spPr>
            <a:xfrm>
              <a:off x="6309812" y="2162574"/>
              <a:ext cx="913977" cy="3830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STEP 01</a:t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68" name="Google Shape;668;p27"/>
          <p:cNvGrpSpPr/>
          <p:nvPr/>
        </p:nvGrpSpPr>
        <p:grpSpPr>
          <a:xfrm>
            <a:off x="3199806" y="3815499"/>
            <a:ext cx="3913520" cy="614460"/>
            <a:chOff x="2569789" y="3646467"/>
            <a:chExt cx="4272984" cy="670899"/>
          </a:xfrm>
        </p:grpSpPr>
        <p:sp>
          <p:nvSpPr>
            <p:cNvPr id="669" name="Google Shape;669;p27"/>
            <p:cNvSpPr/>
            <p:nvPr/>
          </p:nvSpPr>
          <p:spPr>
            <a:xfrm>
              <a:off x="2569789" y="3646467"/>
              <a:ext cx="4272984" cy="670899"/>
            </a:xfrm>
            <a:prstGeom prst="chevron">
              <a:avLst>
                <a:gd fmla="val 67746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70" name="Google Shape;670;p27"/>
            <p:cNvSpPr txBox="1"/>
            <p:nvPr/>
          </p:nvSpPr>
          <p:spPr>
            <a:xfrm>
              <a:off x="3530375" y="3795078"/>
              <a:ext cx="913977" cy="3830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STEP 02</a:t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71" name="Google Shape;671;p27"/>
          <p:cNvGrpSpPr/>
          <p:nvPr/>
        </p:nvGrpSpPr>
        <p:grpSpPr>
          <a:xfrm>
            <a:off x="5745423" y="5389872"/>
            <a:ext cx="3913520" cy="614460"/>
            <a:chOff x="5349226" y="5365450"/>
            <a:chExt cx="4272984" cy="670899"/>
          </a:xfrm>
        </p:grpSpPr>
        <p:sp>
          <p:nvSpPr>
            <p:cNvPr id="672" name="Google Shape;672;p27"/>
            <p:cNvSpPr/>
            <p:nvPr/>
          </p:nvSpPr>
          <p:spPr>
            <a:xfrm rot="10800000">
              <a:off x="5349226" y="5365450"/>
              <a:ext cx="4272984" cy="670899"/>
            </a:xfrm>
            <a:prstGeom prst="chevron">
              <a:avLst>
                <a:gd fmla="val 67746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73" name="Google Shape;673;p27"/>
            <p:cNvSpPr txBox="1"/>
            <p:nvPr/>
          </p:nvSpPr>
          <p:spPr>
            <a:xfrm>
              <a:off x="6314896" y="5516234"/>
              <a:ext cx="913977" cy="3830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STEP 03</a:t>
              </a:r>
              <a:endParaRPr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674" name="Google Shape;674;p27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0" name="Google Shape;680;p28"/>
          <p:cNvGrpSpPr/>
          <p:nvPr/>
        </p:nvGrpSpPr>
        <p:grpSpPr>
          <a:xfrm>
            <a:off x="6862098" y="1526373"/>
            <a:ext cx="5266852" cy="2382793"/>
            <a:chOff x="6506308" y="1672786"/>
            <a:chExt cx="4994030" cy="2153626"/>
          </a:xfrm>
        </p:grpSpPr>
        <p:sp>
          <p:nvSpPr>
            <p:cNvPr id="681" name="Google Shape;681;p28"/>
            <p:cNvSpPr/>
            <p:nvPr/>
          </p:nvSpPr>
          <p:spPr>
            <a:xfrm>
              <a:off x="6506308" y="1672786"/>
              <a:ext cx="4994030" cy="2153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82" name="Google Shape;682;p28"/>
            <p:cNvSpPr/>
            <p:nvPr/>
          </p:nvSpPr>
          <p:spPr>
            <a:xfrm>
              <a:off x="6795474" y="2292399"/>
              <a:ext cx="914400" cy="914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83" name="Google Shape;683;p28"/>
            <p:cNvSpPr/>
            <p:nvPr/>
          </p:nvSpPr>
          <p:spPr>
            <a:xfrm>
              <a:off x="7028449" y="2564932"/>
              <a:ext cx="448449" cy="362576"/>
            </a:xfrm>
            <a:custGeom>
              <a:rect b="b" l="l" r="r" t="t"/>
              <a:pathLst>
                <a:path extrusionOk="0" h="88" w="109">
                  <a:moveTo>
                    <a:pt x="80" y="88"/>
                  </a:moveTo>
                  <a:cubicBezTo>
                    <a:pt x="86" y="88"/>
                    <a:pt x="86" y="88"/>
                    <a:pt x="86" y="88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4" y="44"/>
                    <a:pt x="84" y="44"/>
                    <a:pt x="84" y="44"/>
                  </a:cubicBezTo>
                  <a:cubicBezTo>
                    <a:pt x="82" y="70"/>
                    <a:pt x="82" y="70"/>
                    <a:pt x="82" y="70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88"/>
                    <a:pt x="80" y="88"/>
                    <a:pt x="80" y="88"/>
                  </a:cubicBezTo>
                  <a:close/>
                  <a:moveTo>
                    <a:pt x="109" y="0"/>
                  </a:moveTo>
                  <a:cubicBezTo>
                    <a:pt x="100" y="17"/>
                    <a:pt x="100" y="17"/>
                    <a:pt x="100" y="17"/>
                  </a:cubicBezTo>
                  <a:cubicBezTo>
                    <a:pt x="92" y="33"/>
                    <a:pt x="92" y="33"/>
                    <a:pt x="92" y="33"/>
                  </a:cubicBezTo>
                  <a:cubicBezTo>
                    <a:pt x="84" y="22"/>
                    <a:pt x="84" y="22"/>
                    <a:pt x="84" y="22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19" y="63"/>
                    <a:pt x="19" y="63"/>
                    <a:pt x="19" y="63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20" y="50"/>
                    <a:pt x="20" y="50"/>
                    <a:pt x="20" y="5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30" y="57"/>
                    <a:pt x="30" y="57"/>
                    <a:pt x="30" y="57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4" y="29"/>
                    <a:pt x="44" y="29"/>
                    <a:pt x="44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8" y="21"/>
                    <a:pt x="68" y="21"/>
                    <a:pt x="68" y="21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8" y="12"/>
                    <a:pt x="78" y="12"/>
                    <a:pt x="78" y="12"/>
                  </a:cubicBezTo>
                  <a:cubicBezTo>
                    <a:pt x="72" y="2"/>
                    <a:pt x="72" y="2"/>
                    <a:pt x="72" y="2"/>
                  </a:cubicBezTo>
                  <a:cubicBezTo>
                    <a:pt x="90" y="1"/>
                    <a:pt x="90" y="1"/>
                    <a:pt x="90" y="1"/>
                  </a:cubicBezTo>
                  <a:cubicBezTo>
                    <a:pt x="109" y="0"/>
                    <a:pt x="109" y="0"/>
                    <a:pt x="109" y="0"/>
                  </a:cubicBezTo>
                  <a:close/>
                  <a:moveTo>
                    <a:pt x="22" y="88"/>
                  </a:moveTo>
                  <a:cubicBezTo>
                    <a:pt x="24" y="88"/>
                    <a:pt x="27" y="88"/>
                    <a:pt x="29" y="88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23" y="81"/>
                    <a:pt x="23" y="81"/>
                    <a:pt x="23" y="81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2" y="88"/>
                    <a:pt x="22" y="88"/>
                    <a:pt x="22" y="88"/>
                  </a:cubicBezTo>
                  <a:close/>
                  <a:moveTo>
                    <a:pt x="11" y="88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1" y="88"/>
                    <a:pt x="11" y="88"/>
                    <a:pt x="11" y="88"/>
                  </a:cubicBezTo>
                  <a:close/>
                  <a:moveTo>
                    <a:pt x="34" y="88"/>
                  </a:moveTo>
                  <a:cubicBezTo>
                    <a:pt x="36" y="88"/>
                    <a:pt x="38" y="88"/>
                    <a:pt x="40" y="88"/>
                  </a:cubicBezTo>
                  <a:cubicBezTo>
                    <a:pt x="40" y="79"/>
                    <a:pt x="40" y="79"/>
                    <a:pt x="40" y="79"/>
                  </a:cubicBezTo>
                  <a:cubicBezTo>
                    <a:pt x="40" y="80"/>
                    <a:pt x="40" y="80"/>
                    <a:pt x="40" y="80"/>
                  </a:cubicBezTo>
                  <a:cubicBezTo>
                    <a:pt x="34" y="80"/>
                    <a:pt x="34" y="80"/>
                    <a:pt x="34" y="80"/>
                  </a:cubicBezTo>
                  <a:cubicBezTo>
                    <a:pt x="34" y="88"/>
                    <a:pt x="34" y="88"/>
                    <a:pt x="34" y="88"/>
                  </a:cubicBezTo>
                  <a:close/>
                  <a:moveTo>
                    <a:pt x="45" y="88"/>
                  </a:moveTo>
                  <a:cubicBezTo>
                    <a:pt x="47" y="88"/>
                    <a:pt x="50" y="88"/>
                    <a:pt x="52" y="88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9" y="60"/>
                    <a:pt x="49" y="60"/>
                    <a:pt x="49" y="60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45" y="88"/>
                    <a:pt x="45" y="88"/>
                    <a:pt x="45" y="88"/>
                  </a:cubicBezTo>
                  <a:close/>
                  <a:moveTo>
                    <a:pt x="57" y="88"/>
                  </a:moveTo>
                  <a:cubicBezTo>
                    <a:pt x="59" y="88"/>
                    <a:pt x="61" y="88"/>
                    <a:pt x="63" y="88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88"/>
                    <a:pt x="57" y="88"/>
                    <a:pt x="57" y="88"/>
                  </a:cubicBezTo>
                  <a:close/>
                  <a:moveTo>
                    <a:pt x="68" y="88"/>
                  </a:moveTo>
                  <a:cubicBezTo>
                    <a:pt x="70" y="88"/>
                    <a:pt x="73" y="88"/>
                    <a:pt x="75" y="88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68" y="75"/>
                    <a:pt x="68" y="75"/>
                    <a:pt x="68" y="75"/>
                  </a:cubicBezTo>
                  <a:lnTo>
                    <a:pt x="68" y="88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84" name="Google Shape;684;p28"/>
            <p:cNvGrpSpPr/>
            <p:nvPr/>
          </p:nvGrpSpPr>
          <p:grpSpPr>
            <a:xfrm>
              <a:off x="7909753" y="2258261"/>
              <a:ext cx="3286062" cy="1331019"/>
              <a:chOff x="7999040" y="2380266"/>
              <a:chExt cx="3286062" cy="1331019"/>
            </a:xfrm>
          </p:grpSpPr>
          <p:sp>
            <p:nvSpPr>
              <p:cNvPr id="685" name="Google Shape;685;p28"/>
              <p:cNvSpPr txBox="1"/>
              <p:nvPr/>
            </p:nvSpPr>
            <p:spPr>
              <a:xfrm>
                <a:off x="7999040" y="2380266"/>
                <a:ext cx="810143" cy="2225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6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NOTE 01</a:t>
                </a:r>
                <a:endParaRPr sz="16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86" name="Google Shape;686;p28"/>
              <p:cNvSpPr/>
              <p:nvPr/>
            </p:nvSpPr>
            <p:spPr>
              <a:xfrm>
                <a:off x="7999040" y="2709852"/>
                <a:ext cx="3286062" cy="1001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    </a:r>
                <a:endParaRPr sz="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687" name="Google Shape;687;p28"/>
          <p:cNvGrpSpPr/>
          <p:nvPr/>
        </p:nvGrpSpPr>
        <p:grpSpPr>
          <a:xfrm>
            <a:off x="6862099" y="4035403"/>
            <a:ext cx="2538632" cy="2537036"/>
            <a:chOff x="6506309" y="3938954"/>
            <a:chExt cx="2407131" cy="2293034"/>
          </a:xfrm>
        </p:grpSpPr>
        <p:sp>
          <p:nvSpPr>
            <p:cNvPr id="688" name="Google Shape;688;p28"/>
            <p:cNvSpPr/>
            <p:nvPr/>
          </p:nvSpPr>
          <p:spPr>
            <a:xfrm>
              <a:off x="6506309" y="3938954"/>
              <a:ext cx="2407131" cy="22930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89" name="Google Shape;689;p28"/>
            <p:cNvGrpSpPr/>
            <p:nvPr/>
          </p:nvGrpSpPr>
          <p:grpSpPr>
            <a:xfrm>
              <a:off x="6940770" y="4509710"/>
              <a:ext cx="1538207" cy="1020297"/>
              <a:chOff x="6940770" y="4543399"/>
              <a:chExt cx="1538207" cy="1020297"/>
            </a:xfrm>
          </p:grpSpPr>
          <p:sp>
            <p:nvSpPr>
              <p:cNvPr id="690" name="Google Shape;690;p28"/>
              <p:cNvSpPr txBox="1"/>
              <p:nvPr/>
            </p:nvSpPr>
            <p:spPr>
              <a:xfrm>
                <a:off x="7709843" y="4543399"/>
                <a:ext cx="61" cy="2503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91" name="Google Shape;691;p28"/>
              <p:cNvSpPr txBox="1"/>
              <p:nvPr/>
            </p:nvSpPr>
            <p:spPr>
              <a:xfrm>
                <a:off x="6940770" y="4771590"/>
                <a:ext cx="1538207" cy="7921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695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2016</a:t>
                </a:r>
                <a:endParaRPr/>
              </a:p>
            </p:txBody>
          </p:sp>
        </p:grpSp>
      </p:grpSp>
      <p:grpSp>
        <p:nvGrpSpPr>
          <p:cNvPr id="692" name="Google Shape;692;p28"/>
          <p:cNvGrpSpPr/>
          <p:nvPr/>
        </p:nvGrpSpPr>
        <p:grpSpPr>
          <a:xfrm>
            <a:off x="9529313" y="4035403"/>
            <a:ext cx="2599639" cy="2537036"/>
            <a:chOff x="9035362" y="3938954"/>
            <a:chExt cx="2464978" cy="2293034"/>
          </a:xfrm>
        </p:grpSpPr>
        <p:sp>
          <p:nvSpPr>
            <p:cNvPr id="693" name="Google Shape;693;p28"/>
            <p:cNvSpPr/>
            <p:nvPr/>
          </p:nvSpPr>
          <p:spPr>
            <a:xfrm>
              <a:off x="9035362" y="3938954"/>
              <a:ext cx="2464978" cy="229303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94" name="Google Shape;694;p28"/>
            <p:cNvGrpSpPr/>
            <p:nvPr/>
          </p:nvGrpSpPr>
          <p:grpSpPr>
            <a:xfrm>
              <a:off x="9565625" y="4509710"/>
              <a:ext cx="1404450" cy="1020297"/>
              <a:chOff x="7007649" y="4543399"/>
              <a:chExt cx="1404450" cy="1020297"/>
            </a:xfrm>
          </p:grpSpPr>
          <p:sp>
            <p:nvSpPr>
              <p:cNvPr id="695" name="Google Shape;695;p28"/>
              <p:cNvSpPr txBox="1"/>
              <p:nvPr/>
            </p:nvSpPr>
            <p:spPr>
              <a:xfrm>
                <a:off x="7709845" y="4543399"/>
                <a:ext cx="61" cy="2503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96" name="Google Shape;696;p28"/>
              <p:cNvSpPr txBox="1"/>
              <p:nvPr/>
            </p:nvSpPr>
            <p:spPr>
              <a:xfrm>
                <a:off x="7007649" y="4771590"/>
                <a:ext cx="1404450" cy="79210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695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65%</a:t>
                </a:r>
                <a:endParaRPr/>
              </a:p>
            </p:txBody>
          </p:sp>
        </p:grpSp>
      </p:grpSp>
      <p:sp>
        <p:nvSpPr>
          <p:cNvPr id="697" name="Google Shape;697;p28"/>
          <p:cNvSpPr/>
          <p:nvPr/>
        </p:nvSpPr>
        <p:spPr>
          <a:xfrm>
            <a:off x="695182" y="1528093"/>
            <a:ext cx="6038337" cy="504434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98" name="Google Shape;698;p28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4" name="Google Shape;704;p29"/>
          <p:cNvGrpSpPr/>
          <p:nvPr/>
        </p:nvGrpSpPr>
        <p:grpSpPr>
          <a:xfrm>
            <a:off x="4559121" y="2793857"/>
            <a:ext cx="5645383" cy="2212249"/>
            <a:chOff x="1930" y="1737"/>
            <a:chExt cx="3203" cy="1514"/>
          </a:xfrm>
        </p:grpSpPr>
        <p:cxnSp>
          <p:nvCxnSpPr>
            <p:cNvPr id="705" name="Google Shape;705;p29"/>
            <p:cNvCxnSpPr/>
            <p:nvPr/>
          </p:nvCxnSpPr>
          <p:spPr>
            <a:xfrm rot="10800000">
              <a:off x="2579" y="3251"/>
              <a:ext cx="2545" cy="0"/>
            </a:xfrm>
            <a:prstGeom prst="straightConnector1">
              <a:avLst/>
            </a:prstGeom>
            <a:noFill/>
            <a:ln cap="rnd" cmpd="sng" w="9525">
              <a:solidFill>
                <a:srgbClr val="A5A5A5"/>
              </a:solidFill>
              <a:prstDash val="dot"/>
              <a:round/>
              <a:headEnd len="lg" w="lg" type="diamond"/>
              <a:tailEnd len="med" w="med" type="oval"/>
            </a:ln>
          </p:spPr>
        </p:cxnSp>
        <p:cxnSp>
          <p:nvCxnSpPr>
            <p:cNvPr id="706" name="Google Shape;706;p29"/>
            <p:cNvCxnSpPr/>
            <p:nvPr/>
          </p:nvCxnSpPr>
          <p:spPr>
            <a:xfrm rot="10800000">
              <a:off x="1930" y="1737"/>
              <a:ext cx="3203" cy="0"/>
            </a:xfrm>
            <a:prstGeom prst="straightConnector1">
              <a:avLst/>
            </a:prstGeom>
            <a:noFill/>
            <a:ln cap="rnd" cmpd="sng" w="9525">
              <a:solidFill>
                <a:srgbClr val="A5A5A5"/>
              </a:solidFill>
              <a:prstDash val="dot"/>
              <a:round/>
              <a:headEnd len="lg" w="lg" type="diamond"/>
              <a:tailEnd len="med" w="med" type="oval"/>
            </a:ln>
          </p:spPr>
        </p:cxnSp>
        <p:cxnSp>
          <p:nvCxnSpPr>
            <p:cNvPr id="707" name="Google Shape;707;p29"/>
            <p:cNvCxnSpPr/>
            <p:nvPr/>
          </p:nvCxnSpPr>
          <p:spPr>
            <a:xfrm rot="10800000">
              <a:off x="2221" y="2462"/>
              <a:ext cx="2903" cy="0"/>
            </a:xfrm>
            <a:prstGeom prst="straightConnector1">
              <a:avLst/>
            </a:prstGeom>
            <a:noFill/>
            <a:ln cap="rnd" cmpd="sng" w="9525">
              <a:solidFill>
                <a:srgbClr val="A5A5A5"/>
              </a:solidFill>
              <a:prstDash val="dot"/>
              <a:round/>
              <a:headEnd len="lg" w="lg" type="diamond"/>
              <a:tailEnd len="med" w="med" type="oval"/>
            </a:ln>
          </p:spPr>
        </p:cxnSp>
      </p:grpSp>
      <p:sp>
        <p:nvSpPr>
          <p:cNvPr id="708" name="Google Shape;708;p29"/>
          <p:cNvSpPr txBox="1"/>
          <p:nvPr/>
        </p:nvSpPr>
        <p:spPr>
          <a:xfrm>
            <a:off x="6986463" y="3217331"/>
            <a:ext cx="321804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09" name="Google Shape;709;p29"/>
          <p:cNvSpPr txBox="1"/>
          <p:nvPr/>
        </p:nvSpPr>
        <p:spPr>
          <a:xfrm>
            <a:off x="6986463" y="4311353"/>
            <a:ext cx="3270252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0" name="Google Shape;710;p29"/>
          <p:cNvSpPr txBox="1"/>
          <p:nvPr/>
        </p:nvSpPr>
        <p:spPr>
          <a:xfrm>
            <a:off x="6986463" y="5405375"/>
            <a:ext cx="3218044" cy="2954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1" name="Google Shape;711;p29"/>
          <p:cNvSpPr txBox="1"/>
          <p:nvPr/>
        </p:nvSpPr>
        <p:spPr>
          <a:xfrm>
            <a:off x="6986463" y="2939770"/>
            <a:ext cx="1916711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01</a:t>
            </a:r>
            <a:endParaRPr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2" name="Google Shape;712;p29"/>
          <p:cNvSpPr/>
          <p:nvPr/>
        </p:nvSpPr>
        <p:spPr>
          <a:xfrm>
            <a:off x="6986463" y="5162242"/>
            <a:ext cx="706925" cy="2585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03</a:t>
            </a:r>
            <a:endParaRPr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3" name="Google Shape;713;p29"/>
          <p:cNvSpPr/>
          <p:nvPr/>
        </p:nvSpPr>
        <p:spPr>
          <a:xfrm>
            <a:off x="7000890" y="4048882"/>
            <a:ext cx="706925" cy="2585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02</a:t>
            </a:r>
            <a:endParaRPr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714" name="Google Shape;714;p29"/>
          <p:cNvGrpSpPr/>
          <p:nvPr/>
        </p:nvGrpSpPr>
        <p:grpSpPr>
          <a:xfrm>
            <a:off x="2719080" y="3999336"/>
            <a:ext cx="3680083" cy="1884573"/>
            <a:chOff x="1047907" y="3811318"/>
            <a:chExt cx="3673475" cy="1881188"/>
          </a:xfrm>
        </p:grpSpPr>
        <p:grpSp>
          <p:nvGrpSpPr>
            <p:cNvPr id="715" name="Google Shape;715;p29"/>
            <p:cNvGrpSpPr/>
            <p:nvPr/>
          </p:nvGrpSpPr>
          <p:grpSpPr>
            <a:xfrm>
              <a:off x="1047907" y="3965306"/>
              <a:ext cx="3673475" cy="1727200"/>
              <a:chOff x="1728" y="3024"/>
              <a:chExt cx="2304" cy="1080"/>
            </a:xfrm>
          </p:grpSpPr>
          <p:sp>
            <p:nvSpPr>
              <p:cNvPr id="716" name="Google Shape;716;p29"/>
              <p:cNvSpPr/>
              <p:nvPr/>
            </p:nvSpPr>
            <p:spPr>
              <a:xfrm>
                <a:off x="1728" y="3024"/>
                <a:ext cx="2304" cy="1080"/>
              </a:xfrm>
              <a:custGeom>
                <a:rect b="b" l="l" r="r" t="t"/>
                <a:pathLst>
                  <a:path extrusionOk="0" h="1080" w="2304">
                    <a:moveTo>
                      <a:pt x="2016" y="216"/>
                    </a:moveTo>
                    <a:lnTo>
                      <a:pt x="2304" y="792"/>
                    </a:lnTo>
                    <a:lnTo>
                      <a:pt x="2302" y="806"/>
                    </a:lnTo>
                    <a:lnTo>
                      <a:pt x="2298" y="822"/>
                    </a:lnTo>
                    <a:lnTo>
                      <a:pt x="2290" y="836"/>
                    </a:lnTo>
                    <a:lnTo>
                      <a:pt x="2280" y="850"/>
                    </a:lnTo>
                    <a:lnTo>
                      <a:pt x="2268" y="864"/>
                    </a:lnTo>
                    <a:lnTo>
                      <a:pt x="2252" y="878"/>
                    </a:lnTo>
                    <a:lnTo>
                      <a:pt x="2234" y="892"/>
                    </a:lnTo>
                    <a:lnTo>
                      <a:pt x="2214" y="904"/>
                    </a:lnTo>
                    <a:lnTo>
                      <a:pt x="2190" y="916"/>
                    </a:lnTo>
                    <a:lnTo>
                      <a:pt x="2164" y="930"/>
                    </a:lnTo>
                    <a:lnTo>
                      <a:pt x="2108" y="954"/>
                    </a:lnTo>
                    <a:lnTo>
                      <a:pt x="2040" y="976"/>
                    </a:lnTo>
                    <a:lnTo>
                      <a:pt x="1966" y="996"/>
                    </a:lnTo>
                    <a:lnTo>
                      <a:pt x="1884" y="1014"/>
                    </a:lnTo>
                    <a:lnTo>
                      <a:pt x="1796" y="1030"/>
                    </a:lnTo>
                    <a:lnTo>
                      <a:pt x="1702" y="1046"/>
                    </a:lnTo>
                    <a:lnTo>
                      <a:pt x="1600" y="1058"/>
                    </a:lnTo>
                    <a:lnTo>
                      <a:pt x="1494" y="1068"/>
                    </a:lnTo>
                    <a:lnTo>
                      <a:pt x="1384" y="1074"/>
                    </a:lnTo>
                    <a:lnTo>
                      <a:pt x="1270" y="1078"/>
                    </a:lnTo>
                    <a:lnTo>
                      <a:pt x="1152" y="1080"/>
                    </a:lnTo>
                    <a:lnTo>
                      <a:pt x="1034" y="1078"/>
                    </a:lnTo>
                    <a:lnTo>
                      <a:pt x="920" y="1074"/>
                    </a:lnTo>
                    <a:lnTo>
                      <a:pt x="810" y="1068"/>
                    </a:lnTo>
                    <a:lnTo>
                      <a:pt x="704" y="1058"/>
                    </a:lnTo>
                    <a:lnTo>
                      <a:pt x="602" y="1046"/>
                    </a:lnTo>
                    <a:lnTo>
                      <a:pt x="508" y="1030"/>
                    </a:lnTo>
                    <a:lnTo>
                      <a:pt x="420" y="1014"/>
                    </a:lnTo>
                    <a:lnTo>
                      <a:pt x="338" y="996"/>
                    </a:lnTo>
                    <a:lnTo>
                      <a:pt x="264" y="976"/>
                    </a:lnTo>
                    <a:lnTo>
                      <a:pt x="196" y="954"/>
                    </a:lnTo>
                    <a:lnTo>
                      <a:pt x="140" y="930"/>
                    </a:lnTo>
                    <a:lnTo>
                      <a:pt x="114" y="916"/>
                    </a:lnTo>
                    <a:lnTo>
                      <a:pt x="90" y="904"/>
                    </a:lnTo>
                    <a:lnTo>
                      <a:pt x="70" y="892"/>
                    </a:lnTo>
                    <a:lnTo>
                      <a:pt x="52" y="878"/>
                    </a:lnTo>
                    <a:lnTo>
                      <a:pt x="36" y="864"/>
                    </a:lnTo>
                    <a:lnTo>
                      <a:pt x="24" y="850"/>
                    </a:lnTo>
                    <a:lnTo>
                      <a:pt x="14" y="836"/>
                    </a:lnTo>
                    <a:lnTo>
                      <a:pt x="6" y="822"/>
                    </a:lnTo>
                    <a:lnTo>
                      <a:pt x="2" y="806"/>
                    </a:lnTo>
                    <a:lnTo>
                      <a:pt x="0" y="792"/>
                    </a:lnTo>
                    <a:lnTo>
                      <a:pt x="288" y="216"/>
                    </a:lnTo>
                    <a:lnTo>
                      <a:pt x="290" y="204"/>
                    </a:lnTo>
                    <a:lnTo>
                      <a:pt x="292" y="194"/>
                    </a:lnTo>
                    <a:lnTo>
                      <a:pt x="298" y="184"/>
                    </a:lnTo>
                    <a:lnTo>
                      <a:pt x="306" y="172"/>
                    </a:lnTo>
                    <a:lnTo>
                      <a:pt x="316" y="162"/>
                    </a:lnTo>
                    <a:lnTo>
                      <a:pt x="326" y="152"/>
                    </a:lnTo>
                    <a:lnTo>
                      <a:pt x="340" y="142"/>
                    </a:lnTo>
                    <a:lnTo>
                      <a:pt x="356" y="132"/>
                    </a:lnTo>
                    <a:lnTo>
                      <a:pt x="392" y="114"/>
                    </a:lnTo>
                    <a:lnTo>
                      <a:pt x="436" y="96"/>
                    </a:lnTo>
                    <a:lnTo>
                      <a:pt x="486" y="78"/>
                    </a:lnTo>
                    <a:lnTo>
                      <a:pt x="542" y="64"/>
                    </a:lnTo>
                    <a:lnTo>
                      <a:pt x="602" y="50"/>
                    </a:lnTo>
                    <a:lnTo>
                      <a:pt x="668" y="36"/>
                    </a:lnTo>
                    <a:lnTo>
                      <a:pt x="740" y="26"/>
                    </a:lnTo>
                    <a:lnTo>
                      <a:pt x="816" y="16"/>
                    </a:lnTo>
                    <a:lnTo>
                      <a:pt x="896" y="10"/>
                    </a:lnTo>
                    <a:lnTo>
                      <a:pt x="978" y="4"/>
                    </a:lnTo>
                    <a:lnTo>
                      <a:pt x="1064" y="2"/>
                    </a:lnTo>
                    <a:lnTo>
                      <a:pt x="1152" y="0"/>
                    </a:lnTo>
                    <a:lnTo>
                      <a:pt x="1240" y="2"/>
                    </a:lnTo>
                    <a:lnTo>
                      <a:pt x="1326" y="4"/>
                    </a:lnTo>
                    <a:lnTo>
                      <a:pt x="1408" y="10"/>
                    </a:lnTo>
                    <a:lnTo>
                      <a:pt x="1488" y="16"/>
                    </a:lnTo>
                    <a:lnTo>
                      <a:pt x="1564" y="26"/>
                    </a:lnTo>
                    <a:lnTo>
                      <a:pt x="1636" y="36"/>
                    </a:lnTo>
                    <a:lnTo>
                      <a:pt x="1702" y="50"/>
                    </a:lnTo>
                    <a:lnTo>
                      <a:pt x="1762" y="64"/>
                    </a:lnTo>
                    <a:lnTo>
                      <a:pt x="1818" y="78"/>
                    </a:lnTo>
                    <a:lnTo>
                      <a:pt x="1868" y="96"/>
                    </a:lnTo>
                    <a:lnTo>
                      <a:pt x="1912" y="114"/>
                    </a:lnTo>
                    <a:lnTo>
                      <a:pt x="1948" y="132"/>
                    </a:lnTo>
                    <a:lnTo>
                      <a:pt x="1964" y="142"/>
                    </a:lnTo>
                    <a:lnTo>
                      <a:pt x="1978" y="152"/>
                    </a:lnTo>
                    <a:lnTo>
                      <a:pt x="1988" y="162"/>
                    </a:lnTo>
                    <a:lnTo>
                      <a:pt x="1998" y="172"/>
                    </a:lnTo>
                    <a:lnTo>
                      <a:pt x="2006" y="184"/>
                    </a:lnTo>
                    <a:lnTo>
                      <a:pt x="2012" y="194"/>
                    </a:lnTo>
                    <a:lnTo>
                      <a:pt x="2014" y="204"/>
                    </a:lnTo>
                    <a:lnTo>
                      <a:pt x="2016" y="21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81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717" name="Google Shape;717;p29"/>
              <p:cNvSpPr/>
              <p:nvPr/>
            </p:nvSpPr>
            <p:spPr>
              <a:xfrm>
                <a:off x="2016" y="3024"/>
                <a:ext cx="1728" cy="432"/>
              </a:xfrm>
              <a:custGeom>
                <a:rect b="b" l="l" r="r" t="t"/>
                <a:pathLst>
                  <a:path extrusionOk="0" h="432" w="1728">
                    <a:moveTo>
                      <a:pt x="1728" y="216"/>
                    </a:moveTo>
                    <a:lnTo>
                      <a:pt x="1728" y="216"/>
                    </a:lnTo>
                    <a:lnTo>
                      <a:pt x="1726" y="228"/>
                    </a:lnTo>
                    <a:lnTo>
                      <a:pt x="1724" y="238"/>
                    </a:lnTo>
                    <a:lnTo>
                      <a:pt x="1718" y="248"/>
                    </a:lnTo>
                    <a:lnTo>
                      <a:pt x="1710" y="260"/>
                    </a:lnTo>
                    <a:lnTo>
                      <a:pt x="1700" y="270"/>
                    </a:lnTo>
                    <a:lnTo>
                      <a:pt x="1690" y="280"/>
                    </a:lnTo>
                    <a:lnTo>
                      <a:pt x="1676" y="290"/>
                    </a:lnTo>
                    <a:lnTo>
                      <a:pt x="1660" y="300"/>
                    </a:lnTo>
                    <a:lnTo>
                      <a:pt x="1624" y="318"/>
                    </a:lnTo>
                    <a:lnTo>
                      <a:pt x="1580" y="336"/>
                    </a:lnTo>
                    <a:lnTo>
                      <a:pt x="1530" y="354"/>
                    </a:lnTo>
                    <a:lnTo>
                      <a:pt x="1474" y="368"/>
                    </a:lnTo>
                    <a:lnTo>
                      <a:pt x="1414" y="382"/>
                    </a:lnTo>
                    <a:lnTo>
                      <a:pt x="1348" y="396"/>
                    </a:lnTo>
                    <a:lnTo>
                      <a:pt x="1276" y="406"/>
                    </a:lnTo>
                    <a:lnTo>
                      <a:pt x="1200" y="416"/>
                    </a:lnTo>
                    <a:lnTo>
                      <a:pt x="1120" y="422"/>
                    </a:lnTo>
                    <a:lnTo>
                      <a:pt x="1038" y="428"/>
                    </a:lnTo>
                    <a:lnTo>
                      <a:pt x="952" y="430"/>
                    </a:lnTo>
                    <a:lnTo>
                      <a:pt x="864" y="432"/>
                    </a:lnTo>
                    <a:lnTo>
                      <a:pt x="776" y="430"/>
                    </a:lnTo>
                    <a:lnTo>
                      <a:pt x="690" y="428"/>
                    </a:lnTo>
                    <a:lnTo>
                      <a:pt x="608" y="422"/>
                    </a:lnTo>
                    <a:lnTo>
                      <a:pt x="528" y="416"/>
                    </a:lnTo>
                    <a:lnTo>
                      <a:pt x="452" y="406"/>
                    </a:lnTo>
                    <a:lnTo>
                      <a:pt x="380" y="396"/>
                    </a:lnTo>
                    <a:lnTo>
                      <a:pt x="314" y="382"/>
                    </a:lnTo>
                    <a:lnTo>
                      <a:pt x="254" y="368"/>
                    </a:lnTo>
                    <a:lnTo>
                      <a:pt x="198" y="354"/>
                    </a:lnTo>
                    <a:lnTo>
                      <a:pt x="148" y="336"/>
                    </a:lnTo>
                    <a:lnTo>
                      <a:pt x="104" y="318"/>
                    </a:lnTo>
                    <a:lnTo>
                      <a:pt x="68" y="300"/>
                    </a:lnTo>
                    <a:lnTo>
                      <a:pt x="52" y="290"/>
                    </a:lnTo>
                    <a:lnTo>
                      <a:pt x="38" y="280"/>
                    </a:lnTo>
                    <a:lnTo>
                      <a:pt x="28" y="270"/>
                    </a:lnTo>
                    <a:lnTo>
                      <a:pt x="18" y="260"/>
                    </a:lnTo>
                    <a:lnTo>
                      <a:pt x="10" y="248"/>
                    </a:lnTo>
                    <a:lnTo>
                      <a:pt x="4" y="238"/>
                    </a:lnTo>
                    <a:lnTo>
                      <a:pt x="2" y="228"/>
                    </a:lnTo>
                    <a:lnTo>
                      <a:pt x="0" y="216"/>
                    </a:lnTo>
                    <a:lnTo>
                      <a:pt x="2" y="204"/>
                    </a:lnTo>
                    <a:lnTo>
                      <a:pt x="4" y="194"/>
                    </a:lnTo>
                    <a:lnTo>
                      <a:pt x="10" y="184"/>
                    </a:lnTo>
                    <a:lnTo>
                      <a:pt x="18" y="172"/>
                    </a:lnTo>
                    <a:lnTo>
                      <a:pt x="28" y="162"/>
                    </a:lnTo>
                    <a:lnTo>
                      <a:pt x="38" y="152"/>
                    </a:lnTo>
                    <a:lnTo>
                      <a:pt x="52" y="142"/>
                    </a:lnTo>
                    <a:lnTo>
                      <a:pt x="68" y="132"/>
                    </a:lnTo>
                    <a:lnTo>
                      <a:pt x="104" y="114"/>
                    </a:lnTo>
                    <a:lnTo>
                      <a:pt x="148" y="96"/>
                    </a:lnTo>
                    <a:lnTo>
                      <a:pt x="198" y="78"/>
                    </a:lnTo>
                    <a:lnTo>
                      <a:pt x="254" y="64"/>
                    </a:lnTo>
                    <a:lnTo>
                      <a:pt x="314" y="50"/>
                    </a:lnTo>
                    <a:lnTo>
                      <a:pt x="380" y="36"/>
                    </a:lnTo>
                    <a:lnTo>
                      <a:pt x="452" y="26"/>
                    </a:lnTo>
                    <a:lnTo>
                      <a:pt x="528" y="16"/>
                    </a:lnTo>
                    <a:lnTo>
                      <a:pt x="608" y="10"/>
                    </a:lnTo>
                    <a:lnTo>
                      <a:pt x="690" y="4"/>
                    </a:lnTo>
                    <a:lnTo>
                      <a:pt x="776" y="2"/>
                    </a:lnTo>
                    <a:lnTo>
                      <a:pt x="864" y="0"/>
                    </a:lnTo>
                    <a:lnTo>
                      <a:pt x="952" y="2"/>
                    </a:lnTo>
                    <a:lnTo>
                      <a:pt x="1038" y="4"/>
                    </a:lnTo>
                    <a:lnTo>
                      <a:pt x="1120" y="10"/>
                    </a:lnTo>
                    <a:lnTo>
                      <a:pt x="1200" y="16"/>
                    </a:lnTo>
                    <a:lnTo>
                      <a:pt x="1276" y="26"/>
                    </a:lnTo>
                    <a:lnTo>
                      <a:pt x="1348" y="36"/>
                    </a:lnTo>
                    <a:lnTo>
                      <a:pt x="1414" y="50"/>
                    </a:lnTo>
                    <a:lnTo>
                      <a:pt x="1474" y="64"/>
                    </a:lnTo>
                    <a:lnTo>
                      <a:pt x="1530" y="78"/>
                    </a:lnTo>
                    <a:lnTo>
                      <a:pt x="1580" y="96"/>
                    </a:lnTo>
                    <a:lnTo>
                      <a:pt x="1624" y="114"/>
                    </a:lnTo>
                    <a:lnTo>
                      <a:pt x="1660" y="132"/>
                    </a:lnTo>
                    <a:lnTo>
                      <a:pt x="1676" y="142"/>
                    </a:lnTo>
                    <a:lnTo>
                      <a:pt x="1690" y="152"/>
                    </a:lnTo>
                    <a:lnTo>
                      <a:pt x="1700" y="162"/>
                    </a:lnTo>
                    <a:lnTo>
                      <a:pt x="1710" y="172"/>
                    </a:lnTo>
                    <a:lnTo>
                      <a:pt x="1718" y="184"/>
                    </a:lnTo>
                    <a:lnTo>
                      <a:pt x="1724" y="194"/>
                    </a:lnTo>
                    <a:lnTo>
                      <a:pt x="1726" y="204"/>
                    </a:lnTo>
                    <a:lnTo>
                      <a:pt x="1728" y="216"/>
                    </a:lnTo>
                    <a:close/>
                  </a:path>
                </a:pathLst>
              </a:custGeom>
              <a:gradFill>
                <a:gsLst>
                  <a:gs pos="0">
                    <a:srgbClr val="767676">
                      <a:alpha val="0"/>
                    </a:srgbClr>
                  </a:gs>
                  <a:gs pos="100000">
                    <a:srgbClr val="FFFFFF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81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sp>
          <p:nvSpPr>
            <p:cNvPr id="718" name="Google Shape;718;p29"/>
            <p:cNvSpPr/>
            <p:nvPr/>
          </p:nvSpPr>
          <p:spPr>
            <a:xfrm>
              <a:off x="1467007" y="3811318"/>
              <a:ext cx="2832099" cy="920750"/>
            </a:xfrm>
            <a:prstGeom prst="ellipse">
              <a:avLst/>
            </a:prstGeom>
            <a:gradFill>
              <a:gsLst>
                <a:gs pos="0">
                  <a:srgbClr val="000000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81"/>
                <a:buFont typeface="Noto Sans Symbols"/>
                <a:buNone/>
              </a:pPr>
              <a:r>
                <a:t/>
              </a:r>
              <a:endParaRPr b="0" sz="781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719" name="Google Shape;719;p29"/>
          <p:cNvGrpSpPr/>
          <p:nvPr/>
        </p:nvGrpSpPr>
        <p:grpSpPr>
          <a:xfrm>
            <a:off x="3331371" y="2975152"/>
            <a:ext cx="2488907" cy="1544235"/>
            <a:chOff x="1659095" y="2788969"/>
            <a:chExt cx="2484437" cy="1541462"/>
          </a:xfrm>
        </p:grpSpPr>
        <p:grpSp>
          <p:nvGrpSpPr>
            <p:cNvPr id="720" name="Google Shape;720;p29"/>
            <p:cNvGrpSpPr/>
            <p:nvPr/>
          </p:nvGrpSpPr>
          <p:grpSpPr>
            <a:xfrm>
              <a:off x="1659095" y="2957244"/>
              <a:ext cx="2484437" cy="1373187"/>
              <a:chOff x="2016" y="1944"/>
              <a:chExt cx="1728" cy="936"/>
            </a:xfrm>
          </p:grpSpPr>
          <p:sp>
            <p:nvSpPr>
              <p:cNvPr id="721" name="Google Shape;721;p29"/>
              <p:cNvSpPr/>
              <p:nvPr/>
            </p:nvSpPr>
            <p:spPr>
              <a:xfrm>
                <a:off x="2016" y="1944"/>
                <a:ext cx="1728" cy="936"/>
              </a:xfrm>
              <a:custGeom>
                <a:rect b="b" l="l" r="r" t="t"/>
                <a:pathLst>
                  <a:path extrusionOk="0" h="936" w="1728">
                    <a:moveTo>
                      <a:pt x="1440" y="144"/>
                    </a:moveTo>
                    <a:lnTo>
                      <a:pt x="1728" y="720"/>
                    </a:lnTo>
                    <a:lnTo>
                      <a:pt x="1726" y="732"/>
                    </a:lnTo>
                    <a:lnTo>
                      <a:pt x="1724" y="742"/>
                    </a:lnTo>
                    <a:lnTo>
                      <a:pt x="1718" y="752"/>
                    </a:lnTo>
                    <a:lnTo>
                      <a:pt x="1710" y="764"/>
                    </a:lnTo>
                    <a:lnTo>
                      <a:pt x="1700" y="774"/>
                    </a:lnTo>
                    <a:lnTo>
                      <a:pt x="1690" y="784"/>
                    </a:lnTo>
                    <a:lnTo>
                      <a:pt x="1676" y="794"/>
                    </a:lnTo>
                    <a:lnTo>
                      <a:pt x="1660" y="804"/>
                    </a:lnTo>
                    <a:lnTo>
                      <a:pt x="1624" y="822"/>
                    </a:lnTo>
                    <a:lnTo>
                      <a:pt x="1580" y="840"/>
                    </a:lnTo>
                    <a:lnTo>
                      <a:pt x="1530" y="858"/>
                    </a:lnTo>
                    <a:lnTo>
                      <a:pt x="1474" y="872"/>
                    </a:lnTo>
                    <a:lnTo>
                      <a:pt x="1414" y="886"/>
                    </a:lnTo>
                    <a:lnTo>
                      <a:pt x="1348" y="900"/>
                    </a:lnTo>
                    <a:lnTo>
                      <a:pt x="1276" y="910"/>
                    </a:lnTo>
                    <a:lnTo>
                      <a:pt x="1200" y="920"/>
                    </a:lnTo>
                    <a:lnTo>
                      <a:pt x="1120" y="926"/>
                    </a:lnTo>
                    <a:lnTo>
                      <a:pt x="1038" y="932"/>
                    </a:lnTo>
                    <a:lnTo>
                      <a:pt x="952" y="934"/>
                    </a:lnTo>
                    <a:lnTo>
                      <a:pt x="864" y="936"/>
                    </a:lnTo>
                    <a:lnTo>
                      <a:pt x="776" y="934"/>
                    </a:lnTo>
                    <a:lnTo>
                      <a:pt x="690" y="932"/>
                    </a:lnTo>
                    <a:lnTo>
                      <a:pt x="608" y="926"/>
                    </a:lnTo>
                    <a:lnTo>
                      <a:pt x="528" y="920"/>
                    </a:lnTo>
                    <a:lnTo>
                      <a:pt x="452" y="910"/>
                    </a:lnTo>
                    <a:lnTo>
                      <a:pt x="380" y="900"/>
                    </a:lnTo>
                    <a:lnTo>
                      <a:pt x="314" y="886"/>
                    </a:lnTo>
                    <a:lnTo>
                      <a:pt x="254" y="872"/>
                    </a:lnTo>
                    <a:lnTo>
                      <a:pt x="198" y="858"/>
                    </a:lnTo>
                    <a:lnTo>
                      <a:pt x="148" y="840"/>
                    </a:lnTo>
                    <a:lnTo>
                      <a:pt x="104" y="822"/>
                    </a:lnTo>
                    <a:lnTo>
                      <a:pt x="68" y="804"/>
                    </a:lnTo>
                    <a:lnTo>
                      <a:pt x="52" y="794"/>
                    </a:lnTo>
                    <a:lnTo>
                      <a:pt x="38" y="784"/>
                    </a:lnTo>
                    <a:lnTo>
                      <a:pt x="28" y="774"/>
                    </a:lnTo>
                    <a:lnTo>
                      <a:pt x="18" y="764"/>
                    </a:lnTo>
                    <a:lnTo>
                      <a:pt x="10" y="752"/>
                    </a:lnTo>
                    <a:lnTo>
                      <a:pt x="4" y="742"/>
                    </a:lnTo>
                    <a:lnTo>
                      <a:pt x="2" y="732"/>
                    </a:lnTo>
                    <a:lnTo>
                      <a:pt x="0" y="720"/>
                    </a:lnTo>
                    <a:lnTo>
                      <a:pt x="288" y="144"/>
                    </a:lnTo>
                    <a:lnTo>
                      <a:pt x="288" y="136"/>
                    </a:lnTo>
                    <a:lnTo>
                      <a:pt x="290" y="130"/>
                    </a:lnTo>
                    <a:lnTo>
                      <a:pt x="294" y="122"/>
                    </a:lnTo>
                    <a:lnTo>
                      <a:pt x="300" y="114"/>
                    </a:lnTo>
                    <a:lnTo>
                      <a:pt x="314" y="102"/>
                    </a:lnTo>
                    <a:lnTo>
                      <a:pt x="334" y="88"/>
                    </a:lnTo>
                    <a:lnTo>
                      <a:pt x="358" y="76"/>
                    </a:lnTo>
                    <a:lnTo>
                      <a:pt x="386" y="64"/>
                    </a:lnTo>
                    <a:lnTo>
                      <a:pt x="420" y="52"/>
                    </a:lnTo>
                    <a:lnTo>
                      <a:pt x="456" y="42"/>
                    </a:lnTo>
                    <a:lnTo>
                      <a:pt x="498" y="32"/>
                    </a:lnTo>
                    <a:lnTo>
                      <a:pt x="542" y="24"/>
                    </a:lnTo>
                    <a:lnTo>
                      <a:pt x="590" y="18"/>
                    </a:lnTo>
                    <a:lnTo>
                      <a:pt x="640" y="12"/>
                    </a:lnTo>
                    <a:lnTo>
                      <a:pt x="692" y="6"/>
                    </a:lnTo>
                    <a:lnTo>
                      <a:pt x="748" y="2"/>
                    </a:lnTo>
                    <a:lnTo>
                      <a:pt x="806" y="0"/>
                    </a:lnTo>
                    <a:lnTo>
                      <a:pt x="864" y="0"/>
                    </a:lnTo>
                    <a:lnTo>
                      <a:pt x="922" y="0"/>
                    </a:lnTo>
                    <a:lnTo>
                      <a:pt x="980" y="2"/>
                    </a:lnTo>
                    <a:lnTo>
                      <a:pt x="1036" y="6"/>
                    </a:lnTo>
                    <a:lnTo>
                      <a:pt x="1088" y="12"/>
                    </a:lnTo>
                    <a:lnTo>
                      <a:pt x="1138" y="18"/>
                    </a:lnTo>
                    <a:lnTo>
                      <a:pt x="1186" y="24"/>
                    </a:lnTo>
                    <a:lnTo>
                      <a:pt x="1230" y="32"/>
                    </a:lnTo>
                    <a:lnTo>
                      <a:pt x="1272" y="42"/>
                    </a:lnTo>
                    <a:lnTo>
                      <a:pt x="1308" y="52"/>
                    </a:lnTo>
                    <a:lnTo>
                      <a:pt x="1342" y="64"/>
                    </a:lnTo>
                    <a:lnTo>
                      <a:pt x="1370" y="76"/>
                    </a:lnTo>
                    <a:lnTo>
                      <a:pt x="1394" y="88"/>
                    </a:lnTo>
                    <a:lnTo>
                      <a:pt x="1414" y="102"/>
                    </a:lnTo>
                    <a:lnTo>
                      <a:pt x="1428" y="114"/>
                    </a:lnTo>
                    <a:lnTo>
                      <a:pt x="1434" y="122"/>
                    </a:lnTo>
                    <a:lnTo>
                      <a:pt x="1438" y="130"/>
                    </a:lnTo>
                    <a:lnTo>
                      <a:pt x="1440" y="136"/>
                    </a:lnTo>
                    <a:lnTo>
                      <a:pt x="1440" y="14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81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722" name="Google Shape;722;p29"/>
              <p:cNvSpPr/>
              <p:nvPr/>
            </p:nvSpPr>
            <p:spPr>
              <a:xfrm>
                <a:off x="2304" y="1944"/>
                <a:ext cx="1152" cy="288"/>
              </a:xfrm>
              <a:custGeom>
                <a:rect b="b" l="l" r="r" t="t"/>
                <a:pathLst>
                  <a:path extrusionOk="0" h="288" w="1152">
                    <a:moveTo>
                      <a:pt x="1152" y="144"/>
                    </a:moveTo>
                    <a:lnTo>
                      <a:pt x="1152" y="144"/>
                    </a:lnTo>
                    <a:lnTo>
                      <a:pt x="1152" y="152"/>
                    </a:lnTo>
                    <a:lnTo>
                      <a:pt x="1150" y="158"/>
                    </a:lnTo>
                    <a:lnTo>
                      <a:pt x="1146" y="166"/>
                    </a:lnTo>
                    <a:lnTo>
                      <a:pt x="1140" y="174"/>
                    </a:lnTo>
                    <a:lnTo>
                      <a:pt x="1126" y="186"/>
                    </a:lnTo>
                    <a:lnTo>
                      <a:pt x="1106" y="200"/>
                    </a:lnTo>
                    <a:lnTo>
                      <a:pt x="1082" y="212"/>
                    </a:lnTo>
                    <a:lnTo>
                      <a:pt x="1054" y="224"/>
                    </a:lnTo>
                    <a:lnTo>
                      <a:pt x="1020" y="236"/>
                    </a:lnTo>
                    <a:lnTo>
                      <a:pt x="984" y="246"/>
                    </a:lnTo>
                    <a:lnTo>
                      <a:pt x="942" y="256"/>
                    </a:lnTo>
                    <a:lnTo>
                      <a:pt x="898" y="264"/>
                    </a:lnTo>
                    <a:lnTo>
                      <a:pt x="850" y="270"/>
                    </a:lnTo>
                    <a:lnTo>
                      <a:pt x="800" y="276"/>
                    </a:lnTo>
                    <a:lnTo>
                      <a:pt x="748" y="282"/>
                    </a:lnTo>
                    <a:lnTo>
                      <a:pt x="692" y="286"/>
                    </a:lnTo>
                    <a:lnTo>
                      <a:pt x="634" y="288"/>
                    </a:lnTo>
                    <a:lnTo>
                      <a:pt x="576" y="288"/>
                    </a:lnTo>
                    <a:lnTo>
                      <a:pt x="518" y="288"/>
                    </a:lnTo>
                    <a:lnTo>
                      <a:pt x="460" y="286"/>
                    </a:lnTo>
                    <a:lnTo>
                      <a:pt x="404" y="282"/>
                    </a:lnTo>
                    <a:lnTo>
                      <a:pt x="352" y="276"/>
                    </a:lnTo>
                    <a:lnTo>
                      <a:pt x="302" y="270"/>
                    </a:lnTo>
                    <a:lnTo>
                      <a:pt x="254" y="264"/>
                    </a:lnTo>
                    <a:lnTo>
                      <a:pt x="210" y="256"/>
                    </a:lnTo>
                    <a:lnTo>
                      <a:pt x="168" y="246"/>
                    </a:lnTo>
                    <a:lnTo>
                      <a:pt x="132" y="236"/>
                    </a:lnTo>
                    <a:lnTo>
                      <a:pt x="98" y="224"/>
                    </a:lnTo>
                    <a:lnTo>
                      <a:pt x="70" y="212"/>
                    </a:lnTo>
                    <a:lnTo>
                      <a:pt x="46" y="200"/>
                    </a:lnTo>
                    <a:lnTo>
                      <a:pt x="26" y="186"/>
                    </a:lnTo>
                    <a:lnTo>
                      <a:pt x="12" y="174"/>
                    </a:lnTo>
                    <a:lnTo>
                      <a:pt x="6" y="166"/>
                    </a:lnTo>
                    <a:lnTo>
                      <a:pt x="2" y="158"/>
                    </a:lnTo>
                    <a:lnTo>
                      <a:pt x="0" y="152"/>
                    </a:lnTo>
                    <a:lnTo>
                      <a:pt x="0" y="144"/>
                    </a:lnTo>
                    <a:lnTo>
                      <a:pt x="0" y="136"/>
                    </a:lnTo>
                    <a:lnTo>
                      <a:pt x="2" y="130"/>
                    </a:lnTo>
                    <a:lnTo>
                      <a:pt x="6" y="122"/>
                    </a:lnTo>
                    <a:lnTo>
                      <a:pt x="12" y="114"/>
                    </a:lnTo>
                    <a:lnTo>
                      <a:pt x="26" y="102"/>
                    </a:lnTo>
                    <a:lnTo>
                      <a:pt x="46" y="88"/>
                    </a:lnTo>
                    <a:lnTo>
                      <a:pt x="70" y="76"/>
                    </a:lnTo>
                    <a:lnTo>
                      <a:pt x="98" y="64"/>
                    </a:lnTo>
                    <a:lnTo>
                      <a:pt x="132" y="52"/>
                    </a:lnTo>
                    <a:lnTo>
                      <a:pt x="168" y="42"/>
                    </a:lnTo>
                    <a:lnTo>
                      <a:pt x="210" y="32"/>
                    </a:lnTo>
                    <a:lnTo>
                      <a:pt x="254" y="24"/>
                    </a:lnTo>
                    <a:lnTo>
                      <a:pt x="302" y="18"/>
                    </a:lnTo>
                    <a:lnTo>
                      <a:pt x="352" y="12"/>
                    </a:lnTo>
                    <a:lnTo>
                      <a:pt x="404" y="6"/>
                    </a:lnTo>
                    <a:lnTo>
                      <a:pt x="460" y="2"/>
                    </a:lnTo>
                    <a:lnTo>
                      <a:pt x="518" y="0"/>
                    </a:lnTo>
                    <a:lnTo>
                      <a:pt x="576" y="0"/>
                    </a:lnTo>
                    <a:lnTo>
                      <a:pt x="634" y="0"/>
                    </a:lnTo>
                    <a:lnTo>
                      <a:pt x="692" y="2"/>
                    </a:lnTo>
                    <a:lnTo>
                      <a:pt x="748" y="6"/>
                    </a:lnTo>
                    <a:lnTo>
                      <a:pt x="800" y="12"/>
                    </a:lnTo>
                    <a:lnTo>
                      <a:pt x="850" y="18"/>
                    </a:lnTo>
                    <a:lnTo>
                      <a:pt x="898" y="24"/>
                    </a:lnTo>
                    <a:lnTo>
                      <a:pt x="942" y="32"/>
                    </a:lnTo>
                    <a:lnTo>
                      <a:pt x="984" y="42"/>
                    </a:lnTo>
                    <a:lnTo>
                      <a:pt x="1020" y="52"/>
                    </a:lnTo>
                    <a:lnTo>
                      <a:pt x="1054" y="64"/>
                    </a:lnTo>
                    <a:lnTo>
                      <a:pt x="1082" y="76"/>
                    </a:lnTo>
                    <a:lnTo>
                      <a:pt x="1106" y="88"/>
                    </a:lnTo>
                    <a:lnTo>
                      <a:pt x="1126" y="102"/>
                    </a:lnTo>
                    <a:lnTo>
                      <a:pt x="1140" y="114"/>
                    </a:lnTo>
                    <a:lnTo>
                      <a:pt x="1146" y="122"/>
                    </a:lnTo>
                    <a:lnTo>
                      <a:pt x="1150" y="130"/>
                    </a:lnTo>
                    <a:lnTo>
                      <a:pt x="1152" y="136"/>
                    </a:lnTo>
                    <a:lnTo>
                      <a:pt x="1152" y="144"/>
                    </a:lnTo>
                    <a:close/>
                  </a:path>
                </a:pathLst>
              </a:custGeom>
              <a:gradFill>
                <a:gsLst>
                  <a:gs pos="0">
                    <a:srgbClr val="767676">
                      <a:alpha val="0"/>
                    </a:srgbClr>
                  </a:gs>
                  <a:gs pos="100000">
                    <a:srgbClr val="FFFFFF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81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sp>
          <p:nvSpPr>
            <p:cNvPr id="723" name="Google Shape;723;p29"/>
            <p:cNvSpPr/>
            <p:nvPr/>
          </p:nvSpPr>
          <p:spPr>
            <a:xfrm>
              <a:off x="1927382" y="2788969"/>
              <a:ext cx="1911350" cy="622300"/>
            </a:xfrm>
            <a:prstGeom prst="ellipse">
              <a:avLst/>
            </a:prstGeom>
            <a:gradFill>
              <a:gsLst>
                <a:gs pos="0">
                  <a:srgbClr val="000000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781"/>
                <a:buFont typeface="Noto Sans Symbols"/>
                <a:buNone/>
              </a:pPr>
              <a:r>
                <a:t/>
              </a:r>
              <a:endParaRPr b="0" sz="781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724" name="Google Shape;724;p29"/>
          <p:cNvSpPr/>
          <p:nvPr/>
        </p:nvSpPr>
        <p:spPr>
          <a:xfrm>
            <a:off x="3859363" y="1820546"/>
            <a:ext cx="1432911" cy="1469491"/>
          </a:xfrm>
          <a:custGeom>
            <a:rect b="b" l="l" r="r" t="t"/>
            <a:pathLst>
              <a:path extrusionOk="0" h="648" w="576">
                <a:moveTo>
                  <a:pt x="576" y="576"/>
                </a:moveTo>
                <a:lnTo>
                  <a:pt x="576" y="576"/>
                </a:lnTo>
                <a:lnTo>
                  <a:pt x="574" y="584"/>
                </a:lnTo>
                <a:lnTo>
                  <a:pt x="570" y="590"/>
                </a:lnTo>
                <a:lnTo>
                  <a:pt x="564" y="598"/>
                </a:lnTo>
                <a:lnTo>
                  <a:pt x="554" y="604"/>
                </a:lnTo>
                <a:lnTo>
                  <a:pt x="542" y="610"/>
                </a:lnTo>
                <a:lnTo>
                  <a:pt x="526" y="616"/>
                </a:lnTo>
                <a:lnTo>
                  <a:pt x="492" y="626"/>
                </a:lnTo>
                <a:lnTo>
                  <a:pt x="450" y="636"/>
                </a:lnTo>
                <a:lnTo>
                  <a:pt x="400" y="642"/>
                </a:lnTo>
                <a:lnTo>
                  <a:pt x="346" y="646"/>
                </a:lnTo>
                <a:lnTo>
                  <a:pt x="288" y="648"/>
                </a:lnTo>
                <a:lnTo>
                  <a:pt x="230" y="646"/>
                </a:lnTo>
                <a:lnTo>
                  <a:pt x="176" y="642"/>
                </a:lnTo>
                <a:lnTo>
                  <a:pt x="126" y="636"/>
                </a:lnTo>
                <a:lnTo>
                  <a:pt x="84" y="626"/>
                </a:lnTo>
                <a:lnTo>
                  <a:pt x="50" y="616"/>
                </a:lnTo>
                <a:lnTo>
                  <a:pt x="34" y="610"/>
                </a:lnTo>
                <a:lnTo>
                  <a:pt x="22" y="604"/>
                </a:lnTo>
                <a:lnTo>
                  <a:pt x="12" y="598"/>
                </a:lnTo>
                <a:lnTo>
                  <a:pt x="6" y="590"/>
                </a:lnTo>
                <a:lnTo>
                  <a:pt x="2" y="584"/>
                </a:lnTo>
                <a:lnTo>
                  <a:pt x="0" y="576"/>
                </a:lnTo>
                <a:lnTo>
                  <a:pt x="288" y="0"/>
                </a:lnTo>
                <a:lnTo>
                  <a:pt x="576" y="5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81">
              <a:solidFill>
                <a:srgbClr val="0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25" name="Google Shape;725;p29"/>
          <p:cNvSpPr/>
          <p:nvPr/>
        </p:nvSpPr>
        <p:spPr>
          <a:xfrm>
            <a:off x="4390043" y="3813718"/>
            <a:ext cx="459466" cy="443672"/>
          </a:xfrm>
          <a:custGeom>
            <a:rect b="b" l="l" r="r" t="t"/>
            <a:pathLst>
              <a:path extrusionOk="0" h="128" w="132">
                <a:moveTo>
                  <a:pt x="118" y="10"/>
                </a:moveTo>
                <a:cubicBezTo>
                  <a:pt x="111" y="4"/>
                  <a:pt x="102" y="0"/>
                  <a:pt x="94" y="0"/>
                </a:cubicBezTo>
                <a:cubicBezTo>
                  <a:pt x="87" y="0"/>
                  <a:pt x="80" y="3"/>
                  <a:pt x="75" y="8"/>
                </a:cubicBezTo>
                <a:cubicBezTo>
                  <a:pt x="56" y="27"/>
                  <a:pt x="56" y="27"/>
                  <a:pt x="56" y="27"/>
                </a:cubicBezTo>
                <a:cubicBezTo>
                  <a:pt x="56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14" y="69"/>
                  <a:pt x="14" y="69"/>
                  <a:pt x="14" y="69"/>
                </a:cubicBezTo>
                <a:cubicBezTo>
                  <a:pt x="12" y="71"/>
                  <a:pt x="11" y="73"/>
                  <a:pt x="10" y="76"/>
                </a:cubicBezTo>
                <a:cubicBezTo>
                  <a:pt x="1" y="110"/>
                  <a:pt x="1" y="110"/>
                  <a:pt x="1" y="110"/>
                </a:cubicBezTo>
                <a:cubicBezTo>
                  <a:pt x="1" y="110"/>
                  <a:pt x="0" y="113"/>
                  <a:pt x="0" y="114"/>
                </a:cubicBezTo>
                <a:cubicBezTo>
                  <a:pt x="0" y="122"/>
                  <a:pt x="6" y="128"/>
                  <a:pt x="14" y="128"/>
                </a:cubicBezTo>
                <a:cubicBezTo>
                  <a:pt x="16" y="128"/>
                  <a:pt x="19" y="127"/>
                  <a:pt x="19" y="127"/>
                </a:cubicBezTo>
                <a:cubicBezTo>
                  <a:pt x="53" y="118"/>
                  <a:pt x="53" y="118"/>
                  <a:pt x="53" y="118"/>
                </a:cubicBezTo>
                <a:cubicBezTo>
                  <a:pt x="55" y="118"/>
                  <a:pt x="57" y="116"/>
                  <a:pt x="59" y="114"/>
                </a:cubicBezTo>
                <a:cubicBezTo>
                  <a:pt x="120" y="53"/>
                  <a:pt x="120" y="53"/>
                  <a:pt x="120" y="53"/>
                </a:cubicBezTo>
                <a:cubicBezTo>
                  <a:pt x="132" y="42"/>
                  <a:pt x="130" y="23"/>
                  <a:pt x="118" y="10"/>
                </a:cubicBezTo>
                <a:close/>
                <a:moveTo>
                  <a:pt x="64" y="95"/>
                </a:moveTo>
                <a:cubicBezTo>
                  <a:pt x="64" y="92"/>
                  <a:pt x="63" y="88"/>
                  <a:pt x="61" y="85"/>
                </a:cubicBezTo>
                <a:cubicBezTo>
                  <a:pt x="99" y="47"/>
                  <a:pt x="99" y="47"/>
                  <a:pt x="99" y="47"/>
                </a:cubicBezTo>
                <a:cubicBezTo>
                  <a:pt x="101" y="54"/>
                  <a:pt x="100" y="62"/>
                  <a:pt x="95" y="67"/>
                </a:cubicBezTo>
                <a:cubicBezTo>
                  <a:pt x="95" y="67"/>
                  <a:pt x="95" y="67"/>
                  <a:pt x="95" y="67"/>
                </a:cubicBezTo>
                <a:cubicBezTo>
                  <a:pt x="95" y="67"/>
                  <a:pt x="95" y="67"/>
                  <a:pt x="95" y="67"/>
                </a:cubicBezTo>
                <a:cubicBezTo>
                  <a:pt x="64" y="98"/>
                  <a:pt x="64" y="98"/>
                  <a:pt x="64" y="98"/>
                </a:cubicBezTo>
                <a:cubicBezTo>
                  <a:pt x="64" y="97"/>
                  <a:pt x="64" y="96"/>
                  <a:pt x="64" y="95"/>
                </a:cubicBezTo>
                <a:close/>
                <a:moveTo>
                  <a:pt x="59" y="81"/>
                </a:moveTo>
                <a:cubicBezTo>
                  <a:pt x="58" y="79"/>
                  <a:pt x="56" y="76"/>
                  <a:pt x="54" y="74"/>
                </a:cubicBezTo>
                <a:cubicBezTo>
                  <a:pt x="51" y="72"/>
                  <a:pt x="49" y="70"/>
                  <a:pt x="46" y="68"/>
                </a:cubicBezTo>
                <a:cubicBezTo>
                  <a:pt x="84" y="30"/>
                  <a:pt x="84" y="30"/>
                  <a:pt x="84" y="30"/>
                </a:cubicBezTo>
                <a:cubicBezTo>
                  <a:pt x="87" y="31"/>
                  <a:pt x="90" y="33"/>
                  <a:pt x="92" y="36"/>
                </a:cubicBezTo>
                <a:cubicBezTo>
                  <a:pt x="94" y="38"/>
                  <a:pt x="96" y="40"/>
                  <a:pt x="97" y="43"/>
                </a:cubicBezTo>
                <a:lnTo>
                  <a:pt x="59" y="81"/>
                </a:lnTo>
                <a:close/>
                <a:moveTo>
                  <a:pt x="42" y="66"/>
                </a:moveTo>
                <a:cubicBezTo>
                  <a:pt x="38" y="65"/>
                  <a:pt x="34" y="64"/>
                  <a:pt x="30" y="64"/>
                </a:cubicBezTo>
                <a:cubicBezTo>
                  <a:pt x="61" y="33"/>
                  <a:pt x="61" y="33"/>
                  <a:pt x="61" y="33"/>
                </a:cubicBezTo>
                <a:cubicBezTo>
                  <a:pt x="66" y="28"/>
                  <a:pt x="73" y="27"/>
                  <a:pt x="80" y="29"/>
                </a:cubicBezTo>
                <a:lnTo>
                  <a:pt x="42" y="66"/>
                </a:lnTo>
                <a:close/>
                <a:moveTo>
                  <a:pt x="17" y="119"/>
                </a:moveTo>
                <a:cubicBezTo>
                  <a:pt x="16" y="120"/>
                  <a:pt x="15" y="120"/>
                  <a:pt x="14" y="120"/>
                </a:cubicBezTo>
                <a:cubicBezTo>
                  <a:pt x="11" y="120"/>
                  <a:pt x="8" y="117"/>
                  <a:pt x="8" y="114"/>
                </a:cubicBezTo>
                <a:cubicBezTo>
                  <a:pt x="8" y="113"/>
                  <a:pt x="8" y="112"/>
                  <a:pt x="8" y="112"/>
                </a:cubicBezTo>
                <a:cubicBezTo>
                  <a:pt x="13" y="96"/>
                  <a:pt x="13" y="96"/>
                  <a:pt x="13" y="96"/>
                </a:cubicBezTo>
                <a:cubicBezTo>
                  <a:pt x="17" y="96"/>
                  <a:pt x="22" y="98"/>
                  <a:pt x="26" y="102"/>
                </a:cubicBezTo>
                <a:cubicBezTo>
                  <a:pt x="30" y="106"/>
                  <a:pt x="32" y="111"/>
                  <a:pt x="32" y="116"/>
                </a:cubicBezTo>
                <a:lnTo>
                  <a:pt x="17" y="119"/>
                </a:lnTo>
                <a:close/>
                <a:moveTo>
                  <a:pt x="35" y="115"/>
                </a:moveTo>
                <a:cubicBezTo>
                  <a:pt x="35" y="109"/>
                  <a:pt x="33" y="104"/>
                  <a:pt x="29" y="99"/>
                </a:cubicBezTo>
                <a:cubicBezTo>
                  <a:pt x="25" y="95"/>
                  <a:pt x="19" y="93"/>
                  <a:pt x="14" y="92"/>
                </a:cubicBezTo>
                <a:cubicBezTo>
                  <a:pt x="18" y="78"/>
                  <a:pt x="18" y="78"/>
                  <a:pt x="18" y="78"/>
                </a:cubicBezTo>
                <a:cubicBezTo>
                  <a:pt x="18" y="77"/>
                  <a:pt x="19" y="76"/>
                  <a:pt x="19" y="75"/>
                </a:cubicBezTo>
                <a:cubicBezTo>
                  <a:pt x="27" y="69"/>
                  <a:pt x="40" y="71"/>
                  <a:pt x="48" y="80"/>
                </a:cubicBezTo>
                <a:cubicBezTo>
                  <a:pt x="57" y="89"/>
                  <a:pt x="59" y="102"/>
                  <a:pt x="52" y="110"/>
                </a:cubicBezTo>
                <a:cubicBezTo>
                  <a:pt x="51" y="110"/>
                  <a:pt x="51" y="111"/>
                  <a:pt x="50" y="111"/>
                </a:cubicBezTo>
                <a:lnTo>
                  <a:pt x="35" y="115"/>
                </a:lnTo>
                <a:close/>
                <a:moveTo>
                  <a:pt x="115" y="47"/>
                </a:moveTo>
                <a:cubicBezTo>
                  <a:pt x="108" y="54"/>
                  <a:pt x="108" y="54"/>
                  <a:pt x="108" y="54"/>
                </a:cubicBezTo>
                <a:cubicBezTo>
                  <a:pt x="108" y="53"/>
                  <a:pt x="108" y="52"/>
                  <a:pt x="108" y="51"/>
                </a:cubicBezTo>
                <a:cubicBezTo>
                  <a:pt x="107" y="43"/>
                  <a:pt x="104" y="36"/>
                  <a:pt x="98" y="30"/>
                </a:cubicBezTo>
                <a:cubicBezTo>
                  <a:pt x="91" y="24"/>
                  <a:pt x="83" y="20"/>
                  <a:pt x="74" y="20"/>
                </a:cubicBezTo>
                <a:cubicBezTo>
                  <a:pt x="81" y="13"/>
                  <a:pt x="81" y="13"/>
                  <a:pt x="81" y="13"/>
                </a:cubicBezTo>
                <a:cubicBezTo>
                  <a:pt x="84" y="10"/>
                  <a:pt x="89" y="8"/>
                  <a:pt x="94" y="8"/>
                </a:cubicBezTo>
                <a:cubicBezTo>
                  <a:pt x="100" y="8"/>
                  <a:pt x="107" y="11"/>
                  <a:pt x="112" y="16"/>
                </a:cubicBezTo>
                <a:cubicBezTo>
                  <a:pt x="117" y="21"/>
                  <a:pt x="120" y="27"/>
                  <a:pt x="120" y="33"/>
                </a:cubicBezTo>
                <a:cubicBezTo>
                  <a:pt x="120" y="38"/>
                  <a:pt x="118" y="43"/>
                  <a:pt x="115" y="4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800" lIns="91600" spcFirstLastPara="1" rIns="91600" wrap="square" tIns="458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81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26" name="Google Shape;726;p29"/>
          <p:cNvSpPr/>
          <p:nvPr/>
        </p:nvSpPr>
        <p:spPr>
          <a:xfrm>
            <a:off x="4337420" y="2553902"/>
            <a:ext cx="480416" cy="480926"/>
          </a:xfrm>
          <a:custGeom>
            <a:rect b="b" l="l" r="r" t="t"/>
            <a:pathLst>
              <a:path extrusionOk="0" h="400" w="400">
                <a:moveTo>
                  <a:pt x="380" y="184"/>
                </a:moveTo>
                <a:cubicBezTo>
                  <a:pt x="376" y="184"/>
                  <a:pt x="364" y="184"/>
                  <a:pt x="360" y="184"/>
                </a:cubicBezTo>
                <a:cubicBezTo>
                  <a:pt x="349" y="184"/>
                  <a:pt x="340" y="191"/>
                  <a:pt x="340" y="200"/>
                </a:cubicBezTo>
                <a:cubicBezTo>
                  <a:pt x="340" y="209"/>
                  <a:pt x="349" y="216"/>
                  <a:pt x="360" y="216"/>
                </a:cubicBezTo>
                <a:cubicBezTo>
                  <a:pt x="364" y="216"/>
                  <a:pt x="376" y="216"/>
                  <a:pt x="380" y="216"/>
                </a:cubicBezTo>
                <a:cubicBezTo>
                  <a:pt x="391" y="216"/>
                  <a:pt x="400" y="209"/>
                  <a:pt x="400" y="200"/>
                </a:cubicBezTo>
                <a:cubicBezTo>
                  <a:pt x="400" y="191"/>
                  <a:pt x="391" y="184"/>
                  <a:pt x="380" y="184"/>
                </a:cubicBezTo>
                <a:close/>
                <a:moveTo>
                  <a:pt x="200" y="90"/>
                </a:moveTo>
                <a:cubicBezTo>
                  <a:pt x="139" y="90"/>
                  <a:pt x="90" y="139"/>
                  <a:pt x="90" y="200"/>
                </a:cubicBezTo>
                <a:cubicBezTo>
                  <a:pt x="90" y="261"/>
                  <a:pt x="139" y="310"/>
                  <a:pt x="200" y="310"/>
                </a:cubicBezTo>
                <a:cubicBezTo>
                  <a:pt x="261" y="310"/>
                  <a:pt x="310" y="261"/>
                  <a:pt x="310" y="200"/>
                </a:cubicBezTo>
                <a:cubicBezTo>
                  <a:pt x="310" y="139"/>
                  <a:pt x="261" y="90"/>
                  <a:pt x="200" y="90"/>
                </a:cubicBezTo>
                <a:close/>
                <a:moveTo>
                  <a:pt x="200" y="280"/>
                </a:moveTo>
                <a:cubicBezTo>
                  <a:pt x="156" y="280"/>
                  <a:pt x="120" y="244"/>
                  <a:pt x="120" y="200"/>
                </a:cubicBezTo>
                <a:cubicBezTo>
                  <a:pt x="120" y="156"/>
                  <a:pt x="156" y="120"/>
                  <a:pt x="200" y="120"/>
                </a:cubicBezTo>
                <a:cubicBezTo>
                  <a:pt x="244" y="120"/>
                  <a:pt x="280" y="156"/>
                  <a:pt x="280" y="200"/>
                </a:cubicBezTo>
                <a:cubicBezTo>
                  <a:pt x="280" y="244"/>
                  <a:pt x="244" y="280"/>
                  <a:pt x="200" y="280"/>
                </a:cubicBezTo>
                <a:close/>
                <a:moveTo>
                  <a:pt x="59" y="200"/>
                </a:moveTo>
                <a:cubicBezTo>
                  <a:pt x="59" y="191"/>
                  <a:pt x="51" y="184"/>
                  <a:pt x="40" y="184"/>
                </a:cubicBezTo>
                <a:cubicBezTo>
                  <a:pt x="36" y="184"/>
                  <a:pt x="23" y="184"/>
                  <a:pt x="20" y="184"/>
                </a:cubicBezTo>
                <a:cubicBezTo>
                  <a:pt x="9" y="184"/>
                  <a:pt x="0" y="191"/>
                  <a:pt x="0" y="200"/>
                </a:cubicBezTo>
                <a:cubicBezTo>
                  <a:pt x="0" y="209"/>
                  <a:pt x="9" y="216"/>
                  <a:pt x="20" y="216"/>
                </a:cubicBezTo>
                <a:cubicBezTo>
                  <a:pt x="23" y="216"/>
                  <a:pt x="36" y="216"/>
                  <a:pt x="40" y="216"/>
                </a:cubicBezTo>
                <a:cubicBezTo>
                  <a:pt x="51" y="216"/>
                  <a:pt x="59" y="209"/>
                  <a:pt x="59" y="200"/>
                </a:cubicBezTo>
                <a:close/>
                <a:moveTo>
                  <a:pt x="200" y="60"/>
                </a:moveTo>
                <a:cubicBezTo>
                  <a:pt x="209" y="60"/>
                  <a:pt x="216" y="51"/>
                  <a:pt x="216" y="40"/>
                </a:cubicBezTo>
                <a:cubicBezTo>
                  <a:pt x="216" y="36"/>
                  <a:pt x="216" y="24"/>
                  <a:pt x="216" y="20"/>
                </a:cubicBezTo>
                <a:cubicBezTo>
                  <a:pt x="216" y="9"/>
                  <a:pt x="209" y="0"/>
                  <a:pt x="200" y="0"/>
                </a:cubicBezTo>
                <a:cubicBezTo>
                  <a:pt x="191" y="0"/>
                  <a:pt x="184" y="9"/>
                  <a:pt x="184" y="20"/>
                </a:cubicBezTo>
                <a:cubicBezTo>
                  <a:pt x="184" y="24"/>
                  <a:pt x="184" y="36"/>
                  <a:pt x="184" y="40"/>
                </a:cubicBezTo>
                <a:cubicBezTo>
                  <a:pt x="184" y="51"/>
                  <a:pt x="191" y="60"/>
                  <a:pt x="200" y="60"/>
                </a:cubicBezTo>
                <a:close/>
                <a:moveTo>
                  <a:pt x="200" y="340"/>
                </a:moveTo>
                <a:cubicBezTo>
                  <a:pt x="191" y="340"/>
                  <a:pt x="184" y="349"/>
                  <a:pt x="184" y="360"/>
                </a:cubicBezTo>
                <a:cubicBezTo>
                  <a:pt x="184" y="364"/>
                  <a:pt x="184" y="376"/>
                  <a:pt x="184" y="380"/>
                </a:cubicBezTo>
                <a:cubicBezTo>
                  <a:pt x="184" y="391"/>
                  <a:pt x="191" y="400"/>
                  <a:pt x="200" y="400"/>
                </a:cubicBezTo>
                <a:cubicBezTo>
                  <a:pt x="209" y="400"/>
                  <a:pt x="216" y="391"/>
                  <a:pt x="216" y="380"/>
                </a:cubicBezTo>
                <a:cubicBezTo>
                  <a:pt x="216" y="376"/>
                  <a:pt x="216" y="364"/>
                  <a:pt x="216" y="360"/>
                </a:cubicBezTo>
                <a:cubicBezTo>
                  <a:pt x="216" y="349"/>
                  <a:pt x="209" y="340"/>
                  <a:pt x="200" y="340"/>
                </a:cubicBezTo>
                <a:close/>
                <a:moveTo>
                  <a:pt x="347" y="75"/>
                </a:moveTo>
                <a:cubicBezTo>
                  <a:pt x="355" y="67"/>
                  <a:pt x="356" y="56"/>
                  <a:pt x="350" y="50"/>
                </a:cubicBezTo>
                <a:cubicBezTo>
                  <a:pt x="344" y="44"/>
                  <a:pt x="332" y="45"/>
                  <a:pt x="324" y="53"/>
                </a:cubicBezTo>
                <a:cubicBezTo>
                  <a:pt x="322" y="55"/>
                  <a:pt x="313" y="64"/>
                  <a:pt x="310" y="67"/>
                </a:cubicBezTo>
                <a:cubicBezTo>
                  <a:pt x="303" y="74"/>
                  <a:pt x="301" y="86"/>
                  <a:pt x="308" y="92"/>
                </a:cubicBezTo>
                <a:cubicBezTo>
                  <a:pt x="314" y="98"/>
                  <a:pt x="325" y="97"/>
                  <a:pt x="333" y="89"/>
                </a:cubicBezTo>
                <a:cubicBezTo>
                  <a:pt x="335" y="87"/>
                  <a:pt x="345" y="77"/>
                  <a:pt x="347" y="75"/>
                </a:cubicBezTo>
                <a:close/>
                <a:moveTo>
                  <a:pt x="66" y="311"/>
                </a:moveTo>
                <a:cubicBezTo>
                  <a:pt x="64" y="313"/>
                  <a:pt x="55" y="322"/>
                  <a:pt x="52" y="325"/>
                </a:cubicBezTo>
                <a:cubicBezTo>
                  <a:pt x="45" y="332"/>
                  <a:pt x="43" y="344"/>
                  <a:pt x="50" y="350"/>
                </a:cubicBezTo>
                <a:cubicBezTo>
                  <a:pt x="56" y="356"/>
                  <a:pt x="67" y="355"/>
                  <a:pt x="75" y="347"/>
                </a:cubicBezTo>
                <a:cubicBezTo>
                  <a:pt x="77" y="345"/>
                  <a:pt x="87" y="335"/>
                  <a:pt x="89" y="333"/>
                </a:cubicBezTo>
                <a:cubicBezTo>
                  <a:pt x="97" y="325"/>
                  <a:pt x="98" y="314"/>
                  <a:pt x="92" y="308"/>
                </a:cubicBezTo>
                <a:cubicBezTo>
                  <a:pt x="86" y="302"/>
                  <a:pt x="74" y="303"/>
                  <a:pt x="66" y="311"/>
                </a:cubicBezTo>
                <a:close/>
                <a:moveTo>
                  <a:pt x="75" y="53"/>
                </a:moveTo>
                <a:cubicBezTo>
                  <a:pt x="67" y="45"/>
                  <a:pt x="56" y="44"/>
                  <a:pt x="50" y="50"/>
                </a:cubicBezTo>
                <a:cubicBezTo>
                  <a:pt x="43" y="56"/>
                  <a:pt x="45" y="67"/>
                  <a:pt x="52" y="75"/>
                </a:cubicBezTo>
                <a:cubicBezTo>
                  <a:pt x="55" y="77"/>
                  <a:pt x="64" y="87"/>
                  <a:pt x="66" y="89"/>
                </a:cubicBezTo>
                <a:cubicBezTo>
                  <a:pt x="74" y="97"/>
                  <a:pt x="86" y="98"/>
                  <a:pt x="92" y="92"/>
                </a:cubicBezTo>
                <a:cubicBezTo>
                  <a:pt x="98" y="86"/>
                  <a:pt x="97" y="74"/>
                  <a:pt x="89" y="67"/>
                </a:cubicBezTo>
                <a:cubicBezTo>
                  <a:pt x="87" y="64"/>
                  <a:pt x="77" y="55"/>
                  <a:pt x="75" y="53"/>
                </a:cubicBezTo>
                <a:close/>
                <a:moveTo>
                  <a:pt x="310" y="333"/>
                </a:moveTo>
                <a:cubicBezTo>
                  <a:pt x="313" y="335"/>
                  <a:pt x="322" y="345"/>
                  <a:pt x="324" y="347"/>
                </a:cubicBezTo>
                <a:cubicBezTo>
                  <a:pt x="332" y="355"/>
                  <a:pt x="344" y="356"/>
                  <a:pt x="350" y="350"/>
                </a:cubicBezTo>
                <a:cubicBezTo>
                  <a:pt x="356" y="344"/>
                  <a:pt x="355" y="332"/>
                  <a:pt x="347" y="325"/>
                </a:cubicBezTo>
                <a:cubicBezTo>
                  <a:pt x="345" y="322"/>
                  <a:pt x="335" y="313"/>
                  <a:pt x="333" y="311"/>
                </a:cubicBezTo>
                <a:cubicBezTo>
                  <a:pt x="325" y="303"/>
                  <a:pt x="314" y="302"/>
                  <a:pt x="308" y="308"/>
                </a:cubicBezTo>
                <a:cubicBezTo>
                  <a:pt x="301" y="314"/>
                  <a:pt x="303" y="325"/>
                  <a:pt x="310" y="33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800" lIns="91600" spcFirstLastPara="1" rIns="91600" wrap="square" tIns="458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81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727" name="Google Shape;727;p29"/>
          <p:cNvGrpSpPr/>
          <p:nvPr/>
        </p:nvGrpSpPr>
        <p:grpSpPr>
          <a:xfrm>
            <a:off x="4360470" y="5174136"/>
            <a:ext cx="452288" cy="443672"/>
            <a:chOff x="6786562" y="796925"/>
            <a:chExt cx="500063" cy="490538"/>
          </a:xfrm>
        </p:grpSpPr>
        <p:sp>
          <p:nvSpPr>
            <p:cNvPr id="728" name="Google Shape;728;p29"/>
            <p:cNvSpPr/>
            <p:nvPr/>
          </p:nvSpPr>
          <p:spPr>
            <a:xfrm>
              <a:off x="6786562" y="796925"/>
              <a:ext cx="500063" cy="490538"/>
            </a:xfrm>
            <a:custGeom>
              <a:rect b="b" l="l" r="r" t="t"/>
              <a:pathLst>
                <a:path extrusionOk="0" h="128" w="130">
                  <a:moveTo>
                    <a:pt x="127" y="42"/>
                  </a:moveTo>
                  <a:cubicBezTo>
                    <a:pt x="87" y="2"/>
                    <a:pt x="87" y="2"/>
                    <a:pt x="87" y="2"/>
                  </a:cubicBezTo>
                  <a:cubicBezTo>
                    <a:pt x="85" y="0"/>
                    <a:pt x="82" y="0"/>
                    <a:pt x="79" y="0"/>
                  </a:cubicBezTo>
                  <a:cubicBezTo>
                    <a:pt x="78" y="1"/>
                    <a:pt x="76" y="1"/>
                    <a:pt x="75" y="2"/>
                  </a:cubicBezTo>
                  <a:cubicBezTo>
                    <a:pt x="74" y="3"/>
                    <a:pt x="74" y="4"/>
                    <a:pt x="73" y="6"/>
                  </a:cubicBezTo>
                  <a:cubicBezTo>
                    <a:pt x="72" y="12"/>
                    <a:pt x="68" y="17"/>
                    <a:pt x="64" y="21"/>
                  </a:cubicBezTo>
                  <a:cubicBezTo>
                    <a:pt x="58" y="27"/>
                    <a:pt x="50" y="32"/>
                    <a:pt x="41" y="37"/>
                  </a:cubicBezTo>
                  <a:cubicBezTo>
                    <a:pt x="32" y="42"/>
                    <a:pt x="23" y="48"/>
                    <a:pt x="15" y="55"/>
                  </a:cubicBezTo>
                  <a:cubicBezTo>
                    <a:pt x="8" y="62"/>
                    <a:pt x="4" y="69"/>
                    <a:pt x="1" y="78"/>
                  </a:cubicBezTo>
                  <a:cubicBezTo>
                    <a:pt x="0" y="80"/>
                    <a:pt x="1" y="84"/>
                    <a:pt x="3" y="8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5" y="128"/>
                    <a:pt x="48" y="128"/>
                    <a:pt x="51" y="128"/>
                  </a:cubicBezTo>
                  <a:cubicBezTo>
                    <a:pt x="52" y="127"/>
                    <a:pt x="54" y="127"/>
                    <a:pt x="55" y="126"/>
                  </a:cubicBezTo>
                  <a:cubicBezTo>
                    <a:pt x="56" y="125"/>
                    <a:pt x="56" y="124"/>
                    <a:pt x="57" y="122"/>
                  </a:cubicBezTo>
                  <a:cubicBezTo>
                    <a:pt x="58" y="116"/>
                    <a:pt x="62" y="111"/>
                    <a:pt x="66" y="107"/>
                  </a:cubicBezTo>
                  <a:cubicBezTo>
                    <a:pt x="72" y="101"/>
                    <a:pt x="80" y="96"/>
                    <a:pt x="89" y="91"/>
                  </a:cubicBezTo>
                  <a:cubicBezTo>
                    <a:pt x="98" y="86"/>
                    <a:pt x="107" y="80"/>
                    <a:pt x="115" y="73"/>
                  </a:cubicBezTo>
                  <a:cubicBezTo>
                    <a:pt x="122" y="66"/>
                    <a:pt x="126" y="59"/>
                    <a:pt x="129" y="50"/>
                  </a:cubicBezTo>
                  <a:cubicBezTo>
                    <a:pt x="130" y="48"/>
                    <a:pt x="129" y="44"/>
                    <a:pt x="127" y="42"/>
                  </a:cubicBezTo>
                  <a:close/>
                  <a:moveTo>
                    <a:pt x="49" y="120"/>
                  </a:moveTo>
                  <a:cubicBezTo>
                    <a:pt x="36" y="107"/>
                    <a:pt x="22" y="93"/>
                    <a:pt x="9" y="80"/>
                  </a:cubicBezTo>
                  <a:cubicBezTo>
                    <a:pt x="20" y="43"/>
                    <a:pt x="70" y="45"/>
                    <a:pt x="81" y="8"/>
                  </a:cubicBezTo>
                  <a:cubicBezTo>
                    <a:pt x="94" y="21"/>
                    <a:pt x="108" y="35"/>
                    <a:pt x="121" y="48"/>
                  </a:cubicBezTo>
                  <a:cubicBezTo>
                    <a:pt x="110" y="85"/>
                    <a:pt x="60" y="83"/>
                    <a:pt x="49" y="12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800" lIns="91600" spcFirstLastPara="1" rIns="91600" wrap="square" tIns="458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81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9" name="Google Shape;729;p29"/>
            <p:cNvSpPr/>
            <p:nvPr/>
          </p:nvSpPr>
          <p:spPr>
            <a:xfrm>
              <a:off x="6967538" y="969963"/>
              <a:ext cx="134938" cy="138113"/>
            </a:xfrm>
            <a:custGeom>
              <a:rect b="b" l="l" r="r" t="t"/>
              <a:pathLst>
                <a:path extrusionOk="0" h="36" w="35">
                  <a:moveTo>
                    <a:pt x="32" y="15"/>
                  </a:moveTo>
                  <a:cubicBezTo>
                    <a:pt x="31" y="14"/>
                    <a:pt x="30" y="13"/>
                    <a:pt x="28" y="12"/>
                  </a:cubicBezTo>
                  <a:cubicBezTo>
                    <a:pt x="27" y="12"/>
                    <a:pt x="26" y="12"/>
                    <a:pt x="24" y="12"/>
                  </a:cubicBezTo>
                  <a:cubicBezTo>
                    <a:pt x="23" y="12"/>
                    <a:pt x="22" y="12"/>
                    <a:pt x="20" y="13"/>
                  </a:cubicBezTo>
                  <a:cubicBezTo>
                    <a:pt x="19" y="13"/>
                    <a:pt x="18" y="14"/>
                    <a:pt x="16" y="15"/>
                  </a:cubicBezTo>
                  <a:cubicBezTo>
                    <a:pt x="14" y="12"/>
                    <a:pt x="12" y="10"/>
                    <a:pt x="10" y="7"/>
                  </a:cubicBezTo>
                  <a:cubicBezTo>
                    <a:pt x="11" y="7"/>
                    <a:pt x="12" y="6"/>
                    <a:pt x="13" y="6"/>
                  </a:cubicBezTo>
                  <a:cubicBezTo>
                    <a:pt x="14" y="6"/>
                    <a:pt x="14" y="6"/>
                    <a:pt x="15" y="6"/>
                  </a:cubicBezTo>
                  <a:cubicBezTo>
                    <a:pt x="16" y="7"/>
                    <a:pt x="17" y="7"/>
                    <a:pt x="18" y="7"/>
                  </a:cubicBezTo>
                  <a:cubicBezTo>
                    <a:pt x="18" y="7"/>
                    <a:pt x="19" y="7"/>
                    <a:pt x="19" y="6"/>
                  </a:cubicBezTo>
                  <a:cubicBezTo>
                    <a:pt x="20" y="6"/>
                    <a:pt x="20" y="5"/>
                    <a:pt x="20" y="5"/>
                  </a:cubicBezTo>
                  <a:cubicBezTo>
                    <a:pt x="20" y="4"/>
                    <a:pt x="20" y="3"/>
                    <a:pt x="20" y="2"/>
                  </a:cubicBezTo>
                  <a:cubicBezTo>
                    <a:pt x="19" y="1"/>
                    <a:pt x="18" y="1"/>
                    <a:pt x="16" y="0"/>
                  </a:cubicBezTo>
                  <a:cubicBezTo>
                    <a:pt x="15" y="0"/>
                    <a:pt x="14" y="0"/>
                    <a:pt x="13" y="1"/>
                  </a:cubicBezTo>
                  <a:cubicBezTo>
                    <a:pt x="11" y="1"/>
                    <a:pt x="10" y="1"/>
                    <a:pt x="9" y="2"/>
                  </a:cubicBezTo>
                  <a:cubicBezTo>
                    <a:pt x="8" y="3"/>
                    <a:pt x="7" y="3"/>
                    <a:pt x="6" y="4"/>
                  </a:cubicBezTo>
                  <a:cubicBezTo>
                    <a:pt x="6" y="4"/>
                    <a:pt x="6" y="3"/>
                    <a:pt x="6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4" y="3"/>
                    <a:pt x="4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3" y="5"/>
                    <a:pt x="3" y="5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3" y="7"/>
                    <a:pt x="2" y="9"/>
                    <a:pt x="2" y="10"/>
                  </a:cubicBezTo>
                  <a:cubicBezTo>
                    <a:pt x="1" y="12"/>
                    <a:pt x="1" y="13"/>
                    <a:pt x="1" y="15"/>
                  </a:cubicBezTo>
                  <a:cubicBezTo>
                    <a:pt x="0" y="16"/>
                    <a:pt x="1" y="17"/>
                    <a:pt x="1" y="18"/>
                  </a:cubicBezTo>
                  <a:cubicBezTo>
                    <a:pt x="1" y="20"/>
                    <a:pt x="2" y="21"/>
                    <a:pt x="3" y="22"/>
                  </a:cubicBezTo>
                  <a:cubicBezTo>
                    <a:pt x="5" y="23"/>
                    <a:pt x="8" y="24"/>
                    <a:pt x="10" y="24"/>
                  </a:cubicBezTo>
                  <a:cubicBezTo>
                    <a:pt x="13" y="23"/>
                    <a:pt x="15" y="23"/>
                    <a:pt x="18" y="21"/>
                  </a:cubicBezTo>
                  <a:cubicBezTo>
                    <a:pt x="21" y="24"/>
                    <a:pt x="23" y="27"/>
                    <a:pt x="25" y="29"/>
                  </a:cubicBezTo>
                  <a:cubicBezTo>
                    <a:pt x="24" y="30"/>
                    <a:pt x="24" y="30"/>
                    <a:pt x="23" y="31"/>
                  </a:cubicBezTo>
                  <a:cubicBezTo>
                    <a:pt x="22" y="31"/>
                    <a:pt x="21" y="31"/>
                    <a:pt x="21" y="31"/>
                  </a:cubicBezTo>
                  <a:cubicBezTo>
                    <a:pt x="20" y="30"/>
                    <a:pt x="20" y="30"/>
                    <a:pt x="19" y="30"/>
                  </a:cubicBezTo>
                  <a:cubicBezTo>
                    <a:pt x="18" y="29"/>
                    <a:pt x="18" y="29"/>
                    <a:pt x="17" y="29"/>
                  </a:cubicBezTo>
                  <a:cubicBezTo>
                    <a:pt x="17" y="28"/>
                    <a:pt x="16" y="28"/>
                    <a:pt x="16" y="28"/>
                  </a:cubicBezTo>
                  <a:cubicBezTo>
                    <a:pt x="15" y="28"/>
                    <a:pt x="15" y="29"/>
                    <a:pt x="14" y="29"/>
                  </a:cubicBezTo>
                  <a:cubicBezTo>
                    <a:pt x="13" y="30"/>
                    <a:pt x="13" y="30"/>
                    <a:pt x="13" y="31"/>
                  </a:cubicBezTo>
                  <a:cubicBezTo>
                    <a:pt x="13" y="32"/>
                    <a:pt x="13" y="33"/>
                    <a:pt x="14" y="33"/>
                  </a:cubicBezTo>
                  <a:cubicBezTo>
                    <a:pt x="15" y="34"/>
                    <a:pt x="16" y="35"/>
                    <a:pt x="17" y="35"/>
                  </a:cubicBezTo>
                  <a:cubicBezTo>
                    <a:pt x="18" y="36"/>
                    <a:pt x="19" y="36"/>
                    <a:pt x="20" y="36"/>
                  </a:cubicBezTo>
                  <a:cubicBezTo>
                    <a:pt x="22" y="36"/>
                    <a:pt x="23" y="36"/>
                    <a:pt x="25" y="36"/>
                  </a:cubicBezTo>
                  <a:cubicBezTo>
                    <a:pt x="26" y="35"/>
                    <a:pt x="27" y="34"/>
                    <a:pt x="29" y="33"/>
                  </a:cubicBezTo>
                  <a:cubicBezTo>
                    <a:pt x="30" y="33"/>
                    <a:pt x="30" y="34"/>
                    <a:pt x="31" y="35"/>
                  </a:cubicBezTo>
                  <a:cubicBezTo>
                    <a:pt x="31" y="35"/>
                    <a:pt x="32" y="35"/>
                    <a:pt x="32" y="35"/>
                  </a:cubicBezTo>
                  <a:cubicBezTo>
                    <a:pt x="33" y="35"/>
                    <a:pt x="33" y="35"/>
                    <a:pt x="33" y="34"/>
                  </a:cubicBezTo>
                  <a:cubicBezTo>
                    <a:pt x="33" y="34"/>
                    <a:pt x="34" y="34"/>
                    <a:pt x="34" y="33"/>
                  </a:cubicBezTo>
                  <a:cubicBezTo>
                    <a:pt x="34" y="33"/>
                    <a:pt x="33" y="32"/>
                    <a:pt x="33" y="32"/>
                  </a:cubicBezTo>
                  <a:cubicBezTo>
                    <a:pt x="32" y="32"/>
                    <a:pt x="32" y="31"/>
                    <a:pt x="31" y="30"/>
                  </a:cubicBezTo>
                  <a:cubicBezTo>
                    <a:pt x="32" y="29"/>
                    <a:pt x="33" y="27"/>
                    <a:pt x="34" y="26"/>
                  </a:cubicBezTo>
                  <a:cubicBezTo>
                    <a:pt x="35" y="24"/>
                    <a:pt x="35" y="23"/>
                    <a:pt x="35" y="21"/>
                  </a:cubicBezTo>
                  <a:cubicBezTo>
                    <a:pt x="35" y="20"/>
                    <a:pt x="35" y="19"/>
                    <a:pt x="35" y="18"/>
                  </a:cubicBezTo>
                  <a:cubicBezTo>
                    <a:pt x="34" y="17"/>
                    <a:pt x="33" y="16"/>
                    <a:pt x="32" y="15"/>
                  </a:cubicBezTo>
                  <a:close/>
                  <a:moveTo>
                    <a:pt x="10" y="17"/>
                  </a:moveTo>
                  <a:cubicBezTo>
                    <a:pt x="9" y="17"/>
                    <a:pt x="8" y="17"/>
                    <a:pt x="7" y="16"/>
                  </a:cubicBezTo>
                  <a:cubicBezTo>
                    <a:pt x="7" y="16"/>
                    <a:pt x="6" y="15"/>
                    <a:pt x="6" y="15"/>
                  </a:cubicBezTo>
                  <a:cubicBezTo>
                    <a:pt x="6" y="14"/>
                    <a:pt x="6" y="14"/>
                    <a:pt x="6" y="13"/>
                  </a:cubicBezTo>
                  <a:cubicBezTo>
                    <a:pt x="6" y="13"/>
                    <a:pt x="6" y="12"/>
                    <a:pt x="7" y="11"/>
                  </a:cubicBezTo>
                  <a:cubicBezTo>
                    <a:pt x="7" y="11"/>
                    <a:pt x="7" y="10"/>
                    <a:pt x="8" y="9"/>
                  </a:cubicBezTo>
                  <a:cubicBezTo>
                    <a:pt x="10" y="11"/>
                    <a:pt x="12" y="14"/>
                    <a:pt x="14" y="16"/>
                  </a:cubicBezTo>
                  <a:cubicBezTo>
                    <a:pt x="12" y="17"/>
                    <a:pt x="11" y="17"/>
                    <a:pt x="10" y="17"/>
                  </a:cubicBezTo>
                  <a:close/>
                  <a:moveTo>
                    <a:pt x="29" y="25"/>
                  </a:moveTo>
                  <a:cubicBezTo>
                    <a:pt x="28" y="26"/>
                    <a:pt x="28" y="27"/>
                    <a:pt x="27" y="27"/>
                  </a:cubicBezTo>
                  <a:cubicBezTo>
                    <a:pt x="25" y="25"/>
                    <a:pt x="23" y="22"/>
                    <a:pt x="21" y="20"/>
                  </a:cubicBezTo>
                  <a:cubicBezTo>
                    <a:pt x="21" y="20"/>
                    <a:pt x="22" y="19"/>
                    <a:pt x="23" y="19"/>
                  </a:cubicBezTo>
                  <a:cubicBezTo>
                    <a:pt x="23" y="19"/>
                    <a:pt x="24" y="19"/>
                    <a:pt x="25" y="18"/>
                  </a:cubicBezTo>
                  <a:cubicBezTo>
                    <a:pt x="25" y="18"/>
                    <a:pt x="26" y="18"/>
                    <a:pt x="27" y="19"/>
                  </a:cubicBezTo>
                  <a:cubicBezTo>
                    <a:pt x="27" y="19"/>
                    <a:pt x="28" y="19"/>
                    <a:pt x="28" y="20"/>
                  </a:cubicBezTo>
                  <a:cubicBezTo>
                    <a:pt x="29" y="20"/>
                    <a:pt x="29" y="21"/>
                    <a:pt x="29" y="21"/>
                  </a:cubicBezTo>
                  <a:cubicBezTo>
                    <a:pt x="30" y="22"/>
                    <a:pt x="30" y="23"/>
                    <a:pt x="29" y="23"/>
                  </a:cubicBezTo>
                  <a:cubicBezTo>
                    <a:pt x="29" y="24"/>
                    <a:pt x="29" y="25"/>
                    <a:pt x="29" y="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800" lIns="91600" spcFirstLastPara="1" rIns="91600" wrap="square" tIns="458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81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0" name="Google Shape;730;p29"/>
            <p:cNvSpPr/>
            <p:nvPr/>
          </p:nvSpPr>
          <p:spPr>
            <a:xfrm>
              <a:off x="6956425" y="1135063"/>
              <a:ext cx="73025" cy="79375"/>
            </a:xfrm>
            <a:custGeom>
              <a:rect b="b" l="l" r="r" t="t"/>
              <a:pathLst>
                <a:path extrusionOk="0" h="21" w="19">
                  <a:moveTo>
                    <a:pt x="16" y="1"/>
                  </a:moveTo>
                  <a:cubicBezTo>
                    <a:pt x="16" y="1"/>
                    <a:pt x="16" y="1"/>
                    <a:pt x="16" y="1"/>
                  </a:cubicBezTo>
                  <a:cubicBezTo>
                    <a:pt x="13" y="3"/>
                    <a:pt x="11" y="5"/>
                    <a:pt x="9" y="7"/>
                  </a:cubicBezTo>
                  <a:cubicBezTo>
                    <a:pt x="6" y="9"/>
                    <a:pt x="5" y="11"/>
                    <a:pt x="3" y="14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8"/>
                    <a:pt x="0" y="19"/>
                    <a:pt x="0" y="20"/>
                  </a:cubicBezTo>
                  <a:cubicBezTo>
                    <a:pt x="1" y="21"/>
                    <a:pt x="2" y="21"/>
                    <a:pt x="3" y="20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8" y="14"/>
                    <a:pt x="9" y="12"/>
                    <a:pt x="11" y="10"/>
                  </a:cubicBezTo>
                  <a:cubicBezTo>
                    <a:pt x="14" y="8"/>
                    <a:pt x="16" y="6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9" y="4"/>
                  </a:cubicBezTo>
                  <a:cubicBezTo>
                    <a:pt x="19" y="3"/>
                    <a:pt x="19" y="2"/>
                    <a:pt x="19" y="1"/>
                  </a:cubicBezTo>
                  <a:cubicBezTo>
                    <a:pt x="18" y="0"/>
                    <a:pt x="17" y="0"/>
                    <a:pt x="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800" lIns="91600" spcFirstLastPara="1" rIns="91600" wrap="square" tIns="458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81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1" name="Google Shape;731;p29"/>
            <p:cNvSpPr/>
            <p:nvPr/>
          </p:nvSpPr>
          <p:spPr>
            <a:xfrm>
              <a:off x="7043738" y="873125"/>
              <a:ext cx="77788" cy="80963"/>
            </a:xfrm>
            <a:custGeom>
              <a:rect b="b" l="l" r="r" t="t"/>
              <a:pathLst>
                <a:path extrusionOk="0" h="21" w="20">
                  <a:moveTo>
                    <a:pt x="8" y="11"/>
                  </a:moveTo>
                  <a:cubicBezTo>
                    <a:pt x="5" y="13"/>
                    <a:pt x="3" y="15"/>
                    <a:pt x="1" y="17"/>
                  </a:cubicBezTo>
                  <a:cubicBezTo>
                    <a:pt x="1" y="17"/>
                    <a:pt x="0" y="17"/>
                    <a:pt x="0" y="17"/>
                  </a:cubicBezTo>
                  <a:cubicBezTo>
                    <a:pt x="0" y="18"/>
                    <a:pt x="0" y="19"/>
                    <a:pt x="0" y="20"/>
                  </a:cubicBezTo>
                  <a:cubicBezTo>
                    <a:pt x="1" y="21"/>
                    <a:pt x="2" y="21"/>
                    <a:pt x="3" y="20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6" y="18"/>
                    <a:pt x="8" y="16"/>
                    <a:pt x="10" y="14"/>
                  </a:cubicBezTo>
                  <a:cubicBezTo>
                    <a:pt x="13" y="12"/>
                    <a:pt x="14" y="9"/>
                    <a:pt x="16" y="7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0" y="2"/>
                    <a:pt x="20" y="1"/>
                    <a:pt x="19" y="0"/>
                  </a:cubicBezTo>
                  <a:cubicBezTo>
                    <a:pt x="18" y="0"/>
                    <a:pt x="17" y="0"/>
                    <a:pt x="16" y="0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1" y="7"/>
                    <a:pt x="10" y="9"/>
                    <a:pt x="8" y="1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800" lIns="91600" spcFirstLastPara="1" rIns="91600" wrap="square" tIns="458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781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732" name="Google Shape;732;p29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90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8" name="Google Shape;738;p30"/>
          <p:cNvGrpSpPr/>
          <p:nvPr/>
        </p:nvGrpSpPr>
        <p:grpSpPr>
          <a:xfrm>
            <a:off x="5710386" y="2562285"/>
            <a:ext cx="4537939" cy="2923503"/>
            <a:chOff x="6598556" y="1837747"/>
            <a:chExt cx="4954757" cy="3192032"/>
          </a:xfrm>
        </p:grpSpPr>
        <p:sp>
          <p:nvSpPr>
            <p:cNvPr id="739" name="Google Shape;739;p30"/>
            <p:cNvSpPr/>
            <p:nvPr/>
          </p:nvSpPr>
          <p:spPr>
            <a:xfrm>
              <a:off x="6598556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0" name="Google Shape;740;p30"/>
            <p:cNvSpPr/>
            <p:nvPr/>
          </p:nvSpPr>
          <p:spPr>
            <a:xfrm>
              <a:off x="7476919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1" name="Google Shape;741;p30"/>
            <p:cNvSpPr/>
            <p:nvPr/>
          </p:nvSpPr>
          <p:spPr>
            <a:xfrm>
              <a:off x="8440056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2" name="Google Shape;742;p30"/>
            <p:cNvSpPr/>
            <p:nvPr/>
          </p:nvSpPr>
          <p:spPr>
            <a:xfrm>
              <a:off x="9318419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3" name="Google Shape;743;p30"/>
            <p:cNvSpPr/>
            <p:nvPr/>
          </p:nvSpPr>
          <p:spPr>
            <a:xfrm>
              <a:off x="10281454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4" name="Google Shape;744;p30"/>
            <p:cNvSpPr/>
            <p:nvPr/>
          </p:nvSpPr>
          <p:spPr>
            <a:xfrm>
              <a:off x="11159817" y="1837747"/>
              <a:ext cx="393496" cy="3192032"/>
            </a:xfrm>
            <a:prstGeom prst="roundRect">
              <a:avLst>
                <a:gd fmla="val 50000" name="adj"/>
              </a:avLst>
            </a:pr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95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745" name="Google Shape;745;p30"/>
          <p:cNvSpPr/>
          <p:nvPr/>
        </p:nvSpPr>
        <p:spPr>
          <a:xfrm>
            <a:off x="5710383" y="4276661"/>
            <a:ext cx="360580" cy="1215504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1"/>
              </a:gs>
              <a:gs pos="100000">
                <a:srgbClr val="900000">
                  <a:alpha val="7294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46" name="Google Shape;746;p30"/>
          <p:cNvSpPr txBox="1"/>
          <p:nvPr/>
        </p:nvSpPr>
        <p:spPr>
          <a:xfrm>
            <a:off x="5422272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47" name="Google Shape;747;p30"/>
          <p:cNvSpPr/>
          <p:nvPr/>
        </p:nvSpPr>
        <p:spPr>
          <a:xfrm>
            <a:off x="6512964" y="3843965"/>
            <a:ext cx="360580" cy="1648200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2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48" name="Google Shape;748;p30"/>
          <p:cNvSpPr txBox="1"/>
          <p:nvPr/>
        </p:nvSpPr>
        <p:spPr>
          <a:xfrm>
            <a:off x="6224853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49" name="Google Shape;749;p30"/>
          <p:cNvSpPr/>
          <p:nvPr/>
        </p:nvSpPr>
        <p:spPr>
          <a:xfrm>
            <a:off x="7396780" y="4723315"/>
            <a:ext cx="360580" cy="768850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3"/>
              </a:gs>
              <a:gs pos="100000">
                <a:srgbClr val="900000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0" name="Google Shape;750;p30"/>
          <p:cNvSpPr txBox="1"/>
          <p:nvPr/>
        </p:nvSpPr>
        <p:spPr>
          <a:xfrm>
            <a:off x="7108669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1" name="Google Shape;751;p30"/>
          <p:cNvSpPr/>
          <p:nvPr/>
        </p:nvSpPr>
        <p:spPr>
          <a:xfrm>
            <a:off x="8199361" y="4409261"/>
            <a:ext cx="360580" cy="1082903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4"/>
              </a:gs>
              <a:gs pos="100000">
                <a:schemeClr val="accent4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2" name="Google Shape;752;p30"/>
          <p:cNvSpPr txBox="1"/>
          <p:nvPr/>
        </p:nvSpPr>
        <p:spPr>
          <a:xfrm>
            <a:off x="7911251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3" name="Google Shape;753;p30"/>
          <p:cNvSpPr/>
          <p:nvPr/>
        </p:nvSpPr>
        <p:spPr>
          <a:xfrm>
            <a:off x="9083177" y="3292626"/>
            <a:ext cx="360580" cy="2199538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5"/>
              </a:gs>
              <a:gs pos="100000">
                <a:srgbClr val="900000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4" name="Google Shape;754;p30"/>
          <p:cNvSpPr txBox="1"/>
          <p:nvPr/>
        </p:nvSpPr>
        <p:spPr>
          <a:xfrm>
            <a:off x="8795067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5" name="Google Shape;755;p30"/>
          <p:cNvSpPr/>
          <p:nvPr/>
        </p:nvSpPr>
        <p:spPr>
          <a:xfrm>
            <a:off x="9885759" y="3892818"/>
            <a:ext cx="360580" cy="1599347"/>
          </a:xfrm>
          <a:prstGeom prst="roundRect">
            <a:avLst>
              <a:gd fmla="val 50000" name="adj"/>
            </a:avLst>
          </a:prstGeom>
          <a:gradFill>
            <a:gsLst>
              <a:gs pos="0">
                <a:schemeClr val="accent6"/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5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6" name="Google Shape;756;p30"/>
          <p:cNvSpPr txBox="1"/>
          <p:nvPr/>
        </p:nvSpPr>
        <p:spPr>
          <a:xfrm>
            <a:off x="9597648" y="5587756"/>
            <a:ext cx="883629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DATA</a:t>
            </a:r>
            <a:endParaRPr sz="10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7" name="Google Shape;757;p30"/>
          <p:cNvSpPr txBox="1"/>
          <p:nvPr/>
        </p:nvSpPr>
        <p:spPr>
          <a:xfrm>
            <a:off x="2120199" y="3409697"/>
            <a:ext cx="2725951" cy="17727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58" name="Google Shape;758;p30"/>
          <p:cNvSpPr txBox="1"/>
          <p:nvPr/>
        </p:nvSpPr>
        <p:spPr>
          <a:xfrm>
            <a:off x="2120198" y="3063857"/>
            <a:ext cx="1880044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759" name="Google Shape;759;p30"/>
          <p:cNvCxnSpPr/>
          <p:nvPr/>
        </p:nvCxnSpPr>
        <p:spPr>
          <a:xfrm>
            <a:off x="5247442" y="2678313"/>
            <a:ext cx="5493" cy="3003915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60" name="Google Shape;760;p30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31"/>
          <p:cNvSpPr/>
          <p:nvPr/>
        </p:nvSpPr>
        <p:spPr>
          <a:xfrm>
            <a:off x="0" y="0"/>
            <a:ext cx="12858750" cy="723265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67" name="Google Shape;767;p31"/>
          <p:cNvSpPr/>
          <p:nvPr/>
        </p:nvSpPr>
        <p:spPr>
          <a:xfrm>
            <a:off x="0" y="3688333"/>
            <a:ext cx="12858750" cy="2680221"/>
          </a:xfrm>
          <a:prstGeom prst="rect">
            <a:avLst/>
          </a:prstGeom>
          <a:solidFill>
            <a:srgbClr val="C00000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768" name="Google Shape;768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74152" y="600319"/>
            <a:ext cx="3110446" cy="3219396"/>
          </a:xfrm>
          <a:prstGeom prst="rect">
            <a:avLst/>
          </a:prstGeom>
          <a:noFill/>
          <a:ln>
            <a:noFill/>
          </a:ln>
        </p:spPr>
      </p:pic>
      <p:sp>
        <p:nvSpPr>
          <p:cNvPr id="769" name="Google Shape;769;p31"/>
          <p:cNvSpPr/>
          <p:nvPr/>
        </p:nvSpPr>
        <p:spPr>
          <a:xfrm>
            <a:off x="2071341" y="3920978"/>
            <a:ext cx="8716068" cy="1769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500"/>
              <a:buFont typeface="Arial"/>
              <a:buNone/>
            </a:pPr>
            <a:r>
              <a:rPr lang="tr-TR" sz="115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THANK YOU! </a:t>
            </a:r>
            <a:endParaRPr sz="115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70" name="Google Shape;770;p31"/>
          <p:cNvSpPr/>
          <p:nvPr/>
        </p:nvSpPr>
        <p:spPr>
          <a:xfrm>
            <a:off x="3632483" y="5723499"/>
            <a:ext cx="559378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i="1" lang="tr-TR"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Powered by </a:t>
            </a:r>
            <a:r>
              <a:rPr b="1" i="1" lang="tr-TR"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Freepptbackgrounds.net</a:t>
            </a:r>
            <a:endParaRPr b="1" i="1" sz="2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4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32"/>
          <p:cNvSpPr/>
          <p:nvPr/>
        </p:nvSpPr>
        <p:spPr>
          <a:xfrm>
            <a:off x="1688672" y="3560875"/>
            <a:ext cx="10512279" cy="30733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8175" lIns="96375" spcFirstLastPara="1" rIns="96375" wrap="square" tIns="48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                  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https://www.freepptbackgrounds.net/browse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Powerpoint Templates:             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https://www.freepptbackgrounds.net/abstract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https://www.freepptbackgrounds.net/animals-wildlife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Powerpoint Templates: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https://www.freepptbackgrounds.net/love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https://www.freepptbackgrounds.net/business-finance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 Powerpoint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https://www.freepptbackgrounds.net/music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https://www.freepptbackgrounds.net/christmas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https://www.freepptbackgrounds.net/education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https://www.freepptbackgrounds.net/flowers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https://www.freepptbackgrounds.net/food-drink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Flags Powerpoint Templates: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https://www.freepptbackgrounds.net/flags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https://www.freepptbackgrounds.net/healthcare-medical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https://www.freepptbackgrounds.net/nature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https://www.freepptbackgrounds.net/religious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https://www.freepptbackgrounds.net/sports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https://www.freepptbackgrounds.net/technologies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49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949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https://www.freepptbackgrounds.net/car-transportation</a:t>
            </a:r>
            <a:endParaRPr sz="949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76" name="Google Shape;776;p32"/>
          <p:cNvSpPr/>
          <p:nvPr/>
        </p:nvSpPr>
        <p:spPr>
          <a:xfrm>
            <a:off x="2027" y="2028428"/>
            <a:ext cx="12854698" cy="1504042"/>
          </a:xfrm>
          <a:prstGeom prst="rect">
            <a:avLst/>
          </a:prstGeom>
          <a:solidFill>
            <a:srgbClr val="3A3838"/>
          </a:solidFill>
          <a:ln>
            <a:noFill/>
          </a:ln>
        </p:spPr>
        <p:txBody>
          <a:bodyPr anchorCtr="0" anchor="ctr" bIns="48175" lIns="96375" spcFirstLastPara="1" rIns="96375" wrap="square" tIns="48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96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2"/>
          <p:cNvSpPr/>
          <p:nvPr/>
        </p:nvSpPr>
        <p:spPr>
          <a:xfrm>
            <a:off x="6611247" y="2259478"/>
            <a:ext cx="5589703" cy="1041939"/>
          </a:xfrm>
          <a:prstGeom prst="rect">
            <a:avLst/>
          </a:prstGeom>
          <a:noFill/>
          <a:ln>
            <a:noFill/>
          </a:ln>
        </p:spPr>
        <p:txBody>
          <a:bodyPr anchorCtr="0" anchor="t" bIns="48175" lIns="96375" spcFirstLastPara="1" rIns="96375" wrap="square" tIns="48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0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66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66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78" name="Google Shape;778;p32"/>
          <p:cNvSpPr/>
          <p:nvPr/>
        </p:nvSpPr>
        <p:spPr>
          <a:xfrm>
            <a:off x="839672" y="2259479"/>
            <a:ext cx="5589705" cy="1041939"/>
          </a:xfrm>
          <a:prstGeom prst="rect">
            <a:avLst/>
          </a:prstGeom>
          <a:noFill/>
          <a:ln>
            <a:noFill/>
          </a:ln>
        </p:spPr>
        <p:txBody>
          <a:bodyPr anchorCtr="0" anchor="t" bIns="48175" lIns="96375" spcFirstLastPara="1" rIns="96375" wrap="square" tIns="48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108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108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66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66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66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79" name="Google Shape;779;p32"/>
          <p:cNvSpPr txBox="1"/>
          <p:nvPr/>
        </p:nvSpPr>
        <p:spPr>
          <a:xfrm>
            <a:off x="998433" y="593071"/>
            <a:ext cx="10652429" cy="1070870"/>
          </a:xfrm>
          <a:prstGeom prst="rect">
            <a:avLst/>
          </a:prstGeom>
          <a:noFill/>
          <a:ln>
            <a:noFill/>
          </a:ln>
        </p:spPr>
        <p:txBody>
          <a:bodyPr anchorCtr="0" anchor="t" bIns="48175" lIns="96375" spcFirstLastPara="1" rIns="96375" wrap="square" tIns="481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32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</a:t>
            </a:r>
            <a:r>
              <a:rPr b="1" lang="tr-TR" sz="632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PPT</a:t>
            </a:r>
            <a:r>
              <a:rPr lang="tr-TR" sz="6327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Backgrounds.net</a:t>
            </a:r>
            <a:endParaRPr sz="6327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/>
          <p:nvPr/>
        </p:nvSpPr>
        <p:spPr>
          <a:xfrm flipH="1" rot="10800000">
            <a:off x="4323691" y="3200320"/>
            <a:ext cx="4211372" cy="606921"/>
          </a:xfrm>
          <a:custGeom>
            <a:rect b="b" l="l" r="r" t="t"/>
            <a:pathLst>
              <a:path extrusionOk="0" h="131" w="909">
                <a:moveTo>
                  <a:pt x="909" y="131"/>
                </a:moveTo>
                <a:lnTo>
                  <a:pt x="134" y="131"/>
                </a:lnTo>
                <a:lnTo>
                  <a:pt x="0" y="0"/>
                </a:lnTo>
                <a:lnTo>
                  <a:pt x="760" y="0"/>
                </a:lnTo>
                <a:lnTo>
                  <a:pt x="909" y="1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64275" lIns="128550" spcFirstLastPara="1" rIns="128550" wrap="square" tIns="6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" name="Google Shape;68;p9"/>
          <p:cNvSpPr txBox="1"/>
          <p:nvPr/>
        </p:nvSpPr>
        <p:spPr>
          <a:xfrm>
            <a:off x="5717718" y="1991777"/>
            <a:ext cx="1423315" cy="1200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198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01</a:t>
            </a:r>
            <a:endParaRPr sz="7198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9" name="Google Shape;69;p9"/>
          <p:cNvSpPr/>
          <p:nvPr/>
        </p:nvSpPr>
        <p:spPr>
          <a:xfrm>
            <a:off x="4837346" y="3226809"/>
            <a:ext cx="3184060" cy="5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5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NEW YORK</a:t>
            </a:r>
            <a:endParaRPr sz="35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0" name="Google Shape;70;p9"/>
          <p:cNvSpPr txBox="1"/>
          <p:nvPr/>
        </p:nvSpPr>
        <p:spPr>
          <a:xfrm>
            <a:off x="4323690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1" name="Google Shape;71;p9"/>
          <p:cNvSpPr txBox="1"/>
          <p:nvPr/>
        </p:nvSpPr>
        <p:spPr>
          <a:xfrm>
            <a:off x="6530348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2" name="Google Shape;72;p9"/>
          <p:cNvSpPr txBox="1"/>
          <p:nvPr/>
        </p:nvSpPr>
        <p:spPr>
          <a:xfrm>
            <a:off x="4323690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3" name="Google Shape;73;p9"/>
          <p:cNvSpPr txBox="1"/>
          <p:nvPr/>
        </p:nvSpPr>
        <p:spPr>
          <a:xfrm>
            <a:off x="6530348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/>
          <p:nvPr/>
        </p:nvSpPr>
        <p:spPr>
          <a:xfrm>
            <a:off x="353" y="1506787"/>
            <a:ext cx="12858044" cy="502270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80" name="Google Shape;80;p10"/>
          <p:cNvGrpSpPr/>
          <p:nvPr/>
        </p:nvGrpSpPr>
        <p:grpSpPr>
          <a:xfrm>
            <a:off x="353" y="1506787"/>
            <a:ext cx="4196773" cy="5022709"/>
            <a:chOff x="0" y="1071552"/>
            <a:chExt cx="2984536" cy="3571900"/>
          </a:xfrm>
        </p:grpSpPr>
        <p:sp>
          <p:nvSpPr>
            <p:cNvPr id="81" name="Google Shape;81;p10"/>
            <p:cNvSpPr/>
            <p:nvPr/>
          </p:nvSpPr>
          <p:spPr>
            <a:xfrm>
              <a:off x="0" y="1071552"/>
              <a:ext cx="2984536" cy="35719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82" name="Google Shape;82;p10"/>
            <p:cNvGrpSpPr/>
            <p:nvPr/>
          </p:nvGrpSpPr>
          <p:grpSpPr>
            <a:xfrm>
              <a:off x="219027" y="2304191"/>
              <a:ext cx="2611885" cy="2016419"/>
              <a:chOff x="219027" y="2304191"/>
              <a:chExt cx="2611885" cy="2016419"/>
            </a:xfrm>
          </p:grpSpPr>
          <p:grpSp>
            <p:nvGrpSpPr>
              <p:cNvPr id="83" name="Google Shape;83;p10"/>
              <p:cNvGrpSpPr/>
              <p:nvPr/>
            </p:nvGrpSpPr>
            <p:grpSpPr>
              <a:xfrm>
                <a:off x="340968" y="2712196"/>
                <a:ext cx="2489942" cy="393975"/>
                <a:chOff x="340968" y="2712196"/>
                <a:chExt cx="2489942" cy="393975"/>
              </a:xfrm>
            </p:grpSpPr>
            <p:sp>
              <p:nvSpPr>
                <p:cNvPr id="84" name="Google Shape;84;p10"/>
                <p:cNvSpPr/>
                <p:nvPr/>
              </p:nvSpPr>
              <p:spPr>
                <a:xfrm>
                  <a:off x="629381" y="2712196"/>
                  <a:ext cx="2201529" cy="39397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800">
                      <a:solidFill>
                        <a:schemeClr val="lt1"/>
                      </a:solidFill>
                      <a:latin typeface="Rockwell"/>
                      <a:ea typeface="Rockwell"/>
                      <a:cs typeface="Rockwell"/>
                      <a:sym typeface="Rockwell"/>
                    </a:rPr>
                    <a:t>A complex idea can be conveyed with just a single still image, namely making it possible to absorb large amounts of data quickly.</a:t>
                  </a:r>
                  <a:endParaRPr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grpSp>
              <p:nvGrpSpPr>
                <p:cNvPr id="85" name="Google Shape;85;p10"/>
                <p:cNvGrpSpPr/>
                <p:nvPr/>
              </p:nvGrpSpPr>
              <p:grpSpPr>
                <a:xfrm>
                  <a:off x="340968" y="2778666"/>
                  <a:ext cx="152740" cy="222649"/>
                  <a:chOff x="4230190" y="3652404"/>
                  <a:chExt cx="251543" cy="366676"/>
                </a:xfrm>
              </p:grpSpPr>
              <p:sp>
                <p:nvSpPr>
                  <p:cNvPr id="86" name="Google Shape;86;p10"/>
                  <p:cNvSpPr/>
                  <p:nvPr/>
                </p:nvSpPr>
                <p:spPr>
                  <a:xfrm>
                    <a:off x="4230190" y="3652404"/>
                    <a:ext cx="251543" cy="366676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19636" y="3374"/>
                        </a:moveTo>
                        <a:lnTo>
                          <a:pt x="1963" y="3375"/>
                        </a:lnTo>
                        <a:lnTo>
                          <a:pt x="1963" y="2025"/>
                        </a:lnTo>
                        <a:cubicBezTo>
                          <a:pt x="1963" y="1653"/>
                          <a:pt x="2402" y="1350"/>
                          <a:pt x="2945" y="1350"/>
                        </a:cubicBezTo>
                        <a:lnTo>
                          <a:pt x="18654" y="1349"/>
                        </a:lnTo>
                        <a:cubicBezTo>
                          <a:pt x="19195" y="1349"/>
                          <a:pt x="19636" y="1652"/>
                          <a:pt x="19636" y="2024"/>
                        </a:cubicBezTo>
                        <a:cubicBezTo>
                          <a:pt x="19636" y="2024"/>
                          <a:pt x="19636" y="3374"/>
                          <a:pt x="19636" y="3374"/>
                        </a:cubicBezTo>
                        <a:close/>
                        <a:moveTo>
                          <a:pt x="19636" y="17546"/>
                        </a:moveTo>
                        <a:lnTo>
                          <a:pt x="1963" y="17547"/>
                        </a:lnTo>
                        <a:lnTo>
                          <a:pt x="1963" y="4050"/>
                        </a:lnTo>
                        <a:lnTo>
                          <a:pt x="19636" y="4049"/>
                        </a:lnTo>
                        <a:cubicBezTo>
                          <a:pt x="19636" y="4049"/>
                          <a:pt x="19636" y="17546"/>
                          <a:pt x="19636" y="17546"/>
                        </a:cubicBezTo>
                        <a:close/>
                        <a:moveTo>
                          <a:pt x="19636" y="19574"/>
                        </a:moveTo>
                        <a:cubicBezTo>
                          <a:pt x="19636" y="19946"/>
                          <a:pt x="19195" y="20249"/>
                          <a:pt x="18654" y="20249"/>
                        </a:cubicBezTo>
                        <a:lnTo>
                          <a:pt x="2945" y="20250"/>
                        </a:lnTo>
                        <a:cubicBezTo>
                          <a:pt x="2402" y="20250"/>
                          <a:pt x="1963" y="19947"/>
                          <a:pt x="1963" y="19575"/>
                        </a:cubicBezTo>
                        <a:lnTo>
                          <a:pt x="1963" y="18222"/>
                        </a:lnTo>
                        <a:lnTo>
                          <a:pt x="19636" y="18221"/>
                        </a:lnTo>
                        <a:cubicBezTo>
                          <a:pt x="19636" y="18221"/>
                          <a:pt x="19636" y="19574"/>
                          <a:pt x="19636" y="19574"/>
                        </a:cubicBezTo>
                        <a:close/>
                        <a:moveTo>
                          <a:pt x="18654" y="0"/>
                        </a:moveTo>
                        <a:lnTo>
                          <a:pt x="2945" y="0"/>
                        </a:lnTo>
                        <a:cubicBezTo>
                          <a:pt x="1317" y="0"/>
                          <a:pt x="0" y="907"/>
                          <a:pt x="0" y="2025"/>
                        </a:cubicBezTo>
                        <a:lnTo>
                          <a:pt x="0" y="19575"/>
                        </a:lnTo>
                        <a:cubicBezTo>
                          <a:pt x="0" y="20693"/>
                          <a:pt x="1317" y="21600"/>
                          <a:pt x="2945" y="21600"/>
                        </a:cubicBezTo>
                        <a:lnTo>
                          <a:pt x="18654" y="21599"/>
                        </a:lnTo>
                        <a:cubicBezTo>
                          <a:pt x="20280" y="21599"/>
                          <a:pt x="21600" y="20693"/>
                          <a:pt x="21600" y="19574"/>
                        </a:cubicBezTo>
                        <a:lnTo>
                          <a:pt x="21600" y="2024"/>
                        </a:lnTo>
                        <a:cubicBezTo>
                          <a:pt x="21600" y="906"/>
                          <a:pt x="20280" y="0"/>
                          <a:pt x="18654" y="0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53575" lIns="53575" spcFirstLastPara="1" rIns="53575" wrap="square" tIns="53575">
                    <a:noAutofit/>
                  </a:bodyPr>
                  <a:lstStyle/>
                  <a:p>
                    <a:pPr indent="0" lvl="0" marL="0" marR="0" rtl="0" algn="l">
                      <a:lnSpc>
                        <a:spcPct val="15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4219">
                      <a:solidFill>
                        <a:srgbClr val="FFFFFF"/>
                      </a:solidFill>
                      <a:latin typeface="Rockwell"/>
                      <a:ea typeface="Rockwell"/>
                      <a:cs typeface="Rockwell"/>
                      <a:sym typeface="Rockwell"/>
                    </a:endParaRPr>
                  </a:p>
                </p:txBody>
              </p:sp>
              <p:sp>
                <p:nvSpPr>
                  <p:cNvPr id="87" name="Google Shape;87;p10"/>
                  <p:cNvSpPr/>
                  <p:nvPr/>
                </p:nvSpPr>
                <p:spPr>
                  <a:xfrm>
                    <a:off x="4332809" y="3686819"/>
                    <a:ext cx="46304" cy="11263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21600" y="10800"/>
                        </a:moveTo>
                        <a:cubicBezTo>
                          <a:pt x="21600" y="16758"/>
                          <a:pt x="20387" y="21599"/>
                          <a:pt x="18899" y="21599"/>
                        </a:cubicBezTo>
                        <a:lnTo>
                          <a:pt x="2699" y="21599"/>
                        </a:lnTo>
                        <a:cubicBezTo>
                          <a:pt x="1202" y="21599"/>
                          <a:pt x="0" y="16758"/>
                          <a:pt x="0" y="10800"/>
                        </a:cubicBezTo>
                        <a:cubicBezTo>
                          <a:pt x="0" y="4841"/>
                          <a:pt x="1202" y="0"/>
                          <a:pt x="2699" y="0"/>
                        </a:cubicBezTo>
                        <a:lnTo>
                          <a:pt x="18899" y="0"/>
                        </a:lnTo>
                        <a:cubicBezTo>
                          <a:pt x="20387" y="0"/>
                          <a:pt x="21600" y="4841"/>
                          <a:pt x="21600" y="10800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53575" lIns="53575" spcFirstLastPara="1" rIns="53575" wrap="square" tIns="53575">
                    <a:noAutofit/>
                  </a:bodyPr>
                  <a:lstStyle/>
                  <a:p>
                    <a:pPr indent="0" lvl="0" marL="0" marR="0" rtl="0" algn="l">
                      <a:lnSpc>
                        <a:spcPct val="15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4219">
                      <a:solidFill>
                        <a:srgbClr val="FFFFFF"/>
                      </a:solidFill>
                      <a:latin typeface="Rockwell"/>
                      <a:ea typeface="Rockwell"/>
                      <a:cs typeface="Rockwell"/>
                      <a:sym typeface="Rockwell"/>
                    </a:endParaRPr>
                  </a:p>
                </p:txBody>
              </p:sp>
              <p:sp>
                <p:nvSpPr>
                  <p:cNvPr id="88" name="Google Shape;88;p10"/>
                  <p:cNvSpPr/>
                  <p:nvPr/>
                </p:nvSpPr>
                <p:spPr>
                  <a:xfrm>
                    <a:off x="4344698" y="3973402"/>
                    <a:ext cx="22526" cy="11263"/>
                  </a:xfrm>
                  <a:custGeom>
                    <a:rect b="b" l="l" r="r" t="t"/>
                    <a:pathLst>
                      <a:path extrusionOk="0" h="21600" w="21600">
                        <a:moveTo>
                          <a:pt x="21600" y="10800"/>
                        </a:moveTo>
                        <a:cubicBezTo>
                          <a:pt x="21600" y="16769"/>
                          <a:pt x="19174" y="21599"/>
                          <a:pt x="16199" y="21599"/>
                        </a:cubicBezTo>
                        <a:lnTo>
                          <a:pt x="5399" y="21599"/>
                        </a:lnTo>
                        <a:cubicBezTo>
                          <a:pt x="2404" y="21599"/>
                          <a:pt x="0" y="16769"/>
                          <a:pt x="0" y="10800"/>
                        </a:cubicBezTo>
                        <a:cubicBezTo>
                          <a:pt x="0" y="4830"/>
                          <a:pt x="2404" y="0"/>
                          <a:pt x="5399" y="0"/>
                        </a:cubicBezTo>
                        <a:lnTo>
                          <a:pt x="16199" y="0"/>
                        </a:lnTo>
                        <a:cubicBezTo>
                          <a:pt x="19174" y="0"/>
                          <a:pt x="21600" y="4830"/>
                          <a:pt x="21600" y="10800"/>
                        </a:cubicBezTo>
                      </a:path>
                    </a:pathLst>
                  </a:cu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53575" lIns="53575" spcFirstLastPara="1" rIns="53575" wrap="square" tIns="53575">
                    <a:noAutofit/>
                  </a:bodyPr>
                  <a:lstStyle/>
                  <a:p>
                    <a:pPr indent="0" lvl="0" marL="0" marR="0" rtl="0" algn="l">
                      <a:lnSpc>
                        <a:spcPct val="15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4219">
                      <a:solidFill>
                        <a:srgbClr val="FFFFFF"/>
                      </a:solidFill>
                      <a:latin typeface="Rockwell"/>
                      <a:ea typeface="Rockwell"/>
                      <a:cs typeface="Rockwell"/>
                      <a:sym typeface="Rockwell"/>
                    </a:endParaRPr>
                  </a:p>
                </p:txBody>
              </p:sp>
            </p:grpSp>
          </p:grpSp>
          <p:grpSp>
            <p:nvGrpSpPr>
              <p:cNvPr id="89" name="Google Shape;89;p10"/>
              <p:cNvGrpSpPr/>
              <p:nvPr/>
            </p:nvGrpSpPr>
            <p:grpSpPr>
              <a:xfrm>
                <a:off x="300433" y="3093195"/>
                <a:ext cx="2530477" cy="393976"/>
                <a:chOff x="300433" y="3093195"/>
                <a:chExt cx="2530477" cy="393976"/>
              </a:xfrm>
            </p:grpSpPr>
            <p:sp>
              <p:nvSpPr>
                <p:cNvPr id="90" name="Google Shape;90;p10"/>
                <p:cNvSpPr/>
                <p:nvPr/>
              </p:nvSpPr>
              <p:spPr>
                <a:xfrm>
                  <a:off x="629382" y="3093195"/>
                  <a:ext cx="2201528" cy="39397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800">
                      <a:solidFill>
                        <a:schemeClr val="lt1"/>
                      </a:solidFill>
                      <a:latin typeface="Rockwell"/>
                      <a:ea typeface="Rockwell"/>
                      <a:cs typeface="Rockwell"/>
                      <a:sym typeface="Rockwell"/>
                    </a:rPr>
                    <a:t>A complex idea can be conveyed with just a single still image, namely making it possible to absorb large amounts of data quickly.</a:t>
                  </a:r>
                  <a:endParaRPr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91" name="Google Shape;91;p10"/>
                <p:cNvSpPr/>
                <p:nvPr/>
              </p:nvSpPr>
              <p:spPr>
                <a:xfrm>
                  <a:off x="300433" y="3182237"/>
                  <a:ext cx="215051" cy="215811"/>
                </a:xfrm>
                <a:custGeom>
                  <a:rect b="b" l="l" r="r" t="t"/>
                  <a:pathLst>
                    <a:path extrusionOk="0" h="21600" w="21600">
                      <a:moveTo>
                        <a:pt x="17428" y="17466"/>
                      </a:moveTo>
                      <a:cubicBezTo>
                        <a:pt x="16669" y="16923"/>
                        <a:pt x="15846" y="16465"/>
                        <a:pt x="14963" y="16121"/>
                      </a:cubicBezTo>
                      <a:cubicBezTo>
                        <a:pt x="15595" y="14609"/>
                        <a:pt x="15967" y="12928"/>
                        <a:pt x="16010" y="11148"/>
                      </a:cubicBezTo>
                      <a:lnTo>
                        <a:pt x="20188" y="11148"/>
                      </a:lnTo>
                      <a:cubicBezTo>
                        <a:pt x="20097" y="13612"/>
                        <a:pt x="19065" y="15838"/>
                        <a:pt x="17428" y="17466"/>
                      </a:cubicBezTo>
                      <a:moveTo>
                        <a:pt x="1411" y="11148"/>
                      </a:moveTo>
                      <a:lnTo>
                        <a:pt x="5589" y="11148"/>
                      </a:lnTo>
                      <a:cubicBezTo>
                        <a:pt x="5632" y="12928"/>
                        <a:pt x="6004" y="14609"/>
                        <a:pt x="6636" y="16121"/>
                      </a:cubicBezTo>
                      <a:cubicBezTo>
                        <a:pt x="5753" y="16465"/>
                        <a:pt x="4931" y="16923"/>
                        <a:pt x="4171" y="17466"/>
                      </a:cubicBezTo>
                      <a:cubicBezTo>
                        <a:pt x="2534" y="15838"/>
                        <a:pt x="1502" y="13612"/>
                        <a:pt x="1411" y="11148"/>
                      </a:cubicBezTo>
                      <a:moveTo>
                        <a:pt x="3785" y="4553"/>
                      </a:moveTo>
                      <a:cubicBezTo>
                        <a:pt x="4579" y="5170"/>
                        <a:pt x="5448" y="5691"/>
                        <a:pt x="6388" y="6084"/>
                      </a:cubicBezTo>
                      <a:cubicBezTo>
                        <a:pt x="5901" y="7433"/>
                        <a:pt x="5627" y="8908"/>
                        <a:pt x="5589" y="10451"/>
                      </a:cubicBezTo>
                      <a:lnTo>
                        <a:pt x="1411" y="10451"/>
                      </a:lnTo>
                      <a:cubicBezTo>
                        <a:pt x="1494" y="8190"/>
                        <a:pt x="2376" y="6135"/>
                        <a:pt x="3785" y="4553"/>
                      </a:cubicBezTo>
                      <a:moveTo>
                        <a:pt x="11148" y="10451"/>
                      </a:moveTo>
                      <a:lnTo>
                        <a:pt x="11148" y="6950"/>
                      </a:lnTo>
                      <a:cubicBezTo>
                        <a:pt x="12339" y="6913"/>
                        <a:pt x="13484" y="6696"/>
                        <a:pt x="14558" y="6324"/>
                      </a:cubicBezTo>
                      <a:cubicBezTo>
                        <a:pt x="15018" y="7598"/>
                        <a:pt x="15276" y="8992"/>
                        <a:pt x="15314" y="10451"/>
                      </a:cubicBezTo>
                      <a:cubicBezTo>
                        <a:pt x="15314" y="10451"/>
                        <a:pt x="11148" y="10451"/>
                        <a:pt x="11148" y="10451"/>
                      </a:cubicBezTo>
                      <a:close/>
                      <a:moveTo>
                        <a:pt x="14311" y="15882"/>
                      </a:moveTo>
                      <a:cubicBezTo>
                        <a:pt x="13309" y="15559"/>
                        <a:pt x="12247" y="15380"/>
                        <a:pt x="11148" y="15346"/>
                      </a:cubicBezTo>
                      <a:lnTo>
                        <a:pt x="11148" y="11148"/>
                      </a:lnTo>
                      <a:lnTo>
                        <a:pt x="15314" y="11148"/>
                      </a:lnTo>
                      <a:cubicBezTo>
                        <a:pt x="15270" y="12844"/>
                        <a:pt x="14914" y="14445"/>
                        <a:pt x="14311" y="15882"/>
                      </a:cubicBezTo>
                      <a:moveTo>
                        <a:pt x="14683" y="16757"/>
                      </a:moveTo>
                      <a:cubicBezTo>
                        <a:pt x="15476" y="17063"/>
                        <a:pt x="16218" y="17466"/>
                        <a:pt x="16904" y="17941"/>
                      </a:cubicBezTo>
                      <a:cubicBezTo>
                        <a:pt x="15632" y="19031"/>
                        <a:pt x="14067" y="19781"/>
                        <a:pt x="12344" y="20068"/>
                      </a:cubicBezTo>
                      <a:cubicBezTo>
                        <a:pt x="13280" y="19136"/>
                        <a:pt x="14076" y="18017"/>
                        <a:pt x="14683" y="16757"/>
                      </a:cubicBezTo>
                      <a:moveTo>
                        <a:pt x="11148" y="20188"/>
                      </a:moveTo>
                      <a:lnTo>
                        <a:pt x="11148" y="16043"/>
                      </a:lnTo>
                      <a:cubicBezTo>
                        <a:pt x="12146" y="16075"/>
                        <a:pt x="13113" y="16231"/>
                        <a:pt x="14025" y="16516"/>
                      </a:cubicBezTo>
                      <a:cubicBezTo>
                        <a:pt x="13314" y="17970"/>
                        <a:pt x="12343" y="19223"/>
                        <a:pt x="11185" y="20186"/>
                      </a:cubicBezTo>
                      <a:cubicBezTo>
                        <a:pt x="11185" y="20186"/>
                        <a:pt x="11148" y="20188"/>
                        <a:pt x="11148" y="20188"/>
                      </a:cubicBezTo>
                      <a:close/>
                      <a:moveTo>
                        <a:pt x="9255" y="20068"/>
                      </a:moveTo>
                      <a:cubicBezTo>
                        <a:pt x="7532" y="19781"/>
                        <a:pt x="5967" y="19031"/>
                        <a:pt x="4695" y="17941"/>
                      </a:cubicBezTo>
                      <a:cubicBezTo>
                        <a:pt x="5381" y="17466"/>
                        <a:pt x="6123" y="17063"/>
                        <a:pt x="6916" y="16757"/>
                      </a:cubicBezTo>
                      <a:cubicBezTo>
                        <a:pt x="7523" y="18017"/>
                        <a:pt x="8319" y="19136"/>
                        <a:pt x="9255" y="20068"/>
                      </a:cubicBezTo>
                      <a:moveTo>
                        <a:pt x="10451" y="11148"/>
                      </a:moveTo>
                      <a:lnTo>
                        <a:pt x="10451" y="15346"/>
                      </a:lnTo>
                      <a:cubicBezTo>
                        <a:pt x="9352" y="15380"/>
                        <a:pt x="8290" y="15559"/>
                        <a:pt x="7288" y="15882"/>
                      </a:cubicBezTo>
                      <a:cubicBezTo>
                        <a:pt x="6685" y="14445"/>
                        <a:pt x="6329" y="12844"/>
                        <a:pt x="6285" y="11148"/>
                      </a:cubicBezTo>
                      <a:cubicBezTo>
                        <a:pt x="6285" y="11148"/>
                        <a:pt x="10451" y="11148"/>
                        <a:pt x="10451" y="11148"/>
                      </a:cubicBezTo>
                      <a:close/>
                      <a:moveTo>
                        <a:pt x="7041" y="6324"/>
                      </a:moveTo>
                      <a:cubicBezTo>
                        <a:pt x="8115" y="6696"/>
                        <a:pt x="9260" y="6913"/>
                        <a:pt x="10451" y="6950"/>
                      </a:cubicBezTo>
                      <a:lnTo>
                        <a:pt x="10451" y="10451"/>
                      </a:lnTo>
                      <a:lnTo>
                        <a:pt x="6285" y="10451"/>
                      </a:lnTo>
                      <a:cubicBezTo>
                        <a:pt x="6324" y="8992"/>
                        <a:pt x="6581" y="7598"/>
                        <a:pt x="7041" y="6324"/>
                      </a:cubicBezTo>
                      <a:moveTo>
                        <a:pt x="6651" y="5442"/>
                      </a:moveTo>
                      <a:cubicBezTo>
                        <a:pt x="5790" y="5084"/>
                        <a:pt x="4993" y="4609"/>
                        <a:pt x="4263" y="4050"/>
                      </a:cubicBezTo>
                      <a:cubicBezTo>
                        <a:pt x="5606" y="2749"/>
                        <a:pt x="7332" y="1851"/>
                        <a:pt x="9255" y="1531"/>
                      </a:cubicBezTo>
                      <a:cubicBezTo>
                        <a:pt x="8175" y="2610"/>
                        <a:pt x="7286" y="3939"/>
                        <a:pt x="6651" y="5442"/>
                      </a:cubicBezTo>
                      <a:moveTo>
                        <a:pt x="10451" y="1411"/>
                      </a:moveTo>
                      <a:lnTo>
                        <a:pt x="10451" y="6253"/>
                      </a:lnTo>
                      <a:cubicBezTo>
                        <a:pt x="9352" y="6217"/>
                        <a:pt x="8296" y="6021"/>
                        <a:pt x="7303" y="5681"/>
                      </a:cubicBezTo>
                      <a:cubicBezTo>
                        <a:pt x="8029" y="3972"/>
                        <a:pt x="9101" y="2507"/>
                        <a:pt x="10415" y="1413"/>
                      </a:cubicBezTo>
                      <a:cubicBezTo>
                        <a:pt x="10427" y="1412"/>
                        <a:pt x="10439" y="1411"/>
                        <a:pt x="10451" y="1411"/>
                      </a:cubicBezTo>
                      <a:moveTo>
                        <a:pt x="12344" y="1531"/>
                      </a:moveTo>
                      <a:cubicBezTo>
                        <a:pt x="14267" y="1851"/>
                        <a:pt x="15993" y="2749"/>
                        <a:pt x="17336" y="4050"/>
                      </a:cubicBezTo>
                      <a:cubicBezTo>
                        <a:pt x="16606" y="4609"/>
                        <a:pt x="15809" y="5084"/>
                        <a:pt x="14948" y="5442"/>
                      </a:cubicBezTo>
                      <a:cubicBezTo>
                        <a:pt x="14313" y="3939"/>
                        <a:pt x="13424" y="2610"/>
                        <a:pt x="12344" y="1531"/>
                      </a:cubicBezTo>
                      <a:moveTo>
                        <a:pt x="11184" y="1413"/>
                      </a:moveTo>
                      <a:cubicBezTo>
                        <a:pt x="12498" y="2507"/>
                        <a:pt x="13570" y="3972"/>
                        <a:pt x="14296" y="5681"/>
                      </a:cubicBezTo>
                      <a:cubicBezTo>
                        <a:pt x="13303" y="6021"/>
                        <a:pt x="12247" y="6217"/>
                        <a:pt x="11148" y="6253"/>
                      </a:cubicBezTo>
                      <a:lnTo>
                        <a:pt x="11148" y="1411"/>
                      </a:lnTo>
                      <a:cubicBezTo>
                        <a:pt x="11160" y="1411"/>
                        <a:pt x="11172" y="1412"/>
                        <a:pt x="11184" y="1413"/>
                      </a:cubicBezTo>
                      <a:moveTo>
                        <a:pt x="10414" y="20186"/>
                      </a:moveTo>
                      <a:cubicBezTo>
                        <a:pt x="9256" y="19223"/>
                        <a:pt x="8285" y="17970"/>
                        <a:pt x="7574" y="16516"/>
                      </a:cubicBezTo>
                      <a:cubicBezTo>
                        <a:pt x="8486" y="16231"/>
                        <a:pt x="9453" y="16075"/>
                        <a:pt x="10451" y="16043"/>
                      </a:cubicBezTo>
                      <a:lnTo>
                        <a:pt x="10451" y="20188"/>
                      </a:lnTo>
                      <a:cubicBezTo>
                        <a:pt x="10451" y="20188"/>
                        <a:pt x="10414" y="20186"/>
                        <a:pt x="10414" y="20186"/>
                      </a:cubicBezTo>
                      <a:close/>
                      <a:moveTo>
                        <a:pt x="20188" y="10451"/>
                      </a:moveTo>
                      <a:lnTo>
                        <a:pt x="16010" y="10451"/>
                      </a:lnTo>
                      <a:cubicBezTo>
                        <a:pt x="15972" y="8908"/>
                        <a:pt x="15698" y="7433"/>
                        <a:pt x="15211" y="6084"/>
                      </a:cubicBezTo>
                      <a:cubicBezTo>
                        <a:pt x="16151" y="5691"/>
                        <a:pt x="17020" y="5170"/>
                        <a:pt x="17814" y="4553"/>
                      </a:cubicBezTo>
                      <a:cubicBezTo>
                        <a:pt x="19223" y="6135"/>
                        <a:pt x="20105" y="8190"/>
                        <a:pt x="20188" y="10451"/>
                      </a:cubicBezTo>
                      <a:moveTo>
                        <a:pt x="10800" y="0"/>
                      </a:moveTo>
                      <a:cubicBezTo>
                        <a:pt x="4835" y="0"/>
                        <a:pt x="0" y="4835"/>
                        <a:pt x="0" y="10800"/>
                      </a:cubicBez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ubicBezTo>
                        <a:pt x="21600" y="4835"/>
                        <a:pt x="16764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53575" lIns="53575" spcFirstLastPara="1" rIns="53575" wrap="square" tIns="53575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4219">
                    <a:solidFill>
                      <a:srgbClr val="FFFFFF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grpSp>
            <p:nvGrpSpPr>
              <p:cNvPr id="92" name="Google Shape;92;p10"/>
              <p:cNvGrpSpPr/>
              <p:nvPr/>
            </p:nvGrpSpPr>
            <p:grpSpPr>
              <a:xfrm>
                <a:off x="336806" y="3498004"/>
                <a:ext cx="2494106" cy="393976"/>
                <a:chOff x="336806" y="3498004"/>
                <a:chExt cx="2494106" cy="393976"/>
              </a:xfrm>
            </p:grpSpPr>
            <p:sp>
              <p:nvSpPr>
                <p:cNvPr id="93" name="Google Shape;93;p10"/>
                <p:cNvSpPr/>
                <p:nvPr/>
              </p:nvSpPr>
              <p:spPr>
                <a:xfrm>
                  <a:off x="629381" y="3498004"/>
                  <a:ext cx="2201531" cy="39397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800">
                      <a:solidFill>
                        <a:schemeClr val="lt1"/>
                      </a:solidFill>
                      <a:latin typeface="Rockwell"/>
                      <a:ea typeface="Rockwell"/>
                      <a:cs typeface="Rockwell"/>
                      <a:sym typeface="Rockwell"/>
                    </a:rPr>
                    <a:t>A complex idea can be conveyed with just a single still image, namely making it possible to absorb large amounts of data quickly.</a:t>
                  </a:r>
                  <a:endParaRPr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94" name="Google Shape;94;p10"/>
                <p:cNvSpPr/>
                <p:nvPr/>
              </p:nvSpPr>
              <p:spPr>
                <a:xfrm>
                  <a:off x="336806" y="3613292"/>
                  <a:ext cx="119227" cy="222305"/>
                </a:xfrm>
                <a:custGeom>
                  <a:rect b="b" l="l" r="r" t="t"/>
                  <a:pathLst>
                    <a:path extrusionOk="0" h="360" w="200">
                      <a:moveTo>
                        <a:pt x="200" y="62"/>
                      </a:moveTo>
                      <a:cubicBezTo>
                        <a:pt x="143" y="62"/>
                        <a:pt x="143" y="62"/>
                        <a:pt x="143" y="62"/>
                      </a:cubicBezTo>
                      <a:cubicBezTo>
                        <a:pt x="136" y="62"/>
                        <a:pt x="128" y="71"/>
                        <a:pt x="128" y="83"/>
                      </a:cubicBezTo>
                      <a:cubicBezTo>
                        <a:pt x="128" y="125"/>
                        <a:pt x="128" y="125"/>
                        <a:pt x="128" y="125"/>
                      </a:cubicBezTo>
                      <a:cubicBezTo>
                        <a:pt x="200" y="125"/>
                        <a:pt x="200" y="125"/>
                        <a:pt x="200" y="125"/>
                      </a:cubicBezTo>
                      <a:cubicBezTo>
                        <a:pt x="200" y="183"/>
                        <a:pt x="200" y="183"/>
                        <a:pt x="200" y="183"/>
                      </a:cubicBezTo>
                      <a:cubicBezTo>
                        <a:pt x="128" y="183"/>
                        <a:pt x="128" y="183"/>
                        <a:pt x="128" y="183"/>
                      </a:cubicBezTo>
                      <a:cubicBezTo>
                        <a:pt x="128" y="360"/>
                        <a:pt x="128" y="360"/>
                        <a:pt x="128" y="360"/>
                      </a:cubicBezTo>
                      <a:cubicBezTo>
                        <a:pt x="61" y="360"/>
                        <a:pt x="61" y="360"/>
                        <a:pt x="61" y="360"/>
                      </a:cubicBezTo>
                      <a:cubicBezTo>
                        <a:pt x="61" y="183"/>
                        <a:pt x="61" y="183"/>
                        <a:pt x="61" y="183"/>
                      </a:cubicBezTo>
                      <a:cubicBezTo>
                        <a:pt x="0" y="183"/>
                        <a:pt x="0" y="183"/>
                        <a:pt x="0" y="183"/>
                      </a:cubicBezTo>
                      <a:cubicBezTo>
                        <a:pt x="0" y="125"/>
                        <a:pt x="0" y="125"/>
                        <a:pt x="0" y="125"/>
                      </a:cubicBezTo>
                      <a:cubicBezTo>
                        <a:pt x="61" y="125"/>
                        <a:pt x="61" y="125"/>
                        <a:pt x="61" y="125"/>
                      </a:cubicBezTo>
                      <a:cubicBezTo>
                        <a:pt x="61" y="90"/>
                        <a:pt x="61" y="90"/>
                        <a:pt x="61" y="90"/>
                      </a:cubicBezTo>
                      <a:cubicBezTo>
                        <a:pt x="61" y="40"/>
                        <a:pt x="95" y="0"/>
                        <a:pt x="143" y="0"/>
                      </a:cubicBezTo>
                      <a:cubicBezTo>
                        <a:pt x="200" y="0"/>
                        <a:pt x="200" y="0"/>
                        <a:pt x="200" y="0"/>
                      </a:cubicBezTo>
                      <a:lnTo>
                        <a:pt x="200" y="6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t" bIns="64275" lIns="128575" spcFirstLastPara="1" rIns="128575" wrap="square" tIns="64275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grpSp>
            <p:nvGrpSpPr>
              <p:cNvPr id="95" name="Google Shape;95;p10"/>
              <p:cNvGrpSpPr/>
              <p:nvPr/>
            </p:nvGrpSpPr>
            <p:grpSpPr>
              <a:xfrm>
                <a:off x="293795" y="3926634"/>
                <a:ext cx="2537116" cy="393976"/>
                <a:chOff x="293795" y="3926634"/>
                <a:chExt cx="2537116" cy="393976"/>
              </a:xfrm>
            </p:grpSpPr>
            <p:sp>
              <p:nvSpPr>
                <p:cNvPr id="96" name="Google Shape;96;p10"/>
                <p:cNvSpPr/>
                <p:nvPr/>
              </p:nvSpPr>
              <p:spPr>
                <a:xfrm>
                  <a:off x="293795" y="4066644"/>
                  <a:ext cx="222270" cy="145900"/>
                </a:xfrm>
                <a:custGeom>
                  <a:rect b="b" l="l" r="r" t="t"/>
                  <a:pathLst>
                    <a:path extrusionOk="0" h="21600" w="21600">
                      <a:moveTo>
                        <a:pt x="11610" y="13990"/>
                      </a:moveTo>
                      <a:cubicBezTo>
                        <a:pt x="11373" y="14259"/>
                        <a:pt x="11093" y="14400"/>
                        <a:pt x="10800" y="14400"/>
                      </a:cubicBezTo>
                      <a:cubicBezTo>
                        <a:pt x="10505" y="14400"/>
                        <a:pt x="10225" y="14259"/>
                        <a:pt x="9990" y="13990"/>
                      </a:cubicBezTo>
                      <a:lnTo>
                        <a:pt x="7198" y="10800"/>
                      </a:lnTo>
                      <a:lnTo>
                        <a:pt x="6636" y="10157"/>
                      </a:lnTo>
                      <a:lnTo>
                        <a:pt x="1349" y="4115"/>
                      </a:lnTo>
                      <a:lnTo>
                        <a:pt x="1349" y="4114"/>
                      </a:lnTo>
                      <a:cubicBezTo>
                        <a:pt x="1349" y="2980"/>
                        <a:pt x="1955" y="2057"/>
                        <a:pt x="2699" y="2057"/>
                      </a:cubicBezTo>
                      <a:lnTo>
                        <a:pt x="18899" y="2057"/>
                      </a:lnTo>
                      <a:cubicBezTo>
                        <a:pt x="19643" y="2057"/>
                        <a:pt x="20249" y="2980"/>
                        <a:pt x="20249" y="4114"/>
                      </a:cubicBezTo>
                      <a:cubicBezTo>
                        <a:pt x="20249" y="4114"/>
                        <a:pt x="11610" y="13990"/>
                        <a:pt x="11610" y="13990"/>
                      </a:cubicBezTo>
                      <a:close/>
                      <a:moveTo>
                        <a:pt x="20249" y="16198"/>
                      </a:moveTo>
                      <a:lnTo>
                        <a:pt x="15525" y="10800"/>
                      </a:lnTo>
                      <a:lnTo>
                        <a:pt x="20249" y="5399"/>
                      </a:lnTo>
                      <a:cubicBezTo>
                        <a:pt x="20249" y="5399"/>
                        <a:pt x="20249" y="16198"/>
                        <a:pt x="20249" y="16198"/>
                      </a:cubicBezTo>
                      <a:close/>
                      <a:moveTo>
                        <a:pt x="20249" y="17484"/>
                      </a:moveTo>
                      <a:cubicBezTo>
                        <a:pt x="20249" y="18620"/>
                        <a:pt x="19643" y="19541"/>
                        <a:pt x="18899" y="19541"/>
                      </a:cubicBezTo>
                      <a:lnTo>
                        <a:pt x="2699" y="19541"/>
                      </a:lnTo>
                      <a:cubicBezTo>
                        <a:pt x="1955" y="19541"/>
                        <a:pt x="1349" y="18620"/>
                        <a:pt x="1349" y="17484"/>
                      </a:cubicBezTo>
                      <a:lnTo>
                        <a:pt x="6636" y="11442"/>
                      </a:lnTo>
                      <a:lnTo>
                        <a:pt x="9585" y="14813"/>
                      </a:lnTo>
                      <a:cubicBezTo>
                        <a:pt x="9945" y="15222"/>
                        <a:pt x="10372" y="15429"/>
                        <a:pt x="10800" y="15429"/>
                      </a:cubicBezTo>
                      <a:cubicBezTo>
                        <a:pt x="11228" y="15429"/>
                        <a:pt x="11654" y="15222"/>
                        <a:pt x="12015" y="14813"/>
                      </a:cubicBezTo>
                      <a:lnTo>
                        <a:pt x="14963" y="11442"/>
                      </a:lnTo>
                      <a:cubicBezTo>
                        <a:pt x="14963" y="11442"/>
                        <a:pt x="20249" y="17484"/>
                        <a:pt x="20249" y="17484"/>
                      </a:cubicBezTo>
                      <a:close/>
                      <a:moveTo>
                        <a:pt x="1349" y="5399"/>
                      </a:moveTo>
                      <a:lnTo>
                        <a:pt x="6074" y="10800"/>
                      </a:lnTo>
                      <a:lnTo>
                        <a:pt x="1349" y="16198"/>
                      </a:lnTo>
                      <a:cubicBezTo>
                        <a:pt x="1349" y="16198"/>
                        <a:pt x="1349" y="5399"/>
                        <a:pt x="1349" y="5399"/>
                      </a:cubicBezTo>
                      <a:close/>
                      <a:moveTo>
                        <a:pt x="18899" y="0"/>
                      </a:moveTo>
                      <a:lnTo>
                        <a:pt x="2699" y="0"/>
                      </a:lnTo>
                      <a:cubicBezTo>
                        <a:pt x="1208" y="0"/>
                        <a:pt x="0" y="1842"/>
                        <a:pt x="0" y="4114"/>
                      </a:cubicBezTo>
                      <a:lnTo>
                        <a:pt x="0" y="17484"/>
                      </a:lnTo>
                      <a:cubicBezTo>
                        <a:pt x="0" y="19756"/>
                        <a:pt x="1208" y="21600"/>
                        <a:pt x="2699" y="21600"/>
                      </a:cubicBezTo>
                      <a:lnTo>
                        <a:pt x="18899" y="21600"/>
                      </a:lnTo>
                      <a:cubicBezTo>
                        <a:pt x="20391" y="21600"/>
                        <a:pt x="21600" y="19756"/>
                        <a:pt x="21600" y="17484"/>
                      </a:cubicBezTo>
                      <a:lnTo>
                        <a:pt x="21600" y="4114"/>
                      </a:lnTo>
                      <a:cubicBezTo>
                        <a:pt x="21600" y="1842"/>
                        <a:pt x="20391" y="0"/>
                        <a:pt x="18899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53575" lIns="53575" spcFirstLastPara="1" rIns="53575" wrap="square" tIns="53575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4219">
                    <a:solidFill>
                      <a:srgbClr val="FFFFFF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97" name="Google Shape;97;p10"/>
                <p:cNvSpPr/>
                <p:nvPr/>
              </p:nvSpPr>
              <p:spPr>
                <a:xfrm>
                  <a:off x="629380" y="3926634"/>
                  <a:ext cx="2201531" cy="39397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0" lIns="0" spcFirstLastPara="1" rIns="0" wrap="square" tIns="0">
                  <a:noAutofit/>
                </a:bodyPr>
                <a:lstStyle/>
                <a:p>
                  <a:pPr indent="0" lvl="0" marL="0" marR="0" rtl="0" algn="l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tr-TR" sz="800">
                      <a:solidFill>
                        <a:schemeClr val="lt1"/>
                      </a:solidFill>
                      <a:latin typeface="Rockwell"/>
                      <a:ea typeface="Rockwell"/>
                      <a:cs typeface="Rockwell"/>
                      <a:sym typeface="Rockwell"/>
                    </a:rPr>
                    <a:t>A complex idea can be conveyed with just a single still image, namely making it possible to absorb large amounts of data quickly.</a:t>
                  </a:r>
                  <a:endParaRPr sz="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sp>
            <p:nvSpPr>
              <p:cNvPr id="98" name="Google Shape;98;p10"/>
              <p:cNvSpPr/>
              <p:nvPr/>
            </p:nvSpPr>
            <p:spPr>
              <a:xfrm>
                <a:off x="219027" y="2304191"/>
                <a:ext cx="2611883" cy="3064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80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rPr>
                  <a:t>TITLE HERE</a:t>
                </a:r>
                <a:endParaRPr sz="28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99" name="Google Shape;99;p10"/>
          <p:cNvSpPr txBox="1"/>
          <p:nvPr/>
        </p:nvSpPr>
        <p:spPr>
          <a:xfrm>
            <a:off x="8013551" y="4223321"/>
            <a:ext cx="4179018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sz="4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00" name="Google Shape;100;p10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5267587" y="3126909"/>
            <a:ext cx="447559" cy="566711"/>
            <a:chOff x="783729" y="2176759"/>
            <a:chExt cx="366500" cy="464074"/>
          </a:xfrm>
        </p:grpSpPr>
        <p:sp>
          <p:nvSpPr>
            <p:cNvPr id="107" name="Google Shape;107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08" name="Google Shape;108;p11"/>
            <p:cNvSpPr txBox="1"/>
            <p:nvPr/>
          </p:nvSpPr>
          <p:spPr>
            <a:xfrm>
              <a:off x="783729" y="2216099"/>
              <a:ext cx="366500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26%</a:t>
              </a:r>
              <a:endParaRPr/>
            </a:p>
          </p:txBody>
        </p:sp>
      </p:grpSp>
      <p:grpSp>
        <p:nvGrpSpPr>
          <p:cNvPr id="109" name="Google Shape;109;p11"/>
          <p:cNvGrpSpPr/>
          <p:nvPr/>
        </p:nvGrpSpPr>
        <p:grpSpPr>
          <a:xfrm>
            <a:off x="3292631" y="2385319"/>
            <a:ext cx="447559" cy="566711"/>
            <a:chOff x="783729" y="2176759"/>
            <a:chExt cx="366499" cy="464074"/>
          </a:xfrm>
        </p:grpSpPr>
        <p:sp>
          <p:nvSpPr>
            <p:cNvPr id="110" name="Google Shape;110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11" name="Google Shape;111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56%</a:t>
              </a:r>
              <a:endParaRPr/>
            </a:p>
          </p:txBody>
        </p:sp>
      </p:grpSp>
      <p:grpSp>
        <p:nvGrpSpPr>
          <p:cNvPr id="112" name="Google Shape;112;p11"/>
          <p:cNvGrpSpPr/>
          <p:nvPr/>
        </p:nvGrpSpPr>
        <p:grpSpPr>
          <a:xfrm>
            <a:off x="4328286" y="2778720"/>
            <a:ext cx="447559" cy="566711"/>
            <a:chOff x="783729" y="2176759"/>
            <a:chExt cx="366499" cy="464074"/>
          </a:xfrm>
        </p:grpSpPr>
        <p:sp>
          <p:nvSpPr>
            <p:cNvPr id="113" name="Google Shape;113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14" name="Google Shape;114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45%</a:t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2432716" y="2945465"/>
            <a:ext cx="447559" cy="566711"/>
            <a:chOff x="783729" y="2176759"/>
            <a:chExt cx="366499" cy="464074"/>
          </a:xfrm>
        </p:grpSpPr>
        <p:sp>
          <p:nvSpPr>
            <p:cNvPr id="116" name="Google Shape;116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17" name="Google Shape;117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39%</a:t>
              </a:r>
              <a:endParaRPr/>
            </a:p>
          </p:txBody>
        </p:sp>
      </p:grpSp>
      <p:grpSp>
        <p:nvGrpSpPr>
          <p:cNvPr id="118" name="Google Shape;118;p11"/>
          <p:cNvGrpSpPr/>
          <p:nvPr/>
        </p:nvGrpSpPr>
        <p:grpSpPr>
          <a:xfrm>
            <a:off x="10099342" y="2745617"/>
            <a:ext cx="447559" cy="566711"/>
            <a:chOff x="783729" y="2176759"/>
            <a:chExt cx="366499" cy="464074"/>
          </a:xfrm>
        </p:grpSpPr>
        <p:sp>
          <p:nvSpPr>
            <p:cNvPr id="119" name="Google Shape;119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0" name="Google Shape;120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26%</a:t>
              </a:r>
              <a:endParaRPr/>
            </a:p>
          </p:txBody>
        </p:sp>
      </p:grpSp>
      <p:grpSp>
        <p:nvGrpSpPr>
          <p:cNvPr id="121" name="Google Shape;121;p11"/>
          <p:cNvGrpSpPr/>
          <p:nvPr/>
        </p:nvGrpSpPr>
        <p:grpSpPr>
          <a:xfrm>
            <a:off x="8626076" y="3121640"/>
            <a:ext cx="447559" cy="566711"/>
            <a:chOff x="783729" y="2176759"/>
            <a:chExt cx="366499" cy="464074"/>
          </a:xfrm>
        </p:grpSpPr>
        <p:sp>
          <p:nvSpPr>
            <p:cNvPr id="122" name="Google Shape;122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3" name="Google Shape;123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56%</a:t>
              </a:r>
              <a:endParaRPr/>
            </a:p>
          </p:txBody>
        </p:sp>
      </p:grpSp>
      <p:grpSp>
        <p:nvGrpSpPr>
          <p:cNvPr id="124" name="Google Shape;124;p11"/>
          <p:cNvGrpSpPr/>
          <p:nvPr/>
        </p:nvGrpSpPr>
        <p:grpSpPr>
          <a:xfrm>
            <a:off x="9395113" y="2940629"/>
            <a:ext cx="447559" cy="566711"/>
            <a:chOff x="783729" y="2176759"/>
            <a:chExt cx="366499" cy="464074"/>
          </a:xfrm>
        </p:grpSpPr>
        <p:sp>
          <p:nvSpPr>
            <p:cNvPr id="125" name="Google Shape;125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6" name="Google Shape;126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45%</a:t>
              </a:r>
              <a:endParaRPr/>
            </a:p>
          </p:txBody>
        </p:sp>
      </p:grpSp>
      <p:grpSp>
        <p:nvGrpSpPr>
          <p:cNvPr id="127" name="Google Shape;127;p11"/>
          <p:cNvGrpSpPr/>
          <p:nvPr/>
        </p:nvGrpSpPr>
        <p:grpSpPr>
          <a:xfrm>
            <a:off x="7836967" y="2192472"/>
            <a:ext cx="447559" cy="566711"/>
            <a:chOff x="783730" y="2176759"/>
            <a:chExt cx="366500" cy="464074"/>
          </a:xfrm>
        </p:grpSpPr>
        <p:sp>
          <p:nvSpPr>
            <p:cNvPr id="128" name="Google Shape;128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9" name="Google Shape;129;p11"/>
            <p:cNvSpPr txBox="1"/>
            <p:nvPr/>
          </p:nvSpPr>
          <p:spPr>
            <a:xfrm>
              <a:off x="783730" y="2216099"/>
              <a:ext cx="366500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39%</a:t>
              </a:r>
              <a:endParaRPr/>
            </a:p>
          </p:txBody>
        </p:sp>
      </p:grpSp>
      <p:grpSp>
        <p:nvGrpSpPr>
          <p:cNvPr id="130" name="Google Shape;130;p11"/>
          <p:cNvGrpSpPr/>
          <p:nvPr/>
        </p:nvGrpSpPr>
        <p:grpSpPr>
          <a:xfrm>
            <a:off x="6191737" y="2929466"/>
            <a:ext cx="447559" cy="566711"/>
            <a:chOff x="783729" y="2176759"/>
            <a:chExt cx="366499" cy="464074"/>
          </a:xfrm>
        </p:grpSpPr>
        <p:sp>
          <p:nvSpPr>
            <p:cNvPr id="131" name="Google Shape;131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32" name="Google Shape;132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26%</a:t>
              </a:r>
              <a:endParaRPr/>
            </a:p>
          </p:txBody>
        </p:sp>
      </p:grpSp>
      <p:grpSp>
        <p:nvGrpSpPr>
          <p:cNvPr id="133" name="Google Shape;133;p11"/>
          <p:cNvGrpSpPr/>
          <p:nvPr/>
        </p:nvGrpSpPr>
        <p:grpSpPr>
          <a:xfrm>
            <a:off x="7051650" y="3352590"/>
            <a:ext cx="447559" cy="566711"/>
            <a:chOff x="783729" y="2176759"/>
            <a:chExt cx="366499" cy="464074"/>
          </a:xfrm>
        </p:grpSpPr>
        <p:sp>
          <p:nvSpPr>
            <p:cNvPr id="134" name="Google Shape;134;p11"/>
            <p:cNvSpPr/>
            <p:nvPr/>
          </p:nvSpPr>
          <p:spPr>
            <a:xfrm>
              <a:off x="829066" y="2176759"/>
              <a:ext cx="272155" cy="464074"/>
            </a:xfrm>
            <a:custGeom>
              <a:rect b="b" l="l" r="r" t="t"/>
              <a:pathLst>
                <a:path extrusionOk="0" h="181" w="106">
                  <a:moveTo>
                    <a:pt x="53" y="0"/>
                  </a:moveTo>
                  <a:cubicBezTo>
                    <a:pt x="24" y="0"/>
                    <a:pt x="0" y="24"/>
                    <a:pt x="0" y="53"/>
                  </a:cubicBezTo>
                  <a:cubicBezTo>
                    <a:pt x="0" y="83"/>
                    <a:pt x="53" y="181"/>
                    <a:pt x="53" y="181"/>
                  </a:cubicBezTo>
                  <a:cubicBezTo>
                    <a:pt x="53" y="181"/>
                    <a:pt x="106" y="83"/>
                    <a:pt x="106" y="53"/>
                  </a:cubicBezTo>
                  <a:cubicBezTo>
                    <a:pt x="106" y="24"/>
                    <a:pt x="82" y="0"/>
                    <a:pt x="53" y="0"/>
                  </a:cubicBezTo>
                  <a:close/>
                  <a:moveTo>
                    <a:pt x="53" y="90"/>
                  </a:moveTo>
                  <a:cubicBezTo>
                    <a:pt x="32" y="90"/>
                    <a:pt x="15" y="73"/>
                    <a:pt x="15" y="52"/>
                  </a:cubicBezTo>
                  <a:cubicBezTo>
                    <a:pt x="15" y="30"/>
                    <a:pt x="32" y="13"/>
                    <a:pt x="53" y="13"/>
                  </a:cubicBezTo>
                  <a:cubicBezTo>
                    <a:pt x="75" y="13"/>
                    <a:pt x="92" y="30"/>
                    <a:pt x="92" y="52"/>
                  </a:cubicBezTo>
                  <a:cubicBezTo>
                    <a:pt x="92" y="73"/>
                    <a:pt x="75" y="90"/>
                    <a:pt x="53" y="9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35" name="Google Shape;135;p11"/>
            <p:cNvSpPr txBox="1"/>
            <p:nvPr/>
          </p:nvSpPr>
          <p:spPr>
            <a:xfrm>
              <a:off x="783729" y="2216099"/>
              <a:ext cx="366499" cy="2268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26%</a:t>
              </a:r>
              <a:endParaRPr/>
            </a:p>
          </p:txBody>
        </p:sp>
      </p:grpSp>
      <p:sp>
        <p:nvSpPr>
          <p:cNvPr id="136" name="Google Shape;136;p11"/>
          <p:cNvSpPr txBox="1"/>
          <p:nvPr/>
        </p:nvSpPr>
        <p:spPr>
          <a:xfrm>
            <a:off x="1770876" y="5440728"/>
            <a:ext cx="9368352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800"/>
              <a:buFont typeface="Arial"/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 sz="8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37" name="Google Shape;137;p11"/>
          <p:cNvSpPr txBox="1"/>
          <p:nvPr/>
        </p:nvSpPr>
        <p:spPr>
          <a:xfrm>
            <a:off x="1770877" y="5153027"/>
            <a:ext cx="1310451" cy="2585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1400"/>
              <a:buFont typeface="Rockwell"/>
              <a:buNone/>
            </a:pPr>
            <a:r>
              <a:rPr b="0" lang="tr-TR" sz="1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0" sz="14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38" name="Google Shape;138;p11"/>
          <p:cNvGrpSpPr/>
          <p:nvPr/>
        </p:nvGrpSpPr>
        <p:grpSpPr>
          <a:xfrm>
            <a:off x="1946744" y="3577150"/>
            <a:ext cx="1419492" cy="1285724"/>
            <a:chOff x="755576" y="2395604"/>
            <a:chExt cx="1162406" cy="1052867"/>
          </a:xfrm>
        </p:grpSpPr>
        <p:sp>
          <p:nvSpPr>
            <p:cNvPr id="139" name="Google Shape;139;p11"/>
            <p:cNvSpPr/>
            <p:nvPr/>
          </p:nvSpPr>
          <p:spPr>
            <a:xfrm>
              <a:off x="755576" y="2395604"/>
              <a:ext cx="1162406" cy="828163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40" name="Google Shape;140;p11"/>
            <p:cNvSpPr txBox="1"/>
            <p:nvPr/>
          </p:nvSpPr>
          <p:spPr>
            <a:xfrm>
              <a:off x="988884" y="3235161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41" name="Google Shape;141;p11"/>
          <p:cNvGrpSpPr/>
          <p:nvPr/>
        </p:nvGrpSpPr>
        <p:grpSpPr>
          <a:xfrm>
            <a:off x="2806658" y="3042517"/>
            <a:ext cx="1419492" cy="1820355"/>
            <a:chOff x="1459750" y="1957798"/>
            <a:chExt cx="1162406" cy="1490670"/>
          </a:xfrm>
        </p:grpSpPr>
        <p:sp>
          <p:nvSpPr>
            <p:cNvPr id="142" name="Google Shape;142;p11"/>
            <p:cNvSpPr/>
            <p:nvPr/>
          </p:nvSpPr>
          <p:spPr>
            <a:xfrm>
              <a:off x="1459750" y="1957798"/>
              <a:ext cx="1162406" cy="1265969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43" name="Google Shape;143;p11"/>
            <p:cNvSpPr txBox="1"/>
            <p:nvPr/>
          </p:nvSpPr>
          <p:spPr>
            <a:xfrm>
              <a:off x="1691223" y="3235158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44" name="Google Shape;144;p11"/>
          <p:cNvGrpSpPr/>
          <p:nvPr/>
        </p:nvGrpSpPr>
        <p:grpSpPr>
          <a:xfrm>
            <a:off x="3899267" y="3410259"/>
            <a:ext cx="1305584" cy="1452613"/>
            <a:chOff x="2354476" y="2258939"/>
            <a:chExt cx="1069128" cy="1189530"/>
          </a:xfrm>
        </p:grpSpPr>
        <p:sp>
          <p:nvSpPr>
            <p:cNvPr id="145" name="Google Shape;145;p11"/>
            <p:cNvSpPr/>
            <p:nvPr/>
          </p:nvSpPr>
          <p:spPr>
            <a:xfrm>
              <a:off x="2354476" y="2258939"/>
              <a:ext cx="1069128" cy="964828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3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46" name="Google Shape;146;p11"/>
            <p:cNvSpPr txBox="1"/>
            <p:nvPr/>
          </p:nvSpPr>
          <p:spPr>
            <a:xfrm>
              <a:off x="2539310" y="3235159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47" name="Google Shape;147;p11"/>
          <p:cNvGrpSpPr/>
          <p:nvPr/>
        </p:nvGrpSpPr>
        <p:grpSpPr>
          <a:xfrm>
            <a:off x="4882639" y="3775354"/>
            <a:ext cx="1217447" cy="1087521"/>
            <a:chOff x="3159748" y="2557908"/>
            <a:chExt cx="996954" cy="890560"/>
          </a:xfrm>
        </p:grpSpPr>
        <p:sp>
          <p:nvSpPr>
            <p:cNvPr id="148" name="Google Shape;148;p11"/>
            <p:cNvSpPr/>
            <p:nvPr/>
          </p:nvSpPr>
          <p:spPr>
            <a:xfrm>
              <a:off x="3159748" y="2557908"/>
              <a:ext cx="996954" cy="665859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4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49" name="Google Shape;149;p11"/>
            <p:cNvSpPr txBox="1"/>
            <p:nvPr/>
          </p:nvSpPr>
          <p:spPr>
            <a:xfrm>
              <a:off x="3308495" y="3235158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50" name="Google Shape;150;p11"/>
          <p:cNvGrpSpPr/>
          <p:nvPr/>
        </p:nvGrpSpPr>
        <p:grpSpPr>
          <a:xfrm>
            <a:off x="5705764" y="3577149"/>
            <a:ext cx="1419492" cy="1285724"/>
            <a:chOff x="3833796" y="2395604"/>
            <a:chExt cx="1162406" cy="1052867"/>
          </a:xfrm>
        </p:grpSpPr>
        <p:sp>
          <p:nvSpPr>
            <p:cNvPr id="151" name="Google Shape;151;p11"/>
            <p:cNvSpPr/>
            <p:nvPr/>
          </p:nvSpPr>
          <p:spPr>
            <a:xfrm>
              <a:off x="3833796" y="2395604"/>
              <a:ext cx="1162406" cy="828163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5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52" name="Google Shape;152;p11"/>
            <p:cNvSpPr txBox="1"/>
            <p:nvPr/>
          </p:nvSpPr>
          <p:spPr>
            <a:xfrm>
              <a:off x="4065269" y="3235161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53" name="Google Shape;153;p11"/>
          <p:cNvGrpSpPr/>
          <p:nvPr/>
        </p:nvGrpSpPr>
        <p:grpSpPr>
          <a:xfrm>
            <a:off x="6565680" y="3999370"/>
            <a:ext cx="1419492" cy="863503"/>
            <a:chOff x="4537970" y="2741353"/>
            <a:chExt cx="1162406" cy="707114"/>
          </a:xfrm>
        </p:grpSpPr>
        <p:sp>
          <p:nvSpPr>
            <p:cNvPr id="154" name="Google Shape;154;p11"/>
            <p:cNvSpPr/>
            <p:nvPr/>
          </p:nvSpPr>
          <p:spPr>
            <a:xfrm>
              <a:off x="4537970" y="2741353"/>
              <a:ext cx="1162406" cy="482414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6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55" name="Google Shape;155;p11"/>
            <p:cNvSpPr txBox="1"/>
            <p:nvPr/>
          </p:nvSpPr>
          <p:spPr>
            <a:xfrm>
              <a:off x="4771278" y="3235157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56" name="Google Shape;156;p11"/>
          <p:cNvGrpSpPr/>
          <p:nvPr/>
        </p:nvGrpSpPr>
        <p:grpSpPr>
          <a:xfrm>
            <a:off x="7310705" y="2826760"/>
            <a:ext cx="1510426" cy="2036118"/>
            <a:chOff x="5148063" y="1781113"/>
            <a:chExt cx="1236871" cy="1667356"/>
          </a:xfrm>
        </p:grpSpPr>
        <p:sp>
          <p:nvSpPr>
            <p:cNvPr id="157" name="Google Shape;157;p11"/>
            <p:cNvSpPr/>
            <p:nvPr/>
          </p:nvSpPr>
          <p:spPr>
            <a:xfrm>
              <a:off x="5148063" y="1781113"/>
              <a:ext cx="1236871" cy="1442653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58" name="Google Shape;158;p11"/>
            <p:cNvSpPr txBox="1"/>
            <p:nvPr/>
          </p:nvSpPr>
          <p:spPr>
            <a:xfrm>
              <a:off x="5414366" y="3235159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59" name="Google Shape;159;p11"/>
          <p:cNvGrpSpPr/>
          <p:nvPr/>
        </p:nvGrpSpPr>
        <p:grpSpPr>
          <a:xfrm>
            <a:off x="8106261" y="3775352"/>
            <a:ext cx="1408461" cy="1087521"/>
            <a:chOff x="5799535" y="2557908"/>
            <a:chExt cx="1153373" cy="890560"/>
          </a:xfrm>
        </p:grpSpPr>
        <p:sp>
          <p:nvSpPr>
            <p:cNvPr id="160" name="Google Shape;160;p11"/>
            <p:cNvSpPr/>
            <p:nvPr/>
          </p:nvSpPr>
          <p:spPr>
            <a:xfrm>
              <a:off x="5799535" y="2557908"/>
              <a:ext cx="1153373" cy="665859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1" name="Google Shape;161;p11"/>
            <p:cNvSpPr txBox="1"/>
            <p:nvPr/>
          </p:nvSpPr>
          <p:spPr>
            <a:xfrm>
              <a:off x="6060556" y="3235158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62" name="Google Shape;162;p11"/>
          <p:cNvGrpSpPr/>
          <p:nvPr/>
        </p:nvGrpSpPr>
        <p:grpSpPr>
          <a:xfrm>
            <a:off x="8797784" y="3577149"/>
            <a:ext cx="1642205" cy="1285724"/>
            <a:chOff x="6365816" y="2395604"/>
            <a:chExt cx="1344784" cy="1052867"/>
          </a:xfrm>
        </p:grpSpPr>
        <p:sp>
          <p:nvSpPr>
            <p:cNvPr id="163" name="Google Shape;163;p11"/>
            <p:cNvSpPr/>
            <p:nvPr/>
          </p:nvSpPr>
          <p:spPr>
            <a:xfrm>
              <a:off x="6365816" y="2395604"/>
              <a:ext cx="1344784" cy="828163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3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4" name="Google Shape;164;p11"/>
            <p:cNvSpPr txBox="1"/>
            <p:nvPr/>
          </p:nvSpPr>
          <p:spPr>
            <a:xfrm>
              <a:off x="6690313" y="3235161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65" name="Google Shape;165;p11"/>
          <p:cNvGrpSpPr/>
          <p:nvPr/>
        </p:nvGrpSpPr>
        <p:grpSpPr>
          <a:xfrm>
            <a:off x="9618888" y="3419245"/>
            <a:ext cx="1408461" cy="1443626"/>
            <a:chOff x="7038208" y="2266298"/>
            <a:chExt cx="1153373" cy="1182170"/>
          </a:xfrm>
        </p:grpSpPr>
        <p:sp>
          <p:nvSpPr>
            <p:cNvPr id="166" name="Google Shape;166;p11"/>
            <p:cNvSpPr/>
            <p:nvPr/>
          </p:nvSpPr>
          <p:spPr>
            <a:xfrm>
              <a:off x="7038208" y="2266298"/>
              <a:ext cx="1153373" cy="957470"/>
            </a:xfrm>
            <a:custGeom>
              <a:rect b="b" l="l" r="r" t="t"/>
              <a:pathLst>
                <a:path extrusionOk="0" h="1102284" w="1278647">
                  <a:moveTo>
                    <a:pt x="0" y="1102284"/>
                  </a:moveTo>
                  <a:cubicBezTo>
                    <a:pt x="213108" y="734857"/>
                    <a:pt x="133608" y="-1665"/>
                    <a:pt x="639324" y="2"/>
                  </a:cubicBezTo>
                  <a:cubicBezTo>
                    <a:pt x="1145040" y="1669"/>
                    <a:pt x="1065539" y="734857"/>
                    <a:pt x="1278647" y="1102284"/>
                  </a:cubicBezTo>
                  <a:lnTo>
                    <a:pt x="0" y="1102284"/>
                  </a:lnTo>
                  <a:close/>
                </a:path>
              </a:pathLst>
            </a:custGeom>
            <a:solidFill>
              <a:schemeClr val="accent4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7" name="Google Shape;167;p11"/>
            <p:cNvSpPr txBox="1"/>
            <p:nvPr/>
          </p:nvSpPr>
          <p:spPr>
            <a:xfrm>
              <a:off x="7266999" y="3235158"/>
              <a:ext cx="695790" cy="21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5825" lIns="111650" spcFirstLastPara="1" rIns="111650" wrap="square" tIns="55825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5A5A5"/>
                </a:buClr>
                <a:buSzPts val="800"/>
                <a:buFont typeface="Arial"/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DATA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68" name="Google Shape;168;p11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"/>
          <p:cNvSpPr/>
          <p:nvPr/>
        </p:nvSpPr>
        <p:spPr>
          <a:xfrm>
            <a:off x="805693" y="2045387"/>
            <a:ext cx="2501285" cy="2501285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75" name="Google Shape;175;p12"/>
          <p:cNvSpPr/>
          <p:nvPr/>
        </p:nvSpPr>
        <p:spPr>
          <a:xfrm>
            <a:off x="3735874" y="2045387"/>
            <a:ext cx="2501285" cy="2501285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76" name="Google Shape;176;p12"/>
          <p:cNvSpPr/>
          <p:nvPr/>
        </p:nvSpPr>
        <p:spPr>
          <a:xfrm>
            <a:off x="6621591" y="2045387"/>
            <a:ext cx="2501285" cy="2501285"/>
          </a:xfrm>
          <a:prstGeom prst="ellipse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77" name="Google Shape;177;p12"/>
          <p:cNvSpPr/>
          <p:nvPr/>
        </p:nvSpPr>
        <p:spPr>
          <a:xfrm>
            <a:off x="9507309" y="2045386"/>
            <a:ext cx="2501285" cy="2501285"/>
          </a:xfrm>
          <a:prstGeom prst="ellipse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78" name="Google Shape;178;p12"/>
          <p:cNvGrpSpPr/>
          <p:nvPr/>
        </p:nvGrpSpPr>
        <p:grpSpPr>
          <a:xfrm>
            <a:off x="2626907" y="2009670"/>
            <a:ext cx="724534" cy="724534"/>
            <a:chOff x="2490499" y="1905569"/>
            <a:chExt cx="687003" cy="687003"/>
          </a:xfrm>
        </p:grpSpPr>
        <p:sp>
          <p:nvSpPr>
            <p:cNvPr id="179" name="Google Shape;179;p12"/>
            <p:cNvSpPr/>
            <p:nvPr/>
          </p:nvSpPr>
          <p:spPr>
            <a:xfrm>
              <a:off x="2490499" y="1905569"/>
              <a:ext cx="687003" cy="68700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80" name="Google Shape;180;p12"/>
            <p:cNvSpPr/>
            <p:nvPr/>
          </p:nvSpPr>
          <p:spPr>
            <a:xfrm>
              <a:off x="2661299" y="2098314"/>
              <a:ext cx="345401" cy="301511"/>
            </a:xfrm>
            <a:custGeom>
              <a:rect b="b" l="l" r="r" t="t"/>
              <a:pathLst>
                <a:path extrusionOk="0" h="73" w="84">
                  <a:moveTo>
                    <a:pt x="18" y="0"/>
                  </a:moveTo>
                  <a:cubicBezTo>
                    <a:pt x="22" y="0"/>
                    <a:pt x="25" y="3"/>
                    <a:pt x="26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3"/>
                    <a:pt x="14" y="0"/>
                    <a:pt x="18" y="0"/>
                  </a:cubicBezTo>
                  <a:close/>
                  <a:moveTo>
                    <a:pt x="49" y="15"/>
                  </a:moveTo>
                  <a:cubicBezTo>
                    <a:pt x="56" y="15"/>
                    <a:pt x="63" y="18"/>
                    <a:pt x="67" y="22"/>
                  </a:cubicBezTo>
                  <a:cubicBezTo>
                    <a:pt x="72" y="27"/>
                    <a:pt x="75" y="34"/>
                    <a:pt x="75" y="41"/>
                  </a:cubicBezTo>
                  <a:cubicBezTo>
                    <a:pt x="75" y="48"/>
                    <a:pt x="72" y="55"/>
                    <a:pt x="67" y="60"/>
                  </a:cubicBezTo>
                  <a:cubicBezTo>
                    <a:pt x="63" y="64"/>
                    <a:pt x="56" y="67"/>
                    <a:pt x="49" y="67"/>
                  </a:cubicBezTo>
                  <a:cubicBezTo>
                    <a:pt x="41" y="67"/>
                    <a:pt x="35" y="64"/>
                    <a:pt x="30" y="60"/>
                  </a:cubicBezTo>
                  <a:cubicBezTo>
                    <a:pt x="25" y="55"/>
                    <a:pt x="22" y="48"/>
                    <a:pt x="22" y="41"/>
                  </a:cubicBezTo>
                  <a:cubicBezTo>
                    <a:pt x="22" y="34"/>
                    <a:pt x="25" y="27"/>
                    <a:pt x="30" y="22"/>
                  </a:cubicBezTo>
                  <a:cubicBezTo>
                    <a:pt x="35" y="18"/>
                    <a:pt x="41" y="15"/>
                    <a:pt x="49" y="15"/>
                  </a:cubicBezTo>
                  <a:close/>
                  <a:moveTo>
                    <a:pt x="45" y="28"/>
                  </a:moveTo>
                  <a:cubicBezTo>
                    <a:pt x="42" y="26"/>
                    <a:pt x="37" y="28"/>
                    <a:pt x="35" y="33"/>
                  </a:cubicBezTo>
                  <a:cubicBezTo>
                    <a:pt x="32" y="37"/>
                    <a:pt x="33" y="42"/>
                    <a:pt x="36" y="44"/>
                  </a:cubicBezTo>
                  <a:cubicBezTo>
                    <a:pt x="40" y="46"/>
                    <a:pt x="41" y="42"/>
                    <a:pt x="44" y="38"/>
                  </a:cubicBezTo>
                  <a:cubicBezTo>
                    <a:pt x="46" y="33"/>
                    <a:pt x="49" y="30"/>
                    <a:pt x="45" y="28"/>
                  </a:cubicBezTo>
                  <a:close/>
                  <a:moveTo>
                    <a:pt x="62" y="28"/>
                  </a:moveTo>
                  <a:cubicBezTo>
                    <a:pt x="58" y="25"/>
                    <a:pt x="54" y="23"/>
                    <a:pt x="49" y="23"/>
                  </a:cubicBezTo>
                  <a:cubicBezTo>
                    <a:pt x="44" y="23"/>
                    <a:pt x="39" y="25"/>
                    <a:pt x="36" y="28"/>
                  </a:cubicBezTo>
                  <a:cubicBezTo>
                    <a:pt x="33" y="31"/>
                    <a:pt x="31" y="36"/>
                    <a:pt x="31" y="41"/>
                  </a:cubicBezTo>
                  <a:cubicBezTo>
                    <a:pt x="31" y="46"/>
                    <a:pt x="33" y="50"/>
                    <a:pt x="36" y="54"/>
                  </a:cubicBezTo>
                  <a:cubicBezTo>
                    <a:pt x="39" y="57"/>
                    <a:pt x="44" y="59"/>
                    <a:pt x="49" y="59"/>
                  </a:cubicBezTo>
                  <a:cubicBezTo>
                    <a:pt x="54" y="59"/>
                    <a:pt x="58" y="57"/>
                    <a:pt x="62" y="54"/>
                  </a:cubicBezTo>
                  <a:cubicBezTo>
                    <a:pt x="65" y="50"/>
                    <a:pt x="67" y="46"/>
                    <a:pt x="67" y="41"/>
                  </a:cubicBezTo>
                  <a:cubicBezTo>
                    <a:pt x="67" y="36"/>
                    <a:pt x="65" y="31"/>
                    <a:pt x="62" y="28"/>
                  </a:cubicBezTo>
                  <a:close/>
                  <a:moveTo>
                    <a:pt x="35" y="0"/>
                  </a:moveTo>
                  <a:cubicBezTo>
                    <a:pt x="29" y="11"/>
                    <a:pt x="29" y="11"/>
                    <a:pt x="29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4" y="11"/>
                    <a:pt x="0" y="15"/>
                    <a:pt x="0" y="21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69"/>
                    <a:pt x="4" y="73"/>
                    <a:pt x="9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9" y="73"/>
                    <a:pt x="84" y="69"/>
                    <a:pt x="84" y="63"/>
                  </a:cubicBezTo>
                  <a:cubicBezTo>
                    <a:pt x="84" y="21"/>
                    <a:pt x="84" y="21"/>
                    <a:pt x="84" y="21"/>
                  </a:cubicBezTo>
                  <a:cubicBezTo>
                    <a:pt x="84" y="15"/>
                    <a:pt x="79" y="11"/>
                    <a:pt x="74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64" y="0"/>
                    <a:pt x="64" y="0"/>
                    <a:pt x="64" y="0"/>
                  </a:cubicBezTo>
                  <a:lnTo>
                    <a:pt x="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81" name="Google Shape;181;p12"/>
          <p:cNvGrpSpPr/>
          <p:nvPr/>
        </p:nvGrpSpPr>
        <p:grpSpPr>
          <a:xfrm>
            <a:off x="8398343" y="2009670"/>
            <a:ext cx="724534" cy="724534"/>
            <a:chOff x="7962975" y="1905569"/>
            <a:chExt cx="687003" cy="687003"/>
          </a:xfrm>
        </p:grpSpPr>
        <p:sp>
          <p:nvSpPr>
            <p:cNvPr id="182" name="Google Shape;182;p12"/>
            <p:cNvSpPr/>
            <p:nvPr/>
          </p:nvSpPr>
          <p:spPr>
            <a:xfrm>
              <a:off x="7962975" y="1905569"/>
              <a:ext cx="687003" cy="6870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83" name="Google Shape;183;p12"/>
            <p:cNvSpPr/>
            <p:nvPr/>
          </p:nvSpPr>
          <p:spPr>
            <a:xfrm>
              <a:off x="8117554" y="2067781"/>
              <a:ext cx="377843" cy="362576"/>
            </a:xfrm>
            <a:custGeom>
              <a:rect b="b" l="l" r="r" t="t"/>
              <a:pathLst>
                <a:path extrusionOk="0" h="190" w="198">
                  <a:moveTo>
                    <a:pt x="80" y="39"/>
                  </a:moveTo>
                  <a:lnTo>
                    <a:pt x="32" y="39"/>
                  </a:lnTo>
                  <a:lnTo>
                    <a:pt x="24" y="52"/>
                  </a:lnTo>
                  <a:lnTo>
                    <a:pt x="32" y="65"/>
                  </a:lnTo>
                  <a:lnTo>
                    <a:pt x="80" y="65"/>
                  </a:lnTo>
                  <a:lnTo>
                    <a:pt x="80" y="39"/>
                  </a:lnTo>
                  <a:lnTo>
                    <a:pt x="80" y="39"/>
                  </a:lnTo>
                  <a:close/>
                  <a:moveTo>
                    <a:pt x="114" y="65"/>
                  </a:moveTo>
                  <a:lnTo>
                    <a:pt x="170" y="65"/>
                  </a:lnTo>
                  <a:lnTo>
                    <a:pt x="177" y="65"/>
                  </a:lnTo>
                  <a:lnTo>
                    <a:pt x="179" y="69"/>
                  </a:lnTo>
                  <a:lnTo>
                    <a:pt x="194" y="93"/>
                  </a:lnTo>
                  <a:lnTo>
                    <a:pt x="198" y="99"/>
                  </a:lnTo>
                  <a:lnTo>
                    <a:pt x="194" y="103"/>
                  </a:lnTo>
                  <a:lnTo>
                    <a:pt x="179" y="127"/>
                  </a:lnTo>
                  <a:lnTo>
                    <a:pt x="177" y="134"/>
                  </a:lnTo>
                  <a:lnTo>
                    <a:pt x="170" y="134"/>
                  </a:lnTo>
                  <a:lnTo>
                    <a:pt x="114" y="134"/>
                  </a:lnTo>
                  <a:lnTo>
                    <a:pt x="114" y="164"/>
                  </a:lnTo>
                  <a:lnTo>
                    <a:pt x="164" y="164"/>
                  </a:lnTo>
                  <a:lnTo>
                    <a:pt x="164" y="190"/>
                  </a:lnTo>
                  <a:lnTo>
                    <a:pt x="37" y="190"/>
                  </a:lnTo>
                  <a:lnTo>
                    <a:pt x="37" y="164"/>
                  </a:lnTo>
                  <a:lnTo>
                    <a:pt x="82" y="164"/>
                  </a:lnTo>
                  <a:lnTo>
                    <a:pt x="82" y="86"/>
                  </a:lnTo>
                  <a:lnTo>
                    <a:pt x="26" y="86"/>
                  </a:lnTo>
                  <a:lnTo>
                    <a:pt x="19" y="86"/>
                  </a:lnTo>
                  <a:lnTo>
                    <a:pt x="17" y="80"/>
                  </a:lnTo>
                  <a:lnTo>
                    <a:pt x="2" y="56"/>
                  </a:lnTo>
                  <a:lnTo>
                    <a:pt x="0" y="52"/>
                  </a:lnTo>
                  <a:lnTo>
                    <a:pt x="2" y="45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6" y="17"/>
                  </a:lnTo>
                  <a:lnTo>
                    <a:pt x="82" y="17"/>
                  </a:lnTo>
                  <a:lnTo>
                    <a:pt x="82" y="13"/>
                  </a:lnTo>
                  <a:lnTo>
                    <a:pt x="99" y="0"/>
                  </a:lnTo>
                  <a:lnTo>
                    <a:pt x="114" y="13"/>
                  </a:lnTo>
                  <a:lnTo>
                    <a:pt x="114" y="65"/>
                  </a:lnTo>
                  <a:lnTo>
                    <a:pt x="114" y="65"/>
                  </a:lnTo>
                  <a:close/>
                  <a:moveTo>
                    <a:pt x="166" y="84"/>
                  </a:moveTo>
                  <a:lnTo>
                    <a:pt x="116" y="84"/>
                  </a:lnTo>
                  <a:lnTo>
                    <a:pt x="116" y="112"/>
                  </a:lnTo>
                  <a:lnTo>
                    <a:pt x="166" y="112"/>
                  </a:lnTo>
                  <a:lnTo>
                    <a:pt x="175" y="99"/>
                  </a:lnTo>
                  <a:lnTo>
                    <a:pt x="166" y="8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84" name="Google Shape;184;p12"/>
          <p:cNvGrpSpPr/>
          <p:nvPr/>
        </p:nvGrpSpPr>
        <p:grpSpPr>
          <a:xfrm>
            <a:off x="5512625" y="2009670"/>
            <a:ext cx="724534" cy="724534"/>
            <a:chOff x="5226737" y="1905569"/>
            <a:chExt cx="687003" cy="687003"/>
          </a:xfrm>
        </p:grpSpPr>
        <p:sp>
          <p:nvSpPr>
            <p:cNvPr id="185" name="Google Shape;185;p12"/>
            <p:cNvSpPr/>
            <p:nvPr/>
          </p:nvSpPr>
          <p:spPr>
            <a:xfrm>
              <a:off x="5226737" y="1905569"/>
              <a:ext cx="687003" cy="68700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86" name="Google Shape;186;p12"/>
            <p:cNvSpPr/>
            <p:nvPr/>
          </p:nvSpPr>
          <p:spPr>
            <a:xfrm>
              <a:off x="5401354" y="2089414"/>
              <a:ext cx="337768" cy="330136"/>
            </a:xfrm>
            <a:custGeom>
              <a:rect b="b" l="l" r="r" t="t"/>
              <a:pathLst>
                <a:path extrusionOk="0" h="80" w="82">
                  <a:moveTo>
                    <a:pt x="74" y="6"/>
                  </a:moveTo>
                  <a:cubicBezTo>
                    <a:pt x="76" y="15"/>
                    <a:pt x="74" y="21"/>
                    <a:pt x="67" y="27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75" y="71"/>
                    <a:pt x="75" y="71"/>
                    <a:pt x="75" y="7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44" y="50"/>
                    <a:pt x="44" y="50"/>
                    <a:pt x="44" y="5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9" y="70"/>
                    <a:pt x="39" y="70"/>
                    <a:pt x="39" y="70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26" y="61"/>
                    <a:pt x="26" y="61"/>
                    <a:pt x="26" y="61"/>
                  </a:cubicBezTo>
                  <a:cubicBezTo>
                    <a:pt x="21" y="67"/>
                    <a:pt x="21" y="67"/>
                    <a:pt x="21" y="67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2" y="44"/>
                    <a:pt x="12" y="44"/>
                    <a:pt x="12" y="44"/>
                  </a:cubicBezTo>
                  <a:cubicBezTo>
                    <a:pt x="25" y="47"/>
                    <a:pt x="25" y="47"/>
                    <a:pt x="25" y="47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53" y="13"/>
                    <a:pt x="53" y="13"/>
                    <a:pt x="53" y="13"/>
                  </a:cubicBezTo>
                  <a:cubicBezTo>
                    <a:pt x="60" y="5"/>
                    <a:pt x="67" y="4"/>
                    <a:pt x="74" y="6"/>
                  </a:cubicBezTo>
                  <a:close/>
                  <a:moveTo>
                    <a:pt x="82" y="50"/>
                  </a:moveTo>
                  <a:cubicBezTo>
                    <a:pt x="74" y="42"/>
                    <a:pt x="74" y="42"/>
                    <a:pt x="74" y="42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82" y="50"/>
                    <a:pt x="82" y="50"/>
                    <a:pt x="82" y="50"/>
                  </a:cubicBezTo>
                  <a:close/>
                  <a:moveTo>
                    <a:pt x="29" y="0"/>
                  </a:moveTo>
                  <a:cubicBezTo>
                    <a:pt x="23" y="7"/>
                    <a:pt x="23" y="7"/>
                    <a:pt x="23" y="7"/>
                  </a:cubicBezTo>
                  <a:cubicBezTo>
                    <a:pt x="36" y="10"/>
                    <a:pt x="36" y="10"/>
                    <a:pt x="36" y="10"/>
                  </a:cubicBezTo>
                  <a:cubicBezTo>
                    <a:pt x="37" y="8"/>
                    <a:pt x="37" y="8"/>
                    <a:pt x="37" y="8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87" name="Google Shape;187;p12"/>
          <p:cNvGrpSpPr/>
          <p:nvPr/>
        </p:nvGrpSpPr>
        <p:grpSpPr>
          <a:xfrm>
            <a:off x="11284060" y="2009670"/>
            <a:ext cx="724534" cy="724534"/>
            <a:chOff x="10699213" y="1905569"/>
            <a:chExt cx="687003" cy="687003"/>
          </a:xfrm>
        </p:grpSpPr>
        <p:sp>
          <p:nvSpPr>
            <p:cNvPr id="188" name="Google Shape;188;p12"/>
            <p:cNvSpPr/>
            <p:nvPr/>
          </p:nvSpPr>
          <p:spPr>
            <a:xfrm>
              <a:off x="10699213" y="1905569"/>
              <a:ext cx="687003" cy="68700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89" name="Google Shape;189;p12"/>
            <p:cNvSpPr/>
            <p:nvPr/>
          </p:nvSpPr>
          <p:spPr>
            <a:xfrm>
              <a:off x="10884325" y="2046789"/>
              <a:ext cx="316777" cy="383568"/>
            </a:xfrm>
            <a:custGeom>
              <a:rect b="b" l="l" r="r" t="t"/>
              <a:pathLst>
                <a:path extrusionOk="0" h="93" w="77">
                  <a:moveTo>
                    <a:pt x="3" y="88"/>
                  </a:moveTo>
                  <a:cubicBezTo>
                    <a:pt x="2" y="87"/>
                    <a:pt x="1" y="86"/>
                    <a:pt x="0" y="85"/>
                  </a:cubicBezTo>
                  <a:cubicBezTo>
                    <a:pt x="0" y="72"/>
                    <a:pt x="0" y="58"/>
                    <a:pt x="0" y="45"/>
                  </a:cubicBezTo>
                  <a:cubicBezTo>
                    <a:pt x="12" y="40"/>
                    <a:pt x="21" y="32"/>
                    <a:pt x="30" y="20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4" y="30"/>
                    <a:pt x="44" y="30"/>
                    <a:pt x="44" y="30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53" y="55"/>
                    <a:pt x="49" y="67"/>
                    <a:pt x="48" y="79"/>
                  </a:cubicBezTo>
                  <a:cubicBezTo>
                    <a:pt x="36" y="84"/>
                    <a:pt x="23" y="88"/>
                    <a:pt x="11" y="93"/>
                  </a:cubicBezTo>
                  <a:cubicBezTo>
                    <a:pt x="9" y="92"/>
                    <a:pt x="8" y="91"/>
                    <a:pt x="7" y="91"/>
                  </a:cubicBezTo>
                  <a:cubicBezTo>
                    <a:pt x="23" y="68"/>
                    <a:pt x="23" y="68"/>
                    <a:pt x="23" y="68"/>
                  </a:cubicBezTo>
                  <a:cubicBezTo>
                    <a:pt x="27" y="69"/>
                    <a:pt x="32" y="68"/>
                    <a:pt x="35" y="64"/>
                  </a:cubicBezTo>
                  <a:cubicBezTo>
                    <a:pt x="38" y="60"/>
                    <a:pt x="37" y="54"/>
                    <a:pt x="32" y="51"/>
                  </a:cubicBezTo>
                  <a:cubicBezTo>
                    <a:pt x="28" y="47"/>
                    <a:pt x="22" y="49"/>
                    <a:pt x="19" y="53"/>
                  </a:cubicBezTo>
                  <a:cubicBezTo>
                    <a:pt x="16" y="57"/>
                    <a:pt x="16" y="62"/>
                    <a:pt x="19" y="65"/>
                  </a:cubicBezTo>
                  <a:cubicBezTo>
                    <a:pt x="3" y="88"/>
                    <a:pt x="3" y="88"/>
                    <a:pt x="3" y="88"/>
                  </a:cubicBezTo>
                  <a:close/>
                  <a:moveTo>
                    <a:pt x="27" y="93"/>
                  </a:moveTo>
                  <a:cubicBezTo>
                    <a:pt x="73" y="93"/>
                    <a:pt x="73" y="93"/>
                    <a:pt x="73" y="93"/>
                  </a:cubicBezTo>
                  <a:cubicBezTo>
                    <a:pt x="73" y="83"/>
                    <a:pt x="73" y="83"/>
                    <a:pt x="73" y="83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27" y="93"/>
                    <a:pt x="27" y="93"/>
                    <a:pt x="27" y="93"/>
                  </a:cubicBezTo>
                  <a:close/>
                  <a:moveTo>
                    <a:pt x="69" y="42"/>
                  </a:moveTo>
                  <a:cubicBezTo>
                    <a:pt x="77" y="31"/>
                    <a:pt x="77" y="31"/>
                    <a:pt x="77" y="3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6" y="12"/>
                    <a:pt x="26" y="12"/>
                    <a:pt x="26" y="12"/>
                  </a:cubicBezTo>
                  <a:lnTo>
                    <a:pt x="69" y="4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8200" lIns="96425" spcFirstLastPara="1" rIns="96425" wrap="square" tIns="482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98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90" name="Google Shape;190;p12"/>
          <p:cNvGrpSpPr/>
          <p:nvPr/>
        </p:nvGrpSpPr>
        <p:grpSpPr>
          <a:xfrm>
            <a:off x="864494" y="4912467"/>
            <a:ext cx="2383683" cy="1057631"/>
            <a:chOff x="787791" y="5598942"/>
            <a:chExt cx="2260209" cy="1002846"/>
          </a:xfrm>
        </p:grpSpPr>
        <p:sp>
          <p:nvSpPr>
            <p:cNvPr id="191" name="Google Shape;191;p12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01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92" name="Google Shape;192;p12"/>
            <p:cNvSpPr/>
            <p:nvPr/>
          </p:nvSpPr>
          <p:spPr>
            <a:xfrm>
              <a:off x="787791" y="6076487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93" name="Google Shape;193;p12"/>
          <p:cNvGrpSpPr/>
          <p:nvPr/>
        </p:nvGrpSpPr>
        <p:grpSpPr>
          <a:xfrm>
            <a:off x="3771190" y="4912467"/>
            <a:ext cx="2383683" cy="1082761"/>
            <a:chOff x="787791" y="5598942"/>
            <a:chExt cx="2260209" cy="1026674"/>
          </a:xfrm>
        </p:grpSpPr>
        <p:sp>
          <p:nvSpPr>
            <p:cNvPr id="194" name="Google Shape;194;p12"/>
            <p:cNvSpPr txBox="1"/>
            <p:nvPr/>
          </p:nvSpPr>
          <p:spPr>
            <a:xfrm>
              <a:off x="1353170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02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95" name="Google Shape;195;p12"/>
            <p:cNvSpPr/>
            <p:nvPr/>
          </p:nvSpPr>
          <p:spPr>
            <a:xfrm>
              <a:off x="787791" y="6100315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96" name="Google Shape;196;p12"/>
          <p:cNvGrpSpPr/>
          <p:nvPr/>
        </p:nvGrpSpPr>
        <p:grpSpPr>
          <a:xfrm>
            <a:off x="6677886" y="4912467"/>
            <a:ext cx="2383683" cy="1082761"/>
            <a:chOff x="787791" y="5598942"/>
            <a:chExt cx="2260209" cy="1026674"/>
          </a:xfrm>
        </p:grpSpPr>
        <p:sp>
          <p:nvSpPr>
            <p:cNvPr id="197" name="Google Shape;197;p12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03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87791" y="6100315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99" name="Google Shape;199;p12"/>
          <p:cNvGrpSpPr/>
          <p:nvPr/>
        </p:nvGrpSpPr>
        <p:grpSpPr>
          <a:xfrm>
            <a:off x="9584582" y="4912465"/>
            <a:ext cx="2346739" cy="1082761"/>
            <a:chOff x="787791" y="5598942"/>
            <a:chExt cx="2225178" cy="1026674"/>
          </a:xfrm>
        </p:grpSpPr>
        <p:sp>
          <p:nvSpPr>
            <p:cNvPr id="200" name="Google Shape;200;p12"/>
            <p:cNvSpPr txBox="1"/>
            <p:nvPr/>
          </p:nvSpPr>
          <p:spPr>
            <a:xfrm>
              <a:off x="1340271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04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787791" y="6100315"/>
              <a:ext cx="2225178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02" name="Google Shape;202;p12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8" name="Google Shape;208;p13"/>
          <p:cNvCxnSpPr/>
          <p:nvPr/>
        </p:nvCxnSpPr>
        <p:spPr>
          <a:xfrm>
            <a:off x="6981688" y="3866462"/>
            <a:ext cx="866700" cy="241500"/>
          </a:xfrm>
          <a:prstGeom prst="bentConnector3">
            <a:avLst>
              <a:gd fmla="val 49996" name="adj1"/>
            </a:avLst>
          </a:prstGeom>
          <a:noFill/>
          <a:ln cap="flat" cmpd="sng" w="9525">
            <a:solidFill>
              <a:srgbClr val="A5A5A5"/>
            </a:solidFill>
            <a:prstDash val="dot"/>
            <a:miter lim="800000"/>
            <a:headEnd len="med" w="med" type="oval"/>
            <a:tailEnd len="med" w="med" type="oval"/>
          </a:ln>
        </p:spPr>
      </p:cxnSp>
      <p:cxnSp>
        <p:nvCxnSpPr>
          <p:cNvPr id="209" name="Google Shape;209;p13"/>
          <p:cNvCxnSpPr/>
          <p:nvPr/>
        </p:nvCxnSpPr>
        <p:spPr>
          <a:xfrm flipH="1" rot="10800000">
            <a:off x="6967730" y="3130581"/>
            <a:ext cx="866700" cy="241500"/>
          </a:xfrm>
          <a:prstGeom prst="bentConnector3">
            <a:avLst>
              <a:gd fmla="val 49996" name="adj1"/>
            </a:avLst>
          </a:prstGeom>
          <a:noFill/>
          <a:ln cap="flat" cmpd="sng" w="9525">
            <a:solidFill>
              <a:srgbClr val="A5A5A5"/>
            </a:solidFill>
            <a:prstDash val="dot"/>
            <a:miter lim="800000"/>
            <a:headEnd len="med" w="med" type="oval"/>
            <a:tailEnd len="med" w="med" type="oval"/>
          </a:ln>
        </p:spPr>
      </p:cxnSp>
      <p:cxnSp>
        <p:nvCxnSpPr>
          <p:cNvPr id="210" name="Google Shape;210;p13"/>
          <p:cNvCxnSpPr/>
          <p:nvPr/>
        </p:nvCxnSpPr>
        <p:spPr>
          <a:xfrm flipH="1">
            <a:off x="5028903" y="3884838"/>
            <a:ext cx="866700" cy="241500"/>
          </a:xfrm>
          <a:prstGeom prst="bentConnector3">
            <a:avLst>
              <a:gd fmla="val 49996" name="adj1"/>
            </a:avLst>
          </a:prstGeom>
          <a:noFill/>
          <a:ln cap="flat" cmpd="sng" w="9525">
            <a:solidFill>
              <a:srgbClr val="A5A5A5"/>
            </a:solidFill>
            <a:prstDash val="dot"/>
            <a:miter lim="800000"/>
            <a:headEnd len="med" w="med" type="oval"/>
            <a:tailEnd len="med" w="med" type="oval"/>
          </a:ln>
        </p:spPr>
      </p:cxnSp>
      <p:grpSp>
        <p:nvGrpSpPr>
          <p:cNvPr id="211" name="Google Shape;211;p13"/>
          <p:cNvGrpSpPr/>
          <p:nvPr/>
        </p:nvGrpSpPr>
        <p:grpSpPr>
          <a:xfrm>
            <a:off x="7892181" y="2782822"/>
            <a:ext cx="3007062" cy="700922"/>
            <a:chOff x="7699508" y="2223969"/>
            <a:chExt cx="3283266" cy="765303"/>
          </a:xfrm>
        </p:grpSpPr>
        <p:sp>
          <p:nvSpPr>
            <p:cNvPr id="212" name="Google Shape;212;p13"/>
            <p:cNvSpPr/>
            <p:nvPr/>
          </p:nvSpPr>
          <p:spPr>
            <a:xfrm rot="5400000">
              <a:off x="9371697" y="1378195"/>
              <a:ext cx="765300" cy="2456854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13" name="Google Shape;213;p13"/>
            <p:cNvSpPr/>
            <p:nvPr/>
          </p:nvSpPr>
          <p:spPr>
            <a:xfrm rot="-5400000">
              <a:off x="7730064" y="2193413"/>
              <a:ext cx="765300" cy="826412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14" name="Google Shape;214;p13"/>
          <p:cNvGrpSpPr/>
          <p:nvPr/>
        </p:nvGrpSpPr>
        <p:grpSpPr>
          <a:xfrm>
            <a:off x="7892181" y="3761547"/>
            <a:ext cx="3007062" cy="700921"/>
            <a:chOff x="7699508" y="3292593"/>
            <a:chExt cx="3283266" cy="765302"/>
          </a:xfrm>
        </p:grpSpPr>
        <p:sp>
          <p:nvSpPr>
            <p:cNvPr id="215" name="Google Shape;215;p13"/>
            <p:cNvSpPr/>
            <p:nvPr/>
          </p:nvSpPr>
          <p:spPr>
            <a:xfrm rot="5400000">
              <a:off x="9371697" y="2446818"/>
              <a:ext cx="765300" cy="2456854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16" name="Google Shape;216;p13"/>
            <p:cNvSpPr/>
            <p:nvPr/>
          </p:nvSpPr>
          <p:spPr>
            <a:xfrm rot="-5400000">
              <a:off x="7730064" y="3262037"/>
              <a:ext cx="765300" cy="826412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17" name="Google Shape;217;p13"/>
          <p:cNvGrpSpPr/>
          <p:nvPr/>
        </p:nvGrpSpPr>
        <p:grpSpPr>
          <a:xfrm>
            <a:off x="1982037" y="2794451"/>
            <a:ext cx="3007062" cy="700921"/>
            <a:chOff x="1246506" y="2236667"/>
            <a:chExt cx="3283266" cy="765302"/>
          </a:xfrm>
        </p:grpSpPr>
        <p:sp>
          <p:nvSpPr>
            <p:cNvPr id="218" name="Google Shape;218;p13"/>
            <p:cNvSpPr/>
            <p:nvPr/>
          </p:nvSpPr>
          <p:spPr>
            <a:xfrm rot="-5400000">
              <a:off x="2092283" y="1390890"/>
              <a:ext cx="765300" cy="2456854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19" name="Google Shape;219;p13"/>
            <p:cNvSpPr/>
            <p:nvPr/>
          </p:nvSpPr>
          <p:spPr>
            <a:xfrm rot="5400000">
              <a:off x="3733916" y="2206113"/>
              <a:ext cx="765300" cy="826412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20" name="Google Shape;220;p13"/>
          <p:cNvGrpSpPr/>
          <p:nvPr/>
        </p:nvGrpSpPr>
        <p:grpSpPr>
          <a:xfrm>
            <a:off x="1982037" y="3773177"/>
            <a:ext cx="3007062" cy="700922"/>
            <a:chOff x="1246506" y="3305290"/>
            <a:chExt cx="3283266" cy="765303"/>
          </a:xfrm>
        </p:grpSpPr>
        <p:sp>
          <p:nvSpPr>
            <p:cNvPr id="221" name="Google Shape;221;p13"/>
            <p:cNvSpPr/>
            <p:nvPr/>
          </p:nvSpPr>
          <p:spPr>
            <a:xfrm rot="-5400000">
              <a:off x="2092283" y="2459513"/>
              <a:ext cx="765300" cy="2456854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22" name="Google Shape;222;p13"/>
            <p:cNvSpPr/>
            <p:nvPr/>
          </p:nvSpPr>
          <p:spPr>
            <a:xfrm rot="5400000">
              <a:off x="3733916" y="3274737"/>
              <a:ext cx="765300" cy="826412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cxnSp>
        <p:nvCxnSpPr>
          <p:cNvPr id="223" name="Google Shape;223;p13"/>
          <p:cNvCxnSpPr/>
          <p:nvPr/>
        </p:nvCxnSpPr>
        <p:spPr>
          <a:xfrm rot="10800000">
            <a:off x="5028903" y="3148956"/>
            <a:ext cx="866700" cy="241500"/>
          </a:xfrm>
          <a:prstGeom prst="bentConnector3">
            <a:avLst>
              <a:gd fmla="val 49996" name="adj1"/>
            </a:avLst>
          </a:prstGeom>
          <a:noFill/>
          <a:ln cap="flat" cmpd="sng" w="9525">
            <a:solidFill>
              <a:srgbClr val="A5A5A5"/>
            </a:solidFill>
            <a:prstDash val="dot"/>
            <a:miter lim="800000"/>
            <a:headEnd len="med" w="med" type="oval"/>
            <a:tailEnd len="med" w="med" type="oval"/>
          </a:ln>
        </p:spPr>
      </p:cxnSp>
      <p:sp>
        <p:nvSpPr>
          <p:cNvPr id="224" name="Google Shape;224;p13"/>
          <p:cNvSpPr/>
          <p:nvPr/>
        </p:nvSpPr>
        <p:spPr>
          <a:xfrm>
            <a:off x="5441922" y="2618087"/>
            <a:ext cx="987454" cy="985216"/>
          </a:xfrm>
          <a:custGeom>
            <a:rect b="b" l="l" r="r" t="t"/>
            <a:pathLst>
              <a:path extrusionOk="0" h="371" w="372">
                <a:moveTo>
                  <a:pt x="372" y="0"/>
                </a:moveTo>
                <a:cubicBezTo>
                  <a:pt x="325" y="0"/>
                  <a:pt x="325" y="0"/>
                  <a:pt x="325" y="0"/>
                </a:cubicBezTo>
                <a:cubicBezTo>
                  <a:pt x="325" y="73"/>
                  <a:pt x="325" y="73"/>
                  <a:pt x="325" y="73"/>
                </a:cubicBezTo>
                <a:cubicBezTo>
                  <a:pt x="304" y="77"/>
                  <a:pt x="282" y="83"/>
                  <a:pt x="263" y="90"/>
                </a:cubicBezTo>
                <a:cubicBezTo>
                  <a:pt x="226" y="26"/>
                  <a:pt x="226" y="26"/>
                  <a:pt x="226" y="26"/>
                </a:cubicBezTo>
                <a:cubicBezTo>
                  <a:pt x="145" y="73"/>
                  <a:pt x="145" y="73"/>
                  <a:pt x="145" y="73"/>
                </a:cubicBezTo>
                <a:cubicBezTo>
                  <a:pt x="182" y="136"/>
                  <a:pt x="182" y="136"/>
                  <a:pt x="182" y="136"/>
                </a:cubicBezTo>
                <a:cubicBezTo>
                  <a:pt x="166" y="150"/>
                  <a:pt x="150" y="166"/>
                  <a:pt x="137" y="183"/>
                </a:cubicBezTo>
                <a:cubicBezTo>
                  <a:pt x="73" y="146"/>
                  <a:pt x="73" y="146"/>
                  <a:pt x="73" y="146"/>
                </a:cubicBezTo>
                <a:cubicBezTo>
                  <a:pt x="28" y="225"/>
                  <a:pt x="28" y="225"/>
                  <a:pt x="28" y="225"/>
                </a:cubicBezTo>
                <a:cubicBezTo>
                  <a:pt x="91" y="262"/>
                  <a:pt x="91" y="262"/>
                  <a:pt x="91" y="262"/>
                </a:cubicBezTo>
                <a:cubicBezTo>
                  <a:pt x="82" y="283"/>
                  <a:pt x="78" y="303"/>
                  <a:pt x="74" y="325"/>
                </a:cubicBezTo>
                <a:cubicBezTo>
                  <a:pt x="0" y="325"/>
                  <a:pt x="0" y="325"/>
                  <a:pt x="0" y="325"/>
                </a:cubicBezTo>
                <a:cubicBezTo>
                  <a:pt x="0" y="371"/>
                  <a:pt x="0" y="371"/>
                  <a:pt x="0" y="371"/>
                </a:cubicBezTo>
                <a:cubicBezTo>
                  <a:pt x="372" y="371"/>
                  <a:pt x="372" y="371"/>
                  <a:pt x="372" y="371"/>
                </a:cubicBezTo>
                <a:lnTo>
                  <a:pt x="37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5" name="Google Shape;225;p13"/>
          <p:cNvSpPr/>
          <p:nvPr/>
        </p:nvSpPr>
        <p:spPr>
          <a:xfrm>
            <a:off x="6429375" y="2618087"/>
            <a:ext cx="986335" cy="985216"/>
          </a:xfrm>
          <a:custGeom>
            <a:rect b="b" l="l" r="r" t="t"/>
            <a:pathLst>
              <a:path extrusionOk="0" h="371" w="371">
                <a:moveTo>
                  <a:pt x="0" y="0"/>
                </a:moveTo>
                <a:cubicBezTo>
                  <a:pt x="46" y="0"/>
                  <a:pt x="46" y="0"/>
                  <a:pt x="46" y="0"/>
                </a:cubicBezTo>
                <a:cubicBezTo>
                  <a:pt x="46" y="73"/>
                  <a:pt x="46" y="73"/>
                  <a:pt x="46" y="73"/>
                </a:cubicBezTo>
                <a:cubicBezTo>
                  <a:pt x="67" y="77"/>
                  <a:pt x="89" y="83"/>
                  <a:pt x="108" y="90"/>
                </a:cubicBezTo>
                <a:cubicBezTo>
                  <a:pt x="145" y="26"/>
                  <a:pt x="145" y="26"/>
                  <a:pt x="145" y="26"/>
                </a:cubicBezTo>
                <a:cubicBezTo>
                  <a:pt x="226" y="73"/>
                  <a:pt x="226" y="73"/>
                  <a:pt x="226" y="73"/>
                </a:cubicBezTo>
                <a:cubicBezTo>
                  <a:pt x="189" y="136"/>
                  <a:pt x="189" y="136"/>
                  <a:pt x="189" y="136"/>
                </a:cubicBezTo>
                <a:cubicBezTo>
                  <a:pt x="206" y="150"/>
                  <a:pt x="221" y="166"/>
                  <a:pt x="234" y="183"/>
                </a:cubicBezTo>
                <a:cubicBezTo>
                  <a:pt x="298" y="146"/>
                  <a:pt x="298" y="146"/>
                  <a:pt x="298" y="146"/>
                </a:cubicBezTo>
                <a:cubicBezTo>
                  <a:pt x="344" y="225"/>
                  <a:pt x="344" y="225"/>
                  <a:pt x="344" y="225"/>
                </a:cubicBezTo>
                <a:cubicBezTo>
                  <a:pt x="281" y="262"/>
                  <a:pt x="281" y="262"/>
                  <a:pt x="281" y="262"/>
                </a:cubicBezTo>
                <a:cubicBezTo>
                  <a:pt x="289" y="283"/>
                  <a:pt x="294" y="303"/>
                  <a:pt x="297" y="325"/>
                </a:cubicBezTo>
                <a:cubicBezTo>
                  <a:pt x="371" y="325"/>
                  <a:pt x="371" y="325"/>
                  <a:pt x="371" y="325"/>
                </a:cubicBezTo>
                <a:cubicBezTo>
                  <a:pt x="371" y="371"/>
                  <a:pt x="371" y="371"/>
                  <a:pt x="371" y="371"/>
                </a:cubicBezTo>
                <a:cubicBezTo>
                  <a:pt x="0" y="371"/>
                  <a:pt x="0" y="371"/>
                  <a:pt x="0" y="371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6" name="Google Shape;226;p13"/>
          <p:cNvSpPr/>
          <p:nvPr/>
        </p:nvSpPr>
        <p:spPr>
          <a:xfrm>
            <a:off x="6429375" y="3603304"/>
            <a:ext cx="986335" cy="984096"/>
          </a:xfrm>
          <a:custGeom>
            <a:rect b="b" l="l" r="r" t="t"/>
            <a:pathLst>
              <a:path extrusionOk="0" h="371" w="371">
                <a:moveTo>
                  <a:pt x="0" y="371"/>
                </a:moveTo>
                <a:cubicBezTo>
                  <a:pt x="46" y="371"/>
                  <a:pt x="46" y="371"/>
                  <a:pt x="46" y="371"/>
                </a:cubicBezTo>
                <a:cubicBezTo>
                  <a:pt x="46" y="299"/>
                  <a:pt x="46" y="299"/>
                  <a:pt x="46" y="299"/>
                </a:cubicBezTo>
                <a:cubicBezTo>
                  <a:pt x="67" y="295"/>
                  <a:pt x="89" y="289"/>
                  <a:pt x="108" y="282"/>
                </a:cubicBezTo>
                <a:cubicBezTo>
                  <a:pt x="145" y="345"/>
                  <a:pt x="145" y="345"/>
                  <a:pt x="145" y="345"/>
                </a:cubicBezTo>
                <a:cubicBezTo>
                  <a:pt x="226" y="299"/>
                  <a:pt x="226" y="299"/>
                  <a:pt x="226" y="299"/>
                </a:cubicBezTo>
                <a:cubicBezTo>
                  <a:pt x="189" y="236"/>
                  <a:pt x="189" y="236"/>
                  <a:pt x="189" y="236"/>
                </a:cubicBezTo>
                <a:cubicBezTo>
                  <a:pt x="206" y="221"/>
                  <a:pt x="221" y="206"/>
                  <a:pt x="234" y="189"/>
                </a:cubicBezTo>
                <a:cubicBezTo>
                  <a:pt x="298" y="226"/>
                  <a:pt x="298" y="226"/>
                  <a:pt x="298" y="226"/>
                </a:cubicBezTo>
                <a:cubicBezTo>
                  <a:pt x="344" y="146"/>
                  <a:pt x="344" y="146"/>
                  <a:pt x="344" y="146"/>
                </a:cubicBezTo>
                <a:cubicBezTo>
                  <a:pt x="281" y="109"/>
                  <a:pt x="281" y="109"/>
                  <a:pt x="281" y="109"/>
                </a:cubicBezTo>
                <a:cubicBezTo>
                  <a:pt x="289" y="89"/>
                  <a:pt x="294" y="69"/>
                  <a:pt x="297" y="46"/>
                </a:cubicBezTo>
                <a:cubicBezTo>
                  <a:pt x="371" y="46"/>
                  <a:pt x="371" y="46"/>
                  <a:pt x="371" y="46"/>
                </a:cubicBezTo>
                <a:cubicBezTo>
                  <a:pt x="371" y="0"/>
                  <a:pt x="371" y="0"/>
                  <a:pt x="371" y="0"/>
                </a:cubicBezTo>
                <a:cubicBezTo>
                  <a:pt x="0" y="0"/>
                  <a:pt x="0" y="0"/>
                  <a:pt x="0" y="0"/>
                </a:cubicBezTo>
                <a:lnTo>
                  <a:pt x="0" y="3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7" name="Google Shape;227;p13"/>
          <p:cNvSpPr/>
          <p:nvPr/>
        </p:nvSpPr>
        <p:spPr>
          <a:xfrm>
            <a:off x="5441922" y="3603304"/>
            <a:ext cx="987454" cy="984096"/>
          </a:xfrm>
          <a:custGeom>
            <a:rect b="b" l="l" r="r" t="t"/>
            <a:pathLst>
              <a:path extrusionOk="0" h="371" w="372">
                <a:moveTo>
                  <a:pt x="372" y="371"/>
                </a:moveTo>
                <a:cubicBezTo>
                  <a:pt x="325" y="371"/>
                  <a:pt x="325" y="371"/>
                  <a:pt x="325" y="371"/>
                </a:cubicBezTo>
                <a:cubicBezTo>
                  <a:pt x="325" y="299"/>
                  <a:pt x="325" y="299"/>
                  <a:pt x="325" y="299"/>
                </a:cubicBezTo>
                <a:cubicBezTo>
                  <a:pt x="304" y="295"/>
                  <a:pt x="282" y="289"/>
                  <a:pt x="263" y="282"/>
                </a:cubicBezTo>
                <a:cubicBezTo>
                  <a:pt x="226" y="345"/>
                  <a:pt x="226" y="345"/>
                  <a:pt x="226" y="345"/>
                </a:cubicBezTo>
                <a:cubicBezTo>
                  <a:pt x="145" y="299"/>
                  <a:pt x="145" y="299"/>
                  <a:pt x="145" y="299"/>
                </a:cubicBezTo>
                <a:cubicBezTo>
                  <a:pt x="182" y="236"/>
                  <a:pt x="182" y="236"/>
                  <a:pt x="182" y="236"/>
                </a:cubicBezTo>
                <a:cubicBezTo>
                  <a:pt x="166" y="221"/>
                  <a:pt x="150" y="206"/>
                  <a:pt x="137" y="189"/>
                </a:cubicBezTo>
                <a:cubicBezTo>
                  <a:pt x="73" y="226"/>
                  <a:pt x="73" y="226"/>
                  <a:pt x="73" y="226"/>
                </a:cubicBezTo>
                <a:cubicBezTo>
                  <a:pt x="28" y="146"/>
                  <a:pt x="28" y="146"/>
                  <a:pt x="28" y="146"/>
                </a:cubicBezTo>
                <a:cubicBezTo>
                  <a:pt x="91" y="109"/>
                  <a:pt x="91" y="109"/>
                  <a:pt x="91" y="109"/>
                </a:cubicBezTo>
                <a:cubicBezTo>
                  <a:pt x="82" y="89"/>
                  <a:pt x="78" y="69"/>
                  <a:pt x="74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0"/>
                  <a:pt x="0" y="0"/>
                  <a:pt x="0" y="0"/>
                </a:cubicBezTo>
                <a:cubicBezTo>
                  <a:pt x="372" y="0"/>
                  <a:pt x="372" y="0"/>
                  <a:pt x="372" y="0"/>
                </a:cubicBezTo>
                <a:lnTo>
                  <a:pt x="372" y="37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8" name="Google Shape;228;p13"/>
          <p:cNvSpPr txBox="1"/>
          <p:nvPr>
            <p:ph idx="4294967295" type="body"/>
          </p:nvPr>
        </p:nvSpPr>
        <p:spPr>
          <a:xfrm>
            <a:off x="2445728" y="3040055"/>
            <a:ext cx="147927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29" name="Google Shape;229;p13"/>
          <p:cNvSpPr txBox="1"/>
          <p:nvPr>
            <p:ph idx="4294967295" type="body"/>
          </p:nvPr>
        </p:nvSpPr>
        <p:spPr>
          <a:xfrm>
            <a:off x="2445728" y="3988558"/>
            <a:ext cx="147927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</a:pPr>
            <a:r>
              <a:rPr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30" name="Google Shape;230;p13"/>
          <p:cNvSpPr/>
          <p:nvPr/>
        </p:nvSpPr>
        <p:spPr>
          <a:xfrm>
            <a:off x="4330055" y="2937571"/>
            <a:ext cx="452658" cy="402183"/>
          </a:xfrm>
          <a:custGeom>
            <a:rect b="b" l="l" r="r" t="t"/>
            <a:pathLst>
              <a:path extrusionOk="0" h="119" w="134">
                <a:moveTo>
                  <a:pt x="133" y="16"/>
                </a:moveTo>
                <a:cubicBezTo>
                  <a:pt x="121" y="5"/>
                  <a:pt x="121" y="5"/>
                  <a:pt x="121" y="5"/>
                </a:cubicBezTo>
                <a:cubicBezTo>
                  <a:pt x="119" y="3"/>
                  <a:pt x="117" y="3"/>
                  <a:pt x="115" y="5"/>
                </a:cubicBezTo>
                <a:cubicBezTo>
                  <a:pt x="114" y="6"/>
                  <a:pt x="114" y="7"/>
                  <a:pt x="114" y="8"/>
                </a:cubicBezTo>
                <a:cubicBezTo>
                  <a:pt x="113" y="8"/>
                  <a:pt x="112" y="8"/>
                  <a:pt x="111" y="9"/>
                </a:cubicBezTo>
                <a:cubicBezTo>
                  <a:pt x="111" y="9"/>
                  <a:pt x="111" y="9"/>
                  <a:pt x="111" y="9"/>
                </a:cubicBezTo>
                <a:cubicBezTo>
                  <a:pt x="81" y="39"/>
                  <a:pt x="81" y="39"/>
                  <a:pt x="81" y="39"/>
                </a:cubicBezTo>
                <a:cubicBezTo>
                  <a:pt x="81" y="42"/>
                  <a:pt x="80" y="45"/>
                  <a:pt x="79" y="47"/>
                </a:cubicBezTo>
                <a:cubicBezTo>
                  <a:pt x="82" y="50"/>
                  <a:pt x="82" y="50"/>
                  <a:pt x="82" y="50"/>
                </a:cubicBezTo>
                <a:cubicBezTo>
                  <a:pt x="82" y="50"/>
                  <a:pt x="82" y="50"/>
                  <a:pt x="82" y="50"/>
                </a:cubicBezTo>
                <a:cubicBezTo>
                  <a:pt x="83" y="51"/>
                  <a:pt x="83" y="51"/>
                  <a:pt x="83" y="51"/>
                </a:cubicBezTo>
                <a:cubicBezTo>
                  <a:pt x="76" y="57"/>
                  <a:pt x="76" y="57"/>
                  <a:pt x="76" y="57"/>
                </a:cubicBezTo>
                <a:cubicBezTo>
                  <a:pt x="54" y="35"/>
                  <a:pt x="54" y="35"/>
                  <a:pt x="54" y="35"/>
                </a:cubicBezTo>
                <a:cubicBezTo>
                  <a:pt x="56" y="26"/>
                  <a:pt x="54" y="17"/>
                  <a:pt x="47" y="10"/>
                </a:cubicBezTo>
                <a:cubicBezTo>
                  <a:pt x="40" y="3"/>
                  <a:pt x="30" y="0"/>
                  <a:pt x="21" y="3"/>
                </a:cubicBezTo>
                <a:cubicBezTo>
                  <a:pt x="36" y="18"/>
                  <a:pt x="36" y="18"/>
                  <a:pt x="36" y="18"/>
                </a:cubicBezTo>
                <a:cubicBezTo>
                  <a:pt x="32" y="32"/>
                  <a:pt x="32" y="32"/>
                  <a:pt x="32" y="32"/>
                </a:cubicBezTo>
                <a:cubicBezTo>
                  <a:pt x="18" y="36"/>
                  <a:pt x="18" y="36"/>
                  <a:pt x="18" y="36"/>
                </a:cubicBezTo>
                <a:cubicBezTo>
                  <a:pt x="3" y="21"/>
                  <a:pt x="3" y="21"/>
                  <a:pt x="3" y="21"/>
                </a:cubicBezTo>
                <a:cubicBezTo>
                  <a:pt x="0" y="30"/>
                  <a:pt x="3" y="40"/>
                  <a:pt x="10" y="47"/>
                </a:cubicBezTo>
                <a:cubicBezTo>
                  <a:pt x="17" y="54"/>
                  <a:pt x="27" y="56"/>
                  <a:pt x="36" y="53"/>
                </a:cubicBezTo>
                <a:cubicBezTo>
                  <a:pt x="37" y="53"/>
                  <a:pt x="37" y="53"/>
                  <a:pt x="37" y="53"/>
                </a:cubicBezTo>
                <a:cubicBezTo>
                  <a:pt x="58" y="75"/>
                  <a:pt x="58" y="75"/>
                  <a:pt x="58" y="75"/>
                </a:cubicBezTo>
                <a:cubicBezTo>
                  <a:pt x="38" y="96"/>
                  <a:pt x="38" y="96"/>
                  <a:pt x="38" y="96"/>
                </a:cubicBezTo>
                <a:cubicBezTo>
                  <a:pt x="36" y="95"/>
                  <a:pt x="36" y="95"/>
                  <a:pt x="36" y="95"/>
                </a:cubicBezTo>
                <a:cubicBezTo>
                  <a:pt x="31" y="99"/>
                  <a:pt x="31" y="99"/>
                  <a:pt x="31" y="99"/>
                </a:cubicBezTo>
                <a:cubicBezTo>
                  <a:pt x="21" y="115"/>
                  <a:pt x="21" y="115"/>
                  <a:pt x="21" y="115"/>
                </a:cubicBezTo>
                <a:cubicBezTo>
                  <a:pt x="23" y="117"/>
                  <a:pt x="23" y="117"/>
                  <a:pt x="23" y="117"/>
                </a:cubicBezTo>
                <a:cubicBezTo>
                  <a:pt x="39" y="107"/>
                  <a:pt x="39" y="107"/>
                  <a:pt x="39" y="107"/>
                </a:cubicBezTo>
                <a:cubicBezTo>
                  <a:pt x="43" y="101"/>
                  <a:pt x="43" y="101"/>
                  <a:pt x="43" y="101"/>
                </a:cubicBezTo>
                <a:cubicBezTo>
                  <a:pt x="42" y="100"/>
                  <a:pt x="42" y="100"/>
                  <a:pt x="42" y="100"/>
                </a:cubicBezTo>
                <a:cubicBezTo>
                  <a:pt x="63" y="80"/>
                  <a:pt x="63" y="80"/>
                  <a:pt x="63" y="80"/>
                </a:cubicBezTo>
                <a:cubicBezTo>
                  <a:pt x="98" y="115"/>
                  <a:pt x="98" y="115"/>
                  <a:pt x="98" y="115"/>
                </a:cubicBezTo>
                <a:cubicBezTo>
                  <a:pt x="101" y="117"/>
                  <a:pt x="104" y="119"/>
                  <a:pt x="107" y="119"/>
                </a:cubicBezTo>
                <a:cubicBezTo>
                  <a:pt x="110" y="119"/>
                  <a:pt x="113" y="117"/>
                  <a:pt x="116" y="115"/>
                </a:cubicBezTo>
                <a:cubicBezTo>
                  <a:pt x="121" y="110"/>
                  <a:pt x="121" y="102"/>
                  <a:pt x="116" y="97"/>
                </a:cubicBezTo>
                <a:cubicBezTo>
                  <a:pt x="81" y="62"/>
                  <a:pt x="81" y="62"/>
                  <a:pt x="81" y="62"/>
                </a:cubicBezTo>
                <a:cubicBezTo>
                  <a:pt x="87" y="56"/>
                  <a:pt x="87" y="56"/>
                  <a:pt x="87" y="56"/>
                </a:cubicBezTo>
                <a:cubicBezTo>
                  <a:pt x="90" y="59"/>
                  <a:pt x="90" y="59"/>
                  <a:pt x="90" y="59"/>
                </a:cubicBezTo>
                <a:cubicBezTo>
                  <a:pt x="92" y="57"/>
                  <a:pt x="95" y="56"/>
                  <a:pt x="98" y="57"/>
                </a:cubicBezTo>
                <a:cubicBezTo>
                  <a:pt x="128" y="26"/>
                  <a:pt x="128" y="26"/>
                  <a:pt x="128" y="26"/>
                </a:cubicBezTo>
                <a:cubicBezTo>
                  <a:pt x="128" y="26"/>
                  <a:pt x="128" y="26"/>
                  <a:pt x="128" y="26"/>
                </a:cubicBezTo>
                <a:cubicBezTo>
                  <a:pt x="128" y="26"/>
                  <a:pt x="128" y="26"/>
                  <a:pt x="128" y="26"/>
                </a:cubicBezTo>
                <a:cubicBezTo>
                  <a:pt x="129" y="25"/>
                  <a:pt x="129" y="24"/>
                  <a:pt x="129" y="23"/>
                </a:cubicBezTo>
                <a:cubicBezTo>
                  <a:pt x="130" y="24"/>
                  <a:pt x="132" y="23"/>
                  <a:pt x="133" y="22"/>
                </a:cubicBezTo>
                <a:cubicBezTo>
                  <a:pt x="134" y="21"/>
                  <a:pt x="134" y="18"/>
                  <a:pt x="133" y="16"/>
                </a:cubicBezTo>
                <a:close/>
                <a:moveTo>
                  <a:pt x="108" y="103"/>
                </a:moveTo>
                <a:cubicBezTo>
                  <a:pt x="111" y="103"/>
                  <a:pt x="113" y="106"/>
                  <a:pt x="113" y="108"/>
                </a:cubicBezTo>
                <a:cubicBezTo>
                  <a:pt x="113" y="111"/>
                  <a:pt x="111" y="113"/>
                  <a:pt x="108" y="113"/>
                </a:cubicBezTo>
                <a:cubicBezTo>
                  <a:pt x="105" y="113"/>
                  <a:pt x="103" y="111"/>
                  <a:pt x="103" y="108"/>
                </a:cubicBezTo>
                <a:cubicBezTo>
                  <a:pt x="103" y="106"/>
                  <a:pt x="105" y="103"/>
                  <a:pt x="108" y="103"/>
                </a:cubicBezTo>
                <a:close/>
                <a:moveTo>
                  <a:pt x="91" y="41"/>
                </a:moveTo>
                <a:cubicBezTo>
                  <a:pt x="89" y="39"/>
                  <a:pt x="89" y="39"/>
                  <a:pt x="89" y="39"/>
                </a:cubicBezTo>
                <a:cubicBezTo>
                  <a:pt x="112" y="17"/>
                  <a:pt x="112" y="17"/>
                  <a:pt x="112" y="17"/>
                </a:cubicBezTo>
                <a:cubicBezTo>
                  <a:pt x="114" y="19"/>
                  <a:pt x="114" y="19"/>
                  <a:pt x="114" y="19"/>
                </a:cubicBezTo>
                <a:lnTo>
                  <a:pt x="91" y="41"/>
                </a:lnTo>
                <a:close/>
                <a:moveTo>
                  <a:pt x="98" y="48"/>
                </a:moveTo>
                <a:cubicBezTo>
                  <a:pt x="96" y="47"/>
                  <a:pt x="96" y="47"/>
                  <a:pt x="96" y="47"/>
                </a:cubicBezTo>
                <a:cubicBezTo>
                  <a:pt x="119" y="24"/>
                  <a:pt x="119" y="24"/>
                  <a:pt x="119" y="24"/>
                </a:cubicBezTo>
                <a:cubicBezTo>
                  <a:pt x="121" y="26"/>
                  <a:pt x="121" y="26"/>
                  <a:pt x="121" y="26"/>
                </a:cubicBezTo>
                <a:lnTo>
                  <a:pt x="98" y="4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31" name="Google Shape;231;p13"/>
          <p:cNvGrpSpPr/>
          <p:nvPr/>
        </p:nvGrpSpPr>
        <p:grpSpPr>
          <a:xfrm>
            <a:off x="4343649" y="3896730"/>
            <a:ext cx="440108" cy="437306"/>
            <a:chOff x="7392564" y="5336936"/>
            <a:chExt cx="556472" cy="552928"/>
          </a:xfrm>
        </p:grpSpPr>
        <p:sp>
          <p:nvSpPr>
            <p:cNvPr id="232" name="Google Shape;232;p13"/>
            <p:cNvSpPr/>
            <p:nvPr/>
          </p:nvSpPr>
          <p:spPr>
            <a:xfrm>
              <a:off x="7392564" y="5740999"/>
              <a:ext cx="148865" cy="148865"/>
            </a:xfrm>
            <a:custGeom>
              <a:rect b="b" l="l" r="r" t="t"/>
              <a:pathLst>
                <a:path extrusionOk="0" h="42" w="42">
                  <a:moveTo>
                    <a:pt x="19" y="1"/>
                  </a:moveTo>
                  <a:lnTo>
                    <a:pt x="0" y="42"/>
                  </a:lnTo>
                  <a:lnTo>
                    <a:pt x="42" y="24"/>
                  </a:lnTo>
                  <a:lnTo>
                    <a:pt x="42" y="24"/>
                  </a:lnTo>
                  <a:lnTo>
                    <a:pt x="19" y="0"/>
                  </a:lnTo>
                  <a:lnTo>
                    <a:pt x="1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7477630" y="5383014"/>
              <a:ext cx="368619" cy="375707"/>
            </a:xfrm>
            <a:custGeom>
              <a:rect b="b" l="l" r="r" t="t"/>
              <a:pathLst>
                <a:path extrusionOk="0" h="106" w="104">
                  <a:moveTo>
                    <a:pt x="94" y="0"/>
                  </a:moveTo>
                  <a:lnTo>
                    <a:pt x="0" y="96"/>
                  </a:lnTo>
                  <a:lnTo>
                    <a:pt x="9" y="106"/>
                  </a:lnTo>
                  <a:lnTo>
                    <a:pt x="104" y="1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7527252" y="5439725"/>
              <a:ext cx="368619" cy="368619"/>
            </a:xfrm>
            <a:custGeom>
              <a:rect b="b" l="l" r="r" t="t"/>
              <a:pathLst>
                <a:path extrusionOk="0" h="104" w="104">
                  <a:moveTo>
                    <a:pt x="95" y="0"/>
                  </a:moveTo>
                  <a:lnTo>
                    <a:pt x="0" y="94"/>
                  </a:lnTo>
                  <a:lnTo>
                    <a:pt x="10" y="104"/>
                  </a:lnTo>
                  <a:lnTo>
                    <a:pt x="104" y="9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7835615" y="5336936"/>
              <a:ext cx="113421" cy="109878"/>
            </a:xfrm>
            <a:custGeom>
              <a:rect b="b" l="l" r="r" t="t"/>
              <a:pathLst>
                <a:path extrusionOk="0" h="26" w="26">
                  <a:moveTo>
                    <a:pt x="17" y="8"/>
                  </a:moveTo>
                  <a:cubicBezTo>
                    <a:pt x="9" y="0"/>
                    <a:pt x="0" y="7"/>
                    <a:pt x="0" y="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6" y="17"/>
                    <a:pt x="17" y="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36" name="Google Shape;236;p13"/>
          <p:cNvGrpSpPr/>
          <p:nvPr/>
        </p:nvGrpSpPr>
        <p:grpSpPr>
          <a:xfrm>
            <a:off x="8196141" y="2926799"/>
            <a:ext cx="282678" cy="378967"/>
            <a:chOff x="8025047" y="2676140"/>
            <a:chExt cx="308642" cy="413776"/>
          </a:xfrm>
        </p:grpSpPr>
        <p:sp>
          <p:nvSpPr>
            <p:cNvPr id="237" name="Google Shape;237;p13"/>
            <p:cNvSpPr/>
            <p:nvPr/>
          </p:nvSpPr>
          <p:spPr>
            <a:xfrm>
              <a:off x="8025047" y="2676140"/>
              <a:ext cx="233759" cy="413776"/>
            </a:xfrm>
            <a:custGeom>
              <a:rect b="b" l="l" r="r" t="t"/>
              <a:pathLst>
                <a:path extrusionOk="0" h="129" w="73">
                  <a:moveTo>
                    <a:pt x="66" y="105"/>
                  </a:moveTo>
                  <a:cubicBezTo>
                    <a:pt x="7" y="105"/>
                    <a:pt x="7" y="105"/>
                    <a:pt x="7" y="105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66" y="16"/>
                    <a:pt x="66" y="16"/>
                    <a:pt x="66" y="16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73" y="35"/>
                    <a:pt x="73" y="35"/>
                    <a:pt x="73" y="35"/>
                  </a:cubicBezTo>
                  <a:cubicBezTo>
                    <a:pt x="73" y="10"/>
                    <a:pt x="73" y="10"/>
                    <a:pt x="73" y="10"/>
                  </a:cubicBezTo>
                  <a:cubicBezTo>
                    <a:pt x="73" y="5"/>
                    <a:pt x="68" y="0"/>
                    <a:pt x="63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0" y="125"/>
                    <a:pt x="4" y="129"/>
                    <a:pt x="9" y="129"/>
                  </a:cubicBezTo>
                  <a:cubicBezTo>
                    <a:pt x="63" y="129"/>
                    <a:pt x="63" y="129"/>
                    <a:pt x="63" y="129"/>
                  </a:cubicBezTo>
                  <a:cubicBezTo>
                    <a:pt x="68" y="129"/>
                    <a:pt x="73" y="125"/>
                    <a:pt x="73" y="120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66" y="79"/>
                    <a:pt x="66" y="79"/>
                    <a:pt x="66" y="79"/>
                  </a:cubicBezTo>
                  <a:lnTo>
                    <a:pt x="66" y="105"/>
                  </a:lnTo>
                  <a:close/>
                  <a:moveTo>
                    <a:pt x="57" y="6"/>
                  </a:moveTo>
                  <a:cubicBezTo>
                    <a:pt x="58" y="6"/>
                    <a:pt x="60" y="7"/>
                    <a:pt x="60" y="9"/>
                  </a:cubicBezTo>
                  <a:cubicBezTo>
                    <a:pt x="60" y="10"/>
                    <a:pt x="58" y="11"/>
                    <a:pt x="57" y="11"/>
                  </a:cubicBezTo>
                  <a:cubicBezTo>
                    <a:pt x="56" y="11"/>
                    <a:pt x="55" y="10"/>
                    <a:pt x="55" y="9"/>
                  </a:cubicBezTo>
                  <a:cubicBezTo>
                    <a:pt x="55" y="7"/>
                    <a:pt x="56" y="6"/>
                    <a:pt x="57" y="6"/>
                  </a:cubicBezTo>
                  <a:close/>
                  <a:moveTo>
                    <a:pt x="24" y="7"/>
                  </a:moveTo>
                  <a:cubicBezTo>
                    <a:pt x="49" y="7"/>
                    <a:pt x="49" y="7"/>
                    <a:pt x="49" y="7"/>
                  </a:cubicBezTo>
                  <a:cubicBezTo>
                    <a:pt x="49" y="10"/>
                    <a:pt x="49" y="10"/>
                    <a:pt x="49" y="10"/>
                  </a:cubicBezTo>
                  <a:cubicBezTo>
                    <a:pt x="24" y="10"/>
                    <a:pt x="24" y="10"/>
                    <a:pt x="24" y="10"/>
                  </a:cubicBezTo>
                  <a:lnTo>
                    <a:pt x="24" y="7"/>
                  </a:lnTo>
                  <a:close/>
                  <a:moveTo>
                    <a:pt x="48" y="119"/>
                  </a:moveTo>
                  <a:cubicBezTo>
                    <a:pt x="25" y="119"/>
                    <a:pt x="25" y="119"/>
                    <a:pt x="25" y="119"/>
                  </a:cubicBezTo>
                  <a:cubicBezTo>
                    <a:pt x="25" y="112"/>
                    <a:pt x="25" y="112"/>
                    <a:pt x="25" y="112"/>
                  </a:cubicBezTo>
                  <a:cubicBezTo>
                    <a:pt x="48" y="112"/>
                    <a:pt x="48" y="112"/>
                    <a:pt x="48" y="112"/>
                  </a:cubicBezTo>
                  <a:lnTo>
                    <a:pt x="48" y="1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38" name="Google Shape;238;p13"/>
            <p:cNvSpPr/>
            <p:nvPr/>
          </p:nvSpPr>
          <p:spPr>
            <a:xfrm>
              <a:off x="8159041" y="2753123"/>
              <a:ext cx="174648" cy="166585"/>
            </a:xfrm>
            <a:custGeom>
              <a:rect b="b" l="l" r="r" t="t"/>
              <a:pathLst>
                <a:path extrusionOk="0" h="62" w="65">
                  <a:moveTo>
                    <a:pt x="0" y="44"/>
                  </a:moveTo>
                  <a:lnTo>
                    <a:pt x="8" y="44"/>
                  </a:lnTo>
                  <a:lnTo>
                    <a:pt x="0" y="62"/>
                  </a:lnTo>
                  <a:lnTo>
                    <a:pt x="22" y="44"/>
                  </a:lnTo>
                  <a:lnTo>
                    <a:pt x="65" y="44"/>
                  </a:lnTo>
                  <a:lnTo>
                    <a:pt x="65" y="0"/>
                  </a:lnTo>
                  <a:lnTo>
                    <a:pt x="0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55825" lIns="111650" spcFirstLastPara="1" rIns="111650" wrap="square" tIns="5582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39" name="Google Shape;239;p13"/>
          <p:cNvSpPr/>
          <p:nvPr/>
        </p:nvSpPr>
        <p:spPr>
          <a:xfrm>
            <a:off x="8089457" y="3890934"/>
            <a:ext cx="427462" cy="443100"/>
          </a:xfrm>
          <a:custGeom>
            <a:rect b="b" l="l" r="r" t="t"/>
            <a:pathLst>
              <a:path extrusionOk="0" h="142" w="137">
                <a:moveTo>
                  <a:pt x="99" y="57"/>
                </a:moveTo>
                <a:cubicBezTo>
                  <a:pt x="137" y="57"/>
                  <a:pt x="137" y="57"/>
                  <a:pt x="137" y="57"/>
                </a:cubicBezTo>
                <a:cubicBezTo>
                  <a:pt x="130" y="29"/>
                  <a:pt x="105" y="7"/>
                  <a:pt x="76" y="4"/>
                </a:cubicBezTo>
                <a:cubicBezTo>
                  <a:pt x="74" y="2"/>
                  <a:pt x="72" y="0"/>
                  <a:pt x="69" y="0"/>
                </a:cubicBezTo>
                <a:cubicBezTo>
                  <a:pt x="66" y="0"/>
                  <a:pt x="64" y="2"/>
                  <a:pt x="62" y="4"/>
                </a:cubicBezTo>
                <a:cubicBezTo>
                  <a:pt x="32" y="7"/>
                  <a:pt x="7" y="28"/>
                  <a:pt x="0" y="57"/>
                </a:cubicBezTo>
                <a:cubicBezTo>
                  <a:pt x="39" y="57"/>
                  <a:pt x="39" y="57"/>
                  <a:pt x="39" y="57"/>
                </a:cubicBezTo>
                <a:cubicBezTo>
                  <a:pt x="39" y="24"/>
                  <a:pt x="58" y="8"/>
                  <a:pt x="62" y="5"/>
                </a:cubicBezTo>
                <a:cubicBezTo>
                  <a:pt x="62" y="5"/>
                  <a:pt x="62" y="5"/>
                  <a:pt x="62" y="6"/>
                </a:cubicBezTo>
                <a:cubicBezTo>
                  <a:pt x="41" y="32"/>
                  <a:pt x="44" y="57"/>
                  <a:pt x="44" y="57"/>
                </a:cubicBezTo>
                <a:cubicBezTo>
                  <a:pt x="64" y="57"/>
                  <a:pt x="64" y="57"/>
                  <a:pt x="64" y="57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4" y="125"/>
                  <a:pt x="64" y="125"/>
                  <a:pt x="64" y="125"/>
                </a:cubicBezTo>
                <a:cubicBezTo>
                  <a:pt x="64" y="130"/>
                  <a:pt x="64" y="130"/>
                  <a:pt x="64" y="130"/>
                </a:cubicBezTo>
                <a:cubicBezTo>
                  <a:pt x="64" y="137"/>
                  <a:pt x="69" y="142"/>
                  <a:pt x="76" y="142"/>
                </a:cubicBezTo>
                <a:cubicBezTo>
                  <a:pt x="82" y="142"/>
                  <a:pt x="88" y="137"/>
                  <a:pt x="88" y="130"/>
                </a:cubicBezTo>
                <a:cubicBezTo>
                  <a:pt x="88" y="125"/>
                  <a:pt x="88" y="125"/>
                  <a:pt x="88" y="125"/>
                </a:cubicBezTo>
                <a:cubicBezTo>
                  <a:pt x="79" y="125"/>
                  <a:pt x="79" y="125"/>
                  <a:pt x="79" y="125"/>
                </a:cubicBezTo>
                <a:cubicBezTo>
                  <a:pt x="79" y="127"/>
                  <a:pt x="79" y="127"/>
                  <a:pt x="79" y="127"/>
                </a:cubicBezTo>
                <a:cubicBezTo>
                  <a:pt x="79" y="130"/>
                  <a:pt x="79" y="130"/>
                  <a:pt x="79" y="130"/>
                </a:cubicBezTo>
                <a:cubicBezTo>
                  <a:pt x="79" y="132"/>
                  <a:pt x="78" y="134"/>
                  <a:pt x="76" y="134"/>
                </a:cubicBezTo>
                <a:cubicBezTo>
                  <a:pt x="74" y="134"/>
                  <a:pt x="72" y="132"/>
                  <a:pt x="72" y="130"/>
                </a:cubicBezTo>
                <a:cubicBezTo>
                  <a:pt x="72" y="127"/>
                  <a:pt x="72" y="127"/>
                  <a:pt x="72" y="127"/>
                </a:cubicBezTo>
                <a:cubicBezTo>
                  <a:pt x="72" y="125"/>
                  <a:pt x="72" y="125"/>
                  <a:pt x="72" y="125"/>
                </a:cubicBezTo>
                <a:cubicBezTo>
                  <a:pt x="72" y="112"/>
                  <a:pt x="72" y="112"/>
                  <a:pt x="72" y="112"/>
                </a:cubicBezTo>
                <a:cubicBezTo>
                  <a:pt x="72" y="57"/>
                  <a:pt x="72" y="57"/>
                  <a:pt x="72" y="57"/>
                </a:cubicBezTo>
                <a:cubicBezTo>
                  <a:pt x="94" y="57"/>
                  <a:pt x="94" y="57"/>
                  <a:pt x="94" y="57"/>
                </a:cubicBezTo>
                <a:cubicBezTo>
                  <a:pt x="94" y="57"/>
                  <a:pt x="97" y="32"/>
                  <a:pt x="76" y="6"/>
                </a:cubicBezTo>
                <a:cubicBezTo>
                  <a:pt x="76" y="5"/>
                  <a:pt x="76" y="5"/>
                  <a:pt x="76" y="5"/>
                </a:cubicBezTo>
                <a:cubicBezTo>
                  <a:pt x="80" y="8"/>
                  <a:pt x="99" y="24"/>
                  <a:pt x="99" y="5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55825" lIns="111650" spcFirstLastPara="1" rIns="111650" wrap="square" tIns="55825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0" name="Google Shape;240;p13"/>
          <p:cNvSpPr txBox="1"/>
          <p:nvPr/>
        </p:nvSpPr>
        <p:spPr>
          <a:xfrm>
            <a:off x="8971013" y="3040530"/>
            <a:ext cx="147918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1" name="Google Shape;241;p13"/>
          <p:cNvSpPr txBox="1"/>
          <p:nvPr/>
        </p:nvSpPr>
        <p:spPr>
          <a:xfrm>
            <a:off x="8971055" y="3989098"/>
            <a:ext cx="147961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tr-TR" sz="1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sz="14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2" name="Google Shape;242;p13"/>
          <p:cNvSpPr txBox="1"/>
          <p:nvPr/>
        </p:nvSpPr>
        <p:spPr>
          <a:xfrm>
            <a:off x="2445728" y="4844458"/>
            <a:ext cx="1768573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TITLE 01</a:t>
            </a:r>
            <a:endParaRPr sz="1400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3" name="Google Shape;243;p13"/>
          <p:cNvSpPr txBox="1"/>
          <p:nvPr/>
        </p:nvSpPr>
        <p:spPr>
          <a:xfrm>
            <a:off x="2451499" y="5082503"/>
            <a:ext cx="214273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244" name="Google Shape;244;p13"/>
          <p:cNvSpPr txBox="1"/>
          <p:nvPr/>
        </p:nvSpPr>
        <p:spPr>
          <a:xfrm>
            <a:off x="8206069" y="4844458"/>
            <a:ext cx="1768573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chemeClr val="accent3"/>
                </a:solidFill>
                <a:latin typeface="Rockwell"/>
                <a:ea typeface="Rockwell"/>
                <a:cs typeface="Rockwell"/>
                <a:sym typeface="Rockwell"/>
              </a:rPr>
              <a:t>TITLE 02</a:t>
            </a:r>
            <a:endParaRPr sz="1400">
              <a:solidFill>
                <a:schemeClr val="accent3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5" name="Google Shape;245;p13"/>
          <p:cNvSpPr txBox="1"/>
          <p:nvPr/>
        </p:nvSpPr>
        <p:spPr>
          <a:xfrm>
            <a:off x="8211840" y="5082503"/>
            <a:ext cx="214273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246" name="Google Shape;246;p13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4"/>
          <p:cNvSpPr/>
          <p:nvPr/>
        </p:nvSpPr>
        <p:spPr>
          <a:xfrm>
            <a:off x="712188" y="1342225"/>
            <a:ext cx="2567109" cy="159175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3" name="Google Shape;253;p14"/>
          <p:cNvSpPr/>
          <p:nvPr/>
        </p:nvSpPr>
        <p:spPr>
          <a:xfrm>
            <a:off x="3667942" y="1342225"/>
            <a:ext cx="2567109" cy="1591753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4" name="Google Shape;254;p14"/>
          <p:cNvSpPr/>
          <p:nvPr/>
        </p:nvSpPr>
        <p:spPr>
          <a:xfrm>
            <a:off x="6623697" y="1342225"/>
            <a:ext cx="2567109" cy="1591753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5" name="Google Shape;255;p14"/>
          <p:cNvSpPr/>
          <p:nvPr/>
        </p:nvSpPr>
        <p:spPr>
          <a:xfrm>
            <a:off x="9579452" y="1342225"/>
            <a:ext cx="2567109" cy="159175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56" name="Google Shape;256;p14"/>
          <p:cNvGrpSpPr/>
          <p:nvPr/>
        </p:nvGrpSpPr>
        <p:grpSpPr>
          <a:xfrm>
            <a:off x="831181" y="3007268"/>
            <a:ext cx="2383683" cy="935065"/>
            <a:chOff x="787791" y="5598942"/>
            <a:chExt cx="2260209" cy="886629"/>
          </a:xfrm>
        </p:grpSpPr>
        <p:sp>
          <p:nvSpPr>
            <p:cNvPr id="257" name="Google Shape;257;p14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01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787791" y="5960270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59" name="Google Shape;259;p14"/>
          <p:cNvGrpSpPr/>
          <p:nvPr/>
        </p:nvGrpSpPr>
        <p:grpSpPr>
          <a:xfrm>
            <a:off x="3783999" y="3007267"/>
            <a:ext cx="2383683" cy="935067"/>
            <a:chOff x="787791" y="5598942"/>
            <a:chExt cx="2260209" cy="886631"/>
          </a:xfrm>
        </p:grpSpPr>
        <p:sp>
          <p:nvSpPr>
            <p:cNvPr id="260" name="Google Shape;260;p14"/>
            <p:cNvSpPr txBox="1"/>
            <p:nvPr/>
          </p:nvSpPr>
          <p:spPr>
            <a:xfrm>
              <a:off x="1353170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02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787791" y="5960272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62" name="Google Shape;262;p14"/>
          <p:cNvGrpSpPr/>
          <p:nvPr/>
        </p:nvGrpSpPr>
        <p:grpSpPr>
          <a:xfrm>
            <a:off x="6736817" y="3007272"/>
            <a:ext cx="2383683" cy="963932"/>
            <a:chOff x="787791" y="5598942"/>
            <a:chExt cx="2260209" cy="914000"/>
          </a:xfrm>
        </p:grpSpPr>
        <p:sp>
          <p:nvSpPr>
            <p:cNvPr id="263" name="Google Shape;263;p14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03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64" name="Google Shape;264;p14"/>
            <p:cNvSpPr/>
            <p:nvPr/>
          </p:nvSpPr>
          <p:spPr>
            <a:xfrm>
              <a:off x="787791" y="5987642"/>
              <a:ext cx="2260209" cy="52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65" name="Google Shape;265;p14"/>
          <p:cNvGrpSpPr/>
          <p:nvPr/>
        </p:nvGrpSpPr>
        <p:grpSpPr>
          <a:xfrm>
            <a:off x="9689636" y="3007269"/>
            <a:ext cx="2346739" cy="963937"/>
            <a:chOff x="787791" y="5598942"/>
            <a:chExt cx="2225178" cy="914005"/>
          </a:xfrm>
        </p:grpSpPr>
        <p:sp>
          <p:nvSpPr>
            <p:cNvPr id="266" name="Google Shape;266;p14"/>
            <p:cNvSpPr txBox="1"/>
            <p:nvPr/>
          </p:nvSpPr>
          <p:spPr>
            <a:xfrm>
              <a:off x="1340271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04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67" name="Google Shape;267;p14"/>
            <p:cNvSpPr/>
            <p:nvPr/>
          </p:nvSpPr>
          <p:spPr>
            <a:xfrm>
              <a:off x="787791" y="5987646"/>
              <a:ext cx="2225178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68" name="Google Shape;268;p14"/>
          <p:cNvSpPr/>
          <p:nvPr/>
        </p:nvSpPr>
        <p:spPr>
          <a:xfrm>
            <a:off x="712188" y="4187025"/>
            <a:ext cx="2567109" cy="1591753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69" name="Google Shape;269;p14"/>
          <p:cNvSpPr/>
          <p:nvPr/>
        </p:nvSpPr>
        <p:spPr>
          <a:xfrm>
            <a:off x="3667942" y="4187025"/>
            <a:ext cx="2567109" cy="1591753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6623697" y="4187025"/>
            <a:ext cx="2567109" cy="1591753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1" name="Google Shape;271;p14"/>
          <p:cNvSpPr/>
          <p:nvPr/>
        </p:nvSpPr>
        <p:spPr>
          <a:xfrm>
            <a:off x="9579452" y="4187025"/>
            <a:ext cx="2567109" cy="1591753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72" name="Google Shape;272;p14"/>
          <p:cNvGrpSpPr/>
          <p:nvPr/>
        </p:nvGrpSpPr>
        <p:grpSpPr>
          <a:xfrm>
            <a:off x="831181" y="5852068"/>
            <a:ext cx="2383683" cy="935065"/>
            <a:chOff x="787791" y="5598942"/>
            <a:chExt cx="2260209" cy="886629"/>
          </a:xfrm>
        </p:grpSpPr>
        <p:sp>
          <p:nvSpPr>
            <p:cNvPr id="273" name="Google Shape;273;p14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05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74" name="Google Shape;274;p14"/>
            <p:cNvSpPr/>
            <p:nvPr/>
          </p:nvSpPr>
          <p:spPr>
            <a:xfrm>
              <a:off x="787791" y="5960270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75" name="Google Shape;275;p14"/>
          <p:cNvGrpSpPr/>
          <p:nvPr/>
        </p:nvGrpSpPr>
        <p:grpSpPr>
          <a:xfrm>
            <a:off x="3783999" y="5852067"/>
            <a:ext cx="2383683" cy="935067"/>
            <a:chOff x="787791" y="5598942"/>
            <a:chExt cx="2260209" cy="886631"/>
          </a:xfrm>
        </p:grpSpPr>
        <p:sp>
          <p:nvSpPr>
            <p:cNvPr id="276" name="Google Shape;276;p14"/>
            <p:cNvSpPr txBox="1"/>
            <p:nvPr/>
          </p:nvSpPr>
          <p:spPr>
            <a:xfrm>
              <a:off x="1353170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06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77" name="Google Shape;277;p14"/>
            <p:cNvSpPr/>
            <p:nvPr/>
          </p:nvSpPr>
          <p:spPr>
            <a:xfrm>
              <a:off x="787791" y="5960272"/>
              <a:ext cx="2260209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78" name="Google Shape;278;p14"/>
          <p:cNvGrpSpPr/>
          <p:nvPr/>
        </p:nvGrpSpPr>
        <p:grpSpPr>
          <a:xfrm>
            <a:off x="6736817" y="5852072"/>
            <a:ext cx="2383683" cy="963932"/>
            <a:chOff x="787791" y="5598942"/>
            <a:chExt cx="2260209" cy="914000"/>
          </a:xfrm>
        </p:grpSpPr>
        <p:sp>
          <p:nvSpPr>
            <p:cNvPr id="279" name="Google Shape;279;p14"/>
            <p:cNvSpPr txBox="1"/>
            <p:nvPr/>
          </p:nvSpPr>
          <p:spPr>
            <a:xfrm>
              <a:off x="1357787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07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80" name="Google Shape;280;p14"/>
            <p:cNvSpPr/>
            <p:nvPr/>
          </p:nvSpPr>
          <p:spPr>
            <a:xfrm>
              <a:off x="787791" y="5987642"/>
              <a:ext cx="2260209" cy="525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281" name="Google Shape;281;p14"/>
          <p:cNvGrpSpPr/>
          <p:nvPr/>
        </p:nvGrpSpPr>
        <p:grpSpPr>
          <a:xfrm>
            <a:off x="9689636" y="5852069"/>
            <a:ext cx="2346739" cy="963937"/>
            <a:chOff x="787791" y="5598942"/>
            <a:chExt cx="2225178" cy="914005"/>
          </a:xfrm>
        </p:grpSpPr>
        <p:sp>
          <p:nvSpPr>
            <p:cNvPr id="282" name="Google Shape;282;p14"/>
            <p:cNvSpPr txBox="1"/>
            <p:nvPr/>
          </p:nvSpPr>
          <p:spPr>
            <a:xfrm>
              <a:off x="1340271" y="5598942"/>
              <a:ext cx="1120217" cy="29183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IMAGE 08</a:t>
              </a:r>
              <a:endParaRPr sz="20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83" name="Google Shape;283;p14"/>
            <p:cNvSpPr/>
            <p:nvPr/>
          </p:nvSpPr>
          <p:spPr>
            <a:xfrm>
              <a:off x="787791" y="5987646"/>
              <a:ext cx="2225178" cy="5253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A5A5A5"/>
                  </a:solidFill>
                  <a:latin typeface="Rockwell"/>
                  <a:ea typeface="Rockwell"/>
                  <a:cs typeface="Rockwell"/>
                  <a:sym typeface="Rockwell"/>
                </a:rPr>
                <a:t>A complex idea can be conveyed with just a single still image, namely making it possible to absorb large amounts of data quickly.</a:t>
              </a:r>
              <a:endParaRPr sz="8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84" name="Google Shape;284;p14"/>
          <p:cNvSpPr txBox="1"/>
          <p:nvPr/>
        </p:nvSpPr>
        <p:spPr>
          <a:xfrm>
            <a:off x="609600" y="297529"/>
            <a:ext cx="2644190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A5A5A5"/>
                </a:solidFill>
                <a:latin typeface="Rockwell"/>
                <a:ea typeface="Rockwell"/>
                <a:cs typeface="Rockwell"/>
                <a:sym typeface="Rockwell"/>
              </a:rPr>
              <a:t>TITLE HERE</a:t>
            </a:r>
            <a:endParaRPr b="1" sz="3200">
              <a:solidFill>
                <a:srgbClr val="A5A5A5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/>
          <p:nvPr/>
        </p:nvSpPr>
        <p:spPr>
          <a:xfrm flipH="1" rot="10800000">
            <a:off x="4323691" y="3200320"/>
            <a:ext cx="4211372" cy="606921"/>
          </a:xfrm>
          <a:custGeom>
            <a:rect b="b" l="l" r="r" t="t"/>
            <a:pathLst>
              <a:path extrusionOk="0" h="131" w="909">
                <a:moveTo>
                  <a:pt x="909" y="131"/>
                </a:moveTo>
                <a:lnTo>
                  <a:pt x="134" y="131"/>
                </a:lnTo>
                <a:lnTo>
                  <a:pt x="0" y="0"/>
                </a:lnTo>
                <a:lnTo>
                  <a:pt x="760" y="0"/>
                </a:lnTo>
                <a:lnTo>
                  <a:pt x="909" y="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64275" lIns="128550" spcFirstLastPara="1" rIns="128550" wrap="square" tIns="6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1" name="Google Shape;291;p15"/>
          <p:cNvSpPr txBox="1"/>
          <p:nvPr/>
        </p:nvSpPr>
        <p:spPr>
          <a:xfrm>
            <a:off x="5717718" y="1991777"/>
            <a:ext cx="1423315" cy="1200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198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02</a:t>
            </a:r>
            <a:endParaRPr sz="7198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2" name="Google Shape;292;p15"/>
          <p:cNvSpPr/>
          <p:nvPr/>
        </p:nvSpPr>
        <p:spPr>
          <a:xfrm>
            <a:off x="4837346" y="3226809"/>
            <a:ext cx="3184060" cy="5536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598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ISTANBUL</a:t>
            </a:r>
            <a:endParaRPr sz="3598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3" name="Google Shape;293;p15"/>
          <p:cNvSpPr txBox="1"/>
          <p:nvPr/>
        </p:nvSpPr>
        <p:spPr>
          <a:xfrm>
            <a:off x="4323690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4" name="Google Shape;294;p15"/>
          <p:cNvSpPr txBox="1"/>
          <p:nvPr/>
        </p:nvSpPr>
        <p:spPr>
          <a:xfrm>
            <a:off x="6530348" y="4013726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5" name="Google Shape;295;p15"/>
          <p:cNvSpPr txBox="1"/>
          <p:nvPr/>
        </p:nvSpPr>
        <p:spPr>
          <a:xfrm>
            <a:off x="4323690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96" name="Google Shape;296;p15"/>
          <p:cNvSpPr txBox="1"/>
          <p:nvPr/>
        </p:nvSpPr>
        <p:spPr>
          <a:xfrm>
            <a:off x="6530348" y="4344577"/>
            <a:ext cx="1222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71404" lvl="1" marL="171404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b="0" i="0" lang="tr-TR" sz="1600" u="none" cap="none" strike="noStrike">
                <a:solidFill>
                  <a:schemeClr val="accent2"/>
                </a:solidFill>
                <a:latin typeface="Rockwell"/>
                <a:ea typeface="Rockwell"/>
                <a:cs typeface="Rockwell"/>
                <a:sym typeface="Rockwell"/>
              </a:rPr>
              <a:t>Text here...</a:t>
            </a:r>
            <a:endParaRPr b="0" i="0" sz="1600" u="none" cap="none" strike="noStrike">
              <a:solidFill>
                <a:schemeClr val="accent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il Work Presentation Template www.templatesppt.com">
  <a:themeElements>
    <a:clrScheme name="自定义 515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000000"/>
      </a:accent2>
      <a:accent3>
        <a:srgbClr val="C00000"/>
      </a:accent3>
      <a:accent4>
        <a:srgbClr val="000000"/>
      </a:accent4>
      <a:accent5>
        <a:srgbClr val="C00000"/>
      </a:accent5>
      <a:accent6>
        <a:srgbClr val="000000"/>
      </a:accent6>
      <a:hlink>
        <a:srgbClr val="C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