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86" r:id="rId14"/>
  </p:sldMasterIdLst>
  <p:notesMasterIdLst>
    <p:notesMasterId r:id="rId82"/>
  </p:notesMasterIdLst>
  <p:sldIdLst>
    <p:sldId id="256" r:id="rId15"/>
    <p:sldId id="1029" r:id="rId16"/>
    <p:sldId id="1030" r:id="rId17"/>
    <p:sldId id="1124" r:id="rId18"/>
    <p:sldId id="728" r:id="rId19"/>
    <p:sldId id="800" r:id="rId20"/>
    <p:sldId id="1041" r:id="rId21"/>
    <p:sldId id="1040" r:id="rId22"/>
    <p:sldId id="1125" r:id="rId23"/>
    <p:sldId id="1126" r:id="rId24"/>
    <p:sldId id="1047" r:id="rId25"/>
    <p:sldId id="1127" r:id="rId26"/>
    <p:sldId id="1092" r:id="rId27"/>
    <p:sldId id="1128" r:id="rId28"/>
    <p:sldId id="1129" r:id="rId29"/>
    <p:sldId id="1130" r:id="rId30"/>
    <p:sldId id="1131" r:id="rId31"/>
    <p:sldId id="1091" r:id="rId32"/>
    <p:sldId id="1132" r:id="rId33"/>
    <p:sldId id="1134" r:id="rId34"/>
    <p:sldId id="1135" r:id="rId35"/>
    <p:sldId id="1136" r:id="rId36"/>
    <p:sldId id="1090" r:id="rId37"/>
    <p:sldId id="1058" r:id="rId38"/>
    <p:sldId id="656" r:id="rId39"/>
    <p:sldId id="1083" r:id="rId40"/>
    <p:sldId id="1084" r:id="rId41"/>
    <p:sldId id="1085" r:id="rId42"/>
    <p:sldId id="658" r:id="rId43"/>
    <p:sldId id="1042" r:id="rId44"/>
    <p:sldId id="1053" r:id="rId45"/>
    <p:sldId id="1086" r:id="rId46"/>
    <p:sldId id="1087" r:id="rId47"/>
    <p:sldId id="1088" r:id="rId48"/>
    <p:sldId id="1114" r:id="rId49"/>
    <p:sldId id="1115" r:id="rId50"/>
    <p:sldId id="1116" r:id="rId51"/>
    <p:sldId id="779" r:id="rId52"/>
    <p:sldId id="1034" r:id="rId53"/>
    <p:sldId id="1035" r:id="rId54"/>
    <p:sldId id="1069" r:id="rId55"/>
    <p:sldId id="715" r:id="rId56"/>
    <p:sldId id="1137" r:id="rId57"/>
    <p:sldId id="1089" r:id="rId58"/>
    <p:sldId id="1076" r:id="rId59"/>
    <p:sldId id="1138" r:id="rId60"/>
    <p:sldId id="1044" r:id="rId61"/>
    <p:sldId id="1078" r:id="rId62"/>
    <p:sldId id="1079" r:id="rId63"/>
    <p:sldId id="1077" r:id="rId64"/>
    <p:sldId id="799" r:id="rId65"/>
    <p:sldId id="716" r:id="rId66"/>
    <p:sldId id="1070" r:id="rId67"/>
    <p:sldId id="1032" r:id="rId68"/>
    <p:sldId id="664" r:id="rId69"/>
    <p:sldId id="1106" r:id="rId70"/>
    <p:sldId id="665" r:id="rId71"/>
    <p:sldId id="1051" r:id="rId72"/>
    <p:sldId id="1117" r:id="rId73"/>
    <p:sldId id="1139" r:id="rId74"/>
    <p:sldId id="1118" r:id="rId75"/>
    <p:sldId id="1140" r:id="rId76"/>
    <p:sldId id="1081" r:id="rId77"/>
    <p:sldId id="1080" r:id="rId78"/>
    <p:sldId id="1056" r:id="rId79"/>
    <p:sldId id="1057" r:id="rId80"/>
    <p:sldId id="689" r:id="rId81"/>
  </p:sldIdLst>
  <p:sldSz cx="9144000" cy="6858000" type="screen4x3"/>
  <p:notesSz cx="6735763" cy="9866313"/>
  <p:embeddedFontLst>
    <p:embeddedFont>
      <p:font typeface="Consolas" panose="020B0609020204030204" pitchFamily="49" charset="0"/>
      <p:regular r:id="rId83"/>
      <p:bold r:id="rId84"/>
      <p:italic r:id="rId85"/>
      <p:boldItalic r:id="rId86"/>
    </p:embeddedFont>
    <p:embeddedFont>
      <p:font typeface="Dosis" pitchFamily="2" charset="0"/>
      <p:regular r:id="rId87"/>
      <p:bold r:id="rId88"/>
    </p:embeddedFont>
    <p:embeddedFont>
      <p:font typeface="Dosis ExtraBold" pitchFamily="2" charset="0"/>
      <p:bold r:id="rId89"/>
    </p:embeddedFont>
    <p:embeddedFont>
      <p:font typeface="Dosis Medium" pitchFamily="2" charset="0"/>
      <p:regular r:id="rId90"/>
      <p:bold r:id="rId91"/>
    </p:embeddedFont>
    <p:embeddedFont>
      <p:font typeface="Dosis SemiBold" pitchFamily="2" charset="0"/>
      <p:regular r:id="rId92"/>
      <p:bold r:id="rId93"/>
    </p:embeddedFont>
    <p:embeddedFont>
      <p:font typeface="Mistral" panose="03090702030407020403" pitchFamily="66" charset="0"/>
      <p:regular r:id="rId9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196B1"/>
    <a:srgbClr val="FF6600"/>
    <a:srgbClr val="F2EFDE"/>
    <a:srgbClr val="E7E6E6"/>
    <a:srgbClr val="AFABAB"/>
    <a:srgbClr val="424D7B"/>
    <a:srgbClr val="E2F4FD"/>
    <a:srgbClr val="565F88"/>
    <a:srgbClr val="2AB6D7"/>
    <a:srgbClr val="55B7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5363" autoAdjust="0"/>
  </p:normalViewPr>
  <p:slideViewPr>
    <p:cSldViewPr snapToGrid="0">
      <p:cViewPr>
        <p:scale>
          <a:sx n="60" d="100"/>
          <a:sy n="60" d="100"/>
        </p:scale>
        <p:origin x="1050" y="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font" Target="fonts/font2.fntdata"/><Relationship Id="rId89" Type="http://schemas.openxmlformats.org/officeDocument/2006/relationships/font" Target="fonts/font7.fntdata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5" Type="http://schemas.openxmlformats.org/officeDocument/2006/relationships/slideMaster" Target="slideMasters/slideMaster2.xml"/><Relationship Id="rId90" Type="http://schemas.openxmlformats.org/officeDocument/2006/relationships/font" Target="fonts/font8.fntdata"/><Relationship Id="rId95" Type="http://schemas.openxmlformats.org/officeDocument/2006/relationships/presProps" Target="presProps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80" Type="http://schemas.openxmlformats.org/officeDocument/2006/relationships/slide" Target="slides/slide66.xml"/><Relationship Id="rId85" Type="http://schemas.openxmlformats.org/officeDocument/2006/relationships/font" Target="fonts/font3.fntdata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font" Target="fonts/font1.fntdata"/><Relationship Id="rId88" Type="http://schemas.openxmlformats.org/officeDocument/2006/relationships/font" Target="fonts/font6.fntdata"/><Relationship Id="rId91" Type="http://schemas.openxmlformats.org/officeDocument/2006/relationships/font" Target="fonts/font9.fntdata"/><Relationship Id="rId9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font" Target="fonts/font4.fntdata"/><Relationship Id="rId94" Type="http://schemas.openxmlformats.org/officeDocument/2006/relationships/font" Target="fonts/font12.fntdata"/><Relationship Id="rId9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7.xml"/><Relationship Id="rId92" Type="http://schemas.openxmlformats.org/officeDocument/2006/relationships/font" Target="fonts/font10.fntdata"/><Relationship Id="rId2" Type="http://schemas.openxmlformats.org/officeDocument/2006/relationships/customXml" Target="../customXml/item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font" Target="fonts/font5.fntdata"/><Relationship Id="rId61" Type="http://schemas.openxmlformats.org/officeDocument/2006/relationships/slide" Target="slides/slide47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Relationship Id="rId100" Type="http://schemas.microsoft.com/office/2018/10/relationships/authors" Target="author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93" Type="http://schemas.openxmlformats.org/officeDocument/2006/relationships/font" Target="fonts/font11.fntdata"/><Relationship Id="rId9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BE92A477-108B-451E-A91D-84B3C09B56A7}"/>
    <pc:docChg chg="undo custSel addSld delSld modSld sldOrd">
      <pc:chgData name="LAMIAE BEZZAZ" userId="f9bc3cc0-8e1c-4944-afa8-b4b36bbf20e1" providerId="ADAL" clId="{BE92A477-108B-451E-A91D-84B3C09B56A7}" dt="2025-12-13T20:34:57.806" v="2395"/>
      <pc:docMkLst>
        <pc:docMk/>
      </pc:docMkLst>
      <pc:sldChg chg="addSp delSp modSp">
        <pc:chgData name="LAMIAE BEZZAZ" userId="f9bc3cc0-8e1c-4944-afa8-b4b36bbf20e1" providerId="ADAL" clId="{BE92A477-108B-451E-A91D-84B3C09B56A7}" dt="2025-12-10T19:03:24.198" v="3" actId="14100"/>
        <pc:sldMkLst>
          <pc:docMk/>
          <pc:sldMk cId="1056749084" sldId="256"/>
        </pc:sldMkLst>
        <pc:picChg chg="add mod">
          <ac:chgData name="LAMIAE BEZZAZ" userId="f9bc3cc0-8e1c-4944-afa8-b4b36bbf20e1" providerId="ADAL" clId="{BE92A477-108B-451E-A91D-84B3C09B56A7}" dt="2025-12-10T19:03:24.198" v="3" actId="14100"/>
          <ac:picMkLst>
            <pc:docMk/>
            <pc:sldMk cId="1056749084" sldId="256"/>
            <ac:picMk id="3" creationId="{077791BF-6A26-418B-9A02-9DC3881AA2AB}"/>
          </ac:picMkLst>
        </pc:picChg>
        <pc:picChg chg="del">
          <ac:chgData name="LAMIAE BEZZAZ" userId="f9bc3cc0-8e1c-4944-afa8-b4b36bbf20e1" providerId="ADAL" clId="{BE92A477-108B-451E-A91D-84B3C09B56A7}" dt="2025-12-10T19:03:12.355" v="0" actId="478"/>
          <ac:picMkLst>
            <pc:docMk/>
            <pc:sldMk cId="1056749084" sldId="256"/>
            <ac:picMk id="4" creationId="{C71FFB8B-0071-4E62-8BA4-3FE447EECEEE}"/>
          </ac:picMkLst>
        </pc:picChg>
      </pc:sldChg>
      <pc:sldChg chg="modSp">
        <pc:chgData name="LAMIAE BEZZAZ" userId="f9bc3cc0-8e1c-4944-afa8-b4b36bbf20e1" providerId="ADAL" clId="{BE92A477-108B-451E-A91D-84B3C09B56A7}" dt="2025-12-10T19:48:17.555" v="537" actId="2711"/>
        <pc:sldMkLst>
          <pc:docMk/>
          <pc:sldMk cId="2335845633" sldId="658"/>
        </pc:sldMkLst>
        <pc:spChg chg="mod">
          <ac:chgData name="LAMIAE BEZZAZ" userId="f9bc3cc0-8e1c-4944-afa8-b4b36bbf20e1" providerId="ADAL" clId="{BE92A477-108B-451E-A91D-84B3C09B56A7}" dt="2025-12-10T19:48:07.795" v="534" actId="20577"/>
          <ac:spMkLst>
            <pc:docMk/>
            <pc:sldMk cId="2335845633" sldId="658"/>
            <ac:spMk id="2" creationId="{3796DF73-B0D3-AEAF-E54B-2271D7E977D9}"/>
          </ac:spMkLst>
        </pc:spChg>
        <pc:spChg chg="mod">
          <ac:chgData name="LAMIAE BEZZAZ" userId="f9bc3cc0-8e1c-4944-afa8-b4b36bbf20e1" providerId="ADAL" clId="{BE92A477-108B-451E-A91D-84B3C09B56A7}" dt="2025-12-10T19:48:17.555" v="537" actId="2711"/>
          <ac:spMkLst>
            <pc:docMk/>
            <pc:sldMk cId="2335845633" sldId="658"/>
            <ac:spMk id="10" creationId="{09D23DCC-2150-B2A5-727A-072B6295F561}"/>
          </ac:spMkLst>
        </pc:spChg>
      </pc:sldChg>
      <pc:sldChg chg="addSp delSp modSp">
        <pc:chgData name="LAMIAE BEZZAZ" userId="f9bc3cc0-8e1c-4944-afa8-b4b36bbf20e1" providerId="ADAL" clId="{BE92A477-108B-451E-A91D-84B3C09B56A7}" dt="2025-12-13T20:33:32.029" v="2383" actId="20577"/>
        <pc:sldMkLst>
          <pc:docMk/>
          <pc:sldMk cId="2782440232" sldId="665"/>
        </pc:sldMkLst>
        <pc:spChg chg="mod">
          <ac:chgData name="LAMIAE BEZZAZ" userId="f9bc3cc0-8e1c-4944-afa8-b4b36bbf20e1" providerId="ADAL" clId="{BE92A477-108B-451E-A91D-84B3C09B56A7}" dt="2025-12-13T20:17:55.414" v="1570"/>
          <ac:spMkLst>
            <pc:docMk/>
            <pc:sldMk cId="2782440232" sldId="665"/>
            <ac:spMk id="7" creationId="{5E8646D8-E7E2-AEFF-2F46-02D2B7ED3538}"/>
          </ac:spMkLst>
        </pc:spChg>
        <pc:spChg chg="add mod">
          <ac:chgData name="LAMIAE BEZZAZ" userId="f9bc3cc0-8e1c-4944-afa8-b4b36bbf20e1" providerId="ADAL" clId="{BE92A477-108B-451E-A91D-84B3C09B56A7}" dt="2025-12-13T20:33:32.029" v="2383" actId="20577"/>
          <ac:spMkLst>
            <pc:docMk/>
            <pc:sldMk cId="2782440232" sldId="665"/>
            <ac:spMk id="8" creationId="{D42E0F9B-B809-4110-B077-2A7037C51F37}"/>
          </ac:spMkLst>
        </pc:spChg>
        <pc:picChg chg="add mod modCrop">
          <ac:chgData name="LAMIAE BEZZAZ" userId="f9bc3cc0-8e1c-4944-afa8-b4b36bbf20e1" providerId="ADAL" clId="{BE92A477-108B-451E-A91D-84B3C09B56A7}" dt="2025-12-13T20:33:15.567" v="2380" actId="1076"/>
          <ac:picMkLst>
            <pc:docMk/>
            <pc:sldMk cId="2782440232" sldId="665"/>
            <ac:picMk id="3" creationId="{7AE3A521-9AD8-454C-A6C0-0C44C3B04A46}"/>
          </ac:picMkLst>
        </pc:picChg>
        <pc:picChg chg="del">
          <ac:chgData name="LAMIAE BEZZAZ" userId="f9bc3cc0-8e1c-4944-afa8-b4b36bbf20e1" providerId="ADAL" clId="{BE92A477-108B-451E-A91D-84B3C09B56A7}" dt="2025-12-13T20:17:57.245" v="1571" actId="478"/>
          <ac:picMkLst>
            <pc:docMk/>
            <pc:sldMk cId="2782440232" sldId="665"/>
            <ac:picMk id="4" creationId="{2190F787-A9CD-4311-8832-65DEEB8E2B9D}"/>
          </ac:picMkLst>
        </pc:picChg>
      </pc:sldChg>
      <pc:sldChg chg="modSp">
        <pc:chgData name="LAMIAE BEZZAZ" userId="f9bc3cc0-8e1c-4944-afa8-b4b36bbf20e1" providerId="ADAL" clId="{BE92A477-108B-451E-A91D-84B3C09B56A7}" dt="2025-12-10T20:07:42.041" v="872" actId="20577"/>
        <pc:sldMkLst>
          <pc:docMk/>
          <pc:sldMk cId="596514952" sldId="715"/>
        </pc:sldMkLst>
        <pc:spChg chg="mod">
          <ac:chgData name="LAMIAE BEZZAZ" userId="f9bc3cc0-8e1c-4944-afa8-b4b36bbf20e1" providerId="ADAL" clId="{BE92A477-108B-451E-A91D-84B3C09B56A7}" dt="2025-12-10T20:07:42.041" v="872" actId="20577"/>
          <ac:spMkLst>
            <pc:docMk/>
            <pc:sldMk cId="596514952" sldId="715"/>
            <ac:spMk id="7" creationId="{844B9A8B-020D-322B-E285-919BE55E9FE2}"/>
          </ac:spMkLst>
        </pc:spChg>
      </pc:sldChg>
      <pc:sldChg chg="addSp delSp modSp">
        <pc:chgData name="LAMIAE BEZZAZ" userId="f9bc3cc0-8e1c-4944-afa8-b4b36bbf20e1" providerId="ADAL" clId="{BE92A477-108B-451E-A91D-84B3C09B56A7}" dt="2025-12-13T20:04:18.771" v="1547" actId="14100"/>
        <pc:sldMkLst>
          <pc:docMk/>
          <pc:sldMk cId="2351984578" sldId="716"/>
        </pc:sldMkLst>
        <pc:spChg chg="mod">
          <ac:chgData name="LAMIAE BEZZAZ" userId="f9bc3cc0-8e1c-4944-afa8-b4b36bbf20e1" providerId="ADAL" clId="{BE92A477-108B-451E-A91D-84B3C09B56A7}" dt="2025-12-13T20:00:43.184" v="1467" actId="20577"/>
          <ac:spMkLst>
            <pc:docMk/>
            <pc:sldMk cId="2351984578" sldId="716"/>
            <ac:spMk id="4" creationId="{6B2726F9-6076-1B09-C74A-CCEE2AB6988A}"/>
          </ac:spMkLst>
        </pc:spChg>
        <pc:picChg chg="add del mod modCrop">
          <ac:chgData name="LAMIAE BEZZAZ" userId="f9bc3cc0-8e1c-4944-afa8-b4b36bbf20e1" providerId="ADAL" clId="{BE92A477-108B-451E-A91D-84B3C09B56A7}" dt="2025-12-13T19:59:52.325" v="1402" actId="478"/>
          <ac:picMkLst>
            <pc:docMk/>
            <pc:sldMk cId="2351984578" sldId="716"/>
            <ac:picMk id="5" creationId="{BB1C49EA-C491-4067-A0BF-83A44608C412}"/>
          </ac:picMkLst>
        </pc:picChg>
        <pc:picChg chg="add del mod">
          <ac:chgData name="LAMIAE BEZZAZ" userId="f9bc3cc0-8e1c-4944-afa8-b4b36bbf20e1" providerId="ADAL" clId="{BE92A477-108B-451E-A91D-84B3C09B56A7}" dt="2025-12-13T19:58:49.242" v="1396" actId="478"/>
          <ac:picMkLst>
            <pc:docMk/>
            <pc:sldMk cId="2351984578" sldId="716"/>
            <ac:picMk id="8" creationId="{7EE4248B-6010-4120-8991-10D1BF8A3D5B}"/>
          </ac:picMkLst>
        </pc:picChg>
        <pc:picChg chg="add mod modCrop">
          <ac:chgData name="LAMIAE BEZZAZ" userId="f9bc3cc0-8e1c-4944-afa8-b4b36bbf20e1" providerId="ADAL" clId="{BE92A477-108B-451E-A91D-84B3C09B56A7}" dt="2025-12-13T20:04:18.771" v="1547" actId="14100"/>
          <ac:picMkLst>
            <pc:docMk/>
            <pc:sldMk cId="2351984578" sldId="716"/>
            <ac:picMk id="10" creationId="{8F1A3D9A-C5FC-4BA4-A0B6-52AB60E1781E}"/>
          </ac:picMkLst>
        </pc:picChg>
        <pc:picChg chg="del">
          <ac:chgData name="LAMIAE BEZZAZ" userId="f9bc3cc0-8e1c-4944-afa8-b4b36bbf20e1" providerId="ADAL" clId="{BE92A477-108B-451E-A91D-84B3C09B56A7}" dt="2025-12-13T19:50:49.144" v="1353" actId="478"/>
          <ac:picMkLst>
            <pc:docMk/>
            <pc:sldMk cId="2351984578" sldId="716"/>
            <ac:picMk id="17" creationId="{AC419888-7FBC-FF50-E655-A0A5E9B1ADDE}"/>
          </ac:picMkLst>
        </pc:picChg>
      </pc:sldChg>
      <pc:sldChg chg="addSp delSp modSp add">
        <pc:chgData name="LAMIAE BEZZAZ" userId="f9bc3cc0-8e1c-4944-afa8-b4b36bbf20e1" providerId="ADAL" clId="{BE92A477-108B-451E-A91D-84B3C09B56A7}" dt="2025-12-10T19:07:29.016" v="41" actId="1076"/>
        <pc:sldMkLst>
          <pc:docMk/>
          <pc:sldMk cId="4228070155" sldId="728"/>
        </pc:sldMkLst>
        <pc:spChg chg="add del">
          <ac:chgData name="LAMIAE BEZZAZ" userId="f9bc3cc0-8e1c-4944-afa8-b4b36bbf20e1" providerId="ADAL" clId="{BE92A477-108B-451E-A91D-84B3C09B56A7}" dt="2025-12-10T19:06:42.583" v="35" actId="478"/>
          <ac:spMkLst>
            <pc:docMk/>
            <pc:sldMk cId="4228070155" sldId="728"/>
            <ac:spMk id="3" creationId="{0018BFEA-5391-DF2D-65A5-7815BAF0E488}"/>
          </ac:spMkLst>
        </pc:spChg>
        <pc:spChg chg="del mod">
          <ac:chgData name="LAMIAE BEZZAZ" userId="f9bc3cc0-8e1c-4944-afa8-b4b36bbf20e1" providerId="ADAL" clId="{BE92A477-108B-451E-A91D-84B3C09B56A7}" dt="2025-12-10T19:05:45.388" v="19" actId="478"/>
          <ac:spMkLst>
            <pc:docMk/>
            <pc:sldMk cId="4228070155" sldId="728"/>
            <ac:spMk id="4" creationId="{4156B678-2D97-2B12-8AD7-9C658CD60DD8}"/>
          </ac:spMkLst>
        </pc:spChg>
        <pc:spChg chg="del mod">
          <ac:chgData name="LAMIAE BEZZAZ" userId="f9bc3cc0-8e1c-4944-afa8-b4b36bbf20e1" providerId="ADAL" clId="{BE92A477-108B-451E-A91D-84B3C09B56A7}" dt="2025-12-10T19:05:59.607" v="24" actId="478"/>
          <ac:spMkLst>
            <pc:docMk/>
            <pc:sldMk cId="4228070155" sldId="728"/>
            <ac:spMk id="6" creationId="{51460CA6-544E-F0BC-9037-09E1C55DBFD7}"/>
          </ac:spMkLst>
        </pc:spChg>
        <pc:spChg chg="add del mod">
          <ac:chgData name="LAMIAE BEZZAZ" userId="f9bc3cc0-8e1c-4944-afa8-b4b36bbf20e1" providerId="ADAL" clId="{BE92A477-108B-451E-A91D-84B3C09B56A7}" dt="2025-12-10T19:07:02.254" v="38" actId="478"/>
          <ac:spMkLst>
            <pc:docMk/>
            <pc:sldMk cId="4228070155" sldId="728"/>
            <ac:spMk id="8" creationId="{D90515D2-A384-4E34-B797-5673CB38A64D}"/>
          </ac:spMkLst>
        </pc:spChg>
        <pc:spChg chg="add mod">
          <ac:chgData name="LAMIAE BEZZAZ" userId="f9bc3cc0-8e1c-4944-afa8-b4b36bbf20e1" providerId="ADAL" clId="{BE92A477-108B-451E-A91D-84B3C09B56A7}" dt="2025-12-10T19:06:50.240" v="36" actId="108"/>
          <ac:spMkLst>
            <pc:docMk/>
            <pc:sldMk cId="4228070155" sldId="728"/>
            <ac:spMk id="10" creationId="{A6D82AF1-D2A3-4EC7-8484-FD9E9FB21858}"/>
          </ac:spMkLst>
        </pc:spChg>
        <pc:spChg chg="del mod">
          <ac:chgData name="LAMIAE BEZZAZ" userId="f9bc3cc0-8e1c-4944-afa8-b4b36bbf20e1" providerId="ADAL" clId="{BE92A477-108B-451E-A91D-84B3C09B56A7}" dt="2025-12-10T19:05:07.814" v="10" actId="478"/>
          <ac:spMkLst>
            <pc:docMk/>
            <pc:sldMk cId="4228070155" sldId="728"/>
            <ac:spMk id="24" creationId="{60575010-C517-4697-B3E5-AB2BD670BC6A}"/>
          </ac:spMkLst>
        </pc:spChg>
        <pc:spChg chg="del mod">
          <ac:chgData name="LAMIAE BEZZAZ" userId="f9bc3cc0-8e1c-4944-afa8-b4b36bbf20e1" providerId="ADAL" clId="{BE92A477-108B-451E-A91D-84B3C09B56A7}" dt="2025-12-10T19:05:13.824" v="12" actId="478"/>
          <ac:spMkLst>
            <pc:docMk/>
            <pc:sldMk cId="4228070155" sldId="728"/>
            <ac:spMk id="25" creationId="{24EFCEA3-A0FA-4A65-AD3F-E872E518E9D8}"/>
          </ac:spMkLst>
        </pc:spChg>
        <pc:spChg chg="mod">
          <ac:chgData name="LAMIAE BEZZAZ" userId="f9bc3cc0-8e1c-4944-afa8-b4b36bbf20e1" providerId="ADAL" clId="{BE92A477-108B-451E-A91D-84B3C09B56A7}" dt="2025-12-10T19:05:57.983" v="23"/>
          <ac:spMkLst>
            <pc:docMk/>
            <pc:sldMk cId="4228070155" sldId="728"/>
            <ac:spMk id="56" creationId="{FB0F2F3E-CA2F-B476-F947-B346215F4290}"/>
          </ac:spMkLst>
        </pc:spChg>
        <pc:spChg chg="del">
          <ac:chgData name="LAMIAE BEZZAZ" userId="f9bc3cc0-8e1c-4944-afa8-b4b36bbf20e1" providerId="ADAL" clId="{BE92A477-108B-451E-A91D-84B3C09B56A7}" dt="2025-12-10T19:05:51.509" v="21" actId="478"/>
          <ac:spMkLst>
            <pc:docMk/>
            <pc:sldMk cId="4228070155" sldId="728"/>
            <ac:spMk id="57" creationId="{2EBB0BBB-FC01-177F-9635-BAC4A1C8585E}"/>
          </ac:spMkLst>
        </pc:spChg>
        <pc:spChg chg="mod">
          <ac:chgData name="LAMIAE BEZZAZ" userId="f9bc3cc0-8e1c-4944-afa8-b4b36bbf20e1" providerId="ADAL" clId="{BE92A477-108B-451E-A91D-84B3C09B56A7}" dt="2025-12-10T19:06:54.706" v="37" actId="108"/>
          <ac:spMkLst>
            <pc:docMk/>
            <pc:sldMk cId="4228070155" sldId="728"/>
            <ac:spMk id="58" creationId="{83C28088-0DA7-C997-EDDA-2D9D922584DF}"/>
          </ac:spMkLst>
        </pc:spChg>
        <pc:spChg chg="del mod">
          <ac:chgData name="LAMIAE BEZZAZ" userId="f9bc3cc0-8e1c-4944-afa8-b4b36bbf20e1" providerId="ADAL" clId="{BE92A477-108B-451E-A91D-84B3C09B56A7}" dt="2025-12-10T19:06:25.235" v="30" actId="478"/>
          <ac:spMkLst>
            <pc:docMk/>
            <pc:sldMk cId="4228070155" sldId="728"/>
            <ac:spMk id="60" creationId="{E01761FA-4738-FF05-AF27-755A5F25938D}"/>
          </ac:spMkLst>
        </pc:spChg>
        <pc:spChg chg="del mod">
          <ac:chgData name="LAMIAE BEZZAZ" userId="f9bc3cc0-8e1c-4944-afa8-b4b36bbf20e1" providerId="ADAL" clId="{BE92A477-108B-451E-A91D-84B3C09B56A7}" dt="2025-12-10T19:06:22.038" v="29" actId="478"/>
          <ac:spMkLst>
            <pc:docMk/>
            <pc:sldMk cId="4228070155" sldId="728"/>
            <ac:spMk id="61" creationId="{4FA87CEC-D652-B9BE-46F0-2FCE5C272FE0}"/>
          </ac:spMkLst>
        </pc:spChg>
        <pc:picChg chg="add mod">
          <ac:chgData name="LAMIAE BEZZAZ" userId="f9bc3cc0-8e1c-4944-afa8-b4b36bbf20e1" providerId="ADAL" clId="{BE92A477-108B-451E-A91D-84B3C09B56A7}" dt="2025-12-10T19:07:29.016" v="41" actId="1076"/>
          <ac:picMkLst>
            <pc:docMk/>
            <pc:sldMk cId="4228070155" sldId="728"/>
            <ac:picMk id="31" creationId="{2407033F-351D-4986-AA7B-4F81F18705E4}"/>
          </ac:picMkLst>
        </pc:picChg>
      </pc:sldChg>
      <pc:sldChg chg="modSp">
        <pc:chgData name="LAMIAE BEZZAZ" userId="f9bc3cc0-8e1c-4944-afa8-b4b36bbf20e1" providerId="ADAL" clId="{BE92A477-108B-451E-A91D-84B3C09B56A7}" dt="2025-12-10T20:34:13.667" v="1205" actId="20577"/>
        <pc:sldMkLst>
          <pc:docMk/>
          <pc:sldMk cId="2383898653" sldId="799"/>
        </pc:sldMkLst>
        <pc:spChg chg="mod">
          <ac:chgData name="LAMIAE BEZZAZ" userId="f9bc3cc0-8e1c-4944-afa8-b4b36bbf20e1" providerId="ADAL" clId="{BE92A477-108B-451E-A91D-84B3C09B56A7}" dt="2025-12-10T20:34:13.667" v="1205" actId="20577"/>
          <ac:spMkLst>
            <pc:docMk/>
            <pc:sldMk cId="2383898653" sldId="799"/>
            <ac:spMk id="8" creationId="{0BD857C9-E818-349B-BDAA-28964858B4D1}"/>
          </ac:spMkLst>
        </pc:spChg>
      </pc:sldChg>
      <pc:sldChg chg="modSp">
        <pc:chgData name="LAMIAE BEZZAZ" userId="f9bc3cc0-8e1c-4944-afa8-b4b36bbf20e1" providerId="ADAL" clId="{BE92A477-108B-451E-A91D-84B3C09B56A7}" dt="2025-12-10T19:08:09.598" v="60" actId="20577"/>
        <pc:sldMkLst>
          <pc:docMk/>
          <pc:sldMk cId="2384957858" sldId="800"/>
        </pc:sldMkLst>
        <pc:spChg chg="mod">
          <ac:chgData name="LAMIAE BEZZAZ" userId="f9bc3cc0-8e1c-4944-afa8-b4b36bbf20e1" providerId="ADAL" clId="{BE92A477-108B-451E-A91D-84B3C09B56A7}" dt="2025-12-10T19:08:09.598" v="60" actId="20577"/>
          <ac:spMkLst>
            <pc:docMk/>
            <pc:sldMk cId="2384957858" sldId="800"/>
            <ac:spMk id="8" creationId="{D93409DE-34D5-7219-782F-93AD7CE6A999}"/>
          </ac:spMkLst>
        </pc:spChg>
      </pc:sldChg>
      <pc:sldChg chg="addSp delSp modSp delAnim modAnim">
        <pc:chgData name="LAMIAE BEZZAZ" userId="f9bc3cc0-8e1c-4944-afa8-b4b36bbf20e1" providerId="ADAL" clId="{BE92A477-108B-451E-A91D-84B3C09B56A7}" dt="2025-12-13T20:13:12.052" v="1558"/>
        <pc:sldMkLst>
          <pc:docMk/>
          <pc:sldMk cId="3626939077" sldId="1032"/>
        </pc:sldMkLst>
        <pc:picChg chg="add del mod">
          <ac:chgData name="LAMIAE BEZZAZ" userId="f9bc3cc0-8e1c-4944-afa8-b4b36bbf20e1" providerId="ADAL" clId="{BE92A477-108B-451E-A91D-84B3C09B56A7}" dt="2025-12-13T20:02:58.640" v="1536" actId="478"/>
          <ac:picMkLst>
            <pc:docMk/>
            <pc:sldMk cId="3626939077" sldId="1032"/>
            <ac:picMk id="3" creationId="{1B878777-0CF7-43D7-8F1E-9DB0653AA0A0}"/>
          </ac:picMkLst>
        </pc:picChg>
        <pc:picChg chg="del">
          <ac:chgData name="LAMIAE BEZZAZ" userId="f9bc3cc0-8e1c-4944-afa8-b4b36bbf20e1" providerId="ADAL" clId="{BE92A477-108B-451E-A91D-84B3C09B56A7}" dt="2025-12-13T20:01:45.704" v="1500" actId="478"/>
          <ac:picMkLst>
            <pc:docMk/>
            <pc:sldMk cId="3626939077" sldId="1032"/>
            <ac:picMk id="6" creationId="{5D9611A9-B66F-47A4-9AA7-AAE1EAEA1774}"/>
          </ac:picMkLst>
        </pc:picChg>
        <pc:picChg chg="add mod">
          <ac:chgData name="LAMIAE BEZZAZ" userId="f9bc3cc0-8e1c-4944-afa8-b4b36bbf20e1" providerId="ADAL" clId="{BE92A477-108B-451E-A91D-84B3C09B56A7}" dt="2025-12-13T20:12:58.118" v="1556" actId="1076"/>
          <ac:picMkLst>
            <pc:docMk/>
            <pc:sldMk cId="3626939077" sldId="1032"/>
            <ac:picMk id="6" creationId="{FCC7043D-925E-45E8-8F36-980902B24CED}"/>
          </ac:picMkLst>
        </pc:picChg>
        <pc:picChg chg="add del mod">
          <ac:chgData name="LAMIAE BEZZAZ" userId="f9bc3cc0-8e1c-4944-afa8-b4b36bbf20e1" providerId="ADAL" clId="{BE92A477-108B-451E-A91D-84B3C09B56A7}" dt="2025-12-13T20:04:24.927" v="1548" actId="478"/>
          <ac:picMkLst>
            <pc:docMk/>
            <pc:sldMk cId="3626939077" sldId="1032"/>
            <ac:picMk id="7" creationId="{FD6A104C-15EC-4D22-B3B3-C4CB5F4E0495}"/>
          </ac:picMkLst>
        </pc:picChg>
      </pc:sldChg>
      <pc:sldChg chg="addSp delSp modSp">
        <pc:chgData name="LAMIAE BEZZAZ" userId="f9bc3cc0-8e1c-4944-afa8-b4b36bbf20e1" providerId="ADAL" clId="{BE92A477-108B-451E-A91D-84B3C09B56A7}" dt="2025-12-10T20:04:22.237" v="816" actId="164"/>
        <pc:sldMkLst>
          <pc:docMk/>
          <pc:sldMk cId="322914936" sldId="1034"/>
        </pc:sldMkLst>
        <pc:spChg chg="add mod">
          <ac:chgData name="LAMIAE BEZZAZ" userId="f9bc3cc0-8e1c-4944-afa8-b4b36bbf20e1" providerId="ADAL" clId="{BE92A477-108B-451E-A91D-84B3C09B56A7}" dt="2025-12-10T20:04:22.237" v="816" actId="164"/>
          <ac:spMkLst>
            <pc:docMk/>
            <pc:sldMk cId="322914936" sldId="1034"/>
            <ac:spMk id="3" creationId="{2AF5E039-7F53-4B7A-B0D9-9091EA5D0B8C}"/>
          </ac:spMkLst>
        </pc:spChg>
        <pc:spChg chg="mod">
          <ac:chgData name="LAMIAE BEZZAZ" userId="f9bc3cc0-8e1c-4944-afa8-b4b36bbf20e1" providerId="ADAL" clId="{BE92A477-108B-451E-A91D-84B3C09B56A7}" dt="2025-12-10T19:56:14.512" v="600" actId="20577"/>
          <ac:spMkLst>
            <pc:docMk/>
            <pc:sldMk cId="322914936" sldId="1034"/>
            <ac:spMk id="9" creationId="{D7D45EB6-D897-D734-157B-CDA6F7FAB04E}"/>
          </ac:spMkLst>
        </pc:spChg>
        <pc:spChg chg="add del mod">
          <ac:chgData name="LAMIAE BEZZAZ" userId="f9bc3cc0-8e1c-4944-afa8-b4b36bbf20e1" providerId="ADAL" clId="{BE92A477-108B-451E-A91D-84B3C09B56A7}" dt="2025-12-10T20:00:24.795" v="617" actId="478"/>
          <ac:spMkLst>
            <pc:docMk/>
            <pc:sldMk cId="322914936" sldId="1034"/>
            <ac:spMk id="10" creationId="{4BF288FF-E4C7-4A14-84DF-D42559FEF8EE}"/>
          </ac:spMkLst>
        </pc:spChg>
        <pc:spChg chg="add mod">
          <ac:chgData name="LAMIAE BEZZAZ" userId="f9bc3cc0-8e1c-4944-afa8-b4b36bbf20e1" providerId="ADAL" clId="{BE92A477-108B-451E-A91D-84B3C09B56A7}" dt="2025-12-10T20:04:22.237" v="816" actId="164"/>
          <ac:spMkLst>
            <pc:docMk/>
            <pc:sldMk cId="322914936" sldId="1034"/>
            <ac:spMk id="11" creationId="{CF25DA5D-B81F-40C9-87D1-C2858EC06833}"/>
          </ac:spMkLst>
        </pc:spChg>
        <pc:spChg chg="add mod">
          <ac:chgData name="LAMIAE BEZZAZ" userId="f9bc3cc0-8e1c-4944-afa8-b4b36bbf20e1" providerId="ADAL" clId="{BE92A477-108B-451E-A91D-84B3C09B56A7}" dt="2025-12-10T20:04:22.237" v="816" actId="164"/>
          <ac:spMkLst>
            <pc:docMk/>
            <pc:sldMk cId="322914936" sldId="1034"/>
            <ac:spMk id="14" creationId="{AE096DF8-F944-4DAF-BD70-9F31D85BC5A8}"/>
          </ac:spMkLst>
        </pc:spChg>
        <pc:grpChg chg="add mod">
          <ac:chgData name="LAMIAE BEZZAZ" userId="f9bc3cc0-8e1c-4944-afa8-b4b36bbf20e1" providerId="ADAL" clId="{BE92A477-108B-451E-A91D-84B3C09B56A7}" dt="2025-12-10T20:04:22.237" v="816" actId="164"/>
          <ac:grpSpMkLst>
            <pc:docMk/>
            <pc:sldMk cId="322914936" sldId="1034"/>
            <ac:grpSpMk id="4" creationId="{4EC294D6-045D-4328-A6BD-05B78FF9FE97}"/>
          </ac:grpSpMkLst>
        </pc:grpChg>
        <pc:picChg chg="del">
          <ac:chgData name="LAMIAE BEZZAZ" userId="f9bc3cc0-8e1c-4944-afa8-b4b36bbf20e1" providerId="ADAL" clId="{BE92A477-108B-451E-A91D-84B3C09B56A7}" dt="2025-12-10T19:59:28.194" v="601" actId="478"/>
          <ac:picMkLst>
            <pc:docMk/>
            <pc:sldMk cId="322914936" sldId="1034"/>
            <ac:picMk id="2" creationId="{6B40C4A0-D9D1-BB5C-9900-E4CE53D4D54B}"/>
          </ac:picMkLst>
        </pc:picChg>
        <pc:picChg chg="add mod">
          <ac:chgData name="LAMIAE BEZZAZ" userId="f9bc3cc0-8e1c-4944-afa8-b4b36bbf20e1" providerId="ADAL" clId="{BE92A477-108B-451E-A91D-84B3C09B56A7}" dt="2025-12-10T20:04:22.237" v="816" actId="164"/>
          <ac:picMkLst>
            <pc:docMk/>
            <pc:sldMk cId="322914936" sldId="1034"/>
            <ac:picMk id="1026" creationId="{81CC9FFA-D0A3-498B-8B6F-12FE3FCBC1AB}"/>
          </ac:picMkLst>
        </pc:picChg>
      </pc:sldChg>
      <pc:sldChg chg="modSp">
        <pc:chgData name="LAMIAE BEZZAZ" userId="f9bc3cc0-8e1c-4944-afa8-b4b36bbf20e1" providerId="ADAL" clId="{BE92A477-108B-451E-A91D-84B3C09B56A7}" dt="2025-12-10T19:08:52.429" v="66"/>
        <pc:sldMkLst>
          <pc:docMk/>
          <pc:sldMk cId="857111214" sldId="1041"/>
        </pc:sldMkLst>
        <pc:spChg chg="mod">
          <ac:chgData name="LAMIAE BEZZAZ" userId="f9bc3cc0-8e1c-4944-afa8-b4b36bbf20e1" providerId="ADAL" clId="{BE92A477-108B-451E-A91D-84B3C09B56A7}" dt="2025-12-10T19:08:52.429" v="66"/>
          <ac:spMkLst>
            <pc:docMk/>
            <pc:sldMk cId="857111214" sldId="1041"/>
            <ac:spMk id="15" creationId="{5746AB9A-7886-DD60-98B7-1FF83C8176F0}"/>
          </ac:spMkLst>
        </pc:spChg>
      </pc:sldChg>
      <pc:sldChg chg="addSp delSp modSp">
        <pc:chgData name="LAMIAE BEZZAZ" userId="f9bc3cc0-8e1c-4944-afa8-b4b36bbf20e1" providerId="ADAL" clId="{BE92A477-108B-451E-A91D-84B3C09B56A7}" dt="2025-12-10T20:33:37.758" v="1195" actId="1076"/>
        <pc:sldMkLst>
          <pc:docMk/>
          <pc:sldMk cId="607711373" sldId="1044"/>
        </pc:sldMkLst>
        <pc:picChg chg="del">
          <ac:chgData name="LAMIAE BEZZAZ" userId="f9bc3cc0-8e1c-4944-afa8-b4b36bbf20e1" providerId="ADAL" clId="{BE92A477-108B-451E-A91D-84B3C09B56A7}" dt="2025-12-10T20:16:11.652" v="886" actId="478"/>
          <ac:picMkLst>
            <pc:docMk/>
            <pc:sldMk cId="607711373" sldId="1044"/>
            <ac:picMk id="7" creationId="{32942EBE-5DE6-487C-8836-626EB33674E8}"/>
          </ac:picMkLst>
        </pc:picChg>
        <pc:picChg chg="add mod">
          <ac:chgData name="LAMIAE BEZZAZ" userId="f9bc3cc0-8e1c-4944-afa8-b4b36bbf20e1" providerId="ADAL" clId="{BE92A477-108B-451E-A91D-84B3C09B56A7}" dt="2025-12-10T20:33:37.758" v="1195" actId="1076"/>
          <ac:picMkLst>
            <pc:docMk/>
            <pc:sldMk cId="607711373" sldId="1044"/>
            <ac:picMk id="8" creationId="{C0AFB7D1-F146-4300-8F4D-2EF60DCFCB24}"/>
          </ac:picMkLst>
        </pc:picChg>
      </pc:sldChg>
      <pc:sldChg chg="modSp add">
        <pc:chgData name="LAMIAE BEZZAZ" userId="f9bc3cc0-8e1c-4944-afa8-b4b36bbf20e1" providerId="ADAL" clId="{BE92A477-108B-451E-A91D-84B3C09B56A7}" dt="2025-12-10T19:27:08.222" v="216" actId="20577"/>
        <pc:sldMkLst>
          <pc:docMk/>
          <pc:sldMk cId="510333862" sldId="1047"/>
        </pc:sldMkLst>
        <pc:spChg chg="mod">
          <ac:chgData name="LAMIAE BEZZAZ" userId="f9bc3cc0-8e1c-4944-afa8-b4b36bbf20e1" providerId="ADAL" clId="{BE92A477-108B-451E-A91D-84B3C09B56A7}" dt="2025-12-10T19:27:08.222" v="216" actId="20577"/>
          <ac:spMkLst>
            <pc:docMk/>
            <pc:sldMk cId="510333862" sldId="1047"/>
            <ac:spMk id="36" creationId="{CAC6E55D-1A9B-DEE8-363C-14673FA4DB74}"/>
          </ac:spMkLst>
        </pc:spChg>
      </pc:sldChg>
      <pc:sldChg chg="addSp delSp modSp">
        <pc:chgData name="LAMIAE BEZZAZ" userId="f9bc3cc0-8e1c-4944-afa8-b4b36bbf20e1" providerId="ADAL" clId="{BE92A477-108B-451E-A91D-84B3C09B56A7}" dt="2025-12-13T20:19:44.722" v="1660" actId="1076"/>
        <pc:sldMkLst>
          <pc:docMk/>
          <pc:sldMk cId="1947886470" sldId="1051"/>
        </pc:sldMkLst>
        <pc:spChg chg="mod">
          <ac:chgData name="LAMIAE BEZZAZ" userId="f9bc3cc0-8e1c-4944-afa8-b4b36bbf20e1" providerId="ADAL" clId="{BE92A477-108B-451E-A91D-84B3C09B56A7}" dt="2025-12-13T20:19:29.139" v="1657" actId="20577"/>
          <ac:spMkLst>
            <pc:docMk/>
            <pc:sldMk cId="1947886470" sldId="1051"/>
            <ac:spMk id="6" creationId="{F316A598-D49F-C083-1708-C89756179E64}"/>
          </ac:spMkLst>
        </pc:spChg>
        <pc:spChg chg="mod">
          <ac:chgData name="LAMIAE BEZZAZ" userId="f9bc3cc0-8e1c-4944-afa8-b4b36bbf20e1" providerId="ADAL" clId="{BE92A477-108B-451E-A91D-84B3C09B56A7}" dt="2025-12-13T20:19:40.201" v="1659"/>
          <ac:spMkLst>
            <pc:docMk/>
            <pc:sldMk cId="1947886470" sldId="1051"/>
            <ac:spMk id="7" creationId="{3BAC0D4B-531A-8035-93B5-86A724507A8F}"/>
          </ac:spMkLst>
        </pc:spChg>
        <pc:picChg chg="add mod">
          <ac:chgData name="LAMIAE BEZZAZ" userId="f9bc3cc0-8e1c-4944-afa8-b4b36bbf20e1" providerId="ADAL" clId="{BE92A477-108B-451E-A91D-84B3C09B56A7}" dt="2025-12-13T20:19:44.722" v="1660" actId="1076"/>
          <ac:picMkLst>
            <pc:docMk/>
            <pc:sldMk cId="1947886470" sldId="1051"/>
            <ac:picMk id="9" creationId="{44C0C5AE-4B06-4EF7-9BE7-6231CE52F58D}"/>
          </ac:picMkLst>
        </pc:picChg>
        <pc:picChg chg="del">
          <ac:chgData name="LAMIAE BEZZAZ" userId="f9bc3cc0-8e1c-4944-afa8-b4b36bbf20e1" providerId="ADAL" clId="{BE92A477-108B-451E-A91D-84B3C09B56A7}" dt="2025-12-13T20:19:16.620" v="1623" actId="478"/>
          <ac:picMkLst>
            <pc:docMk/>
            <pc:sldMk cId="1947886470" sldId="1051"/>
            <ac:picMk id="12" creationId="{9C79F014-3FB7-411C-98A4-652AA0174A7A}"/>
          </ac:picMkLst>
        </pc:picChg>
      </pc:sldChg>
      <pc:sldChg chg="modSp">
        <pc:chgData name="LAMIAE BEZZAZ" userId="f9bc3cc0-8e1c-4944-afa8-b4b36bbf20e1" providerId="ADAL" clId="{BE92A477-108B-451E-A91D-84B3C09B56A7}" dt="2025-12-10T19:48:34.642" v="539" actId="2711"/>
        <pc:sldMkLst>
          <pc:docMk/>
          <pc:sldMk cId="1870798274" sldId="1053"/>
        </pc:sldMkLst>
        <pc:spChg chg="mod">
          <ac:chgData name="LAMIAE BEZZAZ" userId="f9bc3cc0-8e1c-4944-afa8-b4b36bbf20e1" providerId="ADAL" clId="{BE92A477-108B-451E-A91D-84B3C09B56A7}" dt="2025-12-10T19:48:34.642" v="539" actId="2711"/>
          <ac:spMkLst>
            <pc:docMk/>
            <pc:sldMk cId="1870798274" sldId="1053"/>
            <ac:spMk id="7" creationId="{060442D2-5831-48C4-94E0-D651C0A764DD}"/>
          </ac:spMkLst>
        </pc:spChg>
      </pc:sldChg>
      <pc:sldChg chg="addSp delSp modSp">
        <pc:chgData name="LAMIAE BEZZAZ" userId="f9bc3cc0-8e1c-4944-afa8-b4b36bbf20e1" providerId="ADAL" clId="{BE92A477-108B-451E-A91D-84B3C09B56A7}" dt="2025-12-13T20:32:59.759" v="2379" actId="1076"/>
        <pc:sldMkLst>
          <pc:docMk/>
          <pc:sldMk cId="165185905" sldId="1056"/>
        </pc:sldMkLst>
        <pc:spChg chg="del">
          <ac:chgData name="LAMIAE BEZZAZ" userId="f9bc3cc0-8e1c-4944-afa8-b4b36bbf20e1" providerId="ADAL" clId="{BE92A477-108B-451E-A91D-84B3C09B56A7}" dt="2025-12-13T20:32:11.090" v="2337" actId="478"/>
          <ac:spMkLst>
            <pc:docMk/>
            <pc:sldMk cId="165185905" sldId="1056"/>
            <ac:spMk id="2" creationId="{B2CF9A20-3BEC-4BD3-A667-7FC86596E51E}"/>
          </ac:spMkLst>
        </pc:spChg>
        <pc:spChg chg="mod">
          <ac:chgData name="LAMIAE BEZZAZ" userId="f9bc3cc0-8e1c-4944-afa8-b4b36bbf20e1" providerId="ADAL" clId="{BE92A477-108B-451E-A91D-84B3C09B56A7}" dt="2025-12-13T20:32:05.556" v="2336" actId="20577"/>
          <ac:spMkLst>
            <pc:docMk/>
            <pc:sldMk cId="165185905" sldId="1056"/>
            <ac:spMk id="8" creationId="{5B355525-9BE3-1ED0-3FC0-8F9548A9015C}"/>
          </ac:spMkLst>
        </pc:spChg>
        <pc:picChg chg="add mod modCrop">
          <ac:chgData name="LAMIAE BEZZAZ" userId="f9bc3cc0-8e1c-4944-afa8-b4b36bbf20e1" providerId="ADAL" clId="{BE92A477-108B-451E-A91D-84B3C09B56A7}" dt="2025-12-13T20:32:59.759" v="2379" actId="1076"/>
          <ac:picMkLst>
            <pc:docMk/>
            <pc:sldMk cId="165185905" sldId="1056"/>
            <ac:picMk id="7" creationId="{31470CDB-2D78-44D8-9638-22FC43D2D6BE}"/>
          </ac:picMkLst>
        </pc:picChg>
        <pc:picChg chg="del">
          <ac:chgData name="LAMIAE BEZZAZ" userId="f9bc3cc0-8e1c-4944-afa8-b4b36bbf20e1" providerId="ADAL" clId="{BE92A477-108B-451E-A91D-84B3C09B56A7}" dt="2025-12-13T20:31:54.424" v="2315" actId="478"/>
          <ac:picMkLst>
            <pc:docMk/>
            <pc:sldMk cId="165185905" sldId="1056"/>
            <ac:picMk id="10" creationId="{DA1D3E78-FFF0-4BF1-8AF5-3859A6A26248}"/>
          </ac:picMkLst>
        </pc:picChg>
      </pc:sldChg>
      <pc:sldChg chg="addSp delSp">
        <pc:chgData name="LAMIAE BEZZAZ" userId="f9bc3cc0-8e1c-4944-afa8-b4b36bbf20e1" providerId="ADAL" clId="{BE92A477-108B-451E-A91D-84B3C09B56A7}" dt="2025-12-10T19:44:11.514" v="339"/>
        <pc:sldMkLst>
          <pc:docMk/>
          <pc:sldMk cId="1345369020" sldId="1058"/>
        </pc:sldMkLst>
        <pc:grpChg chg="del">
          <ac:chgData name="LAMIAE BEZZAZ" userId="f9bc3cc0-8e1c-4944-afa8-b4b36bbf20e1" providerId="ADAL" clId="{BE92A477-108B-451E-A91D-84B3C09B56A7}" dt="2025-12-10T19:44:10.731" v="338" actId="478"/>
          <ac:grpSpMkLst>
            <pc:docMk/>
            <pc:sldMk cId="1345369020" sldId="1058"/>
            <ac:grpSpMk id="5" creationId="{BE50E6CE-6E43-42DF-B615-86680BCFC311}"/>
          </ac:grpSpMkLst>
        </pc:grpChg>
        <pc:grpChg chg="add">
          <ac:chgData name="LAMIAE BEZZAZ" userId="f9bc3cc0-8e1c-4944-afa8-b4b36bbf20e1" providerId="ADAL" clId="{BE92A477-108B-451E-A91D-84B3C09B56A7}" dt="2025-12-10T19:44:11.514" v="339"/>
          <ac:grpSpMkLst>
            <pc:docMk/>
            <pc:sldMk cId="1345369020" sldId="1058"/>
            <ac:grpSpMk id="12" creationId="{D5A320C8-A009-4BCA-9E75-F79993FB4035}"/>
          </ac:grpSpMkLst>
        </pc:grpChg>
      </pc:sldChg>
      <pc:sldChg chg="modSp">
        <pc:chgData name="LAMIAE BEZZAZ" userId="f9bc3cc0-8e1c-4944-afa8-b4b36bbf20e1" providerId="ADAL" clId="{BE92A477-108B-451E-A91D-84B3C09B56A7}" dt="2025-12-10T20:07:31.731" v="871" actId="20577"/>
        <pc:sldMkLst>
          <pc:docMk/>
          <pc:sldMk cId="2683731368" sldId="1069"/>
        </pc:sldMkLst>
        <pc:spChg chg="mod">
          <ac:chgData name="LAMIAE BEZZAZ" userId="f9bc3cc0-8e1c-4944-afa8-b4b36bbf20e1" providerId="ADAL" clId="{BE92A477-108B-451E-A91D-84B3C09B56A7}" dt="2025-12-10T20:07:31.731" v="871" actId="20577"/>
          <ac:spMkLst>
            <pc:docMk/>
            <pc:sldMk cId="2683731368" sldId="1069"/>
            <ac:spMk id="2" creationId="{E7BB7C51-F9C8-43A6-BBF5-3279FD5FC999}"/>
          </ac:spMkLst>
        </pc:spChg>
      </pc:sldChg>
      <pc:sldChg chg="addSp delSp modSp delAnim modAnim">
        <pc:chgData name="LAMIAE BEZZAZ" userId="f9bc3cc0-8e1c-4944-afa8-b4b36bbf20e1" providerId="ADAL" clId="{BE92A477-108B-451E-A91D-84B3C09B56A7}" dt="2025-12-13T20:12:38.939" v="1552" actId="21"/>
        <pc:sldMkLst>
          <pc:docMk/>
          <pc:sldMk cId="1323410673" sldId="1070"/>
        </pc:sldMkLst>
        <pc:spChg chg="mod">
          <ac:chgData name="LAMIAE BEZZAZ" userId="f9bc3cc0-8e1c-4944-afa8-b4b36bbf20e1" providerId="ADAL" clId="{BE92A477-108B-451E-A91D-84B3C09B56A7}" dt="2025-12-13T20:00:50.900" v="1469" actId="20577"/>
          <ac:spMkLst>
            <pc:docMk/>
            <pc:sldMk cId="1323410673" sldId="1070"/>
            <ac:spMk id="6" creationId="{27288B00-D2AB-6FEB-742B-42C187A55BB1}"/>
          </ac:spMkLst>
        </pc:spChg>
        <pc:picChg chg="add del mod">
          <ac:chgData name="LAMIAE BEZZAZ" userId="f9bc3cc0-8e1c-4944-afa8-b4b36bbf20e1" providerId="ADAL" clId="{BE92A477-108B-451E-A91D-84B3C09B56A7}" dt="2025-12-13T20:12:38.939" v="1552" actId="21"/>
          <ac:picMkLst>
            <pc:docMk/>
            <pc:sldMk cId="1323410673" sldId="1070"/>
            <ac:picMk id="2" creationId="{888A2EDD-3701-406D-99BD-6D66F1283F5E}"/>
          </ac:picMkLst>
        </pc:picChg>
        <pc:picChg chg="add mod modCrop">
          <ac:chgData name="LAMIAE BEZZAZ" userId="f9bc3cc0-8e1c-4944-afa8-b4b36bbf20e1" providerId="ADAL" clId="{BE92A477-108B-451E-A91D-84B3C09B56A7}" dt="2025-12-13T20:12:07.001" v="1550" actId="1076"/>
          <ac:picMkLst>
            <pc:docMk/>
            <pc:sldMk cId="1323410673" sldId="1070"/>
            <ac:picMk id="3" creationId="{4F4DD667-1ABE-404A-B624-9A204267E057}"/>
          </ac:picMkLst>
        </pc:picChg>
        <pc:picChg chg="del">
          <ac:chgData name="LAMIAE BEZZAZ" userId="f9bc3cc0-8e1c-4944-afa8-b4b36bbf20e1" providerId="ADAL" clId="{BE92A477-108B-451E-A91D-84B3C09B56A7}" dt="2025-12-13T20:00:45.958" v="1468" actId="478"/>
          <ac:picMkLst>
            <pc:docMk/>
            <pc:sldMk cId="1323410673" sldId="1070"/>
            <ac:picMk id="10" creationId="{B2875C8B-3F3D-47BC-8416-3AB0AD4F18A9}"/>
          </ac:picMkLst>
        </pc:picChg>
      </pc:sldChg>
      <pc:sldChg chg="del">
        <pc:chgData name="LAMIAE BEZZAZ" userId="f9bc3cc0-8e1c-4944-afa8-b4b36bbf20e1" providerId="ADAL" clId="{BE92A477-108B-451E-A91D-84B3C09B56A7}" dt="2025-12-13T20:13:30.935" v="1559" actId="47"/>
        <pc:sldMkLst>
          <pc:docMk/>
          <pc:sldMk cId="3172804082" sldId="1071"/>
        </pc:sldMkLst>
      </pc:sldChg>
      <pc:sldChg chg="del">
        <pc:chgData name="LAMIAE BEZZAZ" userId="f9bc3cc0-8e1c-4944-afa8-b4b36bbf20e1" providerId="ADAL" clId="{BE92A477-108B-451E-A91D-84B3C09B56A7}" dt="2025-12-13T20:13:34.222" v="1560" actId="47"/>
        <pc:sldMkLst>
          <pc:docMk/>
          <pc:sldMk cId="525270713" sldId="1072"/>
        </pc:sldMkLst>
      </pc:sldChg>
      <pc:sldChg chg="addSp delSp modSp">
        <pc:chgData name="LAMIAE BEZZAZ" userId="f9bc3cc0-8e1c-4944-afa8-b4b36bbf20e1" providerId="ADAL" clId="{BE92A477-108B-451E-A91D-84B3C09B56A7}" dt="2025-12-10T20:33:45.909" v="1196" actId="1076"/>
        <pc:sldMkLst>
          <pc:docMk/>
          <pc:sldMk cId="2162911455" sldId="1076"/>
        </pc:sldMkLst>
        <pc:picChg chg="del">
          <ac:chgData name="LAMIAE BEZZAZ" userId="f9bc3cc0-8e1c-4944-afa8-b4b36bbf20e1" providerId="ADAL" clId="{BE92A477-108B-451E-A91D-84B3C09B56A7}" dt="2025-12-10T20:08:00.916" v="875" actId="478"/>
          <ac:picMkLst>
            <pc:docMk/>
            <pc:sldMk cId="2162911455" sldId="1076"/>
            <ac:picMk id="7" creationId="{FCC6956E-E212-41BE-BEE8-F74A168972A3}"/>
          </ac:picMkLst>
        </pc:picChg>
        <pc:picChg chg="add mod">
          <ac:chgData name="LAMIAE BEZZAZ" userId="f9bc3cc0-8e1c-4944-afa8-b4b36bbf20e1" providerId="ADAL" clId="{BE92A477-108B-451E-A91D-84B3C09B56A7}" dt="2025-12-10T20:33:45.909" v="1196" actId="1076"/>
          <ac:picMkLst>
            <pc:docMk/>
            <pc:sldMk cId="2162911455" sldId="1076"/>
            <ac:picMk id="8" creationId="{5DF96D6E-36D4-4AC4-A98D-A727A43F7099}"/>
          </ac:picMkLst>
        </pc:picChg>
      </pc:sldChg>
      <pc:sldChg chg="addSp delSp modSp">
        <pc:chgData name="LAMIAE BEZZAZ" userId="f9bc3cc0-8e1c-4944-afa8-b4b36bbf20e1" providerId="ADAL" clId="{BE92A477-108B-451E-A91D-84B3C09B56A7}" dt="2025-12-13T19:43:13.214" v="1283" actId="1076"/>
        <pc:sldMkLst>
          <pc:docMk/>
          <pc:sldMk cId="3379273093" sldId="1077"/>
        </pc:sldMkLst>
        <pc:spChg chg="mod">
          <ac:chgData name="LAMIAE BEZZAZ" userId="f9bc3cc0-8e1c-4944-afa8-b4b36bbf20e1" providerId="ADAL" clId="{BE92A477-108B-451E-A91D-84B3C09B56A7}" dt="2025-12-13T19:43:04.542" v="1272" actId="20577"/>
          <ac:spMkLst>
            <pc:docMk/>
            <pc:sldMk cId="3379273093" sldId="1077"/>
            <ac:spMk id="2" creationId="{1BC69AFD-2F67-A48B-BF4F-A2B2DA0F9A2F}"/>
          </ac:spMkLst>
        </pc:spChg>
        <pc:spChg chg="mod">
          <ac:chgData name="LAMIAE BEZZAZ" userId="f9bc3cc0-8e1c-4944-afa8-b4b36bbf20e1" providerId="ADAL" clId="{BE92A477-108B-451E-A91D-84B3C09B56A7}" dt="2025-12-13T19:43:13.214" v="1283" actId="1076"/>
          <ac:spMkLst>
            <pc:docMk/>
            <pc:sldMk cId="3379273093" sldId="1077"/>
            <ac:spMk id="3" creationId="{694D652D-1754-DE5E-BB8E-CC8167D6FCB4}"/>
          </ac:spMkLst>
        </pc:spChg>
        <pc:picChg chg="add mod">
          <ac:chgData name="LAMIAE BEZZAZ" userId="f9bc3cc0-8e1c-4944-afa8-b4b36bbf20e1" providerId="ADAL" clId="{BE92A477-108B-451E-A91D-84B3C09B56A7}" dt="2025-12-10T20:31:20.642" v="1082" actId="1076"/>
          <ac:picMkLst>
            <pc:docMk/>
            <pc:sldMk cId="3379273093" sldId="1077"/>
            <ac:picMk id="8" creationId="{8EBEDF63-9632-4054-9CD9-27698AB87331}"/>
          </ac:picMkLst>
        </pc:picChg>
        <pc:picChg chg="del">
          <ac:chgData name="LAMIAE BEZZAZ" userId="f9bc3cc0-8e1c-4944-afa8-b4b36bbf20e1" providerId="ADAL" clId="{BE92A477-108B-451E-A91D-84B3C09B56A7}" dt="2025-12-10T20:29:13.186" v="993" actId="478"/>
          <ac:picMkLst>
            <pc:docMk/>
            <pc:sldMk cId="3379273093" sldId="1077"/>
            <ac:picMk id="9" creationId="{018DF5D4-8D04-4013-BD55-41852023C5BC}"/>
          </ac:picMkLst>
        </pc:picChg>
      </pc:sldChg>
      <pc:sldChg chg="addSp delSp modSp">
        <pc:chgData name="LAMIAE BEZZAZ" userId="f9bc3cc0-8e1c-4944-afa8-b4b36bbf20e1" providerId="ADAL" clId="{BE92A477-108B-451E-A91D-84B3C09B56A7}" dt="2025-12-10T20:33:06.279" v="1192" actId="20577"/>
        <pc:sldMkLst>
          <pc:docMk/>
          <pc:sldMk cId="2044150651" sldId="1078"/>
        </pc:sldMkLst>
        <pc:spChg chg="mod">
          <ac:chgData name="LAMIAE BEZZAZ" userId="f9bc3cc0-8e1c-4944-afa8-b4b36bbf20e1" providerId="ADAL" clId="{BE92A477-108B-451E-A91D-84B3C09B56A7}" dt="2025-12-10T20:33:06.279" v="1192" actId="20577"/>
          <ac:spMkLst>
            <pc:docMk/>
            <pc:sldMk cId="2044150651" sldId="1078"/>
            <ac:spMk id="2" creationId="{96D3721A-A15D-CCAD-F21C-3D0F24A62A3F}"/>
          </ac:spMkLst>
        </pc:spChg>
        <pc:spChg chg="mod">
          <ac:chgData name="LAMIAE BEZZAZ" userId="f9bc3cc0-8e1c-4944-afa8-b4b36bbf20e1" providerId="ADAL" clId="{BE92A477-108B-451E-A91D-84B3C09B56A7}" dt="2025-12-10T20:33:00.152" v="1183" actId="14100"/>
          <ac:spMkLst>
            <pc:docMk/>
            <pc:sldMk cId="2044150651" sldId="1078"/>
            <ac:spMk id="3" creationId="{10C0977E-4726-BD3D-DAC2-079F9527B7A7}"/>
          </ac:spMkLst>
        </pc:spChg>
        <pc:picChg chg="del">
          <ac:chgData name="LAMIAE BEZZAZ" userId="f9bc3cc0-8e1c-4944-afa8-b4b36bbf20e1" providerId="ADAL" clId="{BE92A477-108B-451E-A91D-84B3C09B56A7}" dt="2025-12-10T20:27:55.495" v="908" actId="478"/>
          <ac:picMkLst>
            <pc:docMk/>
            <pc:sldMk cId="2044150651" sldId="1078"/>
            <ac:picMk id="8" creationId="{14BE01F8-A2A0-4F8F-BF1F-56ED9A190A02}"/>
          </ac:picMkLst>
        </pc:picChg>
        <pc:picChg chg="add del">
          <ac:chgData name="LAMIAE BEZZAZ" userId="f9bc3cc0-8e1c-4944-afa8-b4b36bbf20e1" providerId="ADAL" clId="{BE92A477-108B-451E-A91D-84B3C09B56A7}" dt="2025-12-10T20:28:09.333" v="910" actId="478"/>
          <ac:picMkLst>
            <pc:docMk/>
            <pc:sldMk cId="2044150651" sldId="1078"/>
            <ac:picMk id="9" creationId="{90AD66F9-01A2-4DC1-98C7-144BE69927DF}"/>
          </ac:picMkLst>
        </pc:picChg>
        <pc:picChg chg="add mod">
          <ac:chgData name="LAMIAE BEZZAZ" userId="f9bc3cc0-8e1c-4944-afa8-b4b36bbf20e1" providerId="ADAL" clId="{BE92A477-108B-451E-A91D-84B3C09B56A7}" dt="2025-12-10T20:32:44.864" v="1171" actId="12788"/>
          <ac:picMkLst>
            <pc:docMk/>
            <pc:sldMk cId="2044150651" sldId="1078"/>
            <ac:picMk id="10" creationId="{3C3A9376-4497-4D0D-9C03-DF2BFFA56934}"/>
          </ac:picMkLst>
        </pc:picChg>
      </pc:sldChg>
      <pc:sldChg chg="addSp delSp modSp">
        <pc:chgData name="LAMIAE BEZZAZ" userId="f9bc3cc0-8e1c-4944-afa8-b4b36bbf20e1" providerId="ADAL" clId="{BE92A477-108B-451E-A91D-84B3C09B56A7}" dt="2025-12-13T19:42:55.259" v="1262" actId="14100"/>
        <pc:sldMkLst>
          <pc:docMk/>
          <pc:sldMk cId="328453961" sldId="1079"/>
        </pc:sldMkLst>
        <pc:spChg chg="mod">
          <ac:chgData name="LAMIAE BEZZAZ" userId="f9bc3cc0-8e1c-4944-afa8-b4b36bbf20e1" providerId="ADAL" clId="{BE92A477-108B-451E-A91D-84B3C09B56A7}" dt="2025-12-13T19:42:42.199" v="1249" actId="20577"/>
          <ac:spMkLst>
            <pc:docMk/>
            <pc:sldMk cId="328453961" sldId="1079"/>
            <ac:spMk id="2" creationId="{BE57660D-8451-A15B-0177-4FFF11974E5A}"/>
          </ac:spMkLst>
        </pc:spChg>
        <pc:spChg chg="mod">
          <ac:chgData name="LAMIAE BEZZAZ" userId="f9bc3cc0-8e1c-4944-afa8-b4b36bbf20e1" providerId="ADAL" clId="{BE92A477-108B-451E-A91D-84B3C09B56A7}" dt="2025-12-13T19:42:55.259" v="1262" actId="14100"/>
          <ac:spMkLst>
            <pc:docMk/>
            <pc:sldMk cId="328453961" sldId="1079"/>
            <ac:spMk id="3" creationId="{801FE051-CFF5-59BE-80D2-99BA4E944660}"/>
          </ac:spMkLst>
        </pc:spChg>
        <pc:picChg chg="del">
          <ac:chgData name="LAMIAE BEZZAZ" userId="f9bc3cc0-8e1c-4944-afa8-b4b36bbf20e1" providerId="ADAL" clId="{BE92A477-108B-451E-A91D-84B3C09B56A7}" dt="2025-12-10T20:28:20.751" v="912" actId="478"/>
          <ac:picMkLst>
            <pc:docMk/>
            <pc:sldMk cId="328453961" sldId="1079"/>
            <ac:picMk id="7" creationId="{D0230332-1F92-40C2-B981-DD4992C20BF2}"/>
          </ac:picMkLst>
        </pc:picChg>
        <pc:picChg chg="add mod">
          <ac:chgData name="LAMIAE BEZZAZ" userId="f9bc3cc0-8e1c-4944-afa8-b4b36bbf20e1" providerId="ADAL" clId="{BE92A477-108B-451E-A91D-84B3C09B56A7}" dt="2025-12-10T20:31:53.954" v="1165" actId="1076"/>
          <ac:picMkLst>
            <pc:docMk/>
            <pc:sldMk cId="328453961" sldId="1079"/>
            <ac:picMk id="8" creationId="{E36C9B3C-665F-4AAA-9ED7-E9E4EFB81CA6}"/>
          </ac:picMkLst>
        </pc:picChg>
      </pc:sldChg>
      <pc:sldChg chg="addSp delSp modSp">
        <pc:chgData name="LAMIAE BEZZAZ" userId="f9bc3cc0-8e1c-4944-afa8-b4b36bbf20e1" providerId="ADAL" clId="{BE92A477-108B-451E-A91D-84B3C09B56A7}" dt="2025-12-13T20:31:20.950" v="2313"/>
        <pc:sldMkLst>
          <pc:docMk/>
          <pc:sldMk cId="977773816" sldId="1080"/>
        </pc:sldMkLst>
        <pc:spChg chg="mod">
          <ac:chgData name="LAMIAE BEZZAZ" userId="f9bc3cc0-8e1c-4944-afa8-b4b36bbf20e1" providerId="ADAL" clId="{BE92A477-108B-451E-A91D-84B3C09B56A7}" dt="2025-12-13T20:31:15.510" v="2312"/>
          <ac:spMkLst>
            <pc:docMk/>
            <pc:sldMk cId="977773816" sldId="1080"/>
            <ac:spMk id="5" creationId="{A52928B7-E6E6-4289-86AF-6860A5F45B61}"/>
          </ac:spMkLst>
        </pc:spChg>
        <pc:spChg chg="mod">
          <ac:chgData name="LAMIAE BEZZAZ" userId="f9bc3cc0-8e1c-4944-afa8-b4b36bbf20e1" providerId="ADAL" clId="{BE92A477-108B-451E-A91D-84B3C09B56A7}" dt="2025-12-13T20:31:20.950" v="2313"/>
          <ac:spMkLst>
            <pc:docMk/>
            <pc:sldMk cId="977773816" sldId="1080"/>
            <ac:spMk id="7" creationId="{D3BAEB3E-2721-3977-0775-E0FD2EC51029}"/>
          </ac:spMkLst>
        </pc:spChg>
        <pc:picChg chg="del">
          <ac:chgData name="LAMIAE BEZZAZ" userId="f9bc3cc0-8e1c-4944-afa8-b4b36bbf20e1" providerId="ADAL" clId="{BE92A477-108B-451E-A91D-84B3C09B56A7}" dt="2025-12-13T20:31:00.125" v="2310" actId="478"/>
          <ac:picMkLst>
            <pc:docMk/>
            <pc:sldMk cId="977773816" sldId="1080"/>
            <ac:picMk id="6" creationId="{12E72FE3-F5B0-4ADE-9723-A8AC4339A9A1}"/>
          </ac:picMkLst>
        </pc:picChg>
        <pc:picChg chg="add">
          <ac:chgData name="LAMIAE BEZZAZ" userId="f9bc3cc0-8e1c-4944-afa8-b4b36bbf20e1" providerId="ADAL" clId="{BE92A477-108B-451E-A91D-84B3C09B56A7}" dt="2025-12-13T20:31:01.555" v="2311"/>
          <ac:picMkLst>
            <pc:docMk/>
            <pc:sldMk cId="977773816" sldId="1080"/>
            <ac:picMk id="8" creationId="{221F4948-FF1A-4C86-8D0B-8F7895ED4281}"/>
          </ac:picMkLst>
        </pc:picChg>
      </pc:sldChg>
      <pc:sldChg chg="addSp delSp modSp">
        <pc:chgData name="LAMIAE BEZZAZ" userId="f9bc3cc0-8e1c-4944-afa8-b4b36bbf20e1" providerId="ADAL" clId="{BE92A477-108B-451E-A91D-84B3C09B56A7}" dt="2025-12-13T20:34:57.806" v="2395"/>
        <pc:sldMkLst>
          <pc:docMk/>
          <pc:sldMk cId="3423127103" sldId="1081"/>
        </pc:sldMkLst>
        <pc:spChg chg="del">
          <ac:chgData name="LAMIAE BEZZAZ" userId="f9bc3cc0-8e1c-4944-afa8-b4b36bbf20e1" providerId="ADAL" clId="{BE92A477-108B-451E-A91D-84B3C09B56A7}" dt="2025-12-13T20:30:55.519" v="2309" actId="478"/>
          <ac:spMkLst>
            <pc:docMk/>
            <pc:sldMk cId="3423127103" sldId="1081"/>
            <ac:spMk id="2" creationId="{7BE4AAED-ABE6-2BE7-1028-B50731BE613E}"/>
          </ac:spMkLst>
        </pc:spChg>
        <pc:spChg chg="mod">
          <ac:chgData name="LAMIAE BEZZAZ" userId="f9bc3cc0-8e1c-4944-afa8-b4b36bbf20e1" providerId="ADAL" clId="{BE92A477-108B-451E-A91D-84B3C09B56A7}" dt="2025-12-13T20:27:49.838" v="2005"/>
          <ac:spMkLst>
            <pc:docMk/>
            <pc:sldMk cId="3423127103" sldId="1081"/>
            <ac:spMk id="7" creationId="{FB0D8CCF-4437-1C6A-EFF0-9EAE6AD99EB9}"/>
          </ac:spMkLst>
        </pc:spChg>
        <pc:spChg chg="add mod">
          <ac:chgData name="LAMIAE BEZZAZ" userId="f9bc3cc0-8e1c-4944-afa8-b4b36bbf20e1" providerId="ADAL" clId="{BE92A477-108B-451E-A91D-84B3C09B56A7}" dt="2025-12-13T20:34:57.806" v="2395"/>
          <ac:spMkLst>
            <pc:docMk/>
            <pc:sldMk cId="3423127103" sldId="1081"/>
            <ac:spMk id="8" creationId="{5EBD365E-D318-4F7B-A139-CB05FD588E3A}"/>
          </ac:spMkLst>
        </pc:spChg>
        <pc:picChg chg="add mod">
          <ac:chgData name="LAMIAE BEZZAZ" userId="f9bc3cc0-8e1c-4944-afa8-b4b36bbf20e1" providerId="ADAL" clId="{BE92A477-108B-451E-A91D-84B3C09B56A7}" dt="2025-12-13T20:30:51.666" v="2308" actId="1076"/>
          <ac:picMkLst>
            <pc:docMk/>
            <pc:sldMk cId="3423127103" sldId="1081"/>
            <ac:picMk id="3" creationId="{3F3A4F01-4ED3-4709-9128-E0D5CDA36F22}"/>
          </ac:picMkLst>
        </pc:picChg>
        <pc:picChg chg="del">
          <ac:chgData name="LAMIAE BEZZAZ" userId="f9bc3cc0-8e1c-4944-afa8-b4b36bbf20e1" providerId="ADAL" clId="{BE92A477-108B-451E-A91D-84B3C09B56A7}" dt="2025-12-13T20:27:01.897" v="2003" actId="478"/>
          <ac:picMkLst>
            <pc:docMk/>
            <pc:sldMk cId="3423127103" sldId="1081"/>
            <ac:picMk id="6" creationId="{0274EEB4-70BB-4A9C-9F02-68BA0FDC07C5}"/>
          </ac:picMkLst>
        </pc:picChg>
      </pc:sldChg>
      <pc:sldChg chg="modSp">
        <pc:chgData name="LAMIAE BEZZAZ" userId="f9bc3cc0-8e1c-4944-afa8-b4b36bbf20e1" providerId="ADAL" clId="{BE92A477-108B-451E-A91D-84B3C09B56A7}" dt="2025-12-10T19:46:53.051" v="517" actId="20577"/>
        <pc:sldMkLst>
          <pc:docMk/>
          <pc:sldMk cId="3176499829" sldId="1083"/>
        </pc:sldMkLst>
        <pc:spChg chg="mod">
          <ac:chgData name="LAMIAE BEZZAZ" userId="f9bc3cc0-8e1c-4944-afa8-b4b36bbf20e1" providerId="ADAL" clId="{BE92A477-108B-451E-A91D-84B3C09B56A7}" dt="2025-12-10T19:46:53.051" v="517" actId="20577"/>
          <ac:spMkLst>
            <pc:docMk/>
            <pc:sldMk cId="3176499829" sldId="1083"/>
            <ac:spMk id="2" creationId="{C81F522B-CA02-0CD8-7E76-4C1E589E52C2}"/>
          </ac:spMkLst>
        </pc:spChg>
        <pc:spChg chg="mod">
          <ac:chgData name="LAMIAE BEZZAZ" userId="f9bc3cc0-8e1c-4944-afa8-b4b36bbf20e1" providerId="ADAL" clId="{BE92A477-108B-451E-A91D-84B3C09B56A7}" dt="2025-12-10T19:46:47.464" v="510" actId="2711"/>
          <ac:spMkLst>
            <pc:docMk/>
            <pc:sldMk cId="3176499829" sldId="1083"/>
            <ac:spMk id="3" creationId="{A569652D-D9CB-FF37-150E-D6AFDD9A883D}"/>
          </ac:spMkLst>
        </pc:spChg>
      </pc:sldChg>
      <pc:sldChg chg="modSp">
        <pc:chgData name="LAMIAE BEZZAZ" userId="f9bc3cc0-8e1c-4944-afa8-b4b36bbf20e1" providerId="ADAL" clId="{BE92A477-108B-451E-A91D-84B3C09B56A7}" dt="2025-12-10T19:47:52.399" v="523" actId="1076"/>
        <pc:sldMkLst>
          <pc:docMk/>
          <pc:sldMk cId="1400796822" sldId="1085"/>
        </pc:sldMkLst>
        <pc:spChg chg="mod">
          <ac:chgData name="LAMIAE BEZZAZ" userId="f9bc3cc0-8e1c-4944-afa8-b4b36bbf20e1" providerId="ADAL" clId="{BE92A477-108B-451E-A91D-84B3C09B56A7}" dt="2025-12-10T19:47:52.399" v="523" actId="1076"/>
          <ac:spMkLst>
            <pc:docMk/>
            <pc:sldMk cId="1400796822" sldId="1085"/>
            <ac:spMk id="5" creationId="{884F7210-2A1D-8B71-B600-47BEC1A42592}"/>
          </ac:spMkLst>
        </pc:spChg>
      </pc:sldChg>
      <pc:sldChg chg="modSp add del">
        <pc:chgData name="LAMIAE BEZZAZ" userId="f9bc3cc0-8e1c-4944-afa8-b4b36bbf20e1" providerId="ADAL" clId="{BE92A477-108B-451E-A91D-84B3C09B56A7}" dt="2025-12-10T19:49:18.837" v="550" actId="255"/>
        <pc:sldMkLst>
          <pc:docMk/>
          <pc:sldMk cId="2476112078" sldId="1086"/>
        </pc:sldMkLst>
        <pc:spChg chg="mod">
          <ac:chgData name="LAMIAE BEZZAZ" userId="f9bc3cc0-8e1c-4944-afa8-b4b36bbf20e1" providerId="ADAL" clId="{BE92A477-108B-451E-A91D-84B3C09B56A7}" dt="2025-12-10T19:48:55.165" v="546" actId="20577"/>
          <ac:spMkLst>
            <pc:docMk/>
            <pc:sldMk cId="2476112078" sldId="1086"/>
            <ac:spMk id="2" creationId="{8C8135D7-D64D-132B-A68B-64858D5B4C0F}"/>
          </ac:spMkLst>
        </pc:spChg>
        <pc:spChg chg="mod">
          <ac:chgData name="LAMIAE BEZZAZ" userId="f9bc3cc0-8e1c-4944-afa8-b4b36bbf20e1" providerId="ADAL" clId="{BE92A477-108B-451E-A91D-84B3C09B56A7}" dt="2025-12-10T19:49:18.837" v="550" actId="255"/>
          <ac:spMkLst>
            <pc:docMk/>
            <pc:sldMk cId="2476112078" sldId="1086"/>
            <ac:spMk id="7" creationId="{1FAA5A28-F6AF-29EB-A560-9DFA0644ABF7}"/>
          </ac:spMkLst>
        </pc:spChg>
      </pc:sldChg>
      <pc:sldChg chg="modSp">
        <pc:chgData name="LAMIAE BEZZAZ" userId="f9bc3cc0-8e1c-4944-afa8-b4b36bbf20e1" providerId="ADAL" clId="{BE92A477-108B-451E-A91D-84B3C09B56A7}" dt="2025-12-10T19:52:21.391" v="553" actId="207"/>
        <pc:sldMkLst>
          <pc:docMk/>
          <pc:sldMk cId="3776510135" sldId="1088"/>
        </pc:sldMkLst>
        <pc:spChg chg="mod">
          <ac:chgData name="LAMIAE BEZZAZ" userId="f9bc3cc0-8e1c-4944-afa8-b4b36bbf20e1" providerId="ADAL" clId="{BE92A477-108B-451E-A91D-84B3C09B56A7}" dt="2025-12-10T19:52:21.391" v="553" actId="207"/>
          <ac:spMkLst>
            <pc:docMk/>
            <pc:sldMk cId="3776510135" sldId="1088"/>
            <ac:spMk id="3" creationId="{F8EEFCCC-91F9-EBD8-0413-851372ED2EB1}"/>
          </ac:spMkLst>
        </pc:spChg>
      </pc:sldChg>
      <pc:sldChg chg="modSp">
        <pc:chgData name="LAMIAE BEZZAZ" userId="f9bc3cc0-8e1c-4944-afa8-b4b36bbf20e1" providerId="ADAL" clId="{BE92A477-108B-451E-A91D-84B3C09B56A7}" dt="2025-12-10T20:07:53.507" v="874" actId="20577"/>
        <pc:sldMkLst>
          <pc:docMk/>
          <pc:sldMk cId="2886527163" sldId="1089"/>
        </pc:sldMkLst>
        <pc:spChg chg="mod">
          <ac:chgData name="LAMIAE BEZZAZ" userId="f9bc3cc0-8e1c-4944-afa8-b4b36bbf20e1" providerId="ADAL" clId="{BE92A477-108B-451E-A91D-84B3C09B56A7}" dt="2025-12-10T20:05:13.509" v="838" actId="20577"/>
          <ac:spMkLst>
            <pc:docMk/>
            <pc:sldMk cId="2886527163" sldId="1089"/>
            <ac:spMk id="3" creationId="{3F8740FB-AFCD-4542-2502-0129C9CEA80C}"/>
          </ac:spMkLst>
        </pc:spChg>
        <pc:spChg chg="mod">
          <ac:chgData name="LAMIAE BEZZAZ" userId="f9bc3cc0-8e1c-4944-afa8-b4b36bbf20e1" providerId="ADAL" clId="{BE92A477-108B-451E-A91D-84B3C09B56A7}" dt="2025-12-10T20:07:53.507" v="874" actId="20577"/>
          <ac:spMkLst>
            <pc:docMk/>
            <pc:sldMk cId="2886527163" sldId="1089"/>
            <ac:spMk id="7" creationId="{563A357D-BB94-A4DB-C358-74677FB8C5B1}"/>
          </ac:spMkLst>
        </pc:spChg>
      </pc:sldChg>
      <pc:sldChg chg="addSp delSp">
        <pc:chgData name="LAMIAE BEZZAZ" userId="f9bc3cc0-8e1c-4944-afa8-b4b36bbf20e1" providerId="ADAL" clId="{BE92A477-108B-451E-A91D-84B3C09B56A7}" dt="2025-12-10T19:43:51.204" v="337"/>
        <pc:sldMkLst>
          <pc:docMk/>
          <pc:sldMk cId="1768681277" sldId="1090"/>
        </pc:sldMkLst>
        <pc:grpChg chg="del">
          <ac:chgData name="LAMIAE BEZZAZ" userId="f9bc3cc0-8e1c-4944-afa8-b4b36bbf20e1" providerId="ADAL" clId="{BE92A477-108B-451E-A91D-84B3C09B56A7}" dt="2025-12-10T19:43:50.559" v="336" actId="478"/>
          <ac:grpSpMkLst>
            <pc:docMk/>
            <pc:sldMk cId="1768681277" sldId="1090"/>
            <ac:grpSpMk id="5" creationId="{E0470880-EA14-4933-9AD0-D899AE6CC1A9}"/>
          </ac:grpSpMkLst>
        </pc:grpChg>
        <pc:grpChg chg="add">
          <ac:chgData name="LAMIAE BEZZAZ" userId="f9bc3cc0-8e1c-4944-afa8-b4b36bbf20e1" providerId="ADAL" clId="{BE92A477-108B-451E-A91D-84B3C09B56A7}" dt="2025-12-10T19:43:51.204" v="337"/>
          <ac:grpSpMkLst>
            <pc:docMk/>
            <pc:sldMk cId="1768681277" sldId="1090"/>
            <ac:grpSpMk id="12" creationId="{BAAAA505-3C29-4D07-BF07-BC416BAB5F06}"/>
          </ac:grpSpMkLst>
        </pc:grpChg>
      </pc:sldChg>
      <pc:sldChg chg="addSp delSp">
        <pc:chgData name="LAMIAE BEZZAZ" userId="f9bc3cc0-8e1c-4944-afa8-b4b36bbf20e1" providerId="ADAL" clId="{BE92A477-108B-451E-A91D-84B3C09B56A7}" dt="2025-12-10T21:02:56.847" v="1217"/>
        <pc:sldMkLst>
          <pc:docMk/>
          <pc:sldMk cId="2176810524" sldId="1091"/>
        </pc:sldMkLst>
        <pc:grpChg chg="add">
          <ac:chgData name="LAMIAE BEZZAZ" userId="f9bc3cc0-8e1c-4944-afa8-b4b36bbf20e1" providerId="ADAL" clId="{BE92A477-108B-451E-A91D-84B3C09B56A7}" dt="2025-12-10T21:02:56.847" v="1217"/>
          <ac:grpSpMkLst>
            <pc:docMk/>
            <pc:sldMk cId="2176810524" sldId="1091"/>
            <ac:grpSpMk id="6" creationId="{757C6E57-6BCD-494D-AF98-FCD7D76A7078}"/>
          </ac:grpSpMkLst>
        </pc:grpChg>
        <pc:picChg chg="del">
          <ac:chgData name="LAMIAE BEZZAZ" userId="f9bc3cc0-8e1c-4944-afa8-b4b36bbf20e1" providerId="ADAL" clId="{BE92A477-108B-451E-A91D-84B3C09B56A7}" dt="2025-12-10T21:02:55.690" v="1216" actId="478"/>
          <ac:picMkLst>
            <pc:docMk/>
            <pc:sldMk cId="2176810524" sldId="1091"/>
            <ac:picMk id="10" creationId="{5D6BE7B2-1994-2ADC-5405-25291DC2B937}"/>
          </ac:picMkLst>
        </pc:picChg>
      </pc:sldChg>
      <pc:sldChg chg="addSp delSp">
        <pc:chgData name="LAMIAE BEZZAZ" userId="f9bc3cc0-8e1c-4944-afa8-b4b36bbf20e1" providerId="ADAL" clId="{BE92A477-108B-451E-A91D-84B3C09B56A7}" dt="2025-12-10T21:02:32.075" v="1212"/>
        <pc:sldMkLst>
          <pc:docMk/>
          <pc:sldMk cId="2126992960" sldId="1092"/>
        </pc:sldMkLst>
        <pc:grpChg chg="add">
          <ac:chgData name="LAMIAE BEZZAZ" userId="f9bc3cc0-8e1c-4944-afa8-b4b36bbf20e1" providerId="ADAL" clId="{BE92A477-108B-451E-A91D-84B3C09B56A7}" dt="2025-12-10T21:02:32.075" v="1212"/>
          <ac:grpSpMkLst>
            <pc:docMk/>
            <pc:sldMk cId="2126992960" sldId="1092"/>
            <ac:grpSpMk id="6" creationId="{803EC7EF-8C20-47EE-A00D-41ADDFEB4FA0}"/>
          </ac:grpSpMkLst>
        </pc:grpChg>
        <pc:picChg chg="del">
          <ac:chgData name="LAMIAE BEZZAZ" userId="f9bc3cc0-8e1c-4944-afa8-b4b36bbf20e1" providerId="ADAL" clId="{BE92A477-108B-451E-A91D-84B3C09B56A7}" dt="2025-12-10T21:02:30.322" v="1211" actId="478"/>
          <ac:picMkLst>
            <pc:docMk/>
            <pc:sldMk cId="2126992960" sldId="1092"/>
            <ac:picMk id="10" creationId="{9EA7E8FC-2769-D856-300A-9592772534B4}"/>
          </ac:picMkLst>
        </pc:picChg>
      </pc:sldChg>
      <pc:sldChg chg="addSp delSp modSp delAnim modAnim">
        <pc:chgData name="LAMIAE BEZZAZ" userId="f9bc3cc0-8e1c-4944-afa8-b4b36bbf20e1" providerId="ADAL" clId="{BE92A477-108B-451E-A91D-84B3C09B56A7}" dt="2025-12-13T20:14:10.318" v="1569"/>
        <pc:sldMkLst>
          <pc:docMk/>
          <pc:sldMk cId="235785601" sldId="1106"/>
        </pc:sldMkLst>
        <pc:picChg chg="del">
          <ac:chgData name="LAMIAE BEZZAZ" userId="f9bc3cc0-8e1c-4944-afa8-b4b36bbf20e1" providerId="ADAL" clId="{BE92A477-108B-451E-A91D-84B3C09B56A7}" dt="2025-12-13T20:13:38.668" v="1561" actId="478"/>
          <ac:picMkLst>
            <pc:docMk/>
            <pc:sldMk cId="235785601" sldId="1106"/>
            <ac:picMk id="6" creationId="{33D7AA5D-591B-42FC-B378-D5A783A9190E}"/>
          </ac:picMkLst>
        </pc:picChg>
        <pc:picChg chg="add mod">
          <ac:chgData name="LAMIAE BEZZAZ" userId="f9bc3cc0-8e1c-4944-afa8-b4b36bbf20e1" providerId="ADAL" clId="{BE92A477-108B-451E-A91D-84B3C09B56A7}" dt="2025-12-13T20:13:56.449" v="1567" actId="14100"/>
          <ac:picMkLst>
            <pc:docMk/>
            <pc:sldMk cId="235785601" sldId="1106"/>
            <ac:picMk id="7" creationId="{BC9D0573-273D-4C9B-8580-C2F720C9DCD5}"/>
          </ac:picMkLst>
        </pc:picChg>
      </pc:sldChg>
      <pc:sldChg chg="modSp">
        <pc:chgData name="LAMIAE BEZZAZ" userId="f9bc3cc0-8e1c-4944-afa8-b4b36bbf20e1" providerId="ADAL" clId="{BE92A477-108B-451E-A91D-84B3C09B56A7}" dt="2025-12-10T19:52:33.865" v="559" actId="20577"/>
        <pc:sldMkLst>
          <pc:docMk/>
          <pc:sldMk cId="605635380" sldId="1114"/>
        </pc:sldMkLst>
        <pc:spChg chg="mod">
          <ac:chgData name="LAMIAE BEZZAZ" userId="f9bc3cc0-8e1c-4944-afa8-b4b36bbf20e1" providerId="ADAL" clId="{BE92A477-108B-451E-A91D-84B3C09B56A7}" dt="2025-12-10T19:52:33.865" v="559" actId="20577"/>
          <ac:spMkLst>
            <pc:docMk/>
            <pc:sldMk cId="605635380" sldId="1114"/>
            <ac:spMk id="2" creationId="{3796DF73-B0D3-AEAF-E54B-2271D7E977D9}"/>
          </ac:spMkLst>
        </pc:spChg>
        <pc:spChg chg="mod">
          <ac:chgData name="LAMIAE BEZZAZ" userId="f9bc3cc0-8e1c-4944-afa8-b4b36bbf20e1" providerId="ADAL" clId="{BE92A477-108B-451E-A91D-84B3C09B56A7}" dt="2025-12-10T19:52:29.271" v="554" actId="20577"/>
          <ac:spMkLst>
            <pc:docMk/>
            <pc:sldMk cId="605635380" sldId="1114"/>
            <ac:spMk id="10" creationId="{09D23DCC-2150-B2A5-727A-072B6295F561}"/>
          </ac:spMkLst>
        </pc:spChg>
      </pc:sldChg>
      <pc:sldChg chg="modSp">
        <pc:chgData name="LAMIAE BEZZAZ" userId="f9bc3cc0-8e1c-4944-afa8-b4b36bbf20e1" providerId="ADAL" clId="{BE92A477-108B-451E-A91D-84B3C09B56A7}" dt="2025-12-10T19:54:58.800" v="562" actId="207"/>
        <pc:sldMkLst>
          <pc:docMk/>
          <pc:sldMk cId="800156126" sldId="1116"/>
        </pc:sldMkLst>
        <pc:spChg chg="mod">
          <ac:chgData name="LAMIAE BEZZAZ" userId="f9bc3cc0-8e1c-4944-afa8-b4b36bbf20e1" providerId="ADAL" clId="{BE92A477-108B-451E-A91D-84B3C09B56A7}" dt="2025-12-10T19:54:58.800" v="562" actId="207"/>
          <ac:spMkLst>
            <pc:docMk/>
            <pc:sldMk cId="800156126" sldId="1116"/>
            <ac:spMk id="7" creationId="{060442D2-5831-48C4-94E0-D651C0A764DD}"/>
          </ac:spMkLst>
        </pc:spChg>
      </pc:sldChg>
      <pc:sldChg chg="addSp delSp modSp">
        <pc:chgData name="LAMIAE BEZZAZ" userId="f9bc3cc0-8e1c-4944-afa8-b4b36bbf20e1" providerId="ADAL" clId="{BE92A477-108B-451E-A91D-84B3C09B56A7}" dt="2025-12-13T20:34:02.366" v="2386" actId="1076"/>
        <pc:sldMkLst>
          <pc:docMk/>
          <pc:sldMk cId="514564824" sldId="1117"/>
        </pc:sldMkLst>
        <pc:spChg chg="add del mod">
          <ac:chgData name="LAMIAE BEZZAZ" userId="f9bc3cc0-8e1c-4944-afa8-b4b36bbf20e1" providerId="ADAL" clId="{BE92A477-108B-451E-A91D-84B3C09B56A7}" dt="2025-12-13T20:22:47.612" v="1816" actId="478"/>
          <ac:spMkLst>
            <pc:docMk/>
            <pc:sldMk cId="514564824" sldId="1117"/>
            <ac:spMk id="6" creationId="{F316A598-D49F-C083-1708-C89756179E64}"/>
          </ac:spMkLst>
        </pc:spChg>
        <pc:spChg chg="mod">
          <ac:chgData name="LAMIAE BEZZAZ" userId="f9bc3cc0-8e1c-4944-afa8-b4b36bbf20e1" providerId="ADAL" clId="{BE92A477-108B-451E-A91D-84B3C09B56A7}" dt="2025-12-13T20:22:21.889" v="1811"/>
          <ac:spMkLst>
            <pc:docMk/>
            <pc:sldMk cId="514564824" sldId="1117"/>
            <ac:spMk id="7" creationId="{3BAC0D4B-531A-8035-93B5-86A724507A8F}"/>
          </ac:spMkLst>
        </pc:spChg>
        <pc:spChg chg="add mod">
          <ac:chgData name="LAMIAE BEZZAZ" userId="f9bc3cc0-8e1c-4944-afa8-b4b36bbf20e1" providerId="ADAL" clId="{BE92A477-108B-451E-A91D-84B3C09B56A7}" dt="2025-12-13T20:33:59.485" v="2385"/>
          <ac:spMkLst>
            <pc:docMk/>
            <pc:sldMk cId="514564824" sldId="1117"/>
            <ac:spMk id="12" creationId="{D3D79C65-B917-4E1F-8D95-18F012DA089E}"/>
          </ac:spMkLst>
        </pc:spChg>
        <pc:picChg chg="add del mod">
          <ac:chgData name="LAMIAE BEZZAZ" userId="f9bc3cc0-8e1c-4944-afa8-b4b36bbf20e1" providerId="ADAL" clId="{BE92A477-108B-451E-A91D-84B3C09B56A7}" dt="2025-12-13T20:20:25.468" v="1703" actId="478"/>
          <ac:picMkLst>
            <pc:docMk/>
            <pc:sldMk cId="514564824" sldId="1117"/>
            <ac:picMk id="2" creationId="{0C0C1754-49DD-4BFB-B9BF-B6EE928A7CD8}"/>
          </ac:picMkLst>
        </pc:picChg>
        <pc:picChg chg="add mod modCrop">
          <ac:chgData name="LAMIAE BEZZAZ" userId="f9bc3cc0-8e1c-4944-afa8-b4b36bbf20e1" providerId="ADAL" clId="{BE92A477-108B-451E-A91D-84B3C09B56A7}" dt="2025-12-13T20:34:02.366" v="2386" actId="1076"/>
          <ac:picMkLst>
            <pc:docMk/>
            <pc:sldMk cId="514564824" sldId="1117"/>
            <ac:picMk id="4" creationId="{C8627DAF-7CF9-4B2E-9B3A-5C6BA6F90C0A}"/>
          </ac:picMkLst>
        </pc:picChg>
        <pc:picChg chg="del">
          <ac:chgData name="LAMIAE BEZZAZ" userId="f9bc3cc0-8e1c-4944-afa8-b4b36bbf20e1" providerId="ADAL" clId="{BE92A477-108B-451E-A91D-84B3C09B56A7}" dt="2025-12-13T20:20:15.229" v="1661" actId="478"/>
          <ac:picMkLst>
            <pc:docMk/>
            <pc:sldMk cId="514564824" sldId="1117"/>
            <ac:picMk id="9" creationId="{4371C4DF-033B-43AC-BB2C-3B434E8A4A51}"/>
          </ac:picMkLst>
        </pc:picChg>
      </pc:sldChg>
      <pc:sldChg chg="addSp delSp modSp">
        <pc:chgData name="LAMIAE BEZZAZ" userId="f9bc3cc0-8e1c-4944-afa8-b4b36bbf20e1" providerId="ADAL" clId="{BE92A477-108B-451E-A91D-84B3C09B56A7}" dt="2025-12-13T20:34:46.034" v="2393" actId="1076"/>
        <pc:sldMkLst>
          <pc:docMk/>
          <pc:sldMk cId="279276140" sldId="1118"/>
        </pc:sldMkLst>
        <pc:spChg chg="mod">
          <ac:chgData name="LAMIAE BEZZAZ" userId="f9bc3cc0-8e1c-4944-afa8-b4b36bbf20e1" providerId="ADAL" clId="{BE92A477-108B-451E-A91D-84B3C09B56A7}" dt="2025-12-13T20:25:10.697" v="1911" actId="20577"/>
          <ac:spMkLst>
            <pc:docMk/>
            <pc:sldMk cId="279276140" sldId="1118"/>
            <ac:spMk id="6" creationId="{F316A598-D49F-C083-1708-C89756179E64}"/>
          </ac:spMkLst>
        </pc:spChg>
        <pc:spChg chg="mod">
          <ac:chgData name="LAMIAE BEZZAZ" userId="f9bc3cc0-8e1c-4944-afa8-b4b36bbf20e1" providerId="ADAL" clId="{BE92A477-108B-451E-A91D-84B3C09B56A7}" dt="2025-12-13T20:24:14.558" v="1905" actId="20577"/>
          <ac:spMkLst>
            <pc:docMk/>
            <pc:sldMk cId="279276140" sldId="1118"/>
            <ac:spMk id="7" creationId="{3BAC0D4B-531A-8035-93B5-86A724507A8F}"/>
          </ac:spMkLst>
        </pc:spChg>
        <pc:spChg chg="add mod">
          <ac:chgData name="LAMIAE BEZZAZ" userId="f9bc3cc0-8e1c-4944-afa8-b4b36bbf20e1" providerId="ADAL" clId="{BE92A477-108B-451E-A91D-84B3C09B56A7}" dt="2025-12-13T20:34:24.745" v="2390"/>
          <ac:spMkLst>
            <pc:docMk/>
            <pc:sldMk cId="279276140" sldId="1118"/>
            <ac:spMk id="12" creationId="{5FA0E0E5-1962-492F-81E9-9D1F5917B897}"/>
          </ac:spMkLst>
        </pc:spChg>
        <pc:picChg chg="add del mod modCrop">
          <ac:chgData name="LAMIAE BEZZAZ" userId="f9bc3cc0-8e1c-4944-afa8-b4b36bbf20e1" providerId="ADAL" clId="{BE92A477-108B-451E-A91D-84B3C09B56A7}" dt="2025-12-13T20:29:16.181" v="2006" actId="478"/>
          <ac:picMkLst>
            <pc:docMk/>
            <pc:sldMk cId="279276140" sldId="1118"/>
            <ac:picMk id="3" creationId="{261F6CD3-8D02-4505-BC63-89B0A177419C}"/>
          </ac:picMkLst>
        </pc:picChg>
        <pc:picChg chg="add mod">
          <ac:chgData name="LAMIAE BEZZAZ" userId="f9bc3cc0-8e1c-4944-afa8-b4b36bbf20e1" providerId="ADAL" clId="{BE92A477-108B-451E-A91D-84B3C09B56A7}" dt="2025-12-13T20:34:46.034" v="2393" actId="1076"/>
          <ac:picMkLst>
            <pc:docMk/>
            <pc:sldMk cId="279276140" sldId="1118"/>
            <ac:picMk id="4" creationId="{61CF9C72-F397-49AE-A36F-5FAACF3F91DD}"/>
          </ac:picMkLst>
        </pc:picChg>
        <pc:picChg chg="del">
          <ac:chgData name="LAMIAE BEZZAZ" userId="f9bc3cc0-8e1c-4944-afa8-b4b36bbf20e1" providerId="ADAL" clId="{BE92A477-108B-451E-A91D-84B3C09B56A7}" dt="2025-12-13T20:23:59.589" v="1880" actId="478"/>
          <ac:picMkLst>
            <pc:docMk/>
            <pc:sldMk cId="279276140" sldId="1118"/>
            <ac:picMk id="9" creationId="{4371C4DF-033B-43AC-BB2C-3B434E8A4A51}"/>
          </ac:picMkLst>
        </pc:picChg>
      </pc:sldChg>
      <pc:sldChg chg="del">
        <pc:chgData name="LAMIAE BEZZAZ" userId="f9bc3cc0-8e1c-4944-afa8-b4b36bbf20e1" providerId="ADAL" clId="{BE92A477-108B-451E-A91D-84B3C09B56A7}" dt="2025-12-13T20:31:51.301" v="2314" actId="47"/>
        <pc:sldMkLst>
          <pc:docMk/>
          <pc:sldMk cId="647429604" sldId="1119"/>
        </pc:sldMkLst>
      </pc:sldChg>
      <pc:sldChg chg="del">
        <pc:chgData name="LAMIAE BEZZAZ" userId="f9bc3cc0-8e1c-4944-afa8-b4b36bbf20e1" providerId="ADAL" clId="{BE92A477-108B-451E-A91D-84B3C09B56A7}" dt="2025-12-13T20:31:51.301" v="2314" actId="47"/>
        <pc:sldMkLst>
          <pc:docMk/>
          <pc:sldMk cId="3581176136" sldId="1120"/>
        </pc:sldMkLst>
      </pc:sldChg>
      <pc:sldChg chg="add">
        <pc:chgData name="LAMIAE BEZZAZ" userId="f9bc3cc0-8e1c-4944-afa8-b4b36bbf20e1" providerId="ADAL" clId="{BE92A477-108B-451E-A91D-84B3C09B56A7}" dt="2025-12-10T19:03:59.379" v="4"/>
        <pc:sldMkLst>
          <pc:docMk/>
          <pc:sldMk cId="1484428931" sldId="1124"/>
        </pc:sldMkLst>
      </pc:sldChg>
      <pc:sldChg chg="modSp add">
        <pc:chgData name="LAMIAE BEZZAZ" userId="f9bc3cc0-8e1c-4944-afa8-b4b36bbf20e1" providerId="ADAL" clId="{BE92A477-108B-451E-A91D-84B3C09B56A7}" dt="2025-12-10T19:26:14.439" v="144" actId="20577"/>
        <pc:sldMkLst>
          <pc:docMk/>
          <pc:sldMk cId="4280791036" sldId="1125"/>
        </pc:sldMkLst>
        <pc:spChg chg="mod">
          <ac:chgData name="LAMIAE BEZZAZ" userId="f9bc3cc0-8e1c-4944-afa8-b4b36bbf20e1" providerId="ADAL" clId="{BE92A477-108B-451E-A91D-84B3C09B56A7}" dt="2025-12-10T19:26:14.439" v="144" actId="20577"/>
          <ac:spMkLst>
            <pc:docMk/>
            <pc:sldMk cId="4280791036" sldId="1125"/>
            <ac:spMk id="2" creationId="{EE761D32-25EC-972A-335A-DB914FE311F6}"/>
          </ac:spMkLst>
        </pc:spChg>
      </pc:sldChg>
      <pc:sldChg chg="addSp delSp modSp add">
        <pc:chgData name="LAMIAE BEZZAZ" userId="f9bc3cc0-8e1c-4944-afa8-b4b36bbf20e1" providerId="ADAL" clId="{BE92A477-108B-451E-A91D-84B3C09B56A7}" dt="2025-12-10T21:02:16.164" v="1210"/>
        <pc:sldMkLst>
          <pc:docMk/>
          <pc:sldMk cId="4280836279" sldId="1126"/>
        </pc:sldMkLst>
        <pc:spChg chg="add del mod">
          <ac:chgData name="LAMIAE BEZZAZ" userId="f9bc3cc0-8e1c-4944-afa8-b4b36bbf20e1" providerId="ADAL" clId="{BE92A477-108B-451E-A91D-84B3C09B56A7}" dt="2025-12-10T21:01:59.814" v="1208" actId="478"/>
          <ac:spMkLst>
            <pc:docMk/>
            <pc:sldMk cId="4280836279" sldId="1126"/>
            <ac:spMk id="11" creationId="{CDC00B38-B390-4B94-9784-AF1BC26FCCC3}"/>
          </ac:spMkLst>
        </pc:spChg>
        <pc:grpChg chg="add del">
          <ac:chgData name="LAMIAE BEZZAZ" userId="f9bc3cc0-8e1c-4944-afa8-b4b36bbf20e1" providerId="ADAL" clId="{BE92A477-108B-451E-A91D-84B3C09B56A7}" dt="2025-12-10T21:02:14.959" v="1209" actId="478"/>
          <ac:grpSpMkLst>
            <pc:docMk/>
            <pc:sldMk cId="4280836279" sldId="1126"/>
            <ac:grpSpMk id="12" creationId="{0B837110-8954-4839-85F4-2A42FA1BA8B7}"/>
          </ac:grpSpMkLst>
        </pc:grpChg>
        <pc:picChg chg="del">
          <ac:chgData name="LAMIAE BEZZAZ" userId="f9bc3cc0-8e1c-4944-afa8-b4b36bbf20e1" providerId="ADAL" clId="{BE92A477-108B-451E-A91D-84B3C09B56A7}" dt="2025-12-10T21:01:38.890" v="1206" actId="478"/>
          <ac:picMkLst>
            <pc:docMk/>
            <pc:sldMk cId="4280836279" sldId="1126"/>
            <ac:picMk id="3" creationId="{3215F5F5-0CCC-00EE-D7DF-B56081B32906}"/>
          </ac:picMkLst>
        </pc:picChg>
        <pc:picChg chg="add">
          <ac:chgData name="LAMIAE BEZZAZ" userId="f9bc3cc0-8e1c-4944-afa8-b4b36bbf20e1" providerId="ADAL" clId="{BE92A477-108B-451E-A91D-84B3C09B56A7}" dt="2025-12-10T21:02:16.164" v="1210"/>
          <ac:picMkLst>
            <pc:docMk/>
            <pc:sldMk cId="4280836279" sldId="1126"/>
            <ac:picMk id="15" creationId="{2D338DDC-5128-4B45-82E7-2D8C02C0F262}"/>
          </ac:picMkLst>
        </pc:picChg>
      </pc:sldChg>
      <pc:sldChg chg="add">
        <pc:chgData name="LAMIAE BEZZAZ" userId="f9bc3cc0-8e1c-4944-afa8-b4b36bbf20e1" providerId="ADAL" clId="{BE92A477-108B-451E-A91D-84B3C09B56A7}" dt="2025-12-10T19:25:01.244" v="68"/>
        <pc:sldMkLst>
          <pc:docMk/>
          <pc:sldMk cId="3992733959" sldId="1127"/>
        </pc:sldMkLst>
      </pc:sldChg>
      <pc:sldChg chg="modSp add">
        <pc:chgData name="LAMIAE BEZZAZ" userId="f9bc3cc0-8e1c-4944-afa8-b4b36bbf20e1" providerId="ADAL" clId="{BE92A477-108B-451E-A91D-84B3C09B56A7}" dt="2025-12-10T19:28:05.738" v="232" actId="20577"/>
        <pc:sldMkLst>
          <pc:docMk/>
          <pc:sldMk cId="1960014342" sldId="1128"/>
        </pc:sldMkLst>
        <pc:spChg chg="mod">
          <ac:chgData name="LAMIAE BEZZAZ" userId="f9bc3cc0-8e1c-4944-afa8-b4b36bbf20e1" providerId="ADAL" clId="{BE92A477-108B-451E-A91D-84B3C09B56A7}" dt="2025-12-10T19:28:05.738" v="232" actId="20577"/>
          <ac:spMkLst>
            <pc:docMk/>
            <pc:sldMk cId="1960014342" sldId="1128"/>
            <ac:spMk id="2" creationId="{EE761D32-25EC-972A-335A-DB914FE311F6}"/>
          </ac:spMkLst>
        </pc:spChg>
      </pc:sldChg>
      <pc:sldChg chg="modSp add">
        <pc:chgData name="LAMIAE BEZZAZ" userId="f9bc3cc0-8e1c-4944-afa8-b4b36bbf20e1" providerId="ADAL" clId="{BE92A477-108B-451E-A91D-84B3C09B56A7}" dt="2025-12-10T19:29:07.113" v="250" actId="20577"/>
        <pc:sldMkLst>
          <pc:docMk/>
          <pc:sldMk cId="3302091862" sldId="1129"/>
        </pc:sldMkLst>
        <pc:spChg chg="mod">
          <ac:chgData name="LAMIAE BEZZAZ" userId="f9bc3cc0-8e1c-4944-afa8-b4b36bbf20e1" providerId="ADAL" clId="{BE92A477-108B-451E-A91D-84B3C09B56A7}" dt="2025-12-10T19:29:07.113" v="250" actId="20577"/>
          <ac:spMkLst>
            <pc:docMk/>
            <pc:sldMk cId="3302091862" sldId="1129"/>
            <ac:spMk id="2" creationId="{8D86781D-14EC-E03B-B04A-949193724C47}"/>
          </ac:spMkLst>
        </pc:spChg>
      </pc:sldChg>
      <pc:sldChg chg="addSp delSp modSp add">
        <pc:chgData name="LAMIAE BEZZAZ" userId="f9bc3cc0-8e1c-4944-afa8-b4b36bbf20e1" providerId="ADAL" clId="{BE92A477-108B-451E-A91D-84B3C09B56A7}" dt="2025-12-10T19:32:26.935" v="287"/>
        <pc:sldMkLst>
          <pc:docMk/>
          <pc:sldMk cId="3568470402" sldId="1130"/>
        </pc:sldMkLst>
        <pc:spChg chg="mod">
          <ac:chgData name="LAMIAE BEZZAZ" userId="f9bc3cc0-8e1c-4944-afa8-b4b36bbf20e1" providerId="ADAL" clId="{BE92A477-108B-451E-A91D-84B3C09B56A7}" dt="2025-12-10T19:32:26.935" v="287"/>
          <ac:spMkLst>
            <pc:docMk/>
            <pc:sldMk cId="3568470402" sldId="1130"/>
            <ac:spMk id="2" creationId="{8D86781D-14EC-E03B-B04A-949193724C47}"/>
          </ac:spMkLst>
        </pc:spChg>
        <pc:spChg chg="add mod">
          <ac:chgData name="LAMIAE BEZZAZ" userId="f9bc3cc0-8e1c-4944-afa8-b4b36bbf20e1" providerId="ADAL" clId="{BE92A477-108B-451E-A91D-84B3C09B56A7}" dt="2025-12-10T19:29:47.209" v="258" actId="2085"/>
          <ac:spMkLst>
            <pc:docMk/>
            <pc:sldMk cId="3568470402" sldId="1130"/>
            <ac:spMk id="4" creationId="{BD00CEDB-AD9E-4928-9328-D6F0793B9B46}"/>
          </ac:spMkLst>
        </pc:spChg>
        <pc:spChg chg="add mod">
          <ac:chgData name="LAMIAE BEZZAZ" userId="f9bc3cc0-8e1c-4944-afa8-b4b36bbf20e1" providerId="ADAL" clId="{BE92A477-108B-451E-A91D-84B3C09B56A7}" dt="2025-12-10T19:31:06.927" v="284" actId="1076"/>
          <ac:spMkLst>
            <pc:docMk/>
            <pc:sldMk cId="3568470402" sldId="1130"/>
            <ac:spMk id="11" creationId="{002449D2-87C1-4076-A4CB-9FEB0E8CE325}"/>
          </ac:spMkLst>
        </pc:spChg>
        <pc:picChg chg="del">
          <ac:chgData name="LAMIAE BEZZAZ" userId="f9bc3cc0-8e1c-4944-afa8-b4b36bbf20e1" providerId="ADAL" clId="{BE92A477-108B-451E-A91D-84B3C09B56A7}" dt="2025-12-10T19:29:25.497" v="253" actId="478"/>
          <ac:picMkLst>
            <pc:docMk/>
            <pc:sldMk cId="3568470402" sldId="1130"/>
            <ac:picMk id="7" creationId="{8B7A4827-54BB-4359-A008-3BF170DF60BA}"/>
          </ac:picMkLst>
        </pc:picChg>
      </pc:sldChg>
      <pc:sldChg chg="addSp delSp modSp add">
        <pc:chgData name="LAMIAE BEZZAZ" userId="f9bc3cc0-8e1c-4944-afa8-b4b36bbf20e1" providerId="ADAL" clId="{BE92A477-108B-451E-A91D-84B3C09B56A7}" dt="2025-12-10T21:02:48.964" v="1215"/>
        <pc:sldMkLst>
          <pc:docMk/>
          <pc:sldMk cId="3471343704" sldId="1131"/>
        </pc:sldMkLst>
        <pc:spChg chg="mod">
          <ac:chgData name="LAMIAE BEZZAZ" userId="f9bc3cc0-8e1c-4944-afa8-b4b36bbf20e1" providerId="ADAL" clId="{BE92A477-108B-451E-A91D-84B3C09B56A7}" dt="2025-12-10T19:32:52.109" v="314" actId="20577"/>
          <ac:spMkLst>
            <pc:docMk/>
            <pc:sldMk cId="3471343704" sldId="1131"/>
            <ac:spMk id="2" creationId="{8D86781D-14EC-E03B-B04A-949193724C47}"/>
          </ac:spMkLst>
        </pc:spChg>
        <pc:spChg chg="add del mod">
          <ac:chgData name="LAMIAE BEZZAZ" userId="f9bc3cc0-8e1c-4944-afa8-b4b36bbf20e1" providerId="ADAL" clId="{BE92A477-108B-451E-A91D-84B3C09B56A7}" dt="2025-12-10T21:02:47.665" v="1214" actId="478"/>
          <ac:spMkLst>
            <pc:docMk/>
            <pc:sldMk cId="3471343704" sldId="1131"/>
            <ac:spMk id="11" creationId="{936DBB69-8C74-4705-9727-51634C251A94}"/>
          </ac:spMkLst>
        </pc:spChg>
        <pc:grpChg chg="add">
          <ac:chgData name="LAMIAE BEZZAZ" userId="f9bc3cc0-8e1c-4944-afa8-b4b36bbf20e1" providerId="ADAL" clId="{BE92A477-108B-451E-A91D-84B3C09B56A7}" dt="2025-12-10T21:02:48.964" v="1215"/>
          <ac:grpSpMkLst>
            <pc:docMk/>
            <pc:sldMk cId="3471343704" sldId="1131"/>
            <ac:grpSpMk id="12" creationId="{F8558128-00CD-458F-BC91-D52AA67B47DE}"/>
          </ac:grpSpMkLst>
        </pc:grpChg>
        <pc:picChg chg="del">
          <ac:chgData name="LAMIAE BEZZAZ" userId="f9bc3cc0-8e1c-4944-afa8-b4b36bbf20e1" providerId="ADAL" clId="{BE92A477-108B-451E-A91D-84B3C09B56A7}" dt="2025-12-10T21:02:44.268" v="1213" actId="478"/>
          <ac:picMkLst>
            <pc:docMk/>
            <pc:sldMk cId="3471343704" sldId="1131"/>
            <ac:picMk id="3" creationId="{3215F5F5-0CCC-00EE-D7DF-B56081B32906}"/>
          </ac:picMkLst>
        </pc:picChg>
        <pc:picChg chg="mod">
          <ac:chgData name="LAMIAE BEZZAZ" userId="f9bc3cc0-8e1c-4944-afa8-b4b36bbf20e1" providerId="ADAL" clId="{BE92A477-108B-451E-A91D-84B3C09B56A7}" dt="2025-12-10T19:32:10" v="286" actId="1582"/>
          <ac:picMkLst>
            <pc:docMk/>
            <pc:sldMk cId="3471343704" sldId="1131"/>
            <ac:picMk id="7" creationId="{8B7A4827-54BB-4359-A008-3BF170DF60BA}"/>
          </ac:picMkLst>
        </pc:picChg>
      </pc:sldChg>
      <pc:sldChg chg="add">
        <pc:chgData name="LAMIAE BEZZAZ" userId="f9bc3cc0-8e1c-4944-afa8-b4b36bbf20e1" providerId="ADAL" clId="{BE92A477-108B-451E-A91D-84B3C09B56A7}" dt="2025-12-10T19:33:20.435" v="316"/>
        <pc:sldMkLst>
          <pc:docMk/>
          <pc:sldMk cId="2068369955" sldId="1132"/>
        </pc:sldMkLst>
      </pc:sldChg>
      <pc:sldChg chg="modSp add del">
        <pc:chgData name="LAMIAE BEZZAZ" userId="f9bc3cc0-8e1c-4944-afa8-b4b36bbf20e1" providerId="ADAL" clId="{BE92A477-108B-451E-A91D-84B3C09B56A7}" dt="2025-12-13T19:40:38.883" v="1218" actId="47"/>
        <pc:sldMkLst>
          <pc:docMk/>
          <pc:sldMk cId="1731204005" sldId="1133"/>
        </pc:sldMkLst>
        <pc:spChg chg="mod">
          <ac:chgData name="LAMIAE BEZZAZ" userId="f9bc3cc0-8e1c-4944-afa8-b4b36bbf20e1" providerId="ADAL" clId="{BE92A477-108B-451E-A91D-84B3C09B56A7}" dt="2025-12-10T19:33:47.789" v="318"/>
          <ac:spMkLst>
            <pc:docMk/>
            <pc:sldMk cId="1731204005" sldId="1133"/>
            <ac:spMk id="36" creationId="{CAC6E55D-1A9B-DEE8-363C-14673FA4DB74}"/>
          </ac:spMkLst>
        </pc:spChg>
      </pc:sldChg>
      <pc:sldChg chg="modSp add">
        <pc:chgData name="LAMIAE BEZZAZ" userId="f9bc3cc0-8e1c-4944-afa8-b4b36bbf20e1" providerId="ADAL" clId="{BE92A477-108B-451E-A91D-84B3C09B56A7}" dt="2025-12-10T19:45:53.258" v="492" actId="21"/>
        <pc:sldMkLst>
          <pc:docMk/>
          <pc:sldMk cId="2666374776" sldId="1134"/>
        </pc:sldMkLst>
        <pc:spChg chg="mod">
          <ac:chgData name="LAMIAE BEZZAZ" userId="f9bc3cc0-8e1c-4944-afa8-b4b36bbf20e1" providerId="ADAL" clId="{BE92A477-108B-451E-A91D-84B3C09B56A7}" dt="2025-12-10T19:45:53.258" v="492" actId="21"/>
          <ac:spMkLst>
            <pc:docMk/>
            <pc:sldMk cId="2666374776" sldId="1134"/>
            <ac:spMk id="36" creationId="{CAC6E55D-1A9B-DEE8-363C-14673FA4DB74}"/>
          </ac:spMkLst>
        </pc:spChg>
      </pc:sldChg>
      <pc:sldChg chg="modSp add">
        <pc:chgData name="LAMIAE BEZZAZ" userId="f9bc3cc0-8e1c-4944-afa8-b4b36bbf20e1" providerId="ADAL" clId="{BE92A477-108B-451E-A91D-84B3C09B56A7}" dt="2025-12-13T19:41:23.981" v="1228" actId="20577"/>
        <pc:sldMkLst>
          <pc:docMk/>
          <pc:sldMk cId="1766902480" sldId="1135"/>
        </pc:sldMkLst>
        <pc:spChg chg="mod">
          <ac:chgData name="LAMIAE BEZZAZ" userId="f9bc3cc0-8e1c-4944-afa8-b4b36bbf20e1" providerId="ADAL" clId="{BE92A477-108B-451E-A91D-84B3C09B56A7}" dt="2025-12-13T19:41:23.981" v="1228" actId="20577"/>
          <ac:spMkLst>
            <pc:docMk/>
            <pc:sldMk cId="1766902480" sldId="1135"/>
            <ac:spMk id="36" creationId="{CAC6E55D-1A9B-DEE8-363C-14673FA4DB74}"/>
          </ac:spMkLst>
        </pc:spChg>
        <pc:picChg chg="mod">
          <ac:chgData name="LAMIAE BEZZAZ" userId="f9bc3cc0-8e1c-4944-afa8-b4b36bbf20e1" providerId="ADAL" clId="{BE92A477-108B-451E-A91D-84B3C09B56A7}" dt="2025-12-10T19:34:26.819" v="326" actId="1076"/>
          <ac:picMkLst>
            <pc:docMk/>
            <pc:sldMk cId="1766902480" sldId="1135"/>
            <ac:picMk id="5" creationId="{BB567B69-80C4-4A82-82B7-2F26D03C9502}"/>
          </ac:picMkLst>
        </pc:picChg>
        <pc:picChg chg="mod">
          <ac:chgData name="LAMIAE BEZZAZ" userId="f9bc3cc0-8e1c-4944-afa8-b4b36bbf20e1" providerId="ADAL" clId="{BE92A477-108B-451E-A91D-84B3C09B56A7}" dt="2025-12-10T19:34:32.505" v="327" actId="1076"/>
          <ac:picMkLst>
            <pc:docMk/>
            <pc:sldMk cId="1766902480" sldId="1135"/>
            <ac:picMk id="8" creationId="{47E7995E-2AE8-41A2-A180-2848456F0D1E}"/>
          </ac:picMkLst>
        </pc:picChg>
      </pc:sldChg>
      <pc:sldChg chg="modSp add">
        <pc:chgData name="LAMIAE BEZZAZ" userId="f9bc3cc0-8e1c-4944-afa8-b4b36bbf20e1" providerId="ADAL" clId="{BE92A477-108B-451E-A91D-84B3C09B56A7}" dt="2025-12-13T19:41:32.077" v="1238" actId="20577"/>
        <pc:sldMkLst>
          <pc:docMk/>
          <pc:sldMk cId="3626287898" sldId="1136"/>
        </pc:sldMkLst>
        <pc:spChg chg="mod">
          <ac:chgData name="LAMIAE BEZZAZ" userId="f9bc3cc0-8e1c-4944-afa8-b4b36bbf20e1" providerId="ADAL" clId="{BE92A477-108B-451E-A91D-84B3C09B56A7}" dt="2025-12-13T19:41:32.077" v="1238" actId="20577"/>
          <ac:spMkLst>
            <pc:docMk/>
            <pc:sldMk cId="3626287898" sldId="1136"/>
            <ac:spMk id="36" creationId="{CAC6E55D-1A9B-DEE8-363C-14673FA4DB74}"/>
          </ac:spMkLst>
        </pc:spChg>
        <pc:picChg chg="mod">
          <ac:chgData name="LAMIAE BEZZAZ" userId="f9bc3cc0-8e1c-4944-afa8-b4b36bbf20e1" providerId="ADAL" clId="{BE92A477-108B-451E-A91D-84B3C09B56A7}" dt="2025-12-10T19:34:51.187" v="331" actId="1582"/>
          <ac:picMkLst>
            <pc:docMk/>
            <pc:sldMk cId="3626287898" sldId="1136"/>
            <ac:picMk id="5" creationId="{BB567B69-80C4-4A82-82B7-2F26D03C9502}"/>
          </ac:picMkLst>
        </pc:picChg>
        <pc:picChg chg="mod">
          <ac:chgData name="LAMIAE BEZZAZ" userId="f9bc3cc0-8e1c-4944-afa8-b4b36bbf20e1" providerId="ADAL" clId="{BE92A477-108B-451E-A91D-84B3C09B56A7}" dt="2025-12-10T19:34:58.300" v="333" actId="1582"/>
          <ac:picMkLst>
            <pc:docMk/>
            <pc:sldMk cId="3626287898" sldId="1136"/>
            <ac:picMk id="8" creationId="{47E7995E-2AE8-41A2-A180-2848456F0D1E}"/>
          </ac:picMkLst>
        </pc:picChg>
      </pc:sldChg>
      <pc:sldChg chg="modSp add ord">
        <pc:chgData name="LAMIAE BEZZAZ" userId="f9bc3cc0-8e1c-4944-afa8-b4b36bbf20e1" providerId="ADAL" clId="{BE92A477-108B-451E-A91D-84B3C09B56A7}" dt="2025-12-10T20:07:48.524" v="873" actId="20577"/>
        <pc:sldMkLst>
          <pc:docMk/>
          <pc:sldMk cId="3987317738" sldId="1137"/>
        </pc:sldMkLst>
        <pc:spChg chg="mod">
          <ac:chgData name="LAMIAE BEZZAZ" userId="f9bc3cc0-8e1c-4944-afa8-b4b36bbf20e1" providerId="ADAL" clId="{BE92A477-108B-451E-A91D-84B3C09B56A7}" dt="2025-12-10T20:07:48.524" v="873" actId="20577"/>
          <ac:spMkLst>
            <pc:docMk/>
            <pc:sldMk cId="3987317738" sldId="1137"/>
            <ac:spMk id="7" creationId="{563A357D-BB94-A4DB-C358-74677FB8C5B1}"/>
          </ac:spMkLst>
        </pc:spChg>
      </pc:sldChg>
      <pc:sldChg chg="addSp delSp modSp add">
        <pc:chgData name="LAMIAE BEZZAZ" userId="f9bc3cc0-8e1c-4944-afa8-b4b36bbf20e1" providerId="ADAL" clId="{BE92A477-108B-451E-A91D-84B3C09B56A7}" dt="2025-12-10T20:33:25.772" v="1194" actId="12788"/>
        <pc:sldMkLst>
          <pc:docMk/>
          <pc:sldMk cId="3200696075" sldId="1138"/>
        </pc:sldMkLst>
        <pc:spChg chg="mod">
          <ac:chgData name="LAMIAE BEZZAZ" userId="f9bc3cc0-8e1c-4944-afa8-b4b36bbf20e1" providerId="ADAL" clId="{BE92A477-108B-451E-A91D-84B3C09B56A7}" dt="2025-12-10T20:33:25.772" v="1194" actId="12788"/>
          <ac:spMkLst>
            <pc:docMk/>
            <pc:sldMk cId="3200696075" sldId="1138"/>
            <ac:spMk id="3" creationId="{4A0151DC-03A9-4E4E-C6E2-9FF5BBEBE4C4}"/>
          </ac:spMkLst>
        </pc:spChg>
        <pc:picChg chg="add mod">
          <ac:chgData name="LAMIAE BEZZAZ" userId="f9bc3cc0-8e1c-4944-afa8-b4b36bbf20e1" providerId="ADAL" clId="{BE92A477-108B-451E-A91D-84B3C09B56A7}" dt="2025-12-10T20:29:53.036" v="1008" actId="12788"/>
          <ac:picMkLst>
            <pc:docMk/>
            <pc:sldMk cId="3200696075" sldId="1138"/>
            <ac:picMk id="7" creationId="{DC4D1F46-5329-4CBF-ACB3-1A2E140EAC4A}"/>
          </ac:picMkLst>
        </pc:picChg>
        <pc:picChg chg="del">
          <ac:chgData name="LAMIAE BEZZAZ" userId="f9bc3cc0-8e1c-4944-afa8-b4b36bbf20e1" providerId="ADAL" clId="{BE92A477-108B-451E-A91D-84B3C09B56A7}" dt="2025-12-10T20:15:46.658" v="882" actId="478"/>
          <ac:picMkLst>
            <pc:docMk/>
            <pc:sldMk cId="3200696075" sldId="1138"/>
            <ac:picMk id="8" creationId="{5DF96D6E-36D4-4AC4-A98D-A727A43F7099}"/>
          </ac:picMkLst>
        </pc:picChg>
      </pc:sldChg>
      <pc:sldChg chg="modSp add">
        <pc:chgData name="LAMIAE BEZZAZ" userId="f9bc3cc0-8e1c-4944-afa8-b4b36bbf20e1" providerId="ADAL" clId="{BE92A477-108B-451E-A91D-84B3C09B56A7}" dt="2025-12-13T20:23:53.407" v="1879"/>
        <pc:sldMkLst>
          <pc:docMk/>
          <pc:sldMk cId="299100278" sldId="1139"/>
        </pc:sldMkLst>
        <pc:spChg chg="mod">
          <ac:chgData name="LAMIAE BEZZAZ" userId="f9bc3cc0-8e1c-4944-afa8-b4b36bbf20e1" providerId="ADAL" clId="{BE92A477-108B-451E-A91D-84B3C09B56A7}" dt="2025-12-13T20:23:41.126" v="1878" actId="20577"/>
          <ac:spMkLst>
            <pc:docMk/>
            <pc:sldMk cId="299100278" sldId="1139"/>
            <ac:spMk id="6" creationId="{F316A598-D49F-C083-1708-C89756179E64}"/>
          </ac:spMkLst>
        </pc:spChg>
        <pc:spChg chg="mod">
          <ac:chgData name="LAMIAE BEZZAZ" userId="f9bc3cc0-8e1c-4944-afa8-b4b36bbf20e1" providerId="ADAL" clId="{BE92A477-108B-451E-A91D-84B3C09B56A7}" dt="2025-12-13T20:23:53.407" v="1879"/>
          <ac:spMkLst>
            <pc:docMk/>
            <pc:sldMk cId="299100278" sldId="1139"/>
            <ac:spMk id="7" creationId="{3BAC0D4B-531A-8035-93B5-86A724507A8F}"/>
          </ac:spMkLst>
        </pc:spChg>
        <pc:picChg chg="mod">
          <ac:chgData name="LAMIAE BEZZAZ" userId="f9bc3cc0-8e1c-4944-afa8-b4b36bbf20e1" providerId="ADAL" clId="{BE92A477-108B-451E-A91D-84B3C09B56A7}" dt="2025-12-13T20:23:15.048" v="1864" actId="1076"/>
          <ac:picMkLst>
            <pc:docMk/>
            <pc:sldMk cId="299100278" sldId="1139"/>
            <ac:picMk id="4" creationId="{C8627DAF-7CF9-4B2E-9B3A-5C6BA6F90C0A}"/>
          </ac:picMkLst>
        </pc:picChg>
      </pc:sldChg>
      <pc:sldChg chg="addSp delSp modSp add">
        <pc:chgData name="LAMIAE BEZZAZ" userId="f9bc3cc0-8e1c-4944-afa8-b4b36bbf20e1" providerId="ADAL" clId="{BE92A477-108B-451E-A91D-84B3C09B56A7}" dt="2025-12-13T20:34:42.551" v="2392" actId="1076"/>
        <pc:sldMkLst>
          <pc:docMk/>
          <pc:sldMk cId="3143734894" sldId="1140"/>
        </pc:sldMkLst>
        <pc:spChg chg="mod">
          <ac:chgData name="LAMIAE BEZZAZ" userId="f9bc3cc0-8e1c-4944-afa8-b4b36bbf20e1" providerId="ADAL" clId="{BE92A477-108B-451E-A91D-84B3C09B56A7}" dt="2025-12-13T20:26:55.492" v="2001" actId="20577"/>
          <ac:spMkLst>
            <pc:docMk/>
            <pc:sldMk cId="3143734894" sldId="1140"/>
            <ac:spMk id="7" creationId="{3BAC0D4B-531A-8035-93B5-86A724507A8F}"/>
          </ac:spMkLst>
        </pc:spChg>
        <pc:spChg chg="add mod">
          <ac:chgData name="LAMIAE BEZZAZ" userId="f9bc3cc0-8e1c-4944-afa8-b4b36bbf20e1" providerId="ADAL" clId="{BE92A477-108B-451E-A91D-84B3C09B56A7}" dt="2025-12-13T20:26:58.159" v="2002" actId="20577"/>
          <ac:spMkLst>
            <pc:docMk/>
            <pc:sldMk cId="3143734894" sldId="1140"/>
            <ac:spMk id="9" creationId="{34610DE9-4780-479C-8873-0CB75536F141}"/>
          </ac:spMkLst>
        </pc:spChg>
        <pc:picChg chg="add mod">
          <ac:chgData name="LAMIAE BEZZAZ" userId="f9bc3cc0-8e1c-4944-afa8-b4b36bbf20e1" providerId="ADAL" clId="{BE92A477-108B-451E-A91D-84B3C09B56A7}" dt="2025-12-13T20:34:42.551" v="2392" actId="1076"/>
          <ac:picMkLst>
            <pc:docMk/>
            <pc:sldMk cId="3143734894" sldId="1140"/>
            <ac:picMk id="2" creationId="{B508791A-888D-4668-8214-7CFAA492B6AB}"/>
          </ac:picMkLst>
        </pc:picChg>
        <pc:picChg chg="del mod">
          <ac:chgData name="LAMIAE BEZZAZ" userId="f9bc3cc0-8e1c-4944-afa8-b4b36bbf20e1" providerId="ADAL" clId="{BE92A477-108B-451E-A91D-84B3C09B56A7}" dt="2025-12-13T20:29:33.761" v="2089" actId="478"/>
          <ac:picMkLst>
            <pc:docMk/>
            <pc:sldMk cId="3143734894" sldId="1140"/>
            <ac:picMk id="3" creationId="{261F6CD3-8D02-4505-BC63-89B0A177419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14/12/2025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45208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0151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8A086-6D0A-AEAB-CF5C-5AD4C18A6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4F9CB3E-50ED-D8E3-7D35-17FAEEF11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2B39BD7-C157-258A-D8B8-A83471DA78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DD39D0-444F-D497-73C3-831B64DF6D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3072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C8A66-E74E-24AC-F9D3-E37C6A959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4FBD7DE-137D-44C5-A915-26DE65FAF7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2D1FD39-30AA-6B21-A2A0-7EB2D1D248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D40165-4F85-9BAB-33C8-F47EF0259A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6010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EE9F8-8BEB-9B0F-4066-9BD57EDEF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1E81A09-2965-228B-BD92-ADBAA9F51D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2B0AB3A-8296-6D5F-58D4-23332F9C7E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FE0149-38B8-F750-E1E0-72E6090E9C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251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766041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15681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12420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308255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14/12/2025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797252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14/12/2025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638850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14/12/2025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07695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5876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95435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47203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14/12/2025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4160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E446E-CF94-41C8-8416-A422A7E8EBB5}" type="datetimeFigureOut">
              <a:rPr lang="fr-MA" smtClean="0"/>
              <a:t>14/12/2025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9614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2.png"/><Relationship Id="rId7" Type="http://schemas.openxmlformats.org/officeDocument/2006/relationships/image" Target="../media/image44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6.jpg"/><Relationship Id="rId7" Type="http://schemas.openxmlformats.org/officeDocument/2006/relationships/image" Target="../media/image31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6.jpg"/><Relationship Id="rId7" Type="http://schemas.openxmlformats.org/officeDocument/2006/relationships/image" Target="../media/image31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2.png"/><Relationship Id="rId7" Type="http://schemas.openxmlformats.org/officeDocument/2006/relationships/image" Target="../media/image4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1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48.png"/><Relationship Id="rId7" Type="http://schemas.openxmlformats.org/officeDocument/2006/relationships/image" Target="../media/image43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2.jpg"/><Relationship Id="rId4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3.jpg"/><Relationship Id="rId4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5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5.gif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5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5.gif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8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9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2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4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4.png"/><Relationship Id="rId5" Type="http://schemas.openxmlformats.org/officeDocument/2006/relationships/slideLayout" Target="../slideLayouts/slideLayout27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p4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6.jpg"/><Relationship Id="rId7" Type="http://schemas.openxmlformats.org/officeDocument/2006/relationships/image" Target="../media/image31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77791BF-6A26-418B-9A02-9DC3881AA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2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C32BF-58CE-DCEA-AA75-791F3E1EF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86781D-14EC-E03B-B04A-94919372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nommer les images ?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44B7755-D53A-438B-8048-D6E4795FC4B1}"/>
              </a:ext>
            </a:extLst>
          </p:cNvPr>
          <p:cNvSpPr txBox="1"/>
          <p:nvPr/>
        </p:nvSpPr>
        <p:spPr>
          <a:xfrm>
            <a:off x="3445844" y="2598821"/>
            <a:ext cx="1792345" cy="37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540946F-379C-4EDC-8AFA-12122AA22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27" y="2689482"/>
            <a:ext cx="1414980" cy="154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7F8B178-9961-4B81-A88E-27FD631F9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60" y="2689482"/>
            <a:ext cx="1393074" cy="154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B7A4827-54BB-4359-A008-3BF170DF60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600" y="2689482"/>
            <a:ext cx="1414980" cy="154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E67E70A-BBEB-455B-B661-54217AE5A9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073" y="2689482"/>
            <a:ext cx="1414980" cy="154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A8510EB-71EE-4E88-892F-DAD3E4EDC0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547" y="2689482"/>
            <a:ext cx="1414980" cy="1548000"/>
          </a:xfrm>
          <a:prstGeom prst="rect">
            <a:avLst/>
          </a:prstGeom>
        </p:spPr>
      </p:pic>
      <p:pic>
        <p:nvPicPr>
          <p:cNvPr id="1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D338DDC-5128-4B45-82E7-2D8C02C0F2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8083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 élève – Une tête – Une règle – Une étiquette – Une étagère.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18300E5-866E-4714-83B4-F37AC6BB7FC1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A7B30A7D-3042-42C5-97F6-8A57BEB41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6BAA90C-83C3-4D2C-B959-7C3A7D085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9F8E7EBF-C3EA-4B2D-85A1-D9EE1588F4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203" y="4623597"/>
            <a:ext cx="162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Un</a:t>
            </a:r>
            <a:r>
              <a:rPr lang="fr-MA" dirty="0"/>
              <a:t> élève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B99EE100-8484-4975-A93C-C1FEA48F99F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47203" y="4623597"/>
            <a:ext cx="1696515" cy="360000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</a:rPr>
              <a:t> </a:t>
            </a:r>
            <a:r>
              <a:rPr lang="fr-MA" dirty="0">
                <a:solidFill>
                  <a:srgbClr val="FB0DBD"/>
                </a:solidFill>
              </a:rPr>
              <a:t>Une</a:t>
            </a:r>
            <a:r>
              <a:rPr lang="fr-MA" dirty="0">
                <a:solidFill>
                  <a:srgbClr val="DB03A2"/>
                </a:solidFill>
              </a:rPr>
              <a:t> </a:t>
            </a:r>
            <a:r>
              <a:rPr lang="fr-MA" dirty="0">
                <a:solidFill>
                  <a:srgbClr val="424D7B"/>
                </a:solidFill>
              </a:rPr>
              <a:t>tête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id="{A0F8D4DB-013C-4129-8955-7689DCA3443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7759" y="4620415"/>
            <a:ext cx="1860121" cy="36000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pPr algn="l"/>
            <a:r>
              <a:rPr lang="fr-MA" dirty="0"/>
              <a:t> </a:t>
            </a:r>
            <a:r>
              <a:rPr lang="fr-MA" dirty="0">
                <a:solidFill>
                  <a:srgbClr val="FB0DBD"/>
                </a:solidFill>
              </a:rPr>
              <a:t>Une</a:t>
            </a:r>
            <a:r>
              <a:rPr lang="fr-MA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MA" dirty="0">
                <a:solidFill>
                  <a:srgbClr val="424D7B"/>
                </a:solidFill>
              </a:rPr>
              <a:t>règle</a:t>
            </a:r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1FB5603C-EFA7-45A2-BA63-BAE6BC39AE4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20930" y="4626079"/>
            <a:ext cx="1703886" cy="360000"/>
          </a:xfrm>
        </p:spPr>
        <p:txBody>
          <a:bodyPr/>
          <a:lstStyle/>
          <a:p>
            <a:r>
              <a:rPr lang="fr-MA" dirty="0">
                <a:solidFill>
                  <a:srgbClr val="FB0DBD"/>
                </a:solidFill>
              </a:rPr>
              <a:t>Une</a:t>
            </a:r>
            <a:r>
              <a:rPr lang="fr-MA" dirty="0"/>
              <a:t> étiquette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1FC622-008B-4261-A73F-79984EF0CFE9}"/>
              </a:ext>
            </a:extLst>
          </p:cNvPr>
          <p:cNvSpPr txBox="1">
            <a:spLocks/>
          </p:cNvSpPr>
          <p:nvPr/>
        </p:nvSpPr>
        <p:spPr>
          <a:xfrm>
            <a:off x="6980077" y="4625379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FB0DBD"/>
                </a:solidFill>
              </a:rPr>
              <a:t>Une</a:t>
            </a:r>
            <a:r>
              <a:rPr lang="fr-MA" dirty="0"/>
              <a:t> étagère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6971F2B-F80A-69B0-2825-DEC85D9214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351" y="2903763"/>
            <a:ext cx="1368000" cy="149660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C6A3DA5-7AF5-492C-EF01-D085D9E4B2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723" y="2903763"/>
            <a:ext cx="1368000" cy="149660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DF75942-C04D-7DAB-8C26-416A1E6030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36" y="2903763"/>
            <a:ext cx="1368000" cy="149660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8C79E3D-EBCC-0019-1CFD-21A792B539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465" y="2903763"/>
            <a:ext cx="1368000" cy="14966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E2E7D45-D880-EB24-FF24-10F5D9868D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4094" y="2901871"/>
            <a:ext cx="1368000" cy="150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3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nommer les images ?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FB4090C-2DE8-44CD-8FE5-C1458DE25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567B69-80C4-4A82-82B7-2F26D03C9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351" y="2903763"/>
            <a:ext cx="1368000" cy="14966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B13D58F-EC32-4087-A92A-4D647AC12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723" y="2903763"/>
            <a:ext cx="1368000" cy="149660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31E6AD6-6775-4CDD-A2BA-62961827D7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36" y="2903763"/>
            <a:ext cx="1368000" cy="149660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7E7995E-2AE8-41A2-A180-2848456F0D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465" y="2903763"/>
            <a:ext cx="1368000" cy="149660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8518055-C7F9-9E61-76D2-A0695E150C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4094" y="2901871"/>
            <a:ext cx="1368000" cy="150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3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803EC7EF-8C20-47EE-A00D-41ADDFEB4FA0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AB780D2-23A4-49D0-BBFA-8261F51A7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6034F0B-F0E1-4A89-8942-665116FDC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Une table - Une chaise - Un tableau – Une porte – Un bureau.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CC8378A-5C3F-173B-1DAD-1AAB048D09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0260" y="4651125"/>
            <a:ext cx="1605374" cy="360000"/>
          </a:xfrm>
        </p:spPr>
        <p:txBody>
          <a:bodyPr/>
          <a:lstStyle/>
          <a:p>
            <a:r>
              <a:rPr lang="fr-MA" dirty="0">
                <a:solidFill>
                  <a:srgbClr val="FB0DBD"/>
                </a:solidFill>
              </a:rPr>
              <a:t>Une</a:t>
            </a:r>
            <a:r>
              <a:rPr lang="fr-MA" dirty="0"/>
              <a:t> table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552E9BF-2977-70AC-509E-4E8DA4A8055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84208" y="4637763"/>
            <a:ext cx="1682818" cy="360000"/>
          </a:xfrm>
        </p:spPr>
        <p:txBody>
          <a:bodyPr/>
          <a:lstStyle/>
          <a:p>
            <a:r>
              <a:rPr lang="fr-MA" dirty="0">
                <a:solidFill>
                  <a:srgbClr val="FB0DBD"/>
                </a:solidFill>
              </a:rPr>
              <a:t>Une </a:t>
            </a:r>
            <a:r>
              <a:rPr lang="fr-MA" dirty="0">
                <a:solidFill>
                  <a:srgbClr val="424D7B"/>
                </a:solidFill>
              </a:rPr>
              <a:t>chaise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D6102A7-6F8A-0554-FADD-DC32B569C6F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95954" y="4637763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00B0F0"/>
                </a:solidFill>
              </a:rPr>
              <a:t>Un</a:t>
            </a:r>
            <a:r>
              <a:rPr lang="fr-FR" dirty="0"/>
              <a:t> tableau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BDB094B-1AA5-0CC2-FC78-655EF1DF39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40580" y="4633828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FB0DBD"/>
                </a:solidFill>
              </a:rPr>
              <a:t>Une</a:t>
            </a:r>
            <a:r>
              <a:rPr lang="fr-FR" dirty="0"/>
              <a:t> porte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F9A284D6-4390-4550-940F-995C1043E98F}"/>
              </a:ext>
            </a:extLst>
          </p:cNvPr>
          <p:cNvSpPr txBox="1">
            <a:spLocks/>
          </p:cNvSpPr>
          <p:nvPr/>
        </p:nvSpPr>
        <p:spPr>
          <a:xfrm>
            <a:off x="6748053" y="463382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B0F0"/>
                </a:solidFill>
              </a:rPr>
              <a:t>Un</a:t>
            </a:r>
            <a:r>
              <a:rPr lang="fr-FR" dirty="0">
                <a:solidFill>
                  <a:srgbClr val="FB0DBD"/>
                </a:solidFill>
              </a:rPr>
              <a:t> </a:t>
            </a:r>
            <a:r>
              <a:rPr lang="fr-FR" dirty="0">
                <a:solidFill>
                  <a:srgbClr val="424D7B"/>
                </a:solidFill>
              </a:rPr>
              <a:t>bureau</a:t>
            </a:r>
            <a:endParaRPr lang="fr-MA" dirty="0">
              <a:solidFill>
                <a:srgbClr val="424D7B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E7320D1-6BFA-44CA-B22A-3530999F4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27" y="2689482"/>
            <a:ext cx="1414980" cy="154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F0CFE0D-2E58-4E08-886A-2BDF03804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60" y="2689482"/>
            <a:ext cx="1393074" cy="1548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4232C59-E984-4005-B9F1-DAD1C5EF6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600" y="2689482"/>
            <a:ext cx="1414980" cy="1548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3DB66D6-4C8A-449C-8902-0B866A6D94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073" y="2689482"/>
            <a:ext cx="1414980" cy="154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657678E-1A63-48B0-A093-CC89B0CE13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547" y="2689482"/>
            <a:ext cx="1414980" cy="154800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82F32C89-A675-4E2D-9CD9-1E93533497D6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F6E2193-710E-4D2F-9C05-8DB31DAE1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E60F6F9-D285-4E6A-B2A6-8502264D1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001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C32BF-58CE-DCEA-AA75-791F3E1EF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86781D-14EC-E03B-B04A-94919372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une image. Qui veut expliquer la consigne en arabe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215F5F5-0CCC-00EE-D7DF-B56081B329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44B7755-D53A-438B-8048-D6E4795FC4B1}"/>
              </a:ext>
            </a:extLst>
          </p:cNvPr>
          <p:cNvSpPr txBox="1"/>
          <p:nvPr/>
        </p:nvSpPr>
        <p:spPr>
          <a:xfrm>
            <a:off x="3445844" y="2598821"/>
            <a:ext cx="1792345" cy="37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540946F-379C-4EDC-8AFA-12122AA22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27" y="2689482"/>
            <a:ext cx="1414980" cy="154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7F8B178-9961-4B81-A88E-27FD631F9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60" y="2689482"/>
            <a:ext cx="1393074" cy="154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B7A4827-54BB-4359-A008-3BF170DF60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600" y="2689482"/>
            <a:ext cx="1414980" cy="154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E67E70A-BBEB-455B-B661-54217AE5A9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073" y="2689482"/>
            <a:ext cx="1414980" cy="154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A8510EB-71EE-4E88-892F-DAD3E4EDC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547" y="2689482"/>
            <a:ext cx="1414980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9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C32BF-58CE-DCEA-AA75-791F3E1EF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86781D-14EC-E03B-B04A-94919372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 est l’image qui manque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215F5F5-0CCC-00EE-D7DF-B56081B329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44B7755-D53A-438B-8048-D6E4795FC4B1}"/>
              </a:ext>
            </a:extLst>
          </p:cNvPr>
          <p:cNvSpPr txBox="1"/>
          <p:nvPr/>
        </p:nvSpPr>
        <p:spPr>
          <a:xfrm>
            <a:off x="3445844" y="2598821"/>
            <a:ext cx="1792345" cy="37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540946F-379C-4EDC-8AFA-12122AA22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27" y="2689482"/>
            <a:ext cx="1414980" cy="154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7F8B178-9961-4B81-A88E-27FD631F9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60" y="2689482"/>
            <a:ext cx="1393074" cy="154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E67E70A-BBEB-455B-B661-54217AE5A9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073" y="2689482"/>
            <a:ext cx="1414980" cy="154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A8510EB-71EE-4E88-892F-DAD3E4EDC0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547" y="2689482"/>
            <a:ext cx="1414980" cy="154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D00CEDB-AD9E-4928-9328-D6F0793B9B46}"/>
              </a:ext>
            </a:extLst>
          </p:cNvPr>
          <p:cNvSpPr/>
          <p:nvPr/>
        </p:nvSpPr>
        <p:spPr>
          <a:xfrm>
            <a:off x="3949831" y="2689482"/>
            <a:ext cx="910993" cy="142060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02449D2-87C1-4076-A4CB-9FEB0E8CE325}"/>
              </a:ext>
            </a:extLst>
          </p:cNvPr>
          <p:cNvSpPr txBox="1"/>
          <p:nvPr/>
        </p:nvSpPr>
        <p:spPr>
          <a:xfrm>
            <a:off x="4020257" y="2403715"/>
            <a:ext cx="11034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500" dirty="0">
                <a:solidFill>
                  <a:srgbClr val="FF6600"/>
                </a:solidFill>
                <a:latin typeface="Dosis SemiBold" panose="020B0604020202020204" charset="0"/>
              </a:rPr>
              <a:t>?</a:t>
            </a:r>
            <a:endParaRPr lang="fr-FR" dirty="0">
              <a:solidFill>
                <a:srgbClr val="FF6600"/>
              </a:solidFill>
              <a:latin typeface="Dosis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47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C32BF-58CE-DCEA-AA75-791F3E1EF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86781D-14EC-E03B-B04A-94919372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L’image qui manque est : le tableau.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44B7755-D53A-438B-8048-D6E4795FC4B1}"/>
              </a:ext>
            </a:extLst>
          </p:cNvPr>
          <p:cNvSpPr txBox="1"/>
          <p:nvPr/>
        </p:nvSpPr>
        <p:spPr>
          <a:xfrm>
            <a:off x="3445844" y="2598821"/>
            <a:ext cx="1792345" cy="37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540946F-379C-4EDC-8AFA-12122AA22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27" y="2689482"/>
            <a:ext cx="1414980" cy="154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7F8B178-9961-4B81-A88E-27FD631F9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60" y="2689482"/>
            <a:ext cx="1393074" cy="154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B7A4827-54BB-4359-A008-3BF170DF60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600" y="2689482"/>
            <a:ext cx="1414980" cy="15480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E67E70A-BBEB-455B-B661-54217AE5A9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073" y="2689482"/>
            <a:ext cx="1414980" cy="154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A8510EB-71EE-4E88-892F-DAD3E4EDC0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547" y="2689482"/>
            <a:ext cx="1414980" cy="1548000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F8558128-00CD-458F-BC91-D52AA67B47D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B34944B-D142-4FAD-9CAC-A07778FDA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653142E-1AA5-4C53-BE3C-05D582231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13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757C6E57-6BCD-494D-AF98-FCD7D76A707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4F73CB2-73BC-4DE4-9242-5A5A6D9EC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9EDA902-8490-4950-B9A0-E4379829D9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 élève – Une tête – Une règle – Une étiquette – Une étagère.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18300E5-866E-4714-83B4-F37AC6BB7FC1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A7B30A7D-3042-42C5-97F6-8A57BEB41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6BAA90C-83C3-4D2C-B959-7C3A7D085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9F8E7EBF-C3EA-4B2D-85A1-D9EE1588F4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203" y="4623597"/>
            <a:ext cx="1620000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Un</a:t>
            </a:r>
            <a:r>
              <a:rPr lang="fr-MA" dirty="0"/>
              <a:t> élève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B99EE100-8484-4975-A93C-C1FEA48F99F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47203" y="4623597"/>
            <a:ext cx="1696515" cy="360000"/>
          </a:xfrm>
        </p:spPr>
        <p:txBody>
          <a:bodyPr/>
          <a:lstStyle/>
          <a:p>
            <a:r>
              <a:rPr lang="fr-MA" dirty="0">
                <a:solidFill>
                  <a:srgbClr val="DB03A2"/>
                </a:solidFill>
              </a:rPr>
              <a:t> </a:t>
            </a:r>
            <a:r>
              <a:rPr lang="fr-MA" dirty="0">
                <a:solidFill>
                  <a:srgbClr val="FB0DBD"/>
                </a:solidFill>
              </a:rPr>
              <a:t>Une</a:t>
            </a:r>
            <a:r>
              <a:rPr lang="fr-MA" dirty="0">
                <a:solidFill>
                  <a:srgbClr val="DB03A2"/>
                </a:solidFill>
              </a:rPr>
              <a:t> </a:t>
            </a:r>
            <a:r>
              <a:rPr lang="fr-MA" dirty="0">
                <a:solidFill>
                  <a:srgbClr val="424D7B"/>
                </a:solidFill>
              </a:rPr>
              <a:t>tête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id="{A0F8D4DB-013C-4129-8955-7689DCA3443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7759" y="4620415"/>
            <a:ext cx="1860121" cy="36000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pPr algn="l"/>
            <a:r>
              <a:rPr lang="fr-MA" dirty="0"/>
              <a:t> </a:t>
            </a:r>
            <a:r>
              <a:rPr lang="fr-MA" dirty="0">
                <a:solidFill>
                  <a:srgbClr val="FB0DBD"/>
                </a:solidFill>
              </a:rPr>
              <a:t>Une</a:t>
            </a:r>
            <a:r>
              <a:rPr lang="fr-MA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MA" dirty="0">
                <a:solidFill>
                  <a:srgbClr val="424D7B"/>
                </a:solidFill>
              </a:rPr>
              <a:t>règle</a:t>
            </a:r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1FB5603C-EFA7-45A2-BA63-BAE6BC39AE4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20930" y="4626079"/>
            <a:ext cx="1703886" cy="360000"/>
          </a:xfrm>
        </p:spPr>
        <p:txBody>
          <a:bodyPr/>
          <a:lstStyle/>
          <a:p>
            <a:r>
              <a:rPr lang="fr-MA" dirty="0">
                <a:solidFill>
                  <a:srgbClr val="FB0DBD"/>
                </a:solidFill>
              </a:rPr>
              <a:t>Une</a:t>
            </a:r>
            <a:r>
              <a:rPr lang="fr-MA" dirty="0"/>
              <a:t> étiquette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1FC622-008B-4261-A73F-79984EF0CFE9}"/>
              </a:ext>
            </a:extLst>
          </p:cNvPr>
          <p:cNvSpPr txBox="1">
            <a:spLocks/>
          </p:cNvSpPr>
          <p:nvPr/>
        </p:nvSpPr>
        <p:spPr>
          <a:xfrm>
            <a:off x="6980077" y="4625379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FB0DBD"/>
                </a:solidFill>
              </a:rPr>
              <a:t>Une</a:t>
            </a:r>
            <a:r>
              <a:rPr lang="fr-MA" dirty="0"/>
              <a:t> étagère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ABF513DA-CC76-42D6-B3F4-8C09001C4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3" y="2905655"/>
            <a:ext cx="1368000" cy="1496604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194C3015-CDEF-4FBE-AC6F-CD34C4E8FB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240" y="2905655"/>
            <a:ext cx="1368000" cy="149660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EBD9EEBB-3889-4EFB-A25A-4608DDA3A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351" y="2905655"/>
            <a:ext cx="1368000" cy="1496604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AE43A939-C620-48C7-A449-29C1D6223F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314" y="2905655"/>
            <a:ext cx="1368000" cy="149660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444EE3-2FF4-9ADA-B344-AA2D75C090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4094" y="2901871"/>
            <a:ext cx="1368000" cy="150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6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bien. Je vais faire bouger 2 images. Qui veut expliquer la consigne en arabe ? </a:t>
            </a:r>
          </a:p>
        </p:txBody>
      </p: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FB4090C-2DE8-44CD-8FE5-C1458DE25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567B69-80C4-4A82-82B7-2F26D03C9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351" y="2905655"/>
            <a:ext cx="1368000" cy="14966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B13D58F-EC32-4087-A92A-4D647AC12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314" y="2905655"/>
            <a:ext cx="1368000" cy="149660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31E6AD6-6775-4CDD-A2BA-62961827D7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36" y="2905655"/>
            <a:ext cx="1368000" cy="149660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7E7995E-2AE8-41A2-A180-2848456F0D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873" y="2905655"/>
            <a:ext cx="1368000" cy="149660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55FCC83-1ADE-D1D7-AC5F-CF1A9DD017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4094" y="2901871"/>
            <a:ext cx="1368000" cy="150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7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Quels sont les 2 images qui ont bougé ?</a:t>
            </a:r>
          </a:p>
        </p:txBody>
      </p: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FB4090C-2DE8-44CD-8FE5-C1458DE25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567B69-80C4-4A82-82B7-2F26D03C9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056" y="2905655"/>
            <a:ext cx="1368000" cy="14966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B13D58F-EC32-4087-A92A-4D647AC12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314" y="2905655"/>
            <a:ext cx="1368000" cy="149660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31E6AD6-6775-4CDD-A2BA-62961827D7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36" y="2905655"/>
            <a:ext cx="1368000" cy="149660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7E7995E-2AE8-41A2-A180-2848456F0D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351" y="2905655"/>
            <a:ext cx="1368000" cy="149660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85E0928-6F41-9DD1-9AFE-6783A33E4E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4094" y="2901871"/>
            <a:ext cx="1368000" cy="150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0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ont bougé sont : Étagère et tête.  </a:t>
            </a:r>
          </a:p>
        </p:txBody>
      </p: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FB4090C-2DE8-44CD-8FE5-C1458DE25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09C2A81-1463-44DD-B030-68FFDB9FA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277" y="2905655"/>
            <a:ext cx="1368000" cy="149660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567B69-80C4-4A82-82B7-2F26D03C95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056" y="2905655"/>
            <a:ext cx="1368000" cy="1496604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B13D58F-EC32-4087-A92A-4D647AC12C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314" y="2905655"/>
            <a:ext cx="1368000" cy="149660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31E6AD6-6775-4CDD-A2BA-62961827D7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36" y="2905655"/>
            <a:ext cx="1368000" cy="149660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7E7995E-2AE8-41A2-A180-2848456F0D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351" y="2905655"/>
            <a:ext cx="1368000" cy="1496604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2628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22667-F703-E7A9-4B83-F347F0A25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B50C9C-8BC2-33FF-BF3C-09F0D3CDD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passe à la lecture. Qui veut passer au tableau pour lire les lettres?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37AA0F1-5F55-326C-C838-C078D9222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BAAAA505-3C29-4D07-BF07-BC416BAB5F06}"/>
              </a:ext>
            </a:extLst>
          </p:cNvPr>
          <p:cNvGrpSpPr/>
          <p:nvPr/>
        </p:nvGrpSpPr>
        <p:grpSpPr>
          <a:xfrm>
            <a:off x="609434" y="3429000"/>
            <a:ext cx="7925132" cy="682426"/>
            <a:chOff x="586297" y="4370915"/>
            <a:chExt cx="7925132" cy="682426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9AEA5D68-5254-40CD-8FF1-D5EEB41ECFE9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É 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046A07FD-078D-4710-8B31-9EFB1A7DC637}"/>
                </a:ext>
              </a:extLst>
            </p:cNvPr>
            <p:cNvSpPr/>
            <p:nvPr/>
          </p:nvSpPr>
          <p:spPr>
            <a:xfrm>
              <a:off x="174315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o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F1AC9EF4-95C4-457B-B350-60587317F3B9}"/>
                </a:ext>
              </a:extLst>
            </p:cNvPr>
            <p:cNvSpPr/>
            <p:nvPr/>
          </p:nvSpPr>
          <p:spPr>
            <a:xfrm>
              <a:off x="290002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u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C762E3BC-A23B-4376-B05D-96EDBF48BD34}"/>
                </a:ext>
              </a:extLst>
            </p:cNvPr>
            <p:cNvSpPr/>
            <p:nvPr/>
          </p:nvSpPr>
          <p:spPr>
            <a:xfrm>
              <a:off x="405688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C87F10EF-1078-4ACF-AD60-728C1016E7A9}"/>
                </a:ext>
              </a:extLst>
            </p:cNvPr>
            <p:cNvSpPr/>
            <p:nvPr/>
          </p:nvSpPr>
          <p:spPr>
            <a:xfrm>
              <a:off x="521374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1C9F2E78-A13C-4629-B1CD-EDE3643F6EEE}"/>
                </a:ext>
              </a:extLst>
            </p:cNvPr>
            <p:cNvSpPr/>
            <p:nvPr/>
          </p:nvSpPr>
          <p:spPr>
            <a:xfrm>
              <a:off x="637060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EA223F82-3880-4E16-948F-66251219A03C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868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continue. Qui veut passer au tableau pour lire les lettres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D5A320C8-A009-4BCA-9E75-F79993FB4035}"/>
              </a:ext>
            </a:extLst>
          </p:cNvPr>
          <p:cNvGrpSpPr/>
          <p:nvPr/>
        </p:nvGrpSpPr>
        <p:grpSpPr>
          <a:xfrm>
            <a:off x="609434" y="3425071"/>
            <a:ext cx="7925132" cy="682426"/>
            <a:chOff x="586297" y="4370915"/>
            <a:chExt cx="7925132" cy="682426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2B28A17B-3398-4FF0-9DB4-2D1A72FC26DF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 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F8459916-2B71-47BC-91B2-F88AA56A4344}"/>
                </a:ext>
              </a:extLst>
            </p:cNvPr>
            <p:cNvSpPr/>
            <p:nvPr/>
          </p:nvSpPr>
          <p:spPr>
            <a:xfrm>
              <a:off x="174315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ê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DF887C21-0848-4BA1-874C-F8F5C11E523D}"/>
                </a:ext>
              </a:extLst>
            </p:cNvPr>
            <p:cNvSpPr/>
            <p:nvPr/>
          </p:nvSpPr>
          <p:spPr>
            <a:xfrm>
              <a:off x="290002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O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C5F87CAC-47E2-4CB9-9556-758FFF1A22D5}"/>
                </a:ext>
              </a:extLst>
            </p:cNvPr>
            <p:cNvSpPr/>
            <p:nvPr/>
          </p:nvSpPr>
          <p:spPr>
            <a:xfrm>
              <a:off x="405688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i</a:t>
              </a: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3C7431F6-65A2-4D3C-A099-6274E13D8692}"/>
                </a:ext>
              </a:extLst>
            </p:cNvPr>
            <p:cNvSpPr/>
            <p:nvPr/>
          </p:nvSpPr>
          <p:spPr>
            <a:xfrm>
              <a:off x="521374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50758FC9-333E-4832-B109-102EE2172494}"/>
                </a:ext>
              </a:extLst>
            </p:cNvPr>
            <p:cNvSpPr/>
            <p:nvPr/>
          </p:nvSpPr>
          <p:spPr>
            <a:xfrm>
              <a:off x="637060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u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4EB30241-6850-4A6C-93D3-1BB9FBEB1E75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53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A777-5DEE-D825-8346-C9FB42966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46473F-5D0C-5AD0-6872-4289B77B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291F08-EAA9-B673-E366-B0E88AF7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61772D9-4C8B-ACE1-CD31-A0B50F5528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DB15DFC-9885-7427-23DA-FA3BA9703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85057C8-2597-9906-6B25-FA8064D81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751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82E59-844F-AF4C-C79D-63718C606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1F522B-CA02-0CD8-7E76-4C1E589E5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la lettre e en minuscule.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A70EA94-BA10-F051-642A-9DBF9100CD4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B62B455-A4E3-CA2F-4DBD-19BE3047B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A12FE49-5F45-0BB7-A9D5-F1F00091A3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A569652D-D9CB-FF37-150E-D6AFDD9A883D}"/>
              </a:ext>
            </a:extLst>
          </p:cNvPr>
          <p:cNvSpPr txBox="1"/>
          <p:nvPr/>
        </p:nvSpPr>
        <p:spPr>
          <a:xfrm>
            <a:off x="3115733" y="2105561"/>
            <a:ext cx="291253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dirty="0">
                <a:solidFill>
                  <a:srgbClr val="424D7B"/>
                </a:solidFill>
                <a:latin typeface="Dosis SemiBold" panose="020B0604020202020204" charset="0"/>
              </a:rPr>
              <a:t>e</a:t>
            </a:r>
            <a:endParaRPr lang="fr-MA" sz="16600" dirty="0">
              <a:solidFill>
                <a:srgbClr val="424D7B"/>
              </a:solidFill>
              <a:latin typeface="Dosis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49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C1C61-AC02-AAB9-7618-3AF3227B4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06947C-0E7D-5530-FAE3-9539BA192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8BCE214-8ACF-D9AF-9688-85C094A5E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DB4721A3-63FE-874D-452F-63050270FB5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C460507-4494-00F0-7AC3-97C7F5BF4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03B279C-A711-70D2-ED50-079437B2E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502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D9402-1B9C-A56B-594C-C2523AACA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1FFE02-4911-EB25-0B2F-8553E0F1B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4F7210-2A1D-8B71-B600-47BEC1A42592}"/>
              </a:ext>
            </a:extLst>
          </p:cNvPr>
          <p:cNvSpPr txBox="1"/>
          <p:nvPr/>
        </p:nvSpPr>
        <p:spPr>
          <a:xfrm>
            <a:off x="3973919" y="2105561"/>
            <a:ext cx="119616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600" dirty="0">
                <a:ln w="0"/>
                <a:solidFill>
                  <a:srgbClr val="C00000"/>
                </a:solidFill>
                <a:latin typeface="Dosis SemiBold" panose="020B0604020202020204" charset="0"/>
              </a:rPr>
              <a:t>e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06D08A18-E87B-A01A-6F7D-B21C0B5074B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7460195-060A-5A4C-4A88-9EA26CE5C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C7E675B-E498-DC88-0128-A2F9AA18DA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079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4D37-8E4B-9249-37CD-BC2A7E2B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96DF73-B0D3-AEAF-E54B-2271D7E97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la lettre e en majuscule.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994C041-BE09-2B3F-FFDC-B4EBB858ABA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23CBB92-8450-69C3-2045-72B397A9B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8F8BF5A-4C03-5C22-A6C5-415361711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09D23DCC-2150-B2A5-727A-072B6295F561}"/>
              </a:ext>
            </a:extLst>
          </p:cNvPr>
          <p:cNvSpPr txBox="1"/>
          <p:nvPr/>
        </p:nvSpPr>
        <p:spPr>
          <a:xfrm>
            <a:off x="3115733" y="2105561"/>
            <a:ext cx="291253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dirty="0">
                <a:solidFill>
                  <a:srgbClr val="424D7B"/>
                </a:solidFill>
                <a:latin typeface="Dosis SemiBold" panose="020B0604020202020204" charset="0"/>
                <a:cs typeface="Arial" panose="020B0604020202020204" pitchFamily="34" charset="0"/>
              </a:rPr>
              <a:t>E</a:t>
            </a:r>
            <a:endParaRPr lang="fr-MA" sz="16600" dirty="0">
              <a:solidFill>
                <a:srgbClr val="424D7B"/>
              </a:solidFill>
              <a:latin typeface="Dosis SemiBold" panose="020B060402020202020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84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2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6D1BA-14A7-708B-1483-9EC9F5872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3EDC42-FE46-8823-B9C6-8D3645359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1E055AE-E94F-F1EC-CE1A-DD5000288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8605E94-3323-E498-4537-E597CC1F240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4F83FE9-987D-8318-4D12-66970F984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A8B73C0-651F-EFC0-5A97-69B17CE8F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037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223DE-96D4-BEB1-14C1-B0823498D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9F4B18-84F7-C4A7-F5A0-0B020007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2CDFC3-E12E-0F80-8E15-A7763E0680A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490D67F-6B73-9338-33AB-ED9C2DF88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BA26129-0984-1FA3-A2FF-6218F75CD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060442D2-5831-48C4-94E0-D651C0A764DD}"/>
              </a:ext>
            </a:extLst>
          </p:cNvPr>
          <p:cNvSpPr txBox="1"/>
          <p:nvPr/>
        </p:nvSpPr>
        <p:spPr>
          <a:xfrm>
            <a:off x="3115733" y="2105561"/>
            <a:ext cx="291253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dirty="0">
                <a:solidFill>
                  <a:srgbClr val="C00000"/>
                </a:solidFill>
                <a:latin typeface="Dosis SemiBold" panose="020B0604020202020204" charset="0"/>
                <a:cs typeface="Arial" panose="020B0604020202020204" pitchFamily="34" charset="0"/>
              </a:rPr>
              <a:t>E</a:t>
            </a:r>
            <a:endParaRPr lang="fr-MA" sz="16600" dirty="0">
              <a:solidFill>
                <a:srgbClr val="C00000"/>
              </a:solidFill>
              <a:latin typeface="Dosis Semi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79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1CB28-BB13-BEC8-3537-CB68F98E9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8135D7-D64D-132B-A68B-64858D5B4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la lettre é en majuscule.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AA5A28-F6AF-29EB-A560-9DFA0644ABF7}"/>
              </a:ext>
            </a:extLst>
          </p:cNvPr>
          <p:cNvSpPr txBox="1"/>
          <p:nvPr/>
        </p:nvSpPr>
        <p:spPr>
          <a:xfrm>
            <a:off x="3634884" y="1851645"/>
            <a:ext cx="1295547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600" dirty="0">
                <a:ln w="0"/>
                <a:solidFill>
                  <a:srgbClr val="474F71"/>
                </a:solidFill>
                <a:latin typeface="Dosis SemiBold" panose="020B0604020202020204" charset="0"/>
              </a:rPr>
              <a:t>É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4C8101D-176B-B50C-B18D-B7292D94EBC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9A1A9E2-BA20-1A6F-779B-F8C490A99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C745FFE-C597-D17A-173B-D10F636F14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611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7E987-27AE-88AF-B381-53A8D6CE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5F0E3F-C03A-DB8E-E8F7-13F56C582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659792C-6379-3F3E-DEF4-80E17FC38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A51A4598-065E-426A-F13B-FBD1197499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8B1698F-C6CD-542F-568D-160AE3914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692C7E9-AD5A-69C3-0636-1132CA98D6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19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81330-02B2-EBD3-1650-F70A3F048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1F7067-26EF-E285-EF42-F6A61E35C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C16636D-2A7C-8027-32FF-47542F04583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2490D23-D9A6-ED41-DD0E-FF3AAF24D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41D870C-3184-7082-0531-A83946D5D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F8EEFCCC-91F9-EBD8-0413-851372ED2EB1}"/>
              </a:ext>
            </a:extLst>
          </p:cNvPr>
          <p:cNvSpPr txBox="1"/>
          <p:nvPr/>
        </p:nvSpPr>
        <p:spPr>
          <a:xfrm>
            <a:off x="3115733" y="2105561"/>
            <a:ext cx="291253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dirty="0">
                <a:ln w="0"/>
                <a:solidFill>
                  <a:srgbClr val="C00000"/>
                </a:solidFill>
                <a:latin typeface="Dosis SemiBold" panose="020B0604020202020204" charset="0"/>
              </a:rPr>
              <a:t>É</a:t>
            </a:r>
            <a:endParaRPr lang="fr-MA" sz="16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51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4D37-8E4B-9249-37CD-BC2A7E2B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96DF73-B0D3-AEAF-E54B-2271D7E97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Ecrivez la lettre é en minuscule.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994C041-BE09-2B3F-FFDC-B4EBB858ABA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23CBB92-8450-69C3-2045-72B397A9B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8F8BF5A-4C03-5C22-A6C5-415361711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09D23DCC-2150-B2A5-727A-072B6295F561}"/>
              </a:ext>
            </a:extLst>
          </p:cNvPr>
          <p:cNvSpPr txBox="1"/>
          <p:nvPr/>
        </p:nvSpPr>
        <p:spPr>
          <a:xfrm>
            <a:off x="3115733" y="2105561"/>
            <a:ext cx="291253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dirty="0">
                <a:solidFill>
                  <a:srgbClr val="424D7B"/>
                </a:solidFill>
                <a:latin typeface="Dosis SemiBold" pitchFamily="2" charset="0"/>
              </a:rPr>
              <a:t>é</a:t>
            </a:r>
            <a:endParaRPr lang="fr-MA" sz="16600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63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6D1BA-14A7-708B-1483-9EC9F5872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3EDC42-FE46-8823-B9C6-8D3645359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1E055AE-E94F-F1EC-CE1A-DD5000288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8605E94-3323-E498-4537-E597CC1F240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4F83FE9-987D-8318-4D12-66970F984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A8B73C0-651F-EFC0-5A97-69B17CE8F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335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223DE-96D4-BEB1-14C1-B0823498D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9F4B18-84F7-C4A7-F5A0-0B020007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2CDFC3-E12E-0F80-8E15-A7763E0680A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490D67F-6B73-9338-33AB-ED9C2DF88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BA26129-0984-1FA3-A2FF-6218F75CD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060442D2-5831-48C4-94E0-D651C0A764DD}"/>
              </a:ext>
            </a:extLst>
          </p:cNvPr>
          <p:cNvSpPr txBox="1"/>
          <p:nvPr/>
        </p:nvSpPr>
        <p:spPr>
          <a:xfrm>
            <a:off x="3115733" y="2105561"/>
            <a:ext cx="291253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600" dirty="0">
                <a:ln w="0"/>
                <a:solidFill>
                  <a:srgbClr val="C00000"/>
                </a:solidFill>
                <a:latin typeface="Dosis SemiBold" panose="020B0604020202020204" charset="0"/>
              </a:rPr>
              <a:t>é</a:t>
            </a:r>
            <a:endParaRPr lang="fr-MA" sz="16600" dirty="0">
              <a:solidFill>
                <a:srgbClr val="C00000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15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4DCBC7-6035-8252-C846-E8EE03A3411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79E88B3-3A97-5F24-07FB-76F6325C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E52079-ED0B-45E1-2163-0F3D67962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Titre 3">
            <a:extLst>
              <a:ext uri="{FF2B5EF4-FFF2-40B4-BE49-F238E27FC236}">
                <a16:creationId xmlns:a16="http://schemas.microsoft.com/office/drawing/2014/main" id="{54271BB6-6ECB-D4A8-C3F8-C8A536FE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36B49BC-5C33-CA0F-956C-60750B04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la lettre e en  minuscule et en  majuscule sur votre cahier. Je vais passer entre les rangs pour vérifier votre écriture.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57EBECE-D72C-F72A-0D79-36A8A18F74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CF5BA79-A50F-2F0B-77FD-0E2D9107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17C4D85-1AB2-8403-DA82-6B6FEE79F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4EC294D6-045D-4328-A6BD-05B78FF9FE97}"/>
              </a:ext>
            </a:extLst>
          </p:cNvPr>
          <p:cNvGrpSpPr/>
          <p:nvPr/>
        </p:nvGrpSpPr>
        <p:grpSpPr>
          <a:xfrm>
            <a:off x="977900" y="2006600"/>
            <a:ext cx="7404350" cy="3906838"/>
            <a:chOff x="977900" y="2006600"/>
            <a:chExt cx="7404350" cy="3906838"/>
          </a:xfrm>
        </p:grpSpPr>
        <p:pic>
          <p:nvPicPr>
            <p:cNvPr id="1026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81CC9FFA-D0A3-498B-8B6F-12FE3FCBC1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900" y="2006600"/>
              <a:ext cx="7251700" cy="3906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2AF5E039-7F53-4B7A-B0D9-9091EA5D0B8C}"/>
                </a:ext>
              </a:extLst>
            </p:cNvPr>
            <p:cNvSpPr txBox="1"/>
            <p:nvPr/>
          </p:nvSpPr>
          <p:spPr>
            <a:xfrm>
              <a:off x="2806950" y="2751146"/>
              <a:ext cx="43574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solidFill>
                    <a:srgbClr val="002060"/>
                  </a:solidFill>
                  <a:latin typeface="Dosis SemiBold" panose="020B0604020202020204" charset="0"/>
                </a:rPr>
                <a:t>E             .              .              .</a:t>
              </a:r>
              <a:endParaRPr lang="fr-FR" sz="2400" dirty="0">
                <a:solidFill>
                  <a:srgbClr val="002060"/>
                </a:solidFill>
                <a:latin typeface="Dosis SemiBold" panose="020B0604020202020204" charset="0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F25DA5D-B81F-40C9-87D1-C2858EC06833}"/>
                </a:ext>
              </a:extLst>
            </p:cNvPr>
            <p:cNvSpPr txBox="1"/>
            <p:nvPr/>
          </p:nvSpPr>
          <p:spPr>
            <a:xfrm>
              <a:off x="2806950" y="3957668"/>
              <a:ext cx="41500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rgbClr val="002060"/>
                  </a:solidFill>
                  <a:latin typeface="Dosis SemiBold" panose="020B0604020202020204" charset="0"/>
                </a:rPr>
                <a:t>é               .                 .                .</a:t>
              </a:r>
              <a:endParaRPr lang="fr-FR" dirty="0">
                <a:solidFill>
                  <a:srgbClr val="002060"/>
                </a:solidFill>
                <a:latin typeface="Dosis SemiBold" panose="020B0604020202020204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E096DF8-F944-4DAF-BD70-9F31D85BC5A8}"/>
                </a:ext>
              </a:extLst>
            </p:cNvPr>
            <p:cNvSpPr txBox="1"/>
            <p:nvPr/>
          </p:nvSpPr>
          <p:spPr>
            <a:xfrm>
              <a:off x="2806950" y="5119488"/>
              <a:ext cx="5575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rgbClr val="002060"/>
                  </a:solidFill>
                  <a:latin typeface="Dosis SemiBold" panose="020B0604020202020204" charset="0"/>
                </a:rPr>
                <a:t>e               .                .                 .   </a:t>
              </a:r>
              <a:endParaRPr lang="fr-FR" dirty="0">
                <a:solidFill>
                  <a:srgbClr val="002060"/>
                </a:solidFill>
                <a:latin typeface="Dosis SemiBold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91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8D79C81F-3F4D-4E62-A7B2-FDADB2621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878" y="2215299"/>
            <a:ext cx="2088000" cy="32455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67B05EE-2250-42D9-A582-1F018F6CD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8806" y="2213646"/>
            <a:ext cx="2088000" cy="320049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C83EF1D-96C7-4A07-9A8B-CD56D2089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1876" y="2237833"/>
            <a:ext cx="2088000" cy="320049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95C117E-8374-4729-9051-16E5B58AB0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3378" y="2212021"/>
            <a:ext cx="2088000" cy="320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2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rafales.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BB7C51-F9C8-43A6-BBF5-3279FD5F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poser la question à plusieurs élèves : « Comment ça va ? »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Comment ça va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373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386037" y="3998434"/>
            <a:ext cx="636229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tu t’appelles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44B9A8B-020D-322B-E285-919BE55E9FE2}"/>
              </a:ext>
            </a:extLst>
          </p:cNvPr>
          <p:cNvSpPr txBox="1">
            <a:spLocks/>
          </p:cNvSpPr>
          <p:nvPr/>
        </p:nvSpPr>
        <p:spPr>
          <a:xfrm>
            <a:off x="1692000" y="7822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poser  la question à plusieurs élèves : « Comment tu t’appelles ? » </a:t>
            </a:r>
          </a:p>
        </p:txBody>
      </p:sp>
    </p:spTree>
    <p:extLst>
      <p:ext uri="{BB962C8B-B14F-4D97-AF65-F5344CB8AC3E}">
        <p14:creationId xmlns:p14="http://schemas.microsoft.com/office/powerpoint/2010/main" val="59651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DF71F-A4A4-3642-5C01-05D41CD1A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014CCA2-9A4E-9DB8-E7B3-143A61F33ACC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F8740FB-AFCD-4542-2502-0129C9CEA80C}"/>
              </a:ext>
            </a:extLst>
          </p:cNvPr>
          <p:cNvSpPr txBox="1">
            <a:spLocks/>
          </p:cNvSpPr>
          <p:nvPr/>
        </p:nvSpPr>
        <p:spPr>
          <a:xfrm>
            <a:off x="1386037" y="3998434"/>
            <a:ext cx="636229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as quel âge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5A7CDA8-DA6C-00E7-AF2C-7B3BFDE23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9717BCA-4649-A1CB-819D-64260983B946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63A357D-BB94-A4DB-C358-74677FB8C5B1}"/>
              </a:ext>
            </a:extLst>
          </p:cNvPr>
          <p:cNvSpPr txBox="1">
            <a:spLocks/>
          </p:cNvSpPr>
          <p:nvPr/>
        </p:nvSpPr>
        <p:spPr>
          <a:xfrm>
            <a:off x="1692000" y="7822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poser  la question à plusieurs élèves : « Tu as quel âge ? » </a:t>
            </a:r>
          </a:p>
        </p:txBody>
      </p:sp>
    </p:spTree>
    <p:extLst>
      <p:ext uri="{BB962C8B-B14F-4D97-AF65-F5344CB8AC3E}">
        <p14:creationId xmlns:p14="http://schemas.microsoft.com/office/powerpoint/2010/main" val="398731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DF71F-A4A4-3642-5C01-05D41CD1A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014CCA2-9A4E-9DB8-E7B3-143A61F33ACC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F8740FB-AFCD-4542-2502-0129C9CEA80C}"/>
              </a:ext>
            </a:extLst>
          </p:cNvPr>
          <p:cNvSpPr txBox="1">
            <a:spLocks/>
          </p:cNvSpPr>
          <p:nvPr/>
        </p:nvSpPr>
        <p:spPr>
          <a:xfrm>
            <a:off x="1386037" y="3998434"/>
            <a:ext cx="636229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en quelle classe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5A7CDA8-DA6C-00E7-AF2C-7B3BFDE23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9717BCA-4649-A1CB-819D-64260983B946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63A357D-BB94-A4DB-C358-74677FB8C5B1}"/>
              </a:ext>
            </a:extLst>
          </p:cNvPr>
          <p:cNvSpPr txBox="1">
            <a:spLocks/>
          </p:cNvSpPr>
          <p:nvPr/>
        </p:nvSpPr>
        <p:spPr>
          <a:xfrm>
            <a:off x="1692000" y="7822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poser la question à plusieurs élèves : « Tu es en quelle classe ? » </a:t>
            </a:r>
          </a:p>
        </p:txBody>
      </p:sp>
    </p:spTree>
    <p:extLst>
      <p:ext uri="{BB962C8B-B14F-4D97-AF65-F5344CB8AC3E}">
        <p14:creationId xmlns:p14="http://schemas.microsoft.com/office/powerpoint/2010/main" val="288652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E8C21-63C4-8446-F115-621D818F8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E7E0D4-12AE-B3C5-8936-0A465E41C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c’est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A0151DC-03A9-4E4E-C6E2-9FF5BBEBE4C4}"/>
              </a:ext>
            </a:extLst>
          </p:cNvPr>
          <p:cNvSpPr txBox="1">
            <a:spLocks/>
          </p:cNvSpPr>
          <p:nvPr/>
        </p:nvSpPr>
        <p:spPr>
          <a:xfrm>
            <a:off x="2650318" y="1833939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c’est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9D11F71-C335-371D-2C17-753773152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054250" y="163722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C7231D5D-1469-D1BA-7B00-5E782A711972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DF96D6E-36D4-4AC4-A98D-A727A43F7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805" y="3159778"/>
            <a:ext cx="1812390" cy="198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1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E8C21-63C4-8446-F115-621D818F8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E7E0D4-12AE-B3C5-8936-0A465E41C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c’est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A0151DC-03A9-4E4E-C6E2-9FF5BBEBE4C4}"/>
              </a:ext>
            </a:extLst>
          </p:cNvPr>
          <p:cNvSpPr txBox="1">
            <a:spLocks/>
          </p:cNvSpPr>
          <p:nvPr/>
        </p:nvSpPr>
        <p:spPr>
          <a:xfrm>
            <a:off x="2650318" y="1833939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c’est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9D11F71-C335-371D-2C17-753773152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054250" y="163722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C7231D5D-1469-D1BA-7B00-5E782A711972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C4D1F46-5329-4CBF-ACB3-1A2E140EA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68" y="3159778"/>
            <a:ext cx="1809864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9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c’est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2650318" y="1833939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c’est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054250" y="163722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0AFB7D1-F146-4300-8F4D-2EF60DCFCB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74" y="3070850"/>
            <a:ext cx="1809851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3EBF4-7D35-5D5F-9FDC-BCB368348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4305C81-0FA2-A98B-D5DB-80E2234B04BD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6D3721A-A15D-CCAD-F21C-3D0F24A62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047" y="70988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c’est une chaise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0C0977E-4726-BD3D-DAC2-079F9527B7A7}"/>
              </a:ext>
            </a:extLst>
          </p:cNvPr>
          <p:cNvSpPr txBox="1">
            <a:spLocks/>
          </p:cNvSpPr>
          <p:nvPr/>
        </p:nvSpPr>
        <p:spPr>
          <a:xfrm>
            <a:off x="2869093" y="1688328"/>
            <a:ext cx="4979507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Est-ce que c’est une chaise ?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731539B-3997-7786-BEBF-FE47747EDD6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09564BB-23EE-E163-4D2F-59694445B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93601" y="1552568"/>
            <a:ext cx="1814845" cy="1433628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201FC19-4C9F-4421-1BF8-F22DDD5C0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094" y="2901870"/>
            <a:ext cx="1963148" cy="215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5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F31CF-DC87-5918-A087-E8EFE7643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57660D-8451-A15B-0177-4FFF11974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c’est un tableau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801FE051-CFF5-59BE-80D2-99BA4E944660}"/>
              </a:ext>
            </a:extLst>
          </p:cNvPr>
          <p:cNvSpPr txBox="1">
            <a:spLocks/>
          </p:cNvSpPr>
          <p:nvPr/>
        </p:nvSpPr>
        <p:spPr>
          <a:xfrm>
            <a:off x="2785195" y="1804976"/>
            <a:ext cx="5565203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c’est</a:t>
            </a: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 un tableau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69942CB-CB75-05E7-D3B1-6D5C22623A5D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619C6-6973-31E8-5B20-3284F0E0D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93601" y="1552568"/>
            <a:ext cx="1814845" cy="1433628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36C9B3C-665F-4AAA-9ED7-E9E4EFB81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68" y="2933903"/>
            <a:ext cx="1809864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B54D076-2194-2039-7459-5C23EF3519B3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D279E9D-C5A9-D30C-FA1B-0FC486A422D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E9B49C-543A-2A09-D889-7ABBE2AD2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sp>
        <p:nvSpPr>
          <p:cNvPr id="56" name="Espace réservé du texte 55">
            <a:extLst>
              <a:ext uri="{FF2B5EF4-FFF2-40B4-BE49-F238E27FC236}">
                <a16:creationId xmlns:a16="http://schemas.microsoft.com/office/drawing/2014/main" id="{FB0F2F3E-CA2F-B476-F947-B346215F42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66700" indent="-266700"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indent="-266700"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indent="-266700"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  <a:endParaRPr lang="fr-MA" dirty="0"/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MA" dirty="0"/>
              <a:t>Oral – Acte de parole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MA" dirty="0"/>
              <a:t>Lecture - Lettre e - 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MA" dirty="0"/>
              <a:t>Ecriture - Lettre e - E</a:t>
            </a:r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909142" y="236950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Lecture - Lettre e - E</a:t>
            </a:r>
          </a:p>
          <a:p>
            <a:r>
              <a:rPr lang="fr-FR" dirty="0"/>
              <a:t>Ecriture - Lettre e - E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 Dialogue</a:t>
            </a:r>
          </a:p>
          <a:p>
            <a:r>
              <a:rPr lang="fr-FR" dirty="0"/>
              <a:t>Lecture - Lettre e - E</a:t>
            </a:r>
          </a:p>
          <a:p>
            <a:r>
              <a:rPr lang="fr-FR" dirty="0"/>
              <a:t>Ecriture - Lettre e - E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CBE8055-3621-8E52-FFB2-32EA386CB33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AC5277-5879-61F4-F272-1A8C05125D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6CCFA5-EA11-EB72-828A-D58DD947D0E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A97448F6-EC1E-84D7-2391-D7C3A442515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86883DC3-8F76-416D-9C2B-5AF289BF20D5}"/>
              </a:ext>
            </a:extLst>
          </p:cNvPr>
          <p:cNvSpPr/>
          <p:nvPr/>
        </p:nvSpPr>
        <p:spPr>
          <a:xfrm>
            <a:off x="869639" y="1930374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1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2407033F-351D-4986-AA7B-4F81F1870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832" y="4939135"/>
            <a:ext cx="3828620" cy="1432684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A6D82AF1-D2A3-4EC7-8484-FD9E9FB218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MA" dirty="0"/>
              <a:t>Oral – Acte de parole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MA" dirty="0"/>
              <a:t>Lecture - Lettre e - 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MA" dirty="0"/>
              <a:t>Ecriture - Lettre e - E</a:t>
            </a:r>
          </a:p>
        </p:txBody>
      </p:sp>
    </p:spTree>
    <p:extLst>
      <p:ext uri="{BB962C8B-B14F-4D97-AF65-F5344CB8AC3E}">
        <p14:creationId xmlns:p14="http://schemas.microsoft.com/office/powerpoint/2010/main" val="422807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302BD-C731-C210-13E7-CA52C2544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CF93403-893C-207A-6A33-3AF3D7BC4FCC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BC69AFD-2F67-A48B-BF4F-A2B2DA0F9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047" y="70988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c’est une porte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694D652D-1754-DE5E-BB8E-CC8167D6FCB4}"/>
              </a:ext>
            </a:extLst>
          </p:cNvPr>
          <p:cNvSpPr txBox="1">
            <a:spLocks/>
          </p:cNvSpPr>
          <p:nvPr/>
        </p:nvSpPr>
        <p:spPr>
          <a:xfrm>
            <a:off x="2727421" y="1864400"/>
            <a:ext cx="5499022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c’est</a:t>
            </a:r>
            <a:r>
              <a:rPr kumimoji="0" lang="fr-FR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 une porte ?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2A16CA4-A25B-8276-5017-EA772F3758B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FDFD7A1-3BBC-5C10-29AC-2F8685CA6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93601" y="1552568"/>
            <a:ext cx="1814845" cy="1433628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EBEDF63-9632-4054-9CD9-27698AB87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68" y="3266622"/>
            <a:ext cx="1809864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7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51" y="2921218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Vocabulaire.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Lire et écrire la lettre e - E.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Questions en rafales.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565F88"/>
                </a:solidFill>
              </a:rPr>
              <a:t>Histoire du livre magique.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389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A12B-2966-1DC4-3DFB-737DA70E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B2726F9-6076-1B09-C74A-CCEE2AB69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Aujourd’hui, nous allons découvrir une nouvelle histoire. Son titre est  « Nora la petite maitresse et le robot ». Est-ce que vous êtes prêts ?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9ECB042-2035-0E16-3ACB-A8C5B8B88A1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1BE6CD63-338F-5899-492C-B49129B2D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CD211C2-4E00-EB8D-07BB-570FE7431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8F1A3D9A-C5FC-4BA4-A0B6-52AB60E178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4" t="37526" r="23119" b="37457"/>
          <a:stretch/>
        </p:blipFill>
        <p:spPr>
          <a:xfrm>
            <a:off x="2268583" y="1844999"/>
            <a:ext cx="4188778" cy="430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5BFF4-993F-1532-404F-D9DA47675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27288B00-D2AB-6FEB-742B-42C187A55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 regarder le premier épisode. Soyez attentifs.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F342559-D3D2-ACFB-2887-8F8A9BE38C0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E974536-4566-31E8-0A31-9B789D9F7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D80BB31-CD92-7672-DD05-190B03A3B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4F4DD667-1ABE-404A-B624-9A204267E0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" t="38212" r="1738" b="37870"/>
          <a:stretch/>
        </p:blipFill>
        <p:spPr>
          <a:xfrm>
            <a:off x="1647648" y="2408199"/>
            <a:ext cx="5848703" cy="325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1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9C193-3D24-2958-FB8F-2AFC897C8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866A8E8-C454-5B81-F1FC-C12AB1F3A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37AA5D8-D239-E7A9-C8F6-F4D7EDF379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CFE693E-B88D-217C-3F4E-3DF984E48F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N1_P2_Sem1_Nora et le robot_E01">
            <a:hlinkClick r:id="" action="ppaction://media"/>
            <a:extLst>
              <a:ext uri="{FF2B5EF4-FFF2-40B4-BE49-F238E27FC236}">
                <a16:creationId xmlns:a16="http://schemas.microsoft.com/office/drawing/2014/main" id="{FCC7043D-925E-45E8-8F36-980902B24C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5273" y="2028417"/>
            <a:ext cx="7593454" cy="394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3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42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DA8BC-8AB4-8B05-FFD6-E0E45647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365684D-9D6C-5C0D-BEB1-45C905BC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7D5B6EA-BAAC-CBCA-79CA-19EF032FA46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05CBA79-0C4A-77B1-217C-55314B7F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E50AB1-6E08-F439-38DD-D1EB7A68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A5EEF8B7-CF76-25EE-CC5B-7D35D9D5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9265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A490C-366C-500F-2D2A-2D43566B3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5809EC6-D793-AC8F-212A-D307F1795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350D8338-45CE-686E-1174-3B2C8DC3966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BE5FEE6-5232-437B-A6CE-3CDB91FECB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7" name="N1_P2_Sem1_Nora et le robot_E01">
            <a:hlinkClick r:id="" action="ppaction://media"/>
            <a:extLst>
              <a:ext uri="{FF2B5EF4-FFF2-40B4-BE49-F238E27FC236}">
                <a16:creationId xmlns:a16="http://schemas.microsoft.com/office/drawing/2014/main" id="{BC9D0573-273D-4C9B-8580-C2F720C9DC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1999" y="1951348"/>
            <a:ext cx="7920001" cy="415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42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Comment s’appelle cette fille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AE3A521-9AD8-454C-A6C0-0C44C3B04A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2" t="38076" r="50000" b="39381"/>
          <a:stretch/>
        </p:blipFill>
        <p:spPr>
          <a:xfrm>
            <a:off x="3175020" y="2569157"/>
            <a:ext cx="2793959" cy="3096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s’appelle cette fille ?</a:t>
            </a:r>
          </a:p>
        </p:txBody>
      </p:sp>
    </p:spTree>
    <p:extLst>
      <p:ext uri="{BB962C8B-B14F-4D97-AF65-F5344CB8AC3E}">
        <p14:creationId xmlns:p14="http://schemas.microsoft.com/office/powerpoint/2010/main" val="278244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987A4-69AE-62B1-C756-460DBA572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BAC0D4B-531A-8035-93B5-86A724507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Elle s’appelle Nora.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316A598-D49F-C083-1708-C89756179E64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Elle s’appelle Nora.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08F5B52-70F3-24BB-34C0-1CC41122431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C7A57E5-BEFE-3DE1-D831-9144830C2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01B4D7E-B6D1-B251-F6C1-D9972496F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44C0C5AE-4B06-4EF7-9BE7-6231CE52F5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2" t="38076" r="50000" b="39381"/>
          <a:stretch/>
        </p:blipFill>
        <p:spPr>
          <a:xfrm>
            <a:off x="3175019" y="2456035"/>
            <a:ext cx="2793959" cy="3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8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987A4-69AE-62B1-C756-460DBA572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BAC0D4B-531A-8035-93B5-86A724507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demande Nora au robot ?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08F5B52-70F3-24BB-34C0-1CC41122431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C7A57E5-BEFE-3DE1-D831-9144830C2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01B4D7E-B6D1-B251-F6C1-D9972496F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C8627DAF-7CF9-4B2E-9B3A-5C6BA6F90C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38422" r="50000" b="39519"/>
          <a:stretch/>
        </p:blipFill>
        <p:spPr>
          <a:xfrm>
            <a:off x="3125056" y="2635006"/>
            <a:ext cx="2893885" cy="3096000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D3D79C65-B917-4E1F-8D95-18F012DA089E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demande Nora au robot ?</a:t>
            </a:r>
          </a:p>
        </p:txBody>
      </p:sp>
    </p:spTree>
    <p:extLst>
      <p:ext uri="{BB962C8B-B14F-4D97-AF65-F5344CB8AC3E}">
        <p14:creationId xmlns:p14="http://schemas.microsoft.com/office/powerpoint/2010/main" val="51456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DEC6E-D1C1-BF6E-5268-6A94DAA2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8BA6E4-2622-3699-410A-E8992F5C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1564" y="2400073"/>
            <a:ext cx="6261270" cy="1411531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3C22EC-9EA2-3AFD-D199-6C24A8C12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93409DE-34D5-7219-782F-93AD7CE6A999}"/>
              </a:ext>
            </a:extLst>
          </p:cNvPr>
          <p:cNvSpPr txBox="1">
            <a:spLocks/>
          </p:cNvSpPr>
          <p:nvPr/>
        </p:nvSpPr>
        <p:spPr>
          <a:xfrm>
            <a:off x="2272851" y="288735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565F88"/>
                </a:solidFill>
              </a:rPr>
              <a:t>Vocabulaire.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et écrire la lettre e -E.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Questions en rafales.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FACC03-860C-9984-9815-3F76CAB91FD7}"/>
              </a:ext>
            </a:extLst>
          </p:cNvPr>
          <p:cNvSpPr txBox="1">
            <a:spLocks/>
          </p:cNvSpPr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du livre magique.</a:t>
            </a:r>
          </a:p>
        </p:txBody>
      </p:sp>
      <p:pic>
        <p:nvPicPr>
          <p:cNvPr id="6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213D2324-B25C-C203-3683-F0E34C67A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4F1F40-7A98-66AE-6289-6227E952D07D}"/>
              </a:ext>
            </a:extLst>
          </p:cNvPr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Révision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14FA7BF-2D56-D1EE-6935-F8BA5060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82059B-64E2-F8C6-22C9-66CB5FC376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9DF72F-2C3C-3A7E-1A2E-DF74BD04D7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9409FF-B48F-67E2-4880-C215FF64F23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C957C89-8083-0DDA-22FB-C25C5943F96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495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987A4-69AE-62B1-C756-460DBA572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BAC0D4B-531A-8035-93B5-86A724507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Nora demande au robot : qu’est-ce que c’est ?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316A598-D49F-C083-1708-C89756179E64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Elle demande : qu’est-ce que c’est ?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08F5B52-70F3-24BB-34C0-1CC41122431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C7A57E5-BEFE-3DE1-D831-9144830C2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01B4D7E-B6D1-B251-F6C1-D9972496F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C8627DAF-7CF9-4B2E-9B3A-5C6BA6F90C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38422" r="50000" b="39519"/>
          <a:stretch/>
        </p:blipFill>
        <p:spPr>
          <a:xfrm>
            <a:off x="3125056" y="2674995"/>
            <a:ext cx="2893885" cy="3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987A4-69AE-62B1-C756-460DBA572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BAC0D4B-531A-8035-93B5-86A724507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répond le robot ?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316A598-D49F-C083-1708-C89756179E64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endParaRPr lang="fr-FR" sz="3200" b="1" dirty="0">
              <a:ln w="0"/>
              <a:solidFill>
                <a:srgbClr val="2196B1"/>
              </a:solidFill>
              <a:latin typeface="Dosis" pitchFamily="2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08F5B52-70F3-24BB-34C0-1CC41122431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C7A57E5-BEFE-3DE1-D831-9144830C2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01B4D7E-B6D1-B251-F6C1-D9972496F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1CF9C72-F397-49AE-A36F-5FAACF3F9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4339" y="2679533"/>
            <a:ext cx="3235320" cy="3168000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5FA0E0E5-1962-492F-81E9-9D1F5917B897}"/>
              </a:ext>
            </a:extLst>
          </p:cNvPr>
          <p:cNvSpPr txBox="1">
            <a:spLocks/>
          </p:cNvSpPr>
          <p:nvPr/>
        </p:nvSpPr>
        <p:spPr>
          <a:xfrm>
            <a:off x="1692000" y="1461357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répond le robot ?</a:t>
            </a:r>
          </a:p>
        </p:txBody>
      </p:sp>
    </p:spTree>
    <p:extLst>
      <p:ext uri="{BB962C8B-B14F-4D97-AF65-F5344CB8AC3E}">
        <p14:creationId xmlns:p14="http://schemas.microsoft.com/office/powerpoint/2010/main" val="27927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987A4-69AE-62B1-C756-460DBA572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3BAC0D4B-531A-8035-93B5-86A724507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 robot dit : « c’est une règle. ».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F316A598-D49F-C083-1708-C89756179E64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endParaRPr lang="fr-FR" sz="3200" b="1" dirty="0">
              <a:ln w="0"/>
              <a:solidFill>
                <a:srgbClr val="2196B1"/>
              </a:solidFill>
              <a:latin typeface="Dosis" pitchFamily="2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08F5B52-70F3-24BB-34C0-1CC41122431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DC7A57E5-BEFE-3DE1-D831-9144830C2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01B4D7E-B6D1-B251-F6C1-D9972496F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Titre 1">
            <a:extLst>
              <a:ext uri="{FF2B5EF4-FFF2-40B4-BE49-F238E27FC236}">
                <a16:creationId xmlns:a16="http://schemas.microsoft.com/office/drawing/2014/main" id="{34610DE9-4780-479C-8873-0CB75536F141}"/>
              </a:ext>
            </a:extLst>
          </p:cNvPr>
          <p:cNvSpPr txBox="1">
            <a:spLocks/>
          </p:cNvSpPr>
          <p:nvPr/>
        </p:nvSpPr>
        <p:spPr>
          <a:xfrm>
            <a:off x="1708779" y="16582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Le robot dit : « c’est une règle. ».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508791A-888D-4668-8214-7CFAA492B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922" y="2966302"/>
            <a:ext cx="3402156" cy="333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3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945F9-7AB8-8512-C114-9D1F05076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B0D8CCF-4437-1C6A-EFF0-9EAE6AD99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Nora est-elle contente de la réponse du robot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BA1A2C5-F388-7E7E-EBEF-B1565B656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F3A4F01-4ED3-4709-9128-E0D5CDA36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664" y="2921417"/>
            <a:ext cx="3312671" cy="327600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EBD365E-D318-4F7B-A139-CB05FD588E3A}"/>
              </a:ext>
            </a:extLst>
          </p:cNvPr>
          <p:cNvSpPr txBox="1">
            <a:spLocks/>
          </p:cNvSpPr>
          <p:nvPr/>
        </p:nvSpPr>
        <p:spPr>
          <a:xfrm>
            <a:off x="0" y="1613185"/>
            <a:ext cx="9432758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Nora est-elle contente de la réponse du robot ?</a:t>
            </a:r>
          </a:p>
        </p:txBody>
      </p:sp>
    </p:spTree>
    <p:extLst>
      <p:ext uri="{BB962C8B-B14F-4D97-AF65-F5344CB8AC3E}">
        <p14:creationId xmlns:p14="http://schemas.microsoft.com/office/powerpoint/2010/main" val="342312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3420A-BF76-8F68-EAF4-FE3582FF0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D3BAEB3E-2721-3977-0775-E0FD2EC51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Non, elle  n’est pas contente de la réponse du robot.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F783E8-4FB9-0E00-7861-DD51F8A50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A52928B7-E6E6-4289-86AF-6860A5F45B61}"/>
              </a:ext>
            </a:extLst>
          </p:cNvPr>
          <p:cNvSpPr txBox="1">
            <a:spLocks/>
          </p:cNvSpPr>
          <p:nvPr/>
        </p:nvSpPr>
        <p:spPr>
          <a:xfrm>
            <a:off x="1084188" y="1580147"/>
            <a:ext cx="69756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Non, elle n’est pas contente de la réponse du robot.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21F4948-FF1A-4C86-8D0B-8F7895ED4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664" y="2921417"/>
            <a:ext cx="3312671" cy="32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7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8B082-D465-5762-BC57-10F30FCD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E693380-08AC-12AE-8C32-9B1B10D051C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BD6F968-D2E9-DA7B-BDCD-11827296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601C90-5833-EEAD-F5CA-66ADF0995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5B355525-9BE3-1ED0-3FC0-8F9548A90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retrouvera Nora et le robot la semaine prochaine pour la suite de l’histoire.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1470CDB-2D78-44D8-9638-22FC43D2D6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" t="37938" r="2348" b="38282"/>
          <a:stretch/>
        </p:blipFill>
        <p:spPr>
          <a:xfrm>
            <a:off x="1975003" y="2413261"/>
            <a:ext cx="5193994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la maison, faites un dessin sur l’histoire de Nora et le robot.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C5E1104-7640-1A02-7FFF-70107637F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01" y="1896177"/>
            <a:ext cx="2666197" cy="39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bientôt.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472268"/>
            <a:ext cx="6801287" cy="26387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08641" y="1292507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564352" y="2612130"/>
            <a:ext cx="53307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Reconnaitre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le vocabulaire  étudié.</a:t>
            </a:r>
          </a:p>
          <a:p>
            <a:pPr marL="342900" lvl="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Lire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 la lettre e - </a:t>
            </a:r>
            <a:r>
              <a:rPr lang="fr-FR" sz="2200" b="1" kern="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  <a:cs typeface="Calibri" panose="020F0502020204030204" pitchFamily="34" charset="0"/>
              </a:rPr>
              <a:t>E</a:t>
            </a:r>
            <a:endParaRPr kumimoji="0" lang="fr-FR" sz="2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Ecrire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 la lettre e - 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Répondre spontanément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à des questions sur le contenu de la semaine.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564352" y="5376221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85711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Bonjour les enfants. Aujourd’hui, nous allons réviser les leçons de la semaine passée.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239621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D’abord, on va réviser le vocabulaire de la semaine. Répétons ensemble les mots : Une table - Une chaise - Un tableau – Une porte – Un bureau.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CC8378A-5C3F-173B-1DAD-1AAB048D09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0260" y="4651125"/>
            <a:ext cx="1605374" cy="360000"/>
          </a:xfrm>
        </p:spPr>
        <p:txBody>
          <a:bodyPr/>
          <a:lstStyle/>
          <a:p>
            <a:r>
              <a:rPr lang="fr-MA" dirty="0">
                <a:solidFill>
                  <a:srgbClr val="FB0DBD"/>
                </a:solidFill>
              </a:rPr>
              <a:t>Une</a:t>
            </a:r>
            <a:r>
              <a:rPr lang="fr-MA" dirty="0"/>
              <a:t> table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552E9BF-2977-70AC-509E-4E8DA4A8055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84208" y="4637763"/>
            <a:ext cx="1682818" cy="360000"/>
          </a:xfrm>
        </p:spPr>
        <p:txBody>
          <a:bodyPr/>
          <a:lstStyle/>
          <a:p>
            <a:r>
              <a:rPr lang="fr-MA" dirty="0">
                <a:solidFill>
                  <a:srgbClr val="FB0DBD"/>
                </a:solidFill>
              </a:rPr>
              <a:t>Une </a:t>
            </a:r>
            <a:r>
              <a:rPr lang="fr-MA" dirty="0">
                <a:solidFill>
                  <a:srgbClr val="424D7B"/>
                </a:solidFill>
              </a:rPr>
              <a:t>chaise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D6102A7-6F8A-0554-FADD-DC32B569C6F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95954" y="4637763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00B0F0"/>
                </a:solidFill>
              </a:rPr>
              <a:t>Un</a:t>
            </a:r>
            <a:r>
              <a:rPr lang="fr-FR" dirty="0"/>
              <a:t> tableau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BDB094B-1AA5-0CC2-FC78-655EF1DF39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40580" y="4633828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FB0DBD"/>
                </a:solidFill>
              </a:rPr>
              <a:t>Une</a:t>
            </a:r>
            <a:r>
              <a:rPr lang="fr-FR" dirty="0"/>
              <a:t> porte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F9A284D6-4390-4550-940F-995C1043E98F}"/>
              </a:ext>
            </a:extLst>
          </p:cNvPr>
          <p:cNvSpPr txBox="1">
            <a:spLocks/>
          </p:cNvSpPr>
          <p:nvPr/>
        </p:nvSpPr>
        <p:spPr>
          <a:xfrm>
            <a:off x="6748053" y="463382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00B0F0"/>
                </a:solidFill>
              </a:rPr>
              <a:t>Un</a:t>
            </a:r>
            <a:r>
              <a:rPr lang="fr-FR" dirty="0">
                <a:solidFill>
                  <a:srgbClr val="FB0DBD"/>
                </a:solidFill>
              </a:rPr>
              <a:t> </a:t>
            </a:r>
            <a:r>
              <a:rPr lang="fr-FR" dirty="0">
                <a:solidFill>
                  <a:srgbClr val="424D7B"/>
                </a:solidFill>
              </a:rPr>
              <a:t>bureau</a:t>
            </a:r>
            <a:endParaRPr lang="fr-MA" dirty="0">
              <a:solidFill>
                <a:srgbClr val="424D7B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E7320D1-6BFA-44CA-B22A-3530999F4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27" y="2689482"/>
            <a:ext cx="1414980" cy="1548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F0CFE0D-2E58-4E08-886A-2BDF03804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60" y="2689482"/>
            <a:ext cx="1393074" cy="1548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4232C59-E984-4005-B9F1-DAD1C5EF6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600" y="2689482"/>
            <a:ext cx="1414980" cy="1548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3DB66D6-4C8A-449C-8902-0B866A6D94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073" y="2689482"/>
            <a:ext cx="1414980" cy="154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657678E-1A63-48B0-A093-CC89B0CE13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547" y="2689482"/>
            <a:ext cx="1414980" cy="154800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82F32C89-A675-4E2D-9CD9-1E93533497D6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F6E2193-710E-4D2F-9C05-8DB31DAE1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E60F6F9-D285-4E6A-B2A6-8502264D1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079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ECA9A3A-3A85-403A-8E9E-5F5D090A96DE}">
  <ds:schemaRefs>
    <ds:schemaRef ds:uri="http://schemas.microsoft.com/office/2006/metadata/properties"/>
    <ds:schemaRef ds:uri="202b3bc9-e036-45c7-aea0-06aec8cd7a40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f0534ec5-868f-4ce6-85c7-99f0612daa5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28FEE4B-9F53-485D-ABBC-893707D2FE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413AD08-3819-4E6E-A19F-0C4257E18D7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6360</TotalTime>
  <Words>1127</Words>
  <PresentationFormat>Affichage à l'écran (4:3)</PresentationFormat>
  <Paragraphs>195</Paragraphs>
  <Slides>67</Slides>
  <Notes>7</Notes>
  <HiddenSlides>0</HiddenSlides>
  <MMClips>6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67</vt:i4>
      </vt:variant>
    </vt:vector>
  </HeadingPairs>
  <TitlesOfParts>
    <vt:vector size="89" baseType="lpstr">
      <vt:lpstr>Calibri</vt:lpstr>
      <vt:lpstr>Consolas</vt:lpstr>
      <vt:lpstr>Aptos</vt:lpstr>
      <vt:lpstr>Dosis Medium</vt:lpstr>
      <vt:lpstr>Arial</vt:lpstr>
      <vt:lpstr>Dosis</vt:lpstr>
      <vt:lpstr>Mistral</vt:lpstr>
      <vt:lpstr>Dosis SemiBold</vt:lpstr>
      <vt:lpstr>Dosis ExtraBold</vt:lpstr>
      <vt:lpstr>Aptos Display</vt:lpstr>
      <vt:lpstr>Wingdings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6</vt:lpstr>
      <vt:lpstr>Présentation PowerPoint</vt:lpstr>
      <vt:lpstr>Bonjour les enfants. Aujourd’hui, nous allons réviser les leçons de la semaine passée. Soyez attentifs.</vt:lpstr>
      <vt:lpstr>D’abord, on va réviser le vocabulaire de la semaine. Répétons ensemble les mots : Une table - Une chaise - Un tableau – Une porte – Un bureau. </vt:lpstr>
      <vt:lpstr>Qui veut passer au tableau pour nommer les images ? </vt:lpstr>
      <vt:lpstr>Répétons ensemble : Un élève – Une tête – Une règle – Une étiquette – Une étagère. </vt:lpstr>
      <vt:lpstr>Qui veut passer au tableau pour nommer les images ? </vt:lpstr>
      <vt:lpstr>Nous allons jouer au jeu des mots invisibles. </vt:lpstr>
      <vt:lpstr>Répétons ensemble : Une table - Une chaise - Un tableau – Une porte – Un bureau. </vt:lpstr>
      <vt:lpstr>Observez bien les images. Je vais masquer une image. Qui veut expliquer la consigne en arabe ? </vt:lpstr>
      <vt:lpstr>Quelle est l’image qui manque ?</vt:lpstr>
      <vt:lpstr>L’image qui manque est : le tableau.</vt:lpstr>
      <vt:lpstr>Nous allons jouer au jeu des mots qui bougent. </vt:lpstr>
      <vt:lpstr>Répétons ensemble : Un élève – Une tête – Une règle – Une étiquette – Une étagère. </vt:lpstr>
      <vt:lpstr>Observez bien. Je vais faire bouger 2 images. Qui veut expliquer la consigne en arabe ? </vt:lpstr>
      <vt:lpstr>Quels sont les 2 images qui ont bougé ?</vt:lpstr>
      <vt:lpstr>Les deux images qui ont bougé sont : Étagère et tête.  </vt:lpstr>
      <vt:lpstr>Maintenant, on passe à la lecture. Qui veut passer au tableau pour lire les lettres?</vt:lpstr>
      <vt:lpstr>On continue. Qui veut passer au tableau pour lire les lettres ? </vt:lpstr>
      <vt:lpstr>Prenez vos ardoises. </vt:lpstr>
      <vt:lpstr>Ecrivez la lettre e en minuscule. </vt:lpstr>
      <vt:lpstr>Levez les ardoises. Je vais vérifier votre écriture. </vt:lpstr>
      <vt:lpstr>Corrigez. </vt:lpstr>
      <vt:lpstr>Ecrivez la lettre e en majuscule. </vt:lpstr>
      <vt:lpstr>Levez les ardoises. Je vais vérifier votre écriture. </vt:lpstr>
      <vt:lpstr>Corrigez. </vt:lpstr>
      <vt:lpstr>Ecrivez la lettre é en majuscule. </vt:lpstr>
      <vt:lpstr>Levez les ardoises. Je vais vérifier votre écriture. </vt:lpstr>
      <vt:lpstr>Corrigez. </vt:lpstr>
      <vt:lpstr>Ecrivez la lettre é en minuscule. </vt:lpstr>
      <vt:lpstr>Levez les ardoises. Je vais vérifier votre écriture. </vt:lpstr>
      <vt:lpstr>Corrigez. </vt:lpstr>
      <vt:lpstr>Prenez vos cahiers.</vt:lpstr>
      <vt:lpstr>Écrivez la lettre e en  minuscule et en  majuscule sur votre cahier. Je vais passer entre les rangs pour vérifier votre écriture. </vt:lpstr>
      <vt:lpstr>Maintenant, c’est l’activité des questions en rafales. Je vais désigner des élèves au hasard pour répondre. Tenez-vous prêts. </vt:lpstr>
      <vt:lpstr>Je vais poser la question à plusieurs élèves : « Comment ça va ? » </vt:lpstr>
      <vt:lpstr>Présentation PowerPoint</vt:lpstr>
      <vt:lpstr>Présentation PowerPoint</vt:lpstr>
      <vt:lpstr>Présentation PowerPoint</vt:lpstr>
      <vt:lpstr>Qu’est-ce que c’est ? </vt:lpstr>
      <vt:lpstr>Qu’est-ce que c’est ? </vt:lpstr>
      <vt:lpstr>Qu’est-ce que c’est ? </vt:lpstr>
      <vt:lpstr>Est-ce que c’est une chaise ?</vt:lpstr>
      <vt:lpstr>Qu’est-ce que c’est un tableau ? </vt:lpstr>
      <vt:lpstr>Qu’est-ce que c’est une porte ?</vt:lpstr>
      <vt:lpstr>Plan de la séance 6</vt:lpstr>
      <vt:lpstr>Aujourd’hui, nous allons découvrir une nouvelle histoire. Son titre est  « Nora la petite maitresse et le robot ». Est-ce que vous êtes prêts ?</vt:lpstr>
      <vt:lpstr>On va  regarder le premier épisode. Soyez attentifs.</vt:lpstr>
      <vt:lpstr>Lecture de la vidéo.</vt:lpstr>
      <vt:lpstr>Nous allons écouter l’histoire une deuxième fois. Soyez attentifs.</vt:lpstr>
      <vt:lpstr>Lecture de la vidéo.</vt:lpstr>
      <vt:lpstr>Comment s’appelle cette fille ?</vt:lpstr>
      <vt:lpstr>Elle s’appelle Nora.</vt:lpstr>
      <vt:lpstr>Que demande Nora au robot ?</vt:lpstr>
      <vt:lpstr>Nora demande au robot : qu’est-ce que c’est ?</vt:lpstr>
      <vt:lpstr>Que répond le robot ?</vt:lpstr>
      <vt:lpstr>Le robot dit : « c’est une règle. ».</vt:lpstr>
      <vt:lpstr>Nora est-elle contente de la réponse du robot ?</vt:lpstr>
      <vt:lpstr>Non, elle  n’est pas contente de la réponse du robot.</vt:lpstr>
      <vt:lpstr>On retrouvera Nora et le robot la semaine prochaine pour la suite de l’histoire.</vt:lpstr>
      <vt:lpstr>A la maison, faites un dessin sur l’histoire de Nora et le robot. </vt:lpstr>
      <vt:lpstr>La séance d’aujourd’hui est terminée. À bientôt.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2025-12-14T16:32:34Z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