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2" r:id="rId5"/>
    <p:sldId id="301" r:id="rId6"/>
    <p:sldId id="30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2/25/2026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2/25/2026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2/25/2026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2/25/2026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2/25/2026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Lễ</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dâng</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tự</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hối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Bánh trắng với rượu hồng đoàn con dâng về Nhan Chúa. Ngát thơm muôn lời kinh, tựa trầm hương bay tới Thiên Đình.</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6CDC5-592A-94B9-DCE4-3783950418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738551-5D92-5A4C-E559-BB785C58C28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FB6A3E9-4069-B9B5-1439-4AB8C8B3B3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8622DF7-F90A-8689-9DAE-B8E3B48415A1}"/>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Dâng lời ca khen Chúa Cha chí lành vô cùng từ nhân, đã rộng ban thánh ân, dủ thương xóa bao tội nhơ. Xin Ngài thương trông đến, đây lễ vật chúng con dâng tiến, nguyện xin Chúa mở lòng thứ tha, cho chúng con được giao hòa.</a:t>
            </a:r>
            <a:endParaRPr lang="vi-VN" sz="5200" b="1" dirty="0"/>
          </a:p>
        </p:txBody>
      </p:sp>
    </p:spTree>
    <p:extLst>
      <p:ext uri="{BB962C8B-B14F-4D97-AF65-F5344CB8AC3E}">
        <p14:creationId xmlns:p14="http://schemas.microsoft.com/office/powerpoint/2010/main" val="3179186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0B55B-DAE9-2481-175C-C8FC627167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0DC05-05B1-6888-CB88-8097C79173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2309848-0E61-9812-BAFC-C2F54E2778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7E32ECF-B061-C39A-A3CA-32B4655ABD26}"/>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Bánh trắng với rượu hồng đoàn con dâng về Nhan Chúa. Ngát thơm muôn lời kinh, tựa trầm hương bay tới Thiên Đình.</a:t>
            </a:r>
            <a:endParaRPr lang="vi-VN" sz="6000" b="1" dirty="0"/>
          </a:p>
        </p:txBody>
      </p:sp>
    </p:spTree>
    <p:extLst>
      <p:ext uri="{BB962C8B-B14F-4D97-AF65-F5344CB8AC3E}">
        <p14:creationId xmlns:p14="http://schemas.microsoft.com/office/powerpoint/2010/main" val="3977777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2BE36-FAA6-4058-FB7C-50AD35D449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4E0D2-1E57-E4B4-CDC3-EC80CCC3DF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4B7DBE-86E5-DFA9-DF45-D96526C979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4E597AE-E505-56F8-8001-AE7EC79035D2}"/>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Dâng về Nhan Thánh Chúa câu khấn nguyện chân thành tự hối. Xin Ngài thương chúng con, phận yếu đuối bao tội khiên. Xin vì hy lễ thánh Con Chúa Trời dâng mình chiều xưa, nguyện xin Chúa ban nguồn thánh ân, tuôn đổ phúc lộc chứa chan.</a:t>
            </a:r>
            <a:endParaRPr lang="vi-VN" sz="5200" b="1" dirty="0"/>
          </a:p>
        </p:txBody>
      </p:sp>
    </p:spTree>
    <p:extLst>
      <p:ext uri="{BB962C8B-B14F-4D97-AF65-F5344CB8AC3E}">
        <p14:creationId xmlns:p14="http://schemas.microsoft.com/office/powerpoint/2010/main" val="2467759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77097-6569-A426-DAEB-AECB43CF3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97105B-77F2-2811-2165-7D912F9F578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DBA77A-8E13-A8B8-F2E7-604288DC9A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56D5176-799E-456D-B260-DC7E71F9CEB7}"/>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Bánh trắng với rượu hồng đoàn con dâng về Nhan Chúa. Ngát thơm muôn lời kinh, tựa trầm hương bay tới Thiên Đình.</a:t>
            </a:r>
            <a:endParaRPr lang="vi-VN" sz="6000" b="1" dirty="0"/>
          </a:p>
        </p:txBody>
      </p:sp>
    </p:spTree>
    <p:extLst>
      <p:ext uri="{BB962C8B-B14F-4D97-AF65-F5344CB8AC3E}">
        <p14:creationId xmlns:p14="http://schemas.microsoft.com/office/powerpoint/2010/main" val="35547313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201</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Lễ dâng tự hối</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45</cp:revision>
  <dcterms:created xsi:type="dcterms:W3CDTF">2024-12-09T09:23:25Z</dcterms:created>
  <dcterms:modified xsi:type="dcterms:W3CDTF">2026-02-25T04:28:22Z</dcterms:modified>
</cp:coreProperties>
</file>