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8" r:id="rId5"/>
    <p:sldId id="270" r:id="rId6"/>
    <p:sldId id="267"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10/03/2025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10/03/2025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10/03/2025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10/03/2025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10/03/2025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10/03/2025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10/03/2025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10/03/2025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10/03/2025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10/03/2025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10/03/2025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10/03/2025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800" b="1" dirty="0" smtClean="0">
                <a:solidFill>
                  <a:srgbClr val="FF0000"/>
                </a:solidFill>
                <a:latin typeface="Arial" panose="020B0604020202020204" pitchFamily="34" charset="0"/>
                <a:cs typeface="Arial" panose="020B0604020202020204" pitchFamily="34" charset="0"/>
              </a:rPr>
              <a:t>DÂNG</a:t>
            </a:r>
            <a:r>
              <a:rPr lang="en-US" sz="8800" b="1" dirty="0" smtClean="0">
                <a:solidFill>
                  <a:srgbClr val="FF0000"/>
                </a:solidFill>
                <a:latin typeface="Arial" panose="020B0604020202020204" pitchFamily="34" charset="0"/>
                <a:cs typeface="Arial" panose="020B0604020202020204" pitchFamily="34" charset="0"/>
              </a:rPr>
              <a:t/>
            </a:r>
            <a:br>
              <a:rPr lang="en-US" sz="8800" b="1" dirty="0" smtClean="0">
                <a:solidFill>
                  <a:srgbClr val="FF0000"/>
                </a:solidFill>
                <a:latin typeface="Arial" panose="020B0604020202020204" pitchFamily="34" charset="0"/>
                <a:cs typeface="Arial" panose="020B0604020202020204" pitchFamily="34" charset="0"/>
              </a:rPr>
            </a:br>
            <a:endParaRPr lang="en-US" sz="8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774" y="-170510"/>
            <a:ext cx="12575567" cy="7109717"/>
          </a:xfrm>
          <a:prstGeom prst="rect">
            <a:avLst/>
          </a:prstGeom>
        </p:spPr>
      </p:pic>
      <p:sp>
        <p:nvSpPr>
          <p:cNvPr id="4" name="Rectangle 3"/>
          <p:cNvSpPr/>
          <p:nvPr/>
        </p:nvSpPr>
        <p:spPr>
          <a:xfrm>
            <a:off x="438727" y="429693"/>
            <a:ext cx="11314545" cy="7140416"/>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Nguyện dâng Chúa lễ tình yêu chân thành, này tấm bánh đây rượu nho thơm ngát. Nguyện dâng Chúa đôi bàn tay con hiến, Chúa thương chấp nhận ban phước lành tháng năm.</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5000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Nguyện dâng Chúa tâm tình con thiết tha, xin Cha thương ủ ấp trái tim hồng. Nguyện dâng Chúa bánh rượu thơm trắng trong, xin trung kiên mến yêu Ngài hết lòng.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6502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10" y="-251717"/>
            <a:ext cx="12575567" cy="7109717"/>
          </a:xfrm>
          <a:prstGeom prst="rect">
            <a:avLst/>
          </a:prstGeom>
        </p:spPr>
      </p:pic>
      <p:sp>
        <p:nvSpPr>
          <p:cNvPr id="4" name="Rectangle 3"/>
          <p:cNvSpPr/>
          <p:nvPr/>
        </p:nvSpPr>
        <p:spPr>
          <a:xfrm>
            <a:off x="438727" y="348486"/>
            <a:ext cx="11314545" cy="7971413"/>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2</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Đoàn con cái đã về đây chung lời, hợp dâng Chúa tâm hồn và thân xác. Nguyện mãi mãi suốt đời yêu nhau hơn, Chúa thương kết hiệp muôn tấm lòng chúng </a:t>
            </a:r>
            <a:r>
              <a:rPr lang="vi-VN" sz="5400" b="1" dirty="0"/>
              <a:t>con.</a:t>
            </a:r>
            <a:endParaRPr lang="en-US" sz="5400" b="1" dirty="0" smtClean="0"/>
          </a:p>
          <a:p>
            <a:pPr algn="just"/>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1644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Nguyện dâng Chúa tâm tình con thiết tha, xin Cha thương ủ ấp trái tim hồng. Nguyện dâng Chúa bánh rượu thơm trắng trong, xin trung kiên mến yêu Ngài hết lòng.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787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10" y="-251717"/>
            <a:ext cx="12575567" cy="7109717"/>
          </a:xfrm>
          <a:prstGeom prst="rect">
            <a:avLst/>
          </a:prstGeom>
        </p:spPr>
      </p:pic>
      <p:sp>
        <p:nvSpPr>
          <p:cNvPr id="4" name="Rectangle 3"/>
          <p:cNvSpPr/>
          <p:nvPr/>
        </p:nvSpPr>
        <p:spPr>
          <a:xfrm>
            <a:off x="438727" y="348486"/>
            <a:ext cx="11314545"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3</a:t>
            </a:r>
            <a:r>
              <a:rPr lang="vi-VN" sz="8000" b="1" dirty="0" smtClean="0">
                <a:solidFill>
                  <a:srgbClr val="FF0000"/>
                </a:solidFill>
                <a:effectLst/>
                <a:latin typeface="Arial" panose="020B0604020202020204" pitchFamily="34" charset="0"/>
                <a:cs typeface="Arial" panose="020B0604020202020204" pitchFamily="34" charset="0"/>
              </a:rPr>
              <a:t>. </a:t>
            </a:r>
            <a:r>
              <a:rPr lang="vi-VN" dirty="0"/>
              <a:t> </a:t>
            </a:r>
            <a:r>
              <a:rPr lang="vi-VN" dirty="0"/>
              <a:t> </a:t>
            </a:r>
            <a:r>
              <a:rPr lang="vi-VN" sz="5400" b="1" dirty="0"/>
              <a:t>Nguyện xin Chúa cho ngưởi xin lễ này, mọi ơn thánh dư đầy muôn vinh phúc. Ngài thương đoái linh hồn người đã mất, chóng về Thiên Đàng hưởng phúc lành Chúa ban.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3938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Nguyện dâng Chúa tâm tình con thiết tha, xin Cha thương ủ ấp trái tim hồng. Nguyện dâng Chúa bánh rượu thơm trắng trong, xin trung kiên mến yêu Ngài hết lòng.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02389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44</TotalTime>
  <Words>195</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DÂNG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31</cp:revision>
  <dcterms:created xsi:type="dcterms:W3CDTF">2024-12-09T14:38:56Z</dcterms:created>
  <dcterms:modified xsi:type="dcterms:W3CDTF">2025-03-10T03:22:36Z</dcterms:modified>
</cp:coreProperties>
</file>