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5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64" r:id="rId10"/>
    <p:sldId id="271" r:id="rId11"/>
    <p:sldId id="272" r:id="rId12"/>
    <p:sldId id="273" r:id="rId13"/>
    <p:sldId id="274" r:id="rId14"/>
    <p:sldId id="263" r:id="rId15"/>
    <p:sldId id="275" r:id="rId16"/>
    <p:sldId id="276" r:id="rId17"/>
    <p:sldId id="277" r:id="rId18"/>
    <p:sldId id="284" r:id="rId19"/>
    <p:sldId id="262" r:id="rId20"/>
    <p:sldId id="278" r:id="rId21"/>
    <p:sldId id="279" r:id="rId22"/>
    <p:sldId id="280" r:id="rId23"/>
    <p:sldId id="281" r:id="rId24"/>
    <p:sldId id="283" r:id="rId25"/>
    <p:sldId id="257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 autoAdjust="0"/>
    <p:restoredTop sz="94694" autoAdjust="0"/>
  </p:normalViewPr>
  <p:slideViewPr>
    <p:cSldViewPr snapToGrid="0" showGuides="1">
      <p:cViewPr varScale="1">
        <p:scale>
          <a:sx n="121" d="100"/>
          <a:sy n="121" d="100"/>
        </p:scale>
        <p:origin x="76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86215343016359E-2"/>
          <c:y val="4.5041449363425308E-2"/>
          <c:w val="0.77091380959136357"/>
          <c:h val="0.7256095543719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1-44FF-A8C7-55548F0C24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1-44FF-A8C7-55548F0C24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31-44FF-A8C7-55548F0C2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840768"/>
        <c:axId val="209850752"/>
      </c:barChart>
      <c:catAx>
        <c:axId val="2098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850752"/>
        <c:crosses val="autoZero"/>
        <c:auto val="1"/>
        <c:lblAlgn val="ctr"/>
        <c:lblOffset val="100"/>
        <c:noMultiLvlLbl val="0"/>
      </c:catAx>
      <c:valAx>
        <c:axId val="20985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84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9647853172642"/>
          <c:y val="0.24358227637178378"/>
          <c:w val="0.13238502199671626"/>
          <c:h val="0.44804769294600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F53F0-C872-409C-867F-A4055967DE92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4BBEA-335E-4B32-8905-3DA9D7CA47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2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1BEAA-3B63-4F0C-85DC-F8409CD6F6DC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A2F2B-F941-4392-AAB9-F9496E77C7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38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26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96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8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95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834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086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3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739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66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251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92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834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537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40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6431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460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95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23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66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32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90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43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65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A2F2B-F941-4392-AAB9-F9496E77C7A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81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7461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055" y="0"/>
            <a:ext cx="12193055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08407" y="1814513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108407" y="4000500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380495" y="1814513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380495" y="4000500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54221" y="2112963"/>
            <a:ext cx="2689224" cy="1676400"/>
          </a:xfrm>
          <a:custGeom>
            <a:avLst/>
            <a:gdLst>
              <a:gd name="connsiteX0" fmla="*/ 0 w 2689224"/>
              <a:gd name="connsiteY0" fmla="*/ 0 h 1676400"/>
              <a:gd name="connsiteX1" fmla="*/ 2409818 w 2689224"/>
              <a:gd name="connsiteY1" fmla="*/ 0 h 1676400"/>
              <a:gd name="connsiteX2" fmla="*/ 2689224 w 2689224"/>
              <a:gd name="connsiteY2" fmla="*/ 279406 h 1676400"/>
              <a:gd name="connsiteX3" fmla="*/ 2689224 w 2689224"/>
              <a:gd name="connsiteY3" fmla="*/ 1676400 h 1676400"/>
              <a:gd name="connsiteX4" fmla="*/ 0 w 268922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24" h="1676400">
                <a:moveTo>
                  <a:pt x="0" y="0"/>
                </a:moveTo>
                <a:lnTo>
                  <a:pt x="2409818" y="0"/>
                </a:lnTo>
                <a:lnTo>
                  <a:pt x="2689224" y="279406"/>
                </a:lnTo>
                <a:lnTo>
                  <a:pt x="2689224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751388" y="2112963"/>
            <a:ext cx="2689224" cy="1676400"/>
          </a:xfrm>
          <a:custGeom>
            <a:avLst/>
            <a:gdLst>
              <a:gd name="connsiteX0" fmla="*/ 0 w 2689224"/>
              <a:gd name="connsiteY0" fmla="*/ 0 h 1676400"/>
              <a:gd name="connsiteX1" fmla="*/ 2409818 w 2689224"/>
              <a:gd name="connsiteY1" fmla="*/ 0 h 1676400"/>
              <a:gd name="connsiteX2" fmla="*/ 2689224 w 2689224"/>
              <a:gd name="connsiteY2" fmla="*/ 279406 h 1676400"/>
              <a:gd name="connsiteX3" fmla="*/ 2689224 w 2689224"/>
              <a:gd name="connsiteY3" fmla="*/ 1676400 h 1676400"/>
              <a:gd name="connsiteX4" fmla="*/ 0 w 268922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24" h="1676400">
                <a:moveTo>
                  <a:pt x="0" y="0"/>
                </a:moveTo>
                <a:lnTo>
                  <a:pt x="2409818" y="0"/>
                </a:lnTo>
                <a:lnTo>
                  <a:pt x="2689224" y="279406"/>
                </a:lnTo>
                <a:lnTo>
                  <a:pt x="2689224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48556" y="2112963"/>
            <a:ext cx="2689224" cy="1676400"/>
          </a:xfrm>
          <a:custGeom>
            <a:avLst/>
            <a:gdLst>
              <a:gd name="connsiteX0" fmla="*/ 0 w 2689224"/>
              <a:gd name="connsiteY0" fmla="*/ 0 h 1676400"/>
              <a:gd name="connsiteX1" fmla="*/ 2409818 w 2689224"/>
              <a:gd name="connsiteY1" fmla="*/ 0 h 1676400"/>
              <a:gd name="connsiteX2" fmla="*/ 2689224 w 2689224"/>
              <a:gd name="connsiteY2" fmla="*/ 279406 h 1676400"/>
              <a:gd name="connsiteX3" fmla="*/ 2689224 w 2689224"/>
              <a:gd name="connsiteY3" fmla="*/ 1676400 h 1676400"/>
              <a:gd name="connsiteX4" fmla="*/ 0 w 268922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24" h="1676400">
                <a:moveTo>
                  <a:pt x="0" y="0"/>
                </a:moveTo>
                <a:lnTo>
                  <a:pt x="2409818" y="0"/>
                </a:lnTo>
                <a:lnTo>
                  <a:pt x="2689224" y="279406"/>
                </a:lnTo>
                <a:lnTo>
                  <a:pt x="2689224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3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2002971"/>
            <a:ext cx="4403724" cy="2612572"/>
          </a:xfrm>
          <a:custGeom>
            <a:avLst/>
            <a:gdLst>
              <a:gd name="connsiteX0" fmla="*/ 0 w 4403724"/>
              <a:gd name="connsiteY0" fmla="*/ 0 h 2612572"/>
              <a:gd name="connsiteX1" fmla="*/ 4403724 w 4403724"/>
              <a:gd name="connsiteY1" fmla="*/ 0 h 2612572"/>
              <a:gd name="connsiteX2" fmla="*/ 4403724 w 4403724"/>
              <a:gd name="connsiteY2" fmla="*/ 2612572 h 2612572"/>
              <a:gd name="connsiteX3" fmla="*/ 0 w 4403724"/>
              <a:gd name="connsiteY3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724" h="2612572">
                <a:moveTo>
                  <a:pt x="0" y="0"/>
                </a:moveTo>
                <a:lnTo>
                  <a:pt x="4403724" y="0"/>
                </a:lnTo>
                <a:lnTo>
                  <a:pt x="4403724" y="2612572"/>
                </a:lnTo>
                <a:lnTo>
                  <a:pt x="0" y="2612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92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74713" y="2062162"/>
            <a:ext cx="3179248" cy="1756229"/>
          </a:xfrm>
          <a:custGeom>
            <a:avLst/>
            <a:gdLst>
              <a:gd name="connsiteX0" fmla="*/ 0 w 3179248"/>
              <a:gd name="connsiteY0" fmla="*/ 0 h 1756229"/>
              <a:gd name="connsiteX1" fmla="*/ 3179248 w 3179248"/>
              <a:gd name="connsiteY1" fmla="*/ 0 h 1756229"/>
              <a:gd name="connsiteX2" fmla="*/ 3179248 w 3179248"/>
              <a:gd name="connsiteY2" fmla="*/ 1756229 h 1756229"/>
              <a:gd name="connsiteX3" fmla="*/ 0 w 3179248"/>
              <a:gd name="connsiteY3" fmla="*/ 1756229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48" h="1756229">
                <a:moveTo>
                  <a:pt x="0" y="0"/>
                </a:moveTo>
                <a:lnTo>
                  <a:pt x="3179248" y="0"/>
                </a:lnTo>
                <a:lnTo>
                  <a:pt x="3179248" y="1756229"/>
                </a:lnTo>
                <a:lnTo>
                  <a:pt x="0" y="175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06376" y="2062162"/>
            <a:ext cx="3179248" cy="1756229"/>
          </a:xfrm>
          <a:custGeom>
            <a:avLst/>
            <a:gdLst>
              <a:gd name="connsiteX0" fmla="*/ 0 w 3179248"/>
              <a:gd name="connsiteY0" fmla="*/ 0 h 1756229"/>
              <a:gd name="connsiteX1" fmla="*/ 3179248 w 3179248"/>
              <a:gd name="connsiteY1" fmla="*/ 0 h 1756229"/>
              <a:gd name="connsiteX2" fmla="*/ 3179248 w 3179248"/>
              <a:gd name="connsiteY2" fmla="*/ 1756229 h 1756229"/>
              <a:gd name="connsiteX3" fmla="*/ 0 w 3179248"/>
              <a:gd name="connsiteY3" fmla="*/ 1756229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48" h="1756229">
                <a:moveTo>
                  <a:pt x="0" y="0"/>
                </a:moveTo>
                <a:lnTo>
                  <a:pt x="3179248" y="0"/>
                </a:lnTo>
                <a:lnTo>
                  <a:pt x="3179248" y="1756229"/>
                </a:lnTo>
                <a:lnTo>
                  <a:pt x="0" y="175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38040" y="2062162"/>
            <a:ext cx="3179248" cy="1756229"/>
          </a:xfrm>
          <a:custGeom>
            <a:avLst/>
            <a:gdLst>
              <a:gd name="connsiteX0" fmla="*/ 0 w 3179248"/>
              <a:gd name="connsiteY0" fmla="*/ 0 h 1756229"/>
              <a:gd name="connsiteX1" fmla="*/ 3179248 w 3179248"/>
              <a:gd name="connsiteY1" fmla="*/ 0 h 1756229"/>
              <a:gd name="connsiteX2" fmla="*/ 3179248 w 3179248"/>
              <a:gd name="connsiteY2" fmla="*/ 1756229 h 1756229"/>
              <a:gd name="connsiteX3" fmla="*/ 0 w 3179248"/>
              <a:gd name="connsiteY3" fmla="*/ 1756229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48" h="1756229">
                <a:moveTo>
                  <a:pt x="0" y="0"/>
                </a:moveTo>
                <a:lnTo>
                  <a:pt x="3179248" y="0"/>
                </a:lnTo>
                <a:lnTo>
                  <a:pt x="3179248" y="1756229"/>
                </a:lnTo>
                <a:lnTo>
                  <a:pt x="0" y="175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5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74617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1055" y="0"/>
            <a:ext cx="12193055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5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8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08407" y="1814513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1108407" y="4000500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380495" y="1814513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380495" y="4000500"/>
            <a:ext cx="1657350" cy="1657350"/>
          </a:xfrm>
          <a:custGeom>
            <a:avLst/>
            <a:gdLst>
              <a:gd name="connsiteX0" fmla="*/ 828675 w 1657350"/>
              <a:gd name="connsiteY0" fmla="*/ 0 h 1657350"/>
              <a:gd name="connsiteX1" fmla="*/ 1657350 w 1657350"/>
              <a:gd name="connsiteY1" fmla="*/ 828675 h 1657350"/>
              <a:gd name="connsiteX2" fmla="*/ 828675 w 1657350"/>
              <a:gd name="connsiteY2" fmla="*/ 1657350 h 1657350"/>
              <a:gd name="connsiteX3" fmla="*/ 0 w 1657350"/>
              <a:gd name="connsiteY3" fmla="*/ 828675 h 1657350"/>
              <a:gd name="connsiteX4" fmla="*/ 828675 w 1657350"/>
              <a:gd name="connsiteY4" fmla="*/ 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0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54221" y="2112963"/>
            <a:ext cx="2689224" cy="1676400"/>
          </a:xfrm>
          <a:custGeom>
            <a:avLst/>
            <a:gdLst>
              <a:gd name="connsiteX0" fmla="*/ 0 w 2689224"/>
              <a:gd name="connsiteY0" fmla="*/ 0 h 1676400"/>
              <a:gd name="connsiteX1" fmla="*/ 2409818 w 2689224"/>
              <a:gd name="connsiteY1" fmla="*/ 0 h 1676400"/>
              <a:gd name="connsiteX2" fmla="*/ 2689224 w 2689224"/>
              <a:gd name="connsiteY2" fmla="*/ 279406 h 1676400"/>
              <a:gd name="connsiteX3" fmla="*/ 2689224 w 2689224"/>
              <a:gd name="connsiteY3" fmla="*/ 1676400 h 1676400"/>
              <a:gd name="connsiteX4" fmla="*/ 0 w 268922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24" h="1676400">
                <a:moveTo>
                  <a:pt x="0" y="0"/>
                </a:moveTo>
                <a:lnTo>
                  <a:pt x="2409818" y="0"/>
                </a:lnTo>
                <a:lnTo>
                  <a:pt x="2689224" y="279406"/>
                </a:lnTo>
                <a:lnTo>
                  <a:pt x="2689224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751388" y="2112963"/>
            <a:ext cx="2689224" cy="1676400"/>
          </a:xfrm>
          <a:custGeom>
            <a:avLst/>
            <a:gdLst>
              <a:gd name="connsiteX0" fmla="*/ 0 w 2689224"/>
              <a:gd name="connsiteY0" fmla="*/ 0 h 1676400"/>
              <a:gd name="connsiteX1" fmla="*/ 2409818 w 2689224"/>
              <a:gd name="connsiteY1" fmla="*/ 0 h 1676400"/>
              <a:gd name="connsiteX2" fmla="*/ 2689224 w 2689224"/>
              <a:gd name="connsiteY2" fmla="*/ 279406 h 1676400"/>
              <a:gd name="connsiteX3" fmla="*/ 2689224 w 2689224"/>
              <a:gd name="connsiteY3" fmla="*/ 1676400 h 1676400"/>
              <a:gd name="connsiteX4" fmla="*/ 0 w 268922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24" h="1676400">
                <a:moveTo>
                  <a:pt x="0" y="0"/>
                </a:moveTo>
                <a:lnTo>
                  <a:pt x="2409818" y="0"/>
                </a:lnTo>
                <a:lnTo>
                  <a:pt x="2689224" y="279406"/>
                </a:lnTo>
                <a:lnTo>
                  <a:pt x="2689224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48556" y="2112963"/>
            <a:ext cx="2689224" cy="1676400"/>
          </a:xfrm>
          <a:custGeom>
            <a:avLst/>
            <a:gdLst>
              <a:gd name="connsiteX0" fmla="*/ 0 w 2689224"/>
              <a:gd name="connsiteY0" fmla="*/ 0 h 1676400"/>
              <a:gd name="connsiteX1" fmla="*/ 2409818 w 2689224"/>
              <a:gd name="connsiteY1" fmla="*/ 0 h 1676400"/>
              <a:gd name="connsiteX2" fmla="*/ 2689224 w 2689224"/>
              <a:gd name="connsiteY2" fmla="*/ 279406 h 1676400"/>
              <a:gd name="connsiteX3" fmla="*/ 2689224 w 2689224"/>
              <a:gd name="connsiteY3" fmla="*/ 1676400 h 1676400"/>
              <a:gd name="connsiteX4" fmla="*/ 0 w 2689224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9224" h="1676400">
                <a:moveTo>
                  <a:pt x="0" y="0"/>
                </a:moveTo>
                <a:lnTo>
                  <a:pt x="2409818" y="0"/>
                </a:lnTo>
                <a:lnTo>
                  <a:pt x="2689224" y="279406"/>
                </a:lnTo>
                <a:lnTo>
                  <a:pt x="2689224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38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2002971"/>
            <a:ext cx="4403724" cy="2612572"/>
          </a:xfrm>
          <a:custGeom>
            <a:avLst/>
            <a:gdLst>
              <a:gd name="connsiteX0" fmla="*/ 0 w 4403724"/>
              <a:gd name="connsiteY0" fmla="*/ 0 h 2612572"/>
              <a:gd name="connsiteX1" fmla="*/ 4403724 w 4403724"/>
              <a:gd name="connsiteY1" fmla="*/ 0 h 2612572"/>
              <a:gd name="connsiteX2" fmla="*/ 4403724 w 4403724"/>
              <a:gd name="connsiteY2" fmla="*/ 2612572 h 2612572"/>
              <a:gd name="connsiteX3" fmla="*/ 0 w 4403724"/>
              <a:gd name="connsiteY3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3724" h="2612572">
                <a:moveTo>
                  <a:pt x="0" y="0"/>
                </a:moveTo>
                <a:lnTo>
                  <a:pt x="4403724" y="0"/>
                </a:lnTo>
                <a:lnTo>
                  <a:pt x="4403724" y="2612572"/>
                </a:lnTo>
                <a:lnTo>
                  <a:pt x="0" y="2612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62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74713" y="2062162"/>
            <a:ext cx="3179248" cy="1756229"/>
          </a:xfrm>
          <a:custGeom>
            <a:avLst/>
            <a:gdLst>
              <a:gd name="connsiteX0" fmla="*/ 0 w 3179248"/>
              <a:gd name="connsiteY0" fmla="*/ 0 h 1756229"/>
              <a:gd name="connsiteX1" fmla="*/ 3179248 w 3179248"/>
              <a:gd name="connsiteY1" fmla="*/ 0 h 1756229"/>
              <a:gd name="connsiteX2" fmla="*/ 3179248 w 3179248"/>
              <a:gd name="connsiteY2" fmla="*/ 1756229 h 1756229"/>
              <a:gd name="connsiteX3" fmla="*/ 0 w 3179248"/>
              <a:gd name="connsiteY3" fmla="*/ 1756229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48" h="1756229">
                <a:moveTo>
                  <a:pt x="0" y="0"/>
                </a:moveTo>
                <a:lnTo>
                  <a:pt x="3179248" y="0"/>
                </a:lnTo>
                <a:lnTo>
                  <a:pt x="3179248" y="1756229"/>
                </a:lnTo>
                <a:lnTo>
                  <a:pt x="0" y="175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06376" y="2062162"/>
            <a:ext cx="3179248" cy="1756229"/>
          </a:xfrm>
          <a:custGeom>
            <a:avLst/>
            <a:gdLst>
              <a:gd name="connsiteX0" fmla="*/ 0 w 3179248"/>
              <a:gd name="connsiteY0" fmla="*/ 0 h 1756229"/>
              <a:gd name="connsiteX1" fmla="*/ 3179248 w 3179248"/>
              <a:gd name="connsiteY1" fmla="*/ 0 h 1756229"/>
              <a:gd name="connsiteX2" fmla="*/ 3179248 w 3179248"/>
              <a:gd name="connsiteY2" fmla="*/ 1756229 h 1756229"/>
              <a:gd name="connsiteX3" fmla="*/ 0 w 3179248"/>
              <a:gd name="connsiteY3" fmla="*/ 1756229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48" h="1756229">
                <a:moveTo>
                  <a:pt x="0" y="0"/>
                </a:moveTo>
                <a:lnTo>
                  <a:pt x="3179248" y="0"/>
                </a:lnTo>
                <a:lnTo>
                  <a:pt x="3179248" y="1756229"/>
                </a:lnTo>
                <a:lnTo>
                  <a:pt x="0" y="175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38040" y="2062162"/>
            <a:ext cx="3179248" cy="1756229"/>
          </a:xfrm>
          <a:custGeom>
            <a:avLst/>
            <a:gdLst>
              <a:gd name="connsiteX0" fmla="*/ 0 w 3179248"/>
              <a:gd name="connsiteY0" fmla="*/ 0 h 1756229"/>
              <a:gd name="connsiteX1" fmla="*/ 3179248 w 3179248"/>
              <a:gd name="connsiteY1" fmla="*/ 0 h 1756229"/>
              <a:gd name="connsiteX2" fmla="*/ 3179248 w 3179248"/>
              <a:gd name="connsiteY2" fmla="*/ 1756229 h 1756229"/>
              <a:gd name="connsiteX3" fmla="*/ 0 w 3179248"/>
              <a:gd name="connsiteY3" fmla="*/ 1756229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9248" h="1756229">
                <a:moveTo>
                  <a:pt x="0" y="0"/>
                </a:moveTo>
                <a:lnTo>
                  <a:pt x="3179248" y="0"/>
                </a:lnTo>
                <a:lnTo>
                  <a:pt x="3179248" y="1756229"/>
                </a:lnTo>
                <a:lnTo>
                  <a:pt x="0" y="175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4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10458828" y="4684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6599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6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7461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055" y="0"/>
            <a:ext cx="12193055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1"/>
          <p:cNvSpPr/>
          <p:nvPr userDrawn="1"/>
        </p:nvSpPr>
        <p:spPr>
          <a:xfrm>
            <a:off x="472874" y="456839"/>
            <a:ext cx="423890" cy="436544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7" r:id="rId4"/>
    <p:sldLayoutId id="2147483666" r:id="rId5"/>
    <p:sldLayoutId id="2147483663" r:id="rId6"/>
    <p:sldLayoutId id="2147483665" r:id="rId7"/>
    <p:sldLayoutId id="2147483676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8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746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3658" y="1919392"/>
            <a:ext cx="6604693" cy="1184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TOWN PLANNING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40010" y="517432"/>
            <a:ext cx="1306013" cy="290303"/>
          </a:xfrm>
          <a:custGeom>
            <a:avLst/>
            <a:gdLst/>
            <a:ahLst/>
            <a:cxnLst/>
            <a:rect l="l" t="t" r="r" b="b"/>
            <a:pathLst>
              <a:path w="1306013" h="290303">
                <a:moveTo>
                  <a:pt x="1222553" y="47150"/>
                </a:moveTo>
                <a:cubicBezTo>
                  <a:pt x="1218768" y="47150"/>
                  <a:pt x="1215871" y="48613"/>
                  <a:pt x="1213863" y="51538"/>
                </a:cubicBezTo>
                <a:cubicBezTo>
                  <a:pt x="1211856" y="54464"/>
                  <a:pt x="1210852" y="63097"/>
                  <a:pt x="1210852" y="77437"/>
                </a:cubicBezTo>
                <a:lnTo>
                  <a:pt x="1210852" y="207531"/>
                </a:lnTo>
                <a:cubicBezTo>
                  <a:pt x="1210852" y="223707"/>
                  <a:pt x="1211511" y="233688"/>
                  <a:pt x="1212831" y="237474"/>
                </a:cubicBezTo>
                <a:cubicBezTo>
                  <a:pt x="1214150" y="241259"/>
                  <a:pt x="1217219" y="243152"/>
                  <a:pt x="1222037" y="243152"/>
                </a:cubicBezTo>
                <a:cubicBezTo>
                  <a:pt x="1226970" y="243152"/>
                  <a:pt x="1230125" y="240973"/>
                  <a:pt x="1231502" y="236613"/>
                </a:cubicBezTo>
                <a:cubicBezTo>
                  <a:pt x="1232878" y="232254"/>
                  <a:pt x="1233567" y="221871"/>
                  <a:pt x="1233567" y="205466"/>
                </a:cubicBezTo>
                <a:lnTo>
                  <a:pt x="1233567" y="77437"/>
                </a:lnTo>
                <a:cubicBezTo>
                  <a:pt x="1233567" y="64473"/>
                  <a:pt x="1232850" y="56185"/>
                  <a:pt x="1231416" y="52571"/>
                </a:cubicBezTo>
                <a:cubicBezTo>
                  <a:pt x="1229982" y="48957"/>
                  <a:pt x="1227028" y="47150"/>
                  <a:pt x="1222553" y="47150"/>
                </a:cubicBezTo>
                <a:close/>
                <a:moveTo>
                  <a:pt x="841553" y="47150"/>
                </a:moveTo>
                <a:cubicBezTo>
                  <a:pt x="837768" y="47150"/>
                  <a:pt x="834871" y="48613"/>
                  <a:pt x="832863" y="51538"/>
                </a:cubicBezTo>
                <a:cubicBezTo>
                  <a:pt x="830856" y="54464"/>
                  <a:pt x="829852" y="63097"/>
                  <a:pt x="829852" y="77437"/>
                </a:cubicBezTo>
                <a:lnTo>
                  <a:pt x="829852" y="207531"/>
                </a:lnTo>
                <a:cubicBezTo>
                  <a:pt x="829852" y="223707"/>
                  <a:pt x="830511" y="233688"/>
                  <a:pt x="831831" y="237474"/>
                </a:cubicBezTo>
                <a:cubicBezTo>
                  <a:pt x="833150" y="241259"/>
                  <a:pt x="836219" y="243152"/>
                  <a:pt x="841037" y="243152"/>
                </a:cubicBezTo>
                <a:cubicBezTo>
                  <a:pt x="845970" y="243152"/>
                  <a:pt x="849125" y="240973"/>
                  <a:pt x="850502" y="236613"/>
                </a:cubicBezTo>
                <a:cubicBezTo>
                  <a:pt x="851878" y="232254"/>
                  <a:pt x="852567" y="221871"/>
                  <a:pt x="852567" y="205466"/>
                </a:cubicBezTo>
                <a:lnTo>
                  <a:pt x="852567" y="77437"/>
                </a:lnTo>
                <a:cubicBezTo>
                  <a:pt x="852567" y="64473"/>
                  <a:pt x="851850" y="56185"/>
                  <a:pt x="850416" y="52571"/>
                </a:cubicBezTo>
                <a:cubicBezTo>
                  <a:pt x="848982" y="48957"/>
                  <a:pt x="846028" y="47150"/>
                  <a:pt x="841553" y="47150"/>
                </a:cubicBezTo>
                <a:close/>
                <a:moveTo>
                  <a:pt x="270053" y="47150"/>
                </a:moveTo>
                <a:cubicBezTo>
                  <a:pt x="266268" y="47150"/>
                  <a:pt x="263371" y="48613"/>
                  <a:pt x="261363" y="51538"/>
                </a:cubicBezTo>
                <a:cubicBezTo>
                  <a:pt x="259356" y="54464"/>
                  <a:pt x="258352" y="63097"/>
                  <a:pt x="258352" y="77437"/>
                </a:cubicBezTo>
                <a:lnTo>
                  <a:pt x="258352" y="207531"/>
                </a:lnTo>
                <a:cubicBezTo>
                  <a:pt x="258352" y="223707"/>
                  <a:pt x="259011" y="233688"/>
                  <a:pt x="260331" y="237474"/>
                </a:cubicBezTo>
                <a:cubicBezTo>
                  <a:pt x="261650" y="241259"/>
                  <a:pt x="264719" y="243152"/>
                  <a:pt x="269537" y="243152"/>
                </a:cubicBezTo>
                <a:cubicBezTo>
                  <a:pt x="274470" y="243152"/>
                  <a:pt x="277625" y="240973"/>
                  <a:pt x="279002" y="236613"/>
                </a:cubicBezTo>
                <a:cubicBezTo>
                  <a:pt x="280378" y="232254"/>
                  <a:pt x="281067" y="221871"/>
                  <a:pt x="281067" y="205466"/>
                </a:cubicBezTo>
                <a:lnTo>
                  <a:pt x="281067" y="77437"/>
                </a:lnTo>
                <a:cubicBezTo>
                  <a:pt x="281067" y="64473"/>
                  <a:pt x="280350" y="56185"/>
                  <a:pt x="278916" y="52571"/>
                </a:cubicBezTo>
                <a:cubicBezTo>
                  <a:pt x="277482" y="48957"/>
                  <a:pt x="274527" y="47150"/>
                  <a:pt x="270053" y="47150"/>
                </a:cubicBezTo>
                <a:close/>
                <a:moveTo>
                  <a:pt x="635645" y="5850"/>
                </a:moveTo>
                <a:lnTo>
                  <a:pt x="708092" y="5850"/>
                </a:lnTo>
                <a:lnTo>
                  <a:pt x="708092" y="228697"/>
                </a:lnTo>
                <a:lnTo>
                  <a:pt x="752145" y="228697"/>
                </a:lnTo>
                <a:lnTo>
                  <a:pt x="752145" y="284452"/>
                </a:lnTo>
                <a:lnTo>
                  <a:pt x="635645" y="284452"/>
                </a:lnTo>
                <a:close/>
                <a:moveTo>
                  <a:pt x="377437" y="5850"/>
                </a:moveTo>
                <a:lnTo>
                  <a:pt x="449884" y="5850"/>
                </a:lnTo>
                <a:lnTo>
                  <a:pt x="449884" y="214759"/>
                </a:lnTo>
                <a:cubicBezTo>
                  <a:pt x="449884" y="226919"/>
                  <a:pt x="450544" y="234692"/>
                  <a:pt x="451863" y="238076"/>
                </a:cubicBezTo>
                <a:cubicBezTo>
                  <a:pt x="453182" y="241460"/>
                  <a:pt x="455850" y="243152"/>
                  <a:pt x="459865" y="243152"/>
                </a:cubicBezTo>
                <a:cubicBezTo>
                  <a:pt x="464454" y="243152"/>
                  <a:pt x="467408" y="241288"/>
                  <a:pt x="468727" y="237560"/>
                </a:cubicBezTo>
                <a:cubicBezTo>
                  <a:pt x="470047" y="233831"/>
                  <a:pt x="470706" y="225026"/>
                  <a:pt x="470706" y="211145"/>
                </a:cubicBezTo>
                <a:lnTo>
                  <a:pt x="470706" y="5850"/>
                </a:lnTo>
                <a:lnTo>
                  <a:pt x="543153" y="5850"/>
                </a:lnTo>
                <a:lnTo>
                  <a:pt x="543153" y="192044"/>
                </a:lnTo>
                <a:cubicBezTo>
                  <a:pt x="543153" y="213153"/>
                  <a:pt x="542465" y="227980"/>
                  <a:pt x="541088" y="236527"/>
                </a:cubicBezTo>
                <a:cubicBezTo>
                  <a:pt x="539711" y="245074"/>
                  <a:pt x="535639" y="253850"/>
                  <a:pt x="528870" y="262856"/>
                </a:cubicBezTo>
                <a:cubicBezTo>
                  <a:pt x="522102" y="271861"/>
                  <a:pt x="513182" y="278687"/>
                  <a:pt x="502111" y="283334"/>
                </a:cubicBezTo>
                <a:cubicBezTo>
                  <a:pt x="491041" y="287980"/>
                  <a:pt x="477991" y="290303"/>
                  <a:pt x="462962" y="290303"/>
                </a:cubicBezTo>
                <a:cubicBezTo>
                  <a:pt x="446328" y="290303"/>
                  <a:pt x="431643" y="287550"/>
                  <a:pt x="418909" y="282043"/>
                </a:cubicBezTo>
                <a:cubicBezTo>
                  <a:pt x="406175" y="276536"/>
                  <a:pt x="396653" y="269366"/>
                  <a:pt x="390344" y="260533"/>
                </a:cubicBezTo>
                <a:cubicBezTo>
                  <a:pt x="384034" y="251699"/>
                  <a:pt x="380306" y="242378"/>
                  <a:pt x="379158" y="232569"/>
                </a:cubicBezTo>
                <a:cubicBezTo>
                  <a:pt x="378011" y="222760"/>
                  <a:pt x="377437" y="202139"/>
                  <a:pt x="377437" y="170705"/>
                </a:cubicBezTo>
                <a:close/>
                <a:moveTo>
                  <a:pt x="0" y="5850"/>
                </a:moveTo>
                <a:lnTo>
                  <a:pt x="66553" y="5850"/>
                </a:lnTo>
                <a:cubicBezTo>
                  <a:pt x="76953" y="60230"/>
                  <a:pt x="82818" y="96827"/>
                  <a:pt x="84148" y="115639"/>
                </a:cubicBezTo>
                <a:cubicBezTo>
                  <a:pt x="88164" y="85914"/>
                  <a:pt x="94889" y="49317"/>
                  <a:pt x="104325" y="5850"/>
                </a:cubicBezTo>
                <a:lnTo>
                  <a:pt x="170878" y="5850"/>
                </a:lnTo>
                <a:lnTo>
                  <a:pt x="118049" y="183612"/>
                </a:lnTo>
                <a:lnTo>
                  <a:pt x="118049" y="284452"/>
                </a:lnTo>
                <a:lnTo>
                  <a:pt x="50936" y="284452"/>
                </a:lnTo>
                <a:lnTo>
                  <a:pt x="50936" y="183612"/>
                </a:lnTo>
                <a:close/>
                <a:moveTo>
                  <a:pt x="1222209" y="0"/>
                </a:moveTo>
                <a:cubicBezTo>
                  <a:pt x="1237123" y="0"/>
                  <a:pt x="1250517" y="2437"/>
                  <a:pt x="1262390" y="7313"/>
                </a:cubicBezTo>
                <a:cubicBezTo>
                  <a:pt x="1274264" y="12189"/>
                  <a:pt x="1283815" y="19502"/>
                  <a:pt x="1291042" y="29254"/>
                </a:cubicBezTo>
                <a:cubicBezTo>
                  <a:pt x="1298270" y="39005"/>
                  <a:pt x="1302572" y="49617"/>
                  <a:pt x="1303948" y="61089"/>
                </a:cubicBezTo>
                <a:cubicBezTo>
                  <a:pt x="1305325" y="72561"/>
                  <a:pt x="1306013" y="92637"/>
                  <a:pt x="1306013" y="121318"/>
                </a:cubicBezTo>
                <a:lnTo>
                  <a:pt x="1306013" y="168985"/>
                </a:lnTo>
                <a:cubicBezTo>
                  <a:pt x="1306013" y="196977"/>
                  <a:pt x="1305354" y="216795"/>
                  <a:pt x="1304034" y="228439"/>
                </a:cubicBezTo>
                <a:cubicBezTo>
                  <a:pt x="1302715" y="240083"/>
                  <a:pt x="1298585" y="250724"/>
                  <a:pt x="1291644" y="260360"/>
                </a:cubicBezTo>
                <a:cubicBezTo>
                  <a:pt x="1284704" y="269997"/>
                  <a:pt x="1275325" y="277397"/>
                  <a:pt x="1263509" y="282559"/>
                </a:cubicBezTo>
                <a:cubicBezTo>
                  <a:pt x="1251693" y="287722"/>
                  <a:pt x="1237926" y="290303"/>
                  <a:pt x="1222209" y="290303"/>
                </a:cubicBezTo>
                <a:cubicBezTo>
                  <a:pt x="1207295" y="290303"/>
                  <a:pt x="1193902" y="287865"/>
                  <a:pt x="1182028" y="282989"/>
                </a:cubicBezTo>
                <a:cubicBezTo>
                  <a:pt x="1170154" y="278114"/>
                  <a:pt x="1160604" y="270800"/>
                  <a:pt x="1153376" y="261049"/>
                </a:cubicBezTo>
                <a:cubicBezTo>
                  <a:pt x="1146149" y="251297"/>
                  <a:pt x="1141847" y="240686"/>
                  <a:pt x="1140470" y="229214"/>
                </a:cubicBezTo>
                <a:cubicBezTo>
                  <a:pt x="1139093" y="217741"/>
                  <a:pt x="1138405" y="197665"/>
                  <a:pt x="1138405" y="168985"/>
                </a:cubicBezTo>
                <a:lnTo>
                  <a:pt x="1138405" y="121318"/>
                </a:lnTo>
                <a:cubicBezTo>
                  <a:pt x="1138405" y="93326"/>
                  <a:pt x="1139065" y="73508"/>
                  <a:pt x="1140384" y="61863"/>
                </a:cubicBezTo>
                <a:cubicBezTo>
                  <a:pt x="1141703" y="50219"/>
                  <a:pt x="1145833" y="39579"/>
                  <a:pt x="1152774" y="29942"/>
                </a:cubicBezTo>
                <a:cubicBezTo>
                  <a:pt x="1159715" y="20305"/>
                  <a:pt x="1169093" y="12906"/>
                  <a:pt x="1180909" y="7743"/>
                </a:cubicBezTo>
                <a:cubicBezTo>
                  <a:pt x="1192726" y="2581"/>
                  <a:pt x="1206492" y="0"/>
                  <a:pt x="1222209" y="0"/>
                </a:cubicBezTo>
                <a:close/>
                <a:moveTo>
                  <a:pt x="1029644" y="0"/>
                </a:moveTo>
                <a:cubicBezTo>
                  <a:pt x="1050868" y="0"/>
                  <a:pt x="1068478" y="4359"/>
                  <a:pt x="1082474" y="13078"/>
                </a:cubicBezTo>
                <a:cubicBezTo>
                  <a:pt x="1096470" y="21797"/>
                  <a:pt x="1105590" y="32150"/>
                  <a:pt x="1109835" y="44139"/>
                </a:cubicBezTo>
                <a:cubicBezTo>
                  <a:pt x="1114079" y="56127"/>
                  <a:pt x="1116202" y="73536"/>
                  <a:pt x="1116202" y="96366"/>
                </a:cubicBezTo>
                <a:lnTo>
                  <a:pt x="1116202" y="108412"/>
                </a:lnTo>
                <a:lnTo>
                  <a:pt x="1043755" y="108412"/>
                </a:lnTo>
                <a:lnTo>
                  <a:pt x="1043755" y="83115"/>
                </a:lnTo>
                <a:cubicBezTo>
                  <a:pt x="1043755" y="67169"/>
                  <a:pt x="1043067" y="57188"/>
                  <a:pt x="1041690" y="53173"/>
                </a:cubicBezTo>
                <a:cubicBezTo>
                  <a:pt x="1040313" y="49158"/>
                  <a:pt x="1037044" y="47150"/>
                  <a:pt x="1031881" y="47150"/>
                </a:cubicBezTo>
                <a:cubicBezTo>
                  <a:pt x="1027407" y="47150"/>
                  <a:pt x="1024367" y="48871"/>
                  <a:pt x="1022761" y="52313"/>
                </a:cubicBezTo>
                <a:cubicBezTo>
                  <a:pt x="1021155" y="55754"/>
                  <a:pt x="1020352" y="64588"/>
                  <a:pt x="1020352" y="78813"/>
                </a:cubicBezTo>
                <a:lnTo>
                  <a:pt x="1020352" y="212522"/>
                </a:lnTo>
                <a:cubicBezTo>
                  <a:pt x="1020352" y="225026"/>
                  <a:pt x="1021155" y="233257"/>
                  <a:pt x="1022761" y="237215"/>
                </a:cubicBezTo>
                <a:cubicBezTo>
                  <a:pt x="1024367" y="241173"/>
                  <a:pt x="1027579" y="243152"/>
                  <a:pt x="1032398" y="243152"/>
                </a:cubicBezTo>
                <a:cubicBezTo>
                  <a:pt x="1037675" y="243152"/>
                  <a:pt x="1041260" y="240915"/>
                  <a:pt x="1043153" y="236441"/>
                </a:cubicBezTo>
                <a:cubicBezTo>
                  <a:pt x="1045046" y="231967"/>
                  <a:pt x="1045992" y="223248"/>
                  <a:pt x="1045992" y="210284"/>
                </a:cubicBezTo>
                <a:lnTo>
                  <a:pt x="1045992" y="177245"/>
                </a:lnTo>
                <a:lnTo>
                  <a:pt x="1031365" y="177245"/>
                </a:lnTo>
                <a:lnTo>
                  <a:pt x="1031365" y="134912"/>
                </a:lnTo>
                <a:lnTo>
                  <a:pt x="1116202" y="134912"/>
                </a:lnTo>
                <a:lnTo>
                  <a:pt x="1116202" y="284452"/>
                </a:lnTo>
                <a:lnTo>
                  <a:pt x="1070675" y="284452"/>
                </a:lnTo>
                <a:lnTo>
                  <a:pt x="1063975" y="264490"/>
                </a:lnTo>
                <a:cubicBezTo>
                  <a:pt x="1059038" y="273095"/>
                  <a:pt x="1052810" y="279548"/>
                  <a:pt x="1045290" y="283850"/>
                </a:cubicBezTo>
                <a:cubicBezTo>
                  <a:pt x="1037771" y="288152"/>
                  <a:pt x="1028902" y="290303"/>
                  <a:pt x="1018685" y="290303"/>
                </a:cubicBezTo>
                <a:cubicBezTo>
                  <a:pt x="1006513" y="290303"/>
                  <a:pt x="995118" y="287349"/>
                  <a:pt x="984499" y="281441"/>
                </a:cubicBezTo>
                <a:cubicBezTo>
                  <a:pt x="973880" y="275532"/>
                  <a:pt x="965815" y="268219"/>
                  <a:pt x="960304" y="259500"/>
                </a:cubicBezTo>
                <a:cubicBezTo>
                  <a:pt x="954793" y="250781"/>
                  <a:pt x="951349" y="241632"/>
                  <a:pt x="949971" y="232053"/>
                </a:cubicBezTo>
                <a:cubicBezTo>
                  <a:pt x="948594" y="222474"/>
                  <a:pt x="947905" y="208105"/>
                  <a:pt x="947905" y="188946"/>
                </a:cubicBezTo>
                <a:lnTo>
                  <a:pt x="947905" y="106175"/>
                </a:lnTo>
                <a:cubicBezTo>
                  <a:pt x="947905" y="79559"/>
                  <a:pt x="949339" y="60229"/>
                  <a:pt x="952207" y="48183"/>
                </a:cubicBezTo>
                <a:cubicBezTo>
                  <a:pt x="955075" y="36137"/>
                  <a:pt x="963306" y="25095"/>
                  <a:pt x="976901" y="15057"/>
                </a:cubicBezTo>
                <a:cubicBezTo>
                  <a:pt x="990495" y="5019"/>
                  <a:pt x="1008076" y="0"/>
                  <a:pt x="1029644" y="0"/>
                </a:cubicBezTo>
                <a:close/>
                <a:moveTo>
                  <a:pt x="841209" y="0"/>
                </a:moveTo>
                <a:cubicBezTo>
                  <a:pt x="856123" y="0"/>
                  <a:pt x="869517" y="2437"/>
                  <a:pt x="881390" y="7313"/>
                </a:cubicBezTo>
                <a:cubicBezTo>
                  <a:pt x="893264" y="12189"/>
                  <a:pt x="902815" y="19502"/>
                  <a:pt x="910042" y="29254"/>
                </a:cubicBezTo>
                <a:cubicBezTo>
                  <a:pt x="917270" y="39005"/>
                  <a:pt x="921572" y="49617"/>
                  <a:pt x="922948" y="61089"/>
                </a:cubicBezTo>
                <a:cubicBezTo>
                  <a:pt x="924325" y="72561"/>
                  <a:pt x="925013" y="92637"/>
                  <a:pt x="925013" y="121318"/>
                </a:cubicBezTo>
                <a:lnTo>
                  <a:pt x="925013" y="168985"/>
                </a:lnTo>
                <a:cubicBezTo>
                  <a:pt x="925013" y="196977"/>
                  <a:pt x="924354" y="216795"/>
                  <a:pt x="923034" y="228439"/>
                </a:cubicBezTo>
                <a:cubicBezTo>
                  <a:pt x="921715" y="240083"/>
                  <a:pt x="917585" y="250724"/>
                  <a:pt x="910644" y="260360"/>
                </a:cubicBezTo>
                <a:cubicBezTo>
                  <a:pt x="903704" y="269997"/>
                  <a:pt x="894325" y="277397"/>
                  <a:pt x="882509" y="282559"/>
                </a:cubicBezTo>
                <a:cubicBezTo>
                  <a:pt x="870693" y="287722"/>
                  <a:pt x="856926" y="290303"/>
                  <a:pt x="841209" y="290303"/>
                </a:cubicBezTo>
                <a:cubicBezTo>
                  <a:pt x="826295" y="290303"/>
                  <a:pt x="812902" y="287865"/>
                  <a:pt x="801028" y="282989"/>
                </a:cubicBezTo>
                <a:cubicBezTo>
                  <a:pt x="789154" y="278114"/>
                  <a:pt x="779604" y="270800"/>
                  <a:pt x="772376" y="261049"/>
                </a:cubicBezTo>
                <a:cubicBezTo>
                  <a:pt x="765149" y="251297"/>
                  <a:pt x="760847" y="240686"/>
                  <a:pt x="759470" y="229214"/>
                </a:cubicBezTo>
                <a:cubicBezTo>
                  <a:pt x="758093" y="217741"/>
                  <a:pt x="757405" y="197665"/>
                  <a:pt x="757405" y="168985"/>
                </a:cubicBezTo>
                <a:lnTo>
                  <a:pt x="757405" y="121318"/>
                </a:lnTo>
                <a:cubicBezTo>
                  <a:pt x="757405" y="93326"/>
                  <a:pt x="758065" y="73508"/>
                  <a:pt x="759384" y="61863"/>
                </a:cubicBezTo>
                <a:cubicBezTo>
                  <a:pt x="760703" y="50219"/>
                  <a:pt x="764833" y="39579"/>
                  <a:pt x="771774" y="29942"/>
                </a:cubicBezTo>
                <a:cubicBezTo>
                  <a:pt x="778714" y="20305"/>
                  <a:pt x="788093" y="12906"/>
                  <a:pt x="799909" y="7743"/>
                </a:cubicBezTo>
                <a:cubicBezTo>
                  <a:pt x="811726" y="2581"/>
                  <a:pt x="825492" y="0"/>
                  <a:pt x="841209" y="0"/>
                </a:cubicBezTo>
                <a:close/>
                <a:moveTo>
                  <a:pt x="269709" y="0"/>
                </a:moveTo>
                <a:cubicBezTo>
                  <a:pt x="284623" y="0"/>
                  <a:pt x="298017" y="2437"/>
                  <a:pt x="309890" y="7313"/>
                </a:cubicBezTo>
                <a:cubicBezTo>
                  <a:pt x="321764" y="12189"/>
                  <a:pt x="331315" y="19502"/>
                  <a:pt x="338542" y="29254"/>
                </a:cubicBezTo>
                <a:cubicBezTo>
                  <a:pt x="345770" y="39005"/>
                  <a:pt x="350072" y="49617"/>
                  <a:pt x="351448" y="61089"/>
                </a:cubicBezTo>
                <a:cubicBezTo>
                  <a:pt x="352825" y="72561"/>
                  <a:pt x="353513" y="92637"/>
                  <a:pt x="353513" y="121318"/>
                </a:cubicBezTo>
                <a:lnTo>
                  <a:pt x="353513" y="168985"/>
                </a:lnTo>
                <a:cubicBezTo>
                  <a:pt x="353513" y="196977"/>
                  <a:pt x="352854" y="216795"/>
                  <a:pt x="351534" y="228439"/>
                </a:cubicBezTo>
                <a:cubicBezTo>
                  <a:pt x="350215" y="240083"/>
                  <a:pt x="346085" y="250724"/>
                  <a:pt x="339144" y="260360"/>
                </a:cubicBezTo>
                <a:cubicBezTo>
                  <a:pt x="332204" y="269997"/>
                  <a:pt x="322825" y="277397"/>
                  <a:pt x="311009" y="282559"/>
                </a:cubicBezTo>
                <a:cubicBezTo>
                  <a:pt x="299193" y="287722"/>
                  <a:pt x="285426" y="290303"/>
                  <a:pt x="269709" y="290303"/>
                </a:cubicBezTo>
                <a:cubicBezTo>
                  <a:pt x="254795" y="290303"/>
                  <a:pt x="241402" y="287865"/>
                  <a:pt x="229528" y="282989"/>
                </a:cubicBezTo>
                <a:cubicBezTo>
                  <a:pt x="217654" y="278114"/>
                  <a:pt x="208104" y="270800"/>
                  <a:pt x="200876" y="261049"/>
                </a:cubicBezTo>
                <a:cubicBezTo>
                  <a:pt x="193649" y="251297"/>
                  <a:pt x="189347" y="240686"/>
                  <a:pt x="187970" y="229214"/>
                </a:cubicBezTo>
                <a:cubicBezTo>
                  <a:pt x="186593" y="217741"/>
                  <a:pt x="185905" y="197665"/>
                  <a:pt x="185905" y="168985"/>
                </a:cubicBezTo>
                <a:lnTo>
                  <a:pt x="185905" y="121318"/>
                </a:lnTo>
                <a:cubicBezTo>
                  <a:pt x="185905" y="93326"/>
                  <a:pt x="186565" y="73508"/>
                  <a:pt x="187884" y="61863"/>
                </a:cubicBezTo>
                <a:cubicBezTo>
                  <a:pt x="189203" y="50219"/>
                  <a:pt x="193333" y="39579"/>
                  <a:pt x="200274" y="29942"/>
                </a:cubicBezTo>
                <a:cubicBezTo>
                  <a:pt x="207214" y="20305"/>
                  <a:pt x="216593" y="12906"/>
                  <a:pt x="228409" y="7743"/>
                </a:cubicBezTo>
                <a:cubicBezTo>
                  <a:pt x="240226" y="2581"/>
                  <a:pt x="253992" y="0"/>
                  <a:pt x="2697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6600" b="1">
                <a:gradFill>
                  <a:gsLst>
                    <a:gs pos="0">
                      <a:srgbClr val="00C8AF"/>
                    </a:gs>
                    <a:gs pos="100000">
                      <a:srgbClr val="006FBB"/>
                    </a:gs>
                  </a:gsLst>
                  <a:lin ang="8100000" scaled="1"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C8AF"/>
                  </a:gs>
                  <a:gs pos="100000">
                    <a:srgbClr val="006FBB"/>
                  </a:gs>
                </a:gsLst>
                <a:lin ang="8100000" scaled="1"/>
              </a:gra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72874" y="456839"/>
            <a:ext cx="423890" cy="436544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851400" y="1371600"/>
            <a:ext cx="2489200" cy="3245556"/>
          </a:xfrm>
          <a:custGeom>
            <a:avLst/>
            <a:gdLst>
              <a:gd name="connsiteX0" fmla="*/ 0 w 2489200"/>
              <a:gd name="connsiteY0" fmla="*/ 2379663 h 3245556"/>
              <a:gd name="connsiteX1" fmla="*/ 49137 w 2489200"/>
              <a:gd name="connsiteY1" fmla="*/ 2379663 h 3245556"/>
              <a:gd name="connsiteX2" fmla="*/ 49137 w 2489200"/>
              <a:gd name="connsiteY2" fmla="*/ 3196419 h 3245556"/>
              <a:gd name="connsiteX3" fmla="*/ 2440063 w 2489200"/>
              <a:gd name="connsiteY3" fmla="*/ 3196419 h 3245556"/>
              <a:gd name="connsiteX4" fmla="*/ 2440063 w 2489200"/>
              <a:gd name="connsiteY4" fmla="*/ 2379663 h 3245556"/>
              <a:gd name="connsiteX5" fmla="*/ 2489200 w 2489200"/>
              <a:gd name="connsiteY5" fmla="*/ 2379663 h 3245556"/>
              <a:gd name="connsiteX6" fmla="*/ 2489200 w 2489200"/>
              <a:gd name="connsiteY6" fmla="*/ 3245556 h 3245556"/>
              <a:gd name="connsiteX7" fmla="*/ 0 w 2489200"/>
              <a:gd name="connsiteY7" fmla="*/ 3245556 h 3245556"/>
              <a:gd name="connsiteX8" fmla="*/ 0 w 2489200"/>
              <a:gd name="connsiteY8" fmla="*/ 0 h 3245556"/>
              <a:gd name="connsiteX9" fmla="*/ 2489200 w 2489200"/>
              <a:gd name="connsiteY9" fmla="*/ 0 h 3245556"/>
              <a:gd name="connsiteX10" fmla="*/ 2489200 w 2489200"/>
              <a:gd name="connsiteY10" fmla="*/ 654448 h 3245556"/>
              <a:gd name="connsiteX11" fmla="*/ 2440063 w 2489200"/>
              <a:gd name="connsiteY11" fmla="*/ 654448 h 3245556"/>
              <a:gd name="connsiteX12" fmla="*/ 2440063 w 2489200"/>
              <a:gd name="connsiteY12" fmla="*/ 49137 h 3245556"/>
              <a:gd name="connsiteX13" fmla="*/ 49137 w 2489200"/>
              <a:gd name="connsiteY13" fmla="*/ 49137 h 3245556"/>
              <a:gd name="connsiteX14" fmla="*/ 49137 w 2489200"/>
              <a:gd name="connsiteY14" fmla="*/ 654448 h 3245556"/>
              <a:gd name="connsiteX15" fmla="*/ 0 w 2489200"/>
              <a:gd name="connsiteY15" fmla="*/ 654448 h 324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9200" h="3245556">
                <a:moveTo>
                  <a:pt x="0" y="2379663"/>
                </a:moveTo>
                <a:lnTo>
                  <a:pt x="49137" y="2379663"/>
                </a:lnTo>
                <a:lnTo>
                  <a:pt x="49137" y="3196419"/>
                </a:lnTo>
                <a:lnTo>
                  <a:pt x="2440063" y="3196419"/>
                </a:lnTo>
                <a:lnTo>
                  <a:pt x="2440063" y="2379663"/>
                </a:lnTo>
                <a:lnTo>
                  <a:pt x="2489200" y="2379663"/>
                </a:lnTo>
                <a:lnTo>
                  <a:pt x="2489200" y="3245556"/>
                </a:lnTo>
                <a:lnTo>
                  <a:pt x="0" y="3245556"/>
                </a:lnTo>
                <a:close/>
                <a:moveTo>
                  <a:pt x="0" y="0"/>
                </a:moveTo>
                <a:lnTo>
                  <a:pt x="2489200" y="0"/>
                </a:lnTo>
                <a:lnTo>
                  <a:pt x="2489200" y="654448"/>
                </a:lnTo>
                <a:lnTo>
                  <a:pt x="2440063" y="654448"/>
                </a:lnTo>
                <a:lnTo>
                  <a:pt x="2440063" y="49137"/>
                </a:lnTo>
                <a:lnTo>
                  <a:pt x="49137" y="49137"/>
                </a:lnTo>
                <a:lnTo>
                  <a:pt x="49137" y="654448"/>
                </a:lnTo>
                <a:lnTo>
                  <a:pt x="0" y="65444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805881" y="2992994"/>
            <a:ext cx="4534930" cy="390107"/>
            <a:chOff x="3805881" y="2992994"/>
            <a:chExt cx="4534930" cy="390107"/>
          </a:xfrm>
        </p:grpSpPr>
        <p:sp>
          <p:nvSpPr>
            <p:cNvPr id="8" name="圆角矩形 7"/>
            <p:cNvSpPr/>
            <p:nvPr/>
          </p:nvSpPr>
          <p:spPr>
            <a:xfrm>
              <a:off x="3805881" y="3045459"/>
              <a:ext cx="4534930" cy="3101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904635" y="2992994"/>
              <a:ext cx="4429803" cy="390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zh-CN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PRESENTATION TEMPLATE</a:t>
              </a:r>
              <a:endParaRPr kumimoji="0" lang="zh-CN" altLang="en-US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5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2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354221" y="3789363"/>
            <a:ext cx="2689224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51388" y="3789363"/>
            <a:ext cx="2689224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48556" y="3789363"/>
            <a:ext cx="2689224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7" name="组合 16"/>
          <p:cNvGrpSpPr/>
          <p:nvPr/>
        </p:nvGrpSpPr>
        <p:grpSpPr>
          <a:xfrm>
            <a:off x="1354221" y="4157940"/>
            <a:ext cx="2689224" cy="995766"/>
            <a:chOff x="7483989" y="3433235"/>
            <a:chExt cx="2689224" cy="995766"/>
          </a:xfrm>
        </p:grpSpPr>
        <p:sp>
          <p:nvSpPr>
            <p:cNvPr id="18" name="矩形 17"/>
            <p:cNvSpPr/>
            <p:nvPr/>
          </p:nvSpPr>
          <p:spPr>
            <a:xfrm>
              <a:off x="7483989" y="3819603"/>
              <a:ext cx="268922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83989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51388" y="4157940"/>
            <a:ext cx="2689224" cy="995766"/>
            <a:chOff x="7483989" y="3433235"/>
            <a:chExt cx="2689224" cy="995766"/>
          </a:xfrm>
        </p:grpSpPr>
        <p:sp>
          <p:nvSpPr>
            <p:cNvPr id="21" name="矩形 20"/>
            <p:cNvSpPr/>
            <p:nvPr/>
          </p:nvSpPr>
          <p:spPr>
            <a:xfrm>
              <a:off x="7483989" y="3819603"/>
              <a:ext cx="268922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483989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48556" y="4157940"/>
            <a:ext cx="2689224" cy="995766"/>
            <a:chOff x="7483989" y="3433235"/>
            <a:chExt cx="2689224" cy="995766"/>
          </a:xfrm>
        </p:grpSpPr>
        <p:sp>
          <p:nvSpPr>
            <p:cNvPr id="24" name="矩形 23"/>
            <p:cNvSpPr/>
            <p:nvPr/>
          </p:nvSpPr>
          <p:spPr>
            <a:xfrm>
              <a:off x="7483989" y="3819603"/>
              <a:ext cx="268922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83989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3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3735183" y="2061938"/>
            <a:ext cx="1695109" cy="10693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373244" y="4204183"/>
            <a:ext cx="908984" cy="41612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494411" y="2257640"/>
            <a:ext cx="439252" cy="6966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3" idx="2"/>
          </p:cNvCxnSpPr>
          <p:nvPr/>
        </p:nvCxnSpPr>
        <p:spPr>
          <a:xfrm flipH="1" flipV="1">
            <a:off x="7004240" y="3911628"/>
            <a:ext cx="1042174" cy="18979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3940763" y="4397206"/>
            <a:ext cx="624115" cy="624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17708" y="1664254"/>
            <a:ext cx="624115" cy="624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754901" y="1783389"/>
            <a:ext cx="624115" cy="624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046414" y="3789362"/>
            <a:ext cx="624115" cy="624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176099" y="2869462"/>
            <a:ext cx="1839801" cy="1839801"/>
            <a:chOff x="5176099" y="2869462"/>
            <a:chExt cx="1839801" cy="1839801"/>
          </a:xfrm>
        </p:grpSpPr>
        <p:grpSp>
          <p:nvGrpSpPr>
            <p:cNvPr id="7" name="组合 6"/>
            <p:cNvGrpSpPr/>
            <p:nvPr/>
          </p:nvGrpSpPr>
          <p:grpSpPr>
            <a:xfrm>
              <a:off x="5176099" y="2869462"/>
              <a:ext cx="1839801" cy="1839801"/>
              <a:chOff x="4953793" y="2690131"/>
              <a:chExt cx="1677761" cy="167776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953793" y="2690131"/>
                <a:ext cx="1677761" cy="1677761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5191804" y="2928143"/>
                <a:ext cx="1201739" cy="12017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3" name="椭圆 15"/>
            <p:cNvSpPr/>
            <p:nvPr/>
          </p:nvSpPr>
          <p:spPr>
            <a:xfrm>
              <a:off x="5793540" y="3446466"/>
              <a:ext cx="604924" cy="685796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45" name="椭圆 16"/>
          <p:cNvSpPr/>
          <p:nvPr/>
        </p:nvSpPr>
        <p:spPr>
          <a:xfrm>
            <a:off x="4123389" y="4575967"/>
            <a:ext cx="258864" cy="266592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4" name="椭圆 17"/>
          <p:cNvSpPr/>
          <p:nvPr/>
        </p:nvSpPr>
        <p:spPr>
          <a:xfrm>
            <a:off x="3401501" y="1843015"/>
            <a:ext cx="256531" cy="266592"/>
          </a:xfrm>
          <a:custGeom>
            <a:avLst/>
            <a:gdLst>
              <a:gd name="connsiteX0" fmla="*/ 200025 w 323850"/>
              <a:gd name="connsiteY0" fmla="*/ 303213 h 336550"/>
              <a:gd name="connsiteX1" fmla="*/ 188912 w 323850"/>
              <a:gd name="connsiteY1" fmla="*/ 314326 h 336550"/>
              <a:gd name="connsiteX2" fmla="*/ 200025 w 323850"/>
              <a:gd name="connsiteY2" fmla="*/ 325439 h 336550"/>
              <a:gd name="connsiteX3" fmla="*/ 211138 w 323850"/>
              <a:gd name="connsiteY3" fmla="*/ 314326 h 336550"/>
              <a:gd name="connsiteX4" fmla="*/ 200025 w 323850"/>
              <a:gd name="connsiteY4" fmla="*/ 303213 h 336550"/>
              <a:gd name="connsiteX5" fmla="*/ 267890 w 323850"/>
              <a:gd name="connsiteY5" fmla="*/ 200026 h 336550"/>
              <a:gd name="connsiteX6" fmla="*/ 306529 w 323850"/>
              <a:gd name="connsiteY6" fmla="*/ 200026 h 336550"/>
              <a:gd name="connsiteX7" fmla="*/ 323850 w 323850"/>
              <a:gd name="connsiteY7" fmla="*/ 217105 h 336550"/>
              <a:gd name="connsiteX8" fmla="*/ 323850 w 323850"/>
              <a:gd name="connsiteY8" fmla="*/ 219733 h 336550"/>
              <a:gd name="connsiteX9" fmla="*/ 306529 w 323850"/>
              <a:gd name="connsiteY9" fmla="*/ 238126 h 336550"/>
              <a:gd name="connsiteX10" fmla="*/ 267890 w 323850"/>
              <a:gd name="connsiteY10" fmla="*/ 238126 h 336550"/>
              <a:gd name="connsiteX11" fmla="*/ 249237 w 323850"/>
              <a:gd name="connsiteY11" fmla="*/ 219733 h 336550"/>
              <a:gd name="connsiteX12" fmla="*/ 249237 w 323850"/>
              <a:gd name="connsiteY12" fmla="*/ 217105 h 336550"/>
              <a:gd name="connsiteX13" fmla="*/ 267890 w 323850"/>
              <a:gd name="connsiteY13" fmla="*/ 200026 h 336550"/>
              <a:gd name="connsiteX14" fmla="*/ 267890 w 323850"/>
              <a:gd name="connsiteY14" fmla="*/ 155576 h 336550"/>
              <a:gd name="connsiteX15" fmla="*/ 306529 w 323850"/>
              <a:gd name="connsiteY15" fmla="*/ 155576 h 336550"/>
              <a:gd name="connsiteX16" fmla="*/ 323850 w 323850"/>
              <a:gd name="connsiteY16" fmla="*/ 172528 h 336550"/>
              <a:gd name="connsiteX17" fmla="*/ 323850 w 323850"/>
              <a:gd name="connsiteY17" fmla="*/ 175137 h 336550"/>
              <a:gd name="connsiteX18" fmla="*/ 306529 w 323850"/>
              <a:gd name="connsiteY18" fmla="*/ 192089 h 336550"/>
              <a:gd name="connsiteX19" fmla="*/ 267890 w 323850"/>
              <a:gd name="connsiteY19" fmla="*/ 192089 h 336550"/>
              <a:gd name="connsiteX20" fmla="*/ 249237 w 323850"/>
              <a:gd name="connsiteY20" fmla="*/ 175137 h 336550"/>
              <a:gd name="connsiteX21" fmla="*/ 249237 w 323850"/>
              <a:gd name="connsiteY21" fmla="*/ 172528 h 336550"/>
              <a:gd name="connsiteX22" fmla="*/ 267890 w 323850"/>
              <a:gd name="connsiteY22" fmla="*/ 155576 h 336550"/>
              <a:gd name="connsiteX23" fmla="*/ 175670 w 323850"/>
              <a:gd name="connsiteY23" fmla="*/ 15876 h 336550"/>
              <a:gd name="connsiteX24" fmla="*/ 173037 w 323850"/>
              <a:gd name="connsiteY24" fmla="*/ 19686 h 336550"/>
              <a:gd name="connsiteX25" fmla="*/ 175670 w 323850"/>
              <a:gd name="connsiteY25" fmla="*/ 22226 h 336550"/>
              <a:gd name="connsiteX26" fmla="*/ 224379 w 323850"/>
              <a:gd name="connsiteY26" fmla="*/ 22226 h 336550"/>
              <a:gd name="connsiteX27" fmla="*/ 227012 w 323850"/>
              <a:gd name="connsiteY27" fmla="*/ 19686 h 336550"/>
              <a:gd name="connsiteX28" fmla="*/ 224379 w 323850"/>
              <a:gd name="connsiteY28" fmla="*/ 15876 h 336550"/>
              <a:gd name="connsiteX29" fmla="*/ 175670 w 323850"/>
              <a:gd name="connsiteY29" fmla="*/ 15876 h 336550"/>
              <a:gd name="connsiteX30" fmla="*/ 125064 w 323850"/>
              <a:gd name="connsiteY30" fmla="*/ 0 h 336550"/>
              <a:gd name="connsiteX31" fmla="*/ 276458 w 323850"/>
              <a:gd name="connsiteY31" fmla="*/ 0 h 336550"/>
              <a:gd name="connsiteX32" fmla="*/ 298837 w 323850"/>
              <a:gd name="connsiteY32" fmla="*/ 22349 h 336550"/>
              <a:gd name="connsiteX33" fmla="*/ 298837 w 323850"/>
              <a:gd name="connsiteY33" fmla="*/ 109116 h 336550"/>
              <a:gd name="connsiteX34" fmla="*/ 306736 w 323850"/>
              <a:gd name="connsiteY34" fmla="*/ 109116 h 336550"/>
              <a:gd name="connsiteX35" fmla="*/ 323850 w 323850"/>
              <a:gd name="connsiteY35" fmla="*/ 127521 h 336550"/>
              <a:gd name="connsiteX36" fmla="*/ 323850 w 323850"/>
              <a:gd name="connsiteY36" fmla="*/ 130150 h 336550"/>
              <a:gd name="connsiteX37" fmla="*/ 306736 w 323850"/>
              <a:gd name="connsiteY37" fmla="*/ 147241 h 336550"/>
              <a:gd name="connsiteX38" fmla="*/ 268559 w 323850"/>
              <a:gd name="connsiteY38" fmla="*/ 147241 h 336550"/>
              <a:gd name="connsiteX39" fmla="*/ 250128 w 323850"/>
              <a:gd name="connsiteY39" fmla="*/ 130150 h 336550"/>
              <a:gd name="connsiteX40" fmla="*/ 250128 w 323850"/>
              <a:gd name="connsiteY40" fmla="*/ 127521 h 336550"/>
              <a:gd name="connsiteX41" fmla="*/ 268559 w 323850"/>
              <a:gd name="connsiteY41" fmla="*/ 109116 h 336550"/>
              <a:gd name="connsiteX42" fmla="*/ 272508 w 323850"/>
              <a:gd name="connsiteY42" fmla="*/ 109116 h 336550"/>
              <a:gd name="connsiteX43" fmla="*/ 283040 w 323850"/>
              <a:gd name="connsiteY43" fmla="*/ 109116 h 336550"/>
              <a:gd name="connsiteX44" fmla="*/ 283040 w 323850"/>
              <a:gd name="connsiteY44" fmla="*/ 35496 h 336550"/>
              <a:gd name="connsiteX45" fmla="*/ 118481 w 323850"/>
              <a:gd name="connsiteY45" fmla="*/ 35496 h 336550"/>
              <a:gd name="connsiteX46" fmla="*/ 118481 w 323850"/>
              <a:gd name="connsiteY46" fmla="*/ 76250 h 336550"/>
              <a:gd name="connsiteX47" fmla="*/ 155342 w 323850"/>
              <a:gd name="connsiteY47" fmla="*/ 56530 h 336550"/>
              <a:gd name="connsiteX48" fmla="*/ 184305 w 323850"/>
              <a:gd name="connsiteY48" fmla="*/ 74935 h 336550"/>
              <a:gd name="connsiteX49" fmla="*/ 139545 w 323850"/>
              <a:gd name="connsiteY49" fmla="*/ 117004 h 336550"/>
              <a:gd name="connsiteX50" fmla="*/ 118481 w 323850"/>
              <a:gd name="connsiteY50" fmla="*/ 131465 h 336550"/>
              <a:gd name="connsiteX51" fmla="*/ 118481 w 323850"/>
              <a:gd name="connsiteY51" fmla="*/ 294481 h 336550"/>
              <a:gd name="connsiteX52" fmla="*/ 283040 w 323850"/>
              <a:gd name="connsiteY52" fmla="*/ 294481 h 336550"/>
              <a:gd name="connsiteX53" fmla="*/ 283040 w 323850"/>
              <a:gd name="connsiteY53" fmla="*/ 282649 h 336550"/>
              <a:gd name="connsiteX54" fmla="*/ 268559 w 323850"/>
              <a:gd name="connsiteY54" fmla="*/ 282649 h 336550"/>
              <a:gd name="connsiteX55" fmla="*/ 250128 w 323850"/>
              <a:gd name="connsiteY55" fmla="*/ 264244 h 336550"/>
              <a:gd name="connsiteX56" fmla="*/ 250128 w 323850"/>
              <a:gd name="connsiteY56" fmla="*/ 262930 h 336550"/>
              <a:gd name="connsiteX57" fmla="*/ 268559 w 323850"/>
              <a:gd name="connsiteY57" fmla="*/ 244525 h 336550"/>
              <a:gd name="connsiteX58" fmla="*/ 306736 w 323850"/>
              <a:gd name="connsiteY58" fmla="*/ 244525 h 336550"/>
              <a:gd name="connsiteX59" fmla="*/ 323850 w 323850"/>
              <a:gd name="connsiteY59" fmla="*/ 262930 h 336550"/>
              <a:gd name="connsiteX60" fmla="*/ 323850 w 323850"/>
              <a:gd name="connsiteY60" fmla="*/ 264244 h 336550"/>
              <a:gd name="connsiteX61" fmla="*/ 306736 w 323850"/>
              <a:gd name="connsiteY61" fmla="*/ 282649 h 336550"/>
              <a:gd name="connsiteX62" fmla="*/ 301470 w 323850"/>
              <a:gd name="connsiteY62" fmla="*/ 282649 h 336550"/>
              <a:gd name="connsiteX63" fmla="*/ 298837 w 323850"/>
              <a:gd name="connsiteY63" fmla="*/ 282649 h 336550"/>
              <a:gd name="connsiteX64" fmla="*/ 298837 w 323850"/>
              <a:gd name="connsiteY64" fmla="*/ 314201 h 336550"/>
              <a:gd name="connsiteX65" fmla="*/ 276458 w 323850"/>
              <a:gd name="connsiteY65" fmla="*/ 336550 h 336550"/>
              <a:gd name="connsiteX66" fmla="*/ 125064 w 323850"/>
              <a:gd name="connsiteY66" fmla="*/ 336550 h 336550"/>
              <a:gd name="connsiteX67" fmla="*/ 102684 w 323850"/>
              <a:gd name="connsiteY67" fmla="*/ 314201 h 336550"/>
              <a:gd name="connsiteX68" fmla="*/ 102684 w 323850"/>
              <a:gd name="connsiteY68" fmla="*/ 287908 h 336550"/>
              <a:gd name="connsiteX69" fmla="*/ 75038 w 323850"/>
              <a:gd name="connsiteY69" fmla="*/ 287908 h 336550"/>
              <a:gd name="connsiteX70" fmla="*/ 13164 w 323850"/>
              <a:gd name="connsiteY70" fmla="*/ 255042 h 336550"/>
              <a:gd name="connsiteX71" fmla="*/ 11848 w 323850"/>
              <a:gd name="connsiteY71" fmla="*/ 253727 h 336550"/>
              <a:gd name="connsiteX72" fmla="*/ 9215 w 323850"/>
              <a:gd name="connsiteY72" fmla="*/ 249783 h 336550"/>
              <a:gd name="connsiteX73" fmla="*/ 7899 w 323850"/>
              <a:gd name="connsiteY73" fmla="*/ 244525 h 336550"/>
              <a:gd name="connsiteX74" fmla="*/ 6582 w 323850"/>
              <a:gd name="connsiteY74" fmla="*/ 240581 h 336550"/>
              <a:gd name="connsiteX75" fmla="*/ 2633 w 323850"/>
              <a:gd name="connsiteY75" fmla="*/ 231378 h 336550"/>
              <a:gd name="connsiteX76" fmla="*/ 2633 w 323850"/>
              <a:gd name="connsiteY76" fmla="*/ 228749 h 336550"/>
              <a:gd name="connsiteX77" fmla="*/ 0 w 323850"/>
              <a:gd name="connsiteY77" fmla="*/ 219546 h 336550"/>
              <a:gd name="connsiteX78" fmla="*/ 0 w 323850"/>
              <a:gd name="connsiteY78" fmla="*/ 215602 h 336550"/>
              <a:gd name="connsiteX79" fmla="*/ 0 w 323850"/>
              <a:gd name="connsiteY79" fmla="*/ 202456 h 336550"/>
              <a:gd name="connsiteX80" fmla="*/ 40810 w 323850"/>
              <a:gd name="connsiteY80" fmla="*/ 119633 h 336550"/>
              <a:gd name="connsiteX81" fmla="*/ 102684 w 323850"/>
              <a:gd name="connsiteY81" fmla="*/ 85452 h 336550"/>
              <a:gd name="connsiteX82" fmla="*/ 102684 w 323850"/>
              <a:gd name="connsiteY82" fmla="*/ 22349 h 336550"/>
              <a:gd name="connsiteX83" fmla="*/ 125064 w 323850"/>
              <a:gd name="connsiteY8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36550">
                <a:moveTo>
                  <a:pt x="200025" y="303213"/>
                </a:moveTo>
                <a:cubicBezTo>
                  <a:pt x="193887" y="303213"/>
                  <a:pt x="188912" y="308188"/>
                  <a:pt x="188912" y="314326"/>
                </a:cubicBezTo>
                <a:cubicBezTo>
                  <a:pt x="188912" y="320464"/>
                  <a:pt x="193887" y="325439"/>
                  <a:pt x="200025" y="325439"/>
                </a:cubicBezTo>
                <a:cubicBezTo>
                  <a:pt x="206163" y="325439"/>
                  <a:pt x="211138" y="320464"/>
                  <a:pt x="211138" y="314326"/>
                </a:cubicBezTo>
                <a:cubicBezTo>
                  <a:pt x="211138" y="308188"/>
                  <a:pt x="206163" y="303213"/>
                  <a:pt x="200025" y="303213"/>
                </a:cubicBezTo>
                <a:close/>
                <a:moveTo>
                  <a:pt x="267890" y="200026"/>
                </a:moveTo>
                <a:cubicBezTo>
                  <a:pt x="267890" y="200026"/>
                  <a:pt x="267890" y="200026"/>
                  <a:pt x="306529" y="200026"/>
                </a:cubicBezTo>
                <a:cubicBezTo>
                  <a:pt x="315856" y="200026"/>
                  <a:pt x="323850" y="207909"/>
                  <a:pt x="323850" y="217105"/>
                </a:cubicBezTo>
                <a:cubicBezTo>
                  <a:pt x="323850" y="217105"/>
                  <a:pt x="323850" y="217105"/>
                  <a:pt x="323850" y="219733"/>
                </a:cubicBezTo>
                <a:cubicBezTo>
                  <a:pt x="323850" y="228929"/>
                  <a:pt x="315856" y="238126"/>
                  <a:pt x="306529" y="238126"/>
                </a:cubicBezTo>
                <a:cubicBezTo>
                  <a:pt x="306529" y="238126"/>
                  <a:pt x="306529" y="238126"/>
                  <a:pt x="267890" y="238126"/>
                </a:cubicBezTo>
                <a:cubicBezTo>
                  <a:pt x="257231" y="238126"/>
                  <a:pt x="249237" y="228929"/>
                  <a:pt x="249237" y="219733"/>
                </a:cubicBezTo>
                <a:cubicBezTo>
                  <a:pt x="249237" y="219733"/>
                  <a:pt x="249237" y="219733"/>
                  <a:pt x="249237" y="217105"/>
                </a:cubicBezTo>
                <a:cubicBezTo>
                  <a:pt x="249237" y="207909"/>
                  <a:pt x="257231" y="200026"/>
                  <a:pt x="267890" y="200026"/>
                </a:cubicBezTo>
                <a:close/>
                <a:moveTo>
                  <a:pt x="267890" y="155576"/>
                </a:moveTo>
                <a:cubicBezTo>
                  <a:pt x="267890" y="155576"/>
                  <a:pt x="267890" y="155576"/>
                  <a:pt x="306529" y="155576"/>
                </a:cubicBezTo>
                <a:cubicBezTo>
                  <a:pt x="315856" y="155576"/>
                  <a:pt x="323850" y="163400"/>
                  <a:pt x="323850" y="172528"/>
                </a:cubicBezTo>
                <a:cubicBezTo>
                  <a:pt x="323850" y="172528"/>
                  <a:pt x="323850" y="172528"/>
                  <a:pt x="323850" y="175137"/>
                </a:cubicBezTo>
                <a:cubicBezTo>
                  <a:pt x="323850" y="184265"/>
                  <a:pt x="315856" y="192089"/>
                  <a:pt x="306529" y="192089"/>
                </a:cubicBezTo>
                <a:cubicBezTo>
                  <a:pt x="306529" y="192089"/>
                  <a:pt x="306529" y="192089"/>
                  <a:pt x="267890" y="192089"/>
                </a:cubicBezTo>
                <a:cubicBezTo>
                  <a:pt x="257231" y="192089"/>
                  <a:pt x="249237" y="184265"/>
                  <a:pt x="249237" y="175137"/>
                </a:cubicBezTo>
                <a:cubicBezTo>
                  <a:pt x="249237" y="175137"/>
                  <a:pt x="249237" y="175137"/>
                  <a:pt x="249237" y="172528"/>
                </a:cubicBezTo>
                <a:cubicBezTo>
                  <a:pt x="249237" y="163400"/>
                  <a:pt x="257231" y="155576"/>
                  <a:pt x="267890" y="155576"/>
                </a:cubicBezTo>
                <a:close/>
                <a:moveTo>
                  <a:pt x="175670" y="15876"/>
                </a:moveTo>
                <a:cubicBezTo>
                  <a:pt x="174353" y="15876"/>
                  <a:pt x="173037" y="17146"/>
                  <a:pt x="173037" y="19686"/>
                </a:cubicBezTo>
                <a:cubicBezTo>
                  <a:pt x="173037" y="20956"/>
                  <a:pt x="174353" y="22226"/>
                  <a:pt x="175670" y="22226"/>
                </a:cubicBezTo>
                <a:cubicBezTo>
                  <a:pt x="175670" y="22226"/>
                  <a:pt x="175670" y="22226"/>
                  <a:pt x="224379" y="22226"/>
                </a:cubicBezTo>
                <a:cubicBezTo>
                  <a:pt x="225695" y="22226"/>
                  <a:pt x="227012" y="20956"/>
                  <a:pt x="227012" y="19686"/>
                </a:cubicBezTo>
                <a:cubicBezTo>
                  <a:pt x="227012" y="17146"/>
                  <a:pt x="225695" y="15876"/>
                  <a:pt x="224379" y="15876"/>
                </a:cubicBezTo>
                <a:cubicBezTo>
                  <a:pt x="224379" y="15876"/>
                  <a:pt x="224379" y="15876"/>
                  <a:pt x="175670" y="15876"/>
                </a:cubicBezTo>
                <a:close/>
                <a:moveTo>
                  <a:pt x="125064" y="0"/>
                </a:moveTo>
                <a:cubicBezTo>
                  <a:pt x="125064" y="0"/>
                  <a:pt x="125064" y="0"/>
                  <a:pt x="276458" y="0"/>
                </a:cubicBezTo>
                <a:cubicBezTo>
                  <a:pt x="288306" y="0"/>
                  <a:pt x="298837" y="10517"/>
                  <a:pt x="298837" y="22349"/>
                </a:cubicBezTo>
                <a:cubicBezTo>
                  <a:pt x="298837" y="22349"/>
                  <a:pt x="298837" y="22349"/>
                  <a:pt x="298837" y="109116"/>
                </a:cubicBezTo>
                <a:cubicBezTo>
                  <a:pt x="298837" y="109116"/>
                  <a:pt x="298837" y="109116"/>
                  <a:pt x="306736" y="109116"/>
                </a:cubicBezTo>
                <a:cubicBezTo>
                  <a:pt x="315951" y="109116"/>
                  <a:pt x="323850" y="118318"/>
                  <a:pt x="323850" y="127521"/>
                </a:cubicBezTo>
                <a:cubicBezTo>
                  <a:pt x="323850" y="127521"/>
                  <a:pt x="323850" y="127521"/>
                  <a:pt x="323850" y="130150"/>
                </a:cubicBezTo>
                <a:cubicBezTo>
                  <a:pt x="323850" y="139353"/>
                  <a:pt x="315951" y="147241"/>
                  <a:pt x="306736" y="147241"/>
                </a:cubicBezTo>
                <a:cubicBezTo>
                  <a:pt x="306736" y="147241"/>
                  <a:pt x="306736" y="147241"/>
                  <a:pt x="268559" y="147241"/>
                </a:cubicBezTo>
                <a:cubicBezTo>
                  <a:pt x="258027" y="147241"/>
                  <a:pt x="250128" y="139353"/>
                  <a:pt x="250128" y="130150"/>
                </a:cubicBezTo>
                <a:cubicBezTo>
                  <a:pt x="250128" y="130150"/>
                  <a:pt x="250128" y="130150"/>
                  <a:pt x="250128" y="127521"/>
                </a:cubicBezTo>
                <a:cubicBezTo>
                  <a:pt x="250128" y="118318"/>
                  <a:pt x="258027" y="109116"/>
                  <a:pt x="268559" y="109116"/>
                </a:cubicBezTo>
                <a:cubicBezTo>
                  <a:pt x="268559" y="109116"/>
                  <a:pt x="268559" y="109116"/>
                  <a:pt x="272508" y="109116"/>
                </a:cubicBezTo>
                <a:cubicBezTo>
                  <a:pt x="272508" y="109116"/>
                  <a:pt x="272508" y="109116"/>
                  <a:pt x="283040" y="109116"/>
                </a:cubicBezTo>
                <a:cubicBezTo>
                  <a:pt x="283040" y="109116"/>
                  <a:pt x="283040" y="109116"/>
                  <a:pt x="283040" y="35496"/>
                </a:cubicBezTo>
                <a:cubicBezTo>
                  <a:pt x="283040" y="35496"/>
                  <a:pt x="283040" y="35496"/>
                  <a:pt x="118481" y="35496"/>
                </a:cubicBezTo>
                <a:cubicBezTo>
                  <a:pt x="118481" y="35496"/>
                  <a:pt x="118481" y="35496"/>
                  <a:pt x="118481" y="76250"/>
                </a:cubicBezTo>
                <a:cubicBezTo>
                  <a:pt x="134279" y="67047"/>
                  <a:pt x="148760" y="59159"/>
                  <a:pt x="155342" y="56530"/>
                </a:cubicBezTo>
                <a:cubicBezTo>
                  <a:pt x="176406" y="44698"/>
                  <a:pt x="188254" y="59159"/>
                  <a:pt x="184305" y="74935"/>
                </a:cubicBezTo>
                <a:cubicBezTo>
                  <a:pt x="181672" y="86767"/>
                  <a:pt x="160608" y="99913"/>
                  <a:pt x="139545" y="117004"/>
                </a:cubicBezTo>
                <a:cubicBezTo>
                  <a:pt x="134279" y="120948"/>
                  <a:pt x="126380" y="126206"/>
                  <a:pt x="118481" y="131465"/>
                </a:cubicBezTo>
                <a:cubicBezTo>
                  <a:pt x="118481" y="131465"/>
                  <a:pt x="118481" y="131465"/>
                  <a:pt x="118481" y="294481"/>
                </a:cubicBezTo>
                <a:cubicBezTo>
                  <a:pt x="118481" y="294481"/>
                  <a:pt x="118481" y="294481"/>
                  <a:pt x="283040" y="294481"/>
                </a:cubicBezTo>
                <a:cubicBezTo>
                  <a:pt x="283040" y="294481"/>
                  <a:pt x="283040" y="294481"/>
                  <a:pt x="283040" y="282649"/>
                </a:cubicBezTo>
                <a:cubicBezTo>
                  <a:pt x="283040" y="282649"/>
                  <a:pt x="283040" y="282649"/>
                  <a:pt x="268559" y="282649"/>
                </a:cubicBezTo>
                <a:cubicBezTo>
                  <a:pt x="258027" y="282649"/>
                  <a:pt x="250128" y="274762"/>
                  <a:pt x="250128" y="264244"/>
                </a:cubicBezTo>
                <a:cubicBezTo>
                  <a:pt x="250128" y="264244"/>
                  <a:pt x="250128" y="264244"/>
                  <a:pt x="250128" y="262930"/>
                </a:cubicBezTo>
                <a:cubicBezTo>
                  <a:pt x="250128" y="252413"/>
                  <a:pt x="258027" y="244525"/>
                  <a:pt x="268559" y="244525"/>
                </a:cubicBezTo>
                <a:cubicBezTo>
                  <a:pt x="268559" y="244525"/>
                  <a:pt x="268559" y="244525"/>
                  <a:pt x="306736" y="244525"/>
                </a:cubicBezTo>
                <a:cubicBezTo>
                  <a:pt x="315951" y="244525"/>
                  <a:pt x="323850" y="252413"/>
                  <a:pt x="323850" y="262930"/>
                </a:cubicBezTo>
                <a:cubicBezTo>
                  <a:pt x="323850" y="262930"/>
                  <a:pt x="323850" y="262930"/>
                  <a:pt x="323850" y="264244"/>
                </a:cubicBezTo>
                <a:cubicBezTo>
                  <a:pt x="323850" y="274762"/>
                  <a:pt x="315951" y="282649"/>
                  <a:pt x="306736" y="282649"/>
                </a:cubicBezTo>
                <a:cubicBezTo>
                  <a:pt x="306736" y="282649"/>
                  <a:pt x="306736" y="282649"/>
                  <a:pt x="301470" y="282649"/>
                </a:cubicBezTo>
                <a:cubicBezTo>
                  <a:pt x="301470" y="282649"/>
                  <a:pt x="301470" y="282649"/>
                  <a:pt x="298837" y="282649"/>
                </a:cubicBezTo>
                <a:cubicBezTo>
                  <a:pt x="298837" y="282649"/>
                  <a:pt x="298837" y="282649"/>
                  <a:pt x="298837" y="314201"/>
                </a:cubicBezTo>
                <a:cubicBezTo>
                  <a:pt x="298837" y="326033"/>
                  <a:pt x="288306" y="336550"/>
                  <a:pt x="276458" y="336550"/>
                </a:cubicBezTo>
                <a:cubicBezTo>
                  <a:pt x="276458" y="336550"/>
                  <a:pt x="276458" y="336550"/>
                  <a:pt x="125064" y="336550"/>
                </a:cubicBezTo>
                <a:cubicBezTo>
                  <a:pt x="113216" y="336550"/>
                  <a:pt x="102684" y="326033"/>
                  <a:pt x="102684" y="314201"/>
                </a:cubicBezTo>
                <a:cubicBezTo>
                  <a:pt x="102684" y="314201"/>
                  <a:pt x="102684" y="314201"/>
                  <a:pt x="102684" y="287908"/>
                </a:cubicBezTo>
                <a:cubicBezTo>
                  <a:pt x="102684" y="287908"/>
                  <a:pt x="102684" y="287908"/>
                  <a:pt x="75038" y="287908"/>
                </a:cubicBezTo>
                <a:cubicBezTo>
                  <a:pt x="75038" y="287908"/>
                  <a:pt x="35544" y="287908"/>
                  <a:pt x="13164" y="255042"/>
                </a:cubicBezTo>
                <a:cubicBezTo>
                  <a:pt x="13164" y="253727"/>
                  <a:pt x="13164" y="253727"/>
                  <a:pt x="11848" y="253727"/>
                </a:cubicBezTo>
                <a:cubicBezTo>
                  <a:pt x="11848" y="252413"/>
                  <a:pt x="10531" y="251098"/>
                  <a:pt x="9215" y="249783"/>
                </a:cubicBezTo>
                <a:cubicBezTo>
                  <a:pt x="9215" y="248469"/>
                  <a:pt x="7899" y="245839"/>
                  <a:pt x="7899" y="244525"/>
                </a:cubicBezTo>
                <a:cubicBezTo>
                  <a:pt x="6582" y="243210"/>
                  <a:pt x="6582" y="241895"/>
                  <a:pt x="6582" y="240581"/>
                </a:cubicBezTo>
                <a:cubicBezTo>
                  <a:pt x="5266" y="237951"/>
                  <a:pt x="3949" y="235322"/>
                  <a:pt x="2633" y="231378"/>
                </a:cubicBezTo>
                <a:cubicBezTo>
                  <a:pt x="2633" y="230063"/>
                  <a:pt x="2633" y="230063"/>
                  <a:pt x="2633" y="228749"/>
                </a:cubicBezTo>
                <a:cubicBezTo>
                  <a:pt x="1316" y="226120"/>
                  <a:pt x="1316" y="223490"/>
                  <a:pt x="0" y="219546"/>
                </a:cubicBezTo>
                <a:cubicBezTo>
                  <a:pt x="0" y="218232"/>
                  <a:pt x="0" y="216917"/>
                  <a:pt x="0" y="215602"/>
                </a:cubicBezTo>
                <a:cubicBezTo>
                  <a:pt x="0" y="211658"/>
                  <a:pt x="0" y="207714"/>
                  <a:pt x="0" y="202456"/>
                </a:cubicBezTo>
                <a:cubicBezTo>
                  <a:pt x="0" y="149870"/>
                  <a:pt x="23696" y="127521"/>
                  <a:pt x="40810" y="119633"/>
                </a:cubicBezTo>
                <a:cubicBezTo>
                  <a:pt x="40810" y="119633"/>
                  <a:pt x="72405" y="102543"/>
                  <a:pt x="102684" y="85452"/>
                </a:cubicBezTo>
                <a:cubicBezTo>
                  <a:pt x="102684" y="85452"/>
                  <a:pt x="102684" y="85452"/>
                  <a:pt x="102684" y="22349"/>
                </a:cubicBezTo>
                <a:cubicBezTo>
                  <a:pt x="102684" y="10517"/>
                  <a:pt x="113216" y="0"/>
                  <a:pt x="12506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6" name="椭圆 18"/>
          <p:cNvSpPr/>
          <p:nvPr/>
        </p:nvSpPr>
        <p:spPr>
          <a:xfrm>
            <a:off x="6950639" y="1962150"/>
            <a:ext cx="232639" cy="266592"/>
          </a:xfrm>
          <a:custGeom>
            <a:avLst/>
            <a:gdLst>
              <a:gd name="connsiteX0" fmla="*/ 123825 w 293688"/>
              <a:gd name="connsiteY0" fmla="*/ 284163 h 336550"/>
              <a:gd name="connsiteX1" fmla="*/ 123825 w 293688"/>
              <a:gd name="connsiteY1" fmla="*/ 312738 h 336550"/>
              <a:gd name="connsiteX2" fmla="*/ 169863 w 293688"/>
              <a:gd name="connsiteY2" fmla="*/ 312738 h 336550"/>
              <a:gd name="connsiteX3" fmla="*/ 169863 w 293688"/>
              <a:gd name="connsiteY3" fmla="*/ 284163 h 336550"/>
              <a:gd name="connsiteX4" fmla="*/ 233363 w 293688"/>
              <a:gd name="connsiteY4" fmla="*/ 58738 h 336550"/>
              <a:gd name="connsiteX5" fmla="*/ 233363 w 293688"/>
              <a:gd name="connsiteY5" fmla="*/ 97959 h 336550"/>
              <a:gd name="connsiteX6" fmla="*/ 233363 w 293688"/>
              <a:gd name="connsiteY6" fmla="*/ 103188 h 336550"/>
              <a:gd name="connsiteX7" fmla="*/ 263526 w 293688"/>
              <a:gd name="connsiteY7" fmla="*/ 74426 h 336550"/>
              <a:gd name="connsiteX8" fmla="*/ 263526 w 293688"/>
              <a:gd name="connsiteY8" fmla="*/ 58738 h 336550"/>
              <a:gd name="connsiteX9" fmla="*/ 30163 w 293688"/>
              <a:gd name="connsiteY9" fmla="*/ 58738 h 336550"/>
              <a:gd name="connsiteX10" fmla="*/ 30163 w 293688"/>
              <a:gd name="connsiteY10" fmla="*/ 74426 h 336550"/>
              <a:gd name="connsiteX11" fmla="*/ 60326 w 293688"/>
              <a:gd name="connsiteY11" fmla="*/ 103188 h 336550"/>
              <a:gd name="connsiteX12" fmla="*/ 60326 w 293688"/>
              <a:gd name="connsiteY12" fmla="*/ 97959 h 336550"/>
              <a:gd name="connsiteX13" fmla="*/ 60326 w 293688"/>
              <a:gd name="connsiteY13" fmla="*/ 58738 h 336550"/>
              <a:gd name="connsiteX14" fmla="*/ 30163 w 293688"/>
              <a:gd name="connsiteY14" fmla="*/ 58738 h 336550"/>
              <a:gd name="connsiteX15" fmla="*/ 142753 w 293688"/>
              <a:gd name="connsiteY15" fmla="*/ 46781 h 336550"/>
              <a:gd name="connsiteX16" fmla="*/ 133521 w 293688"/>
              <a:gd name="connsiteY16" fmla="*/ 67674 h 336550"/>
              <a:gd name="connsiteX17" fmla="*/ 109782 w 293688"/>
              <a:gd name="connsiteY17" fmla="*/ 70286 h 336550"/>
              <a:gd name="connsiteX18" fmla="*/ 107144 w 293688"/>
              <a:gd name="connsiteY18" fmla="*/ 78121 h 336550"/>
              <a:gd name="connsiteX19" fmla="*/ 125608 w 293688"/>
              <a:gd name="connsiteY19" fmla="*/ 93791 h 336550"/>
              <a:gd name="connsiteX20" fmla="*/ 119014 w 293688"/>
              <a:gd name="connsiteY20" fmla="*/ 115991 h 336550"/>
              <a:gd name="connsiteX21" fmla="*/ 126927 w 293688"/>
              <a:gd name="connsiteY21" fmla="*/ 121214 h 336550"/>
              <a:gd name="connsiteX22" fmla="*/ 146710 w 293688"/>
              <a:gd name="connsiteY22" fmla="*/ 109462 h 336550"/>
              <a:gd name="connsiteX23" fmla="*/ 166493 w 293688"/>
              <a:gd name="connsiteY23" fmla="*/ 121214 h 336550"/>
              <a:gd name="connsiteX24" fmla="*/ 174406 w 293688"/>
              <a:gd name="connsiteY24" fmla="*/ 115991 h 336550"/>
              <a:gd name="connsiteX25" fmla="*/ 167811 w 293688"/>
              <a:gd name="connsiteY25" fmla="*/ 93791 h 336550"/>
              <a:gd name="connsiteX26" fmla="*/ 186275 w 293688"/>
              <a:gd name="connsiteY26" fmla="*/ 78121 h 336550"/>
              <a:gd name="connsiteX27" fmla="*/ 183638 w 293688"/>
              <a:gd name="connsiteY27" fmla="*/ 70286 h 336550"/>
              <a:gd name="connsiteX28" fmla="*/ 159898 w 293688"/>
              <a:gd name="connsiteY28" fmla="*/ 67674 h 336550"/>
              <a:gd name="connsiteX29" fmla="*/ 150666 w 293688"/>
              <a:gd name="connsiteY29" fmla="*/ 46781 h 336550"/>
              <a:gd name="connsiteX30" fmla="*/ 142753 w 293688"/>
              <a:gd name="connsiteY30" fmla="*/ 46781 h 336550"/>
              <a:gd name="connsiteX31" fmla="*/ 59531 w 293688"/>
              <a:gd name="connsiteY31" fmla="*/ 0 h 336550"/>
              <a:gd name="connsiteX32" fmla="*/ 234157 w 293688"/>
              <a:gd name="connsiteY32" fmla="*/ 0 h 336550"/>
              <a:gd name="connsiteX33" fmla="*/ 234157 w 293688"/>
              <a:gd name="connsiteY33" fmla="*/ 27608 h 336550"/>
              <a:gd name="connsiteX34" fmla="*/ 293688 w 293688"/>
              <a:gd name="connsiteY34" fmla="*/ 27608 h 336550"/>
              <a:gd name="connsiteX35" fmla="*/ 293688 w 293688"/>
              <a:gd name="connsiteY35" fmla="*/ 73620 h 336550"/>
              <a:gd name="connsiteX36" fmla="*/ 234157 w 293688"/>
              <a:gd name="connsiteY36" fmla="*/ 132780 h 336550"/>
              <a:gd name="connsiteX37" fmla="*/ 226219 w 293688"/>
              <a:gd name="connsiteY37" fmla="*/ 132780 h 336550"/>
              <a:gd name="connsiteX38" fmla="*/ 190500 w 293688"/>
              <a:gd name="connsiteY38" fmla="*/ 170904 h 336550"/>
              <a:gd name="connsiteX39" fmla="*/ 165365 w 293688"/>
              <a:gd name="connsiteY39" fmla="*/ 216917 h 336550"/>
              <a:gd name="connsiteX40" fmla="*/ 165365 w 293688"/>
              <a:gd name="connsiteY40" fmla="*/ 253727 h 336550"/>
              <a:gd name="connsiteX41" fmla="*/ 186531 w 293688"/>
              <a:gd name="connsiteY41" fmla="*/ 253727 h 336550"/>
              <a:gd name="connsiteX42" fmla="*/ 198438 w 293688"/>
              <a:gd name="connsiteY42" fmla="*/ 265559 h 336550"/>
              <a:gd name="connsiteX43" fmla="*/ 198438 w 293688"/>
              <a:gd name="connsiteY43" fmla="*/ 281335 h 336550"/>
              <a:gd name="connsiteX44" fmla="*/ 216959 w 293688"/>
              <a:gd name="connsiteY44" fmla="*/ 281335 h 336550"/>
              <a:gd name="connsiteX45" fmla="*/ 216959 w 293688"/>
              <a:gd name="connsiteY45" fmla="*/ 336550 h 336550"/>
              <a:gd name="connsiteX46" fmla="*/ 76729 w 293688"/>
              <a:gd name="connsiteY46" fmla="*/ 336550 h 336550"/>
              <a:gd name="connsiteX47" fmla="*/ 76729 w 293688"/>
              <a:gd name="connsiteY47" fmla="*/ 281335 h 336550"/>
              <a:gd name="connsiteX48" fmla="*/ 95250 w 293688"/>
              <a:gd name="connsiteY48" fmla="*/ 281335 h 336550"/>
              <a:gd name="connsiteX49" fmla="*/ 95250 w 293688"/>
              <a:gd name="connsiteY49" fmla="*/ 265559 h 336550"/>
              <a:gd name="connsiteX50" fmla="*/ 107156 w 293688"/>
              <a:gd name="connsiteY50" fmla="*/ 253727 h 336550"/>
              <a:gd name="connsiteX51" fmla="*/ 128323 w 293688"/>
              <a:gd name="connsiteY51" fmla="*/ 253727 h 336550"/>
              <a:gd name="connsiteX52" fmla="*/ 128323 w 293688"/>
              <a:gd name="connsiteY52" fmla="*/ 216917 h 336550"/>
              <a:gd name="connsiteX53" fmla="*/ 103188 w 293688"/>
              <a:gd name="connsiteY53" fmla="*/ 170904 h 336550"/>
              <a:gd name="connsiteX54" fmla="*/ 67469 w 293688"/>
              <a:gd name="connsiteY54" fmla="*/ 132780 h 336550"/>
              <a:gd name="connsiteX55" fmla="*/ 59531 w 293688"/>
              <a:gd name="connsiteY55" fmla="*/ 132780 h 336550"/>
              <a:gd name="connsiteX56" fmla="*/ 0 w 293688"/>
              <a:gd name="connsiteY56" fmla="*/ 73620 h 336550"/>
              <a:gd name="connsiteX57" fmla="*/ 0 w 293688"/>
              <a:gd name="connsiteY57" fmla="*/ 27608 h 336550"/>
              <a:gd name="connsiteX58" fmla="*/ 59531 w 293688"/>
              <a:gd name="connsiteY58" fmla="*/ 27608 h 336550"/>
              <a:gd name="connsiteX59" fmla="*/ 59531 w 293688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688" h="336550">
                <a:moveTo>
                  <a:pt x="123825" y="284163"/>
                </a:moveTo>
                <a:lnTo>
                  <a:pt x="123825" y="312738"/>
                </a:lnTo>
                <a:lnTo>
                  <a:pt x="169863" y="312738"/>
                </a:lnTo>
                <a:lnTo>
                  <a:pt x="169863" y="284163"/>
                </a:lnTo>
                <a:close/>
                <a:moveTo>
                  <a:pt x="233363" y="58738"/>
                </a:moveTo>
                <a:cubicBezTo>
                  <a:pt x="233363" y="58738"/>
                  <a:pt x="233363" y="58738"/>
                  <a:pt x="233363" y="97959"/>
                </a:cubicBezTo>
                <a:cubicBezTo>
                  <a:pt x="233363" y="99266"/>
                  <a:pt x="233363" y="101881"/>
                  <a:pt x="233363" y="103188"/>
                </a:cubicBezTo>
                <a:cubicBezTo>
                  <a:pt x="249816" y="103188"/>
                  <a:pt x="263526" y="90114"/>
                  <a:pt x="263526" y="74426"/>
                </a:cubicBezTo>
                <a:cubicBezTo>
                  <a:pt x="263526" y="74426"/>
                  <a:pt x="263526" y="74426"/>
                  <a:pt x="263526" y="58738"/>
                </a:cubicBezTo>
                <a:close/>
                <a:moveTo>
                  <a:pt x="30163" y="58738"/>
                </a:moveTo>
                <a:cubicBezTo>
                  <a:pt x="30163" y="58738"/>
                  <a:pt x="30163" y="58738"/>
                  <a:pt x="30163" y="74426"/>
                </a:cubicBezTo>
                <a:cubicBezTo>
                  <a:pt x="30163" y="90114"/>
                  <a:pt x="43873" y="103188"/>
                  <a:pt x="60326" y="103188"/>
                </a:cubicBezTo>
                <a:cubicBezTo>
                  <a:pt x="60326" y="101881"/>
                  <a:pt x="60326" y="99266"/>
                  <a:pt x="60326" y="97959"/>
                </a:cubicBezTo>
                <a:cubicBezTo>
                  <a:pt x="60326" y="97959"/>
                  <a:pt x="60326" y="97959"/>
                  <a:pt x="60326" y="58738"/>
                </a:cubicBezTo>
                <a:cubicBezTo>
                  <a:pt x="60326" y="58738"/>
                  <a:pt x="60326" y="58738"/>
                  <a:pt x="30163" y="58738"/>
                </a:cubicBezTo>
                <a:close/>
                <a:moveTo>
                  <a:pt x="142753" y="46781"/>
                </a:moveTo>
                <a:cubicBezTo>
                  <a:pt x="142753" y="46781"/>
                  <a:pt x="142753" y="46781"/>
                  <a:pt x="133521" y="67674"/>
                </a:cubicBezTo>
                <a:cubicBezTo>
                  <a:pt x="133521" y="67674"/>
                  <a:pt x="133521" y="67674"/>
                  <a:pt x="109782" y="70286"/>
                </a:cubicBezTo>
                <a:cubicBezTo>
                  <a:pt x="105826" y="70286"/>
                  <a:pt x="103188" y="75509"/>
                  <a:pt x="107144" y="78121"/>
                </a:cubicBezTo>
                <a:cubicBezTo>
                  <a:pt x="107144" y="78121"/>
                  <a:pt x="107144" y="78121"/>
                  <a:pt x="125608" y="93791"/>
                </a:cubicBezTo>
                <a:cubicBezTo>
                  <a:pt x="125608" y="93791"/>
                  <a:pt x="125608" y="93791"/>
                  <a:pt x="119014" y="115991"/>
                </a:cubicBezTo>
                <a:cubicBezTo>
                  <a:pt x="119014" y="119908"/>
                  <a:pt x="122971" y="123826"/>
                  <a:pt x="126927" y="121214"/>
                </a:cubicBezTo>
                <a:cubicBezTo>
                  <a:pt x="126927" y="121214"/>
                  <a:pt x="126927" y="121214"/>
                  <a:pt x="146710" y="109462"/>
                </a:cubicBezTo>
                <a:cubicBezTo>
                  <a:pt x="146710" y="109462"/>
                  <a:pt x="146710" y="109462"/>
                  <a:pt x="166493" y="121214"/>
                </a:cubicBezTo>
                <a:cubicBezTo>
                  <a:pt x="170449" y="123826"/>
                  <a:pt x="174406" y="119908"/>
                  <a:pt x="174406" y="115991"/>
                </a:cubicBezTo>
                <a:cubicBezTo>
                  <a:pt x="174406" y="115991"/>
                  <a:pt x="174406" y="115991"/>
                  <a:pt x="167811" y="93791"/>
                </a:cubicBezTo>
                <a:cubicBezTo>
                  <a:pt x="167811" y="93791"/>
                  <a:pt x="167811" y="93791"/>
                  <a:pt x="186275" y="78121"/>
                </a:cubicBezTo>
                <a:cubicBezTo>
                  <a:pt x="188913" y="75509"/>
                  <a:pt x="187594" y="70286"/>
                  <a:pt x="183638" y="70286"/>
                </a:cubicBezTo>
                <a:cubicBezTo>
                  <a:pt x="183638" y="70286"/>
                  <a:pt x="183638" y="70286"/>
                  <a:pt x="159898" y="67674"/>
                </a:cubicBezTo>
                <a:cubicBezTo>
                  <a:pt x="159898" y="67674"/>
                  <a:pt x="159898" y="67674"/>
                  <a:pt x="150666" y="46781"/>
                </a:cubicBezTo>
                <a:cubicBezTo>
                  <a:pt x="149348" y="42863"/>
                  <a:pt x="144072" y="42863"/>
                  <a:pt x="142753" y="46781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234157" y="0"/>
                </a:cubicBezTo>
                <a:lnTo>
                  <a:pt x="234157" y="27608"/>
                </a:lnTo>
                <a:cubicBezTo>
                  <a:pt x="234157" y="27608"/>
                  <a:pt x="234157" y="27608"/>
                  <a:pt x="293688" y="27608"/>
                </a:cubicBezTo>
                <a:cubicBezTo>
                  <a:pt x="293688" y="27608"/>
                  <a:pt x="293688" y="27608"/>
                  <a:pt x="293688" y="73620"/>
                </a:cubicBezTo>
                <a:cubicBezTo>
                  <a:pt x="293688" y="106487"/>
                  <a:pt x="267230" y="132780"/>
                  <a:pt x="234157" y="132780"/>
                </a:cubicBezTo>
                <a:cubicBezTo>
                  <a:pt x="234157" y="132780"/>
                  <a:pt x="234157" y="132780"/>
                  <a:pt x="226219" y="132780"/>
                </a:cubicBezTo>
                <a:cubicBezTo>
                  <a:pt x="218282" y="148555"/>
                  <a:pt x="206375" y="163016"/>
                  <a:pt x="190500" y="170904"/>
                </a:cubicBezTo>
                <a:cubicBezTo>
                  <a:pt x="174625" y="181421"/>
                  <a:pt x="165365" y="198512"/>
                  <a:pt x="165365" y="216917"/>
                </a:cubicBezTo>
                <a:cubicBezTo>
                  <a:pt x="165365" y="216917"/>
                  <a:pt x="165365" y="216917"/>
                  <a:pt x="165365" y="253727"/>
                </a:cubicBezTo>
                <a:cubicBezTo>
                  <a:pt x="165365" y="253727"/>
                  <a:pt x="165365" y="253727"/>
                  <a:pt x="186531" y="253727"/>
                </a:cubicBezTo>
                <a:cubicBezTo>
                  <a:pt x="193146" y="253727"/>
                  <a:pt x="198438" y="258986"/>
                  <a:pt x="198438" y="265559"/>
                </a:cubicBezTo>
                <a:cubicBezTo>
                  <a:pt x="198438" y="265559"/>
                  <a:pt x="198438" y="265559"/>
                  <a:pt x="198438" y="281335"/>
                </a:cubicBezTo>
                <a:cubicBezTo>
                  <a:pt x="198438" y="281335"/>
                  <a:pt x="198438" y="281335"/>
                  <a:pt x="216959" y="281335"/>
                </a:cubicBezTo>
                <a:cubicBezTo>
                  <a:pt x="216959" y="281335"/>
                  <a:pt x="216959" y="281335"/>
                  <a:pt x="216959" y="336550"/>
                </a:cubicBezTo>
                <a:cubicBezTo>
                  <a:pt x="216959" y="336550"/>
                  <a:pt x="216959" y="336550"/>
                  <a:pt x="76729" y="336550"/>
                </a:cubicBezTo>
                <a:cubicBezTo>
                  <a:pt x="76729" y="336550"/>
                  <a:pt x="76729" y="336550"/>
                  <a:pt x="76729" y="281335"/>
                </a:cubicBezTo>
                <a:cubicBezTo>
                  <a:pt x="76729" y="281335"/>
                  <a:pt x="76729" y="281335"/>
                  <a:pt x="95250" y="281335"/>
                </a:cubicBezTo>
                <a:cubicBezTo>
                  <a:pt x="95250" y="281335"/>
                  <a:pt x="95250" y="281335"/>
                  <a:pt x="95250" y="265559"/>
                </a:cubicBezTo>
                <a:cubicBezTo>
                  <a:pt x="95250" y="258986"/>
                  <a:pt x="100542" y="253727"/>
                  <a:pt x="107156" y="253727"/>
                </a:cubicBezTo>
                <a:cubicBezTo>
                  <a:pt x="107156" y="253727"/>
                  <a:pt x="107156" y="253727"/>
                  <a:pt x="128323" y="253727"/>
                </a:cubicBezTo>
                <a:cubicBezTo>
                  <a:pt x="128323" y="253727"/>
                  <a:pt x="128323" y="253727"/>
                  <a:pt x="128323" y="216917"/>
                </a:cubicBezTo>
                <a:cubicBezTo>
                  <a:pt x="128323" y="198512"/>
                  <a:pt x="119063" y="181421"/>
                  <a:pt x="103188" y="170904"/>
                </a:cubicBezTo>
                <a:cubicBezTo>
                  <a:pt x="87313" y="163016"/>
                  <a:pt x="75406" y="148555"/>
                  <a:pt x="67469" y="132780"/>
                </a:cubicBezTo>
                <a:cubicBezTo>
                  <a:pt x="67469" y="132780"/>
                  <a:pt x="67469" y="132780"/>
                  <a:pt x="59531" y="132780"/>
                </a:cubicBezTo>
                <a:cubicBezTo>
                  <a:pt x="26458" y="132780"/>
                  <a:pt x="0" y="106487"/>
                  <a:pt x="0" y="73620"/>
                </a:cubicBezTo>
                <a:cubicBezTo>
                  <a:pt x="0" y="73620"/>
                  <a:pt x="0" y="73620"/>
                  <a:pt x="0" y="27608"/>
                </a:cubicBezTo>
                <a:cubicBezTo>
                  <a:pt x="0" y="27608"/>
                  <a:pt x="0" y="27608"/>
                  <a:pt x="59531" y="27608"/>
                </a:cubicBezTo>
                <a:cubicBezTo>
                  <a:pt x="59531" y="27608"/>
                  <a:pt x="59531" y="27608"/>
                  <a:pt x="5953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7" name="椭圆 19"/>
          <p:cNvSpPr/>
          <p:nvPr/>
        </p:nvSpPr>
        <p:spPr>
          <a:xfrm>
            <a:off x="8225176" y="3968749"/>
            <a:ext cx="266592" cy="265340"/>
          </a:xfrm>
          <a:custGeom>
            <a:avLst/>
            <a:gdLst>
              <a:gd name="connsiteX0" fmla="*/ 315609 w 338137"/>
              <a:gd name="connsiteY0" fmla="*/ 185737 h 336550"/>
              <a:gd name="connsiteX1" fmla="*/ 338137 w 338137"/>
              <a:gd name="connsiteY1" fmla="*/ 185737 h 336550"/>
              <a:gd name="connsiteX2" fmla="*/ 185737 w 338137"/>
              <a:gd name="connsiteY2" fmla="*/ 336550 h 336550"/>
              <a:gd name="connsiteX3" fmla="*/ 185737 w 338137"/>
              <a:gd name="connsiteY3" fmla="*/ 314256 h 336550"/>
              <a:gd name="connsiteX4" fmla="*/ 315609 w 338137"/>
              <a:gd name="connsiteY4" fmla="*/ 185737 h 336550"/>
              <a:gd name="connsiteX5" fmla="*/ 249042 w 338137"/>
              <a:gd name="connsiteY5" fmla="*/ 185737 h 336550"/>
              <a:gd name="connsiteX6" fmla="*/ 271462 w 338137"/>
              <a:gd name="connsiteY6" fmla="*/ 185737 h 336550"/>
              <a:gd name="connsiteX7" fmla="*/ 185737 w 338137"/>
              <a:gd name="connsiteY7" fmla="*/ 269875 h 336550"/>
              <a:gd name="connsiteX8" fmla="*/ 185737 w 338137"/>
              <a:gd name="connsiteY8" fmla="*/ 247870 h 336550"/>
              <a:gd name="connsiteX9" fmla="*/ 249042 w 338137"/>
              <a:gd name="connsiteY9" fmla="*/ 185737 h 336550"/>
              <a:gd name="connsiteX10" fmla="*/ 66675 w 338137"/>
              <a:gd name="connsiteY10" fmla="*/ 185737 h 336550"/>
              <a:gd name="connsiteX11" fmla="*/ 89095 w 338137"/>
              <a:gd name="connsiteY11" fmla="*/ 185737 h 336550"/>
              <a:gd name="connsiteX12" fmla="*/ 152400 w 338137"/>
              <a:gd name="connsiteY12" fmla="*/ 247870 h 336550"/>
              <a:gd name="connsiteX13" fmla="*/ 152400 w 338137"/>
              <a:gd name="connsiteY13" fmla="*/ 269875 h 336550"/>
              <a:gd name="connsiteX14" fmla="*/ 66675 w 338137"/>
              <a:gd name="connsiteY14" fmla="*/ 185737 h 336550"/>
              <a:gd name="connsiteX15" fmla="*/ 0 w 338137"/>
              <a:gd name="connsiteY15" fmla="*/ 185737 h 336550"/>
              <a:gd name="connsiteX16" fmla="*/ 22528 w 338137"/>
              <a:gd name="connsiteY16" fmla="*/ 185737 h 336550"/>
              <a:gd name="connsiteX17" fmla="*/ 152400 w 338137"/>
              <a:gd name="connsiteY17" fmla="*/ 314256 h 336550"/>
              <a:gd name="connsiteX18" fmla="*/ 152400 w 338137"/>
              <a:gd name="connsiteY18" fmla="*/ 336550 h 336550"/>
              <a:gd name="connsiteX19" fmla="*/ 0 w 338137"/>
              <a:gd name="connsiteY19" fmla="*/ 185737 h 336550"/>
              <a:gd name="connsiteX20" fmla="*/ 169069 w 338137"/>
              <a:gd name="connsiteY20" fmla="*/ 127000 h 336550"/>
              <a:gd name="connsiteX21" fmla="*/ 186045 w 338137"/>
              <a:gd name="connsiteY21" fmla="*/ 130918 h 336550"/>
              <a:gd name="connsiteX22" fmla="*/ 205633 w 338137"/>
              <a:gd name="connsiteY22" fmla="*/ 150506 h 336550"/>
              <a:gd name="connsiteX23" fmla="*/ 209550 w 338137"/>
              <a:gd name="connsiteY23" fmla="*/ 167482 h 336550"/>
              <a:gd name="connsiteX24" fmla="*/ 205633 w 338137"/>
              <a:gd name="connsiteY24" fmla="*/ 184458 h 336550"/>
              <a:gd name="connsiteX25" fmla="*/ 186045 w 338137"/>
              <a:gd name="connsiteY25" fmla="*/ 204046 h 336550"/>
              <a:gd name="connsiteX26" fmla="*/ 169069 w 338137"/>
              <a:gd name="connsiteY26" fmla="*/ 207963 h 336550"/>
              <a:gd name="connsiteX27" fmla="*/ 152093 w 338137"/>
              <a:gd name="connsiteY27" fmla="*/ 204046 h 336550"/>
              <a:gd name="connsiteX28" fmla="*/ 132505 w 338137"/>
              <a:gd name="connsiteY28" fmla="*/ 184458 h 336550"/>
              <a:gd name="connsiteX29" fmla="*/ 128587 w 338137"/>
              <a:gd name="connsiteY29" fmla="*/ 167482 h 336550"/>
              <a:gd name="connsiteX30" fmla="*/ 132505 w 338137"/>
              <a:gd name="connsiteY30" fmla="*/ 150506 h 336550"/>
              <a:gd name="connsiteX31" fmla="*/ 152093 w 338137"/>
              <a:gd name="connsiteY31" fmla="*/ 130918 h 336550"/>
              <a:gd name="connsiteX32" fmla="*/ 169069 w 338137"/>
              <a:gd name="connsiteY32" fmla="*/ 127000 h 336550"/>
              <a:gd name="connsiteX33" fmla="*/ 185737 w 338137"/>
              <a:gd name="connsiteY33" fmla="*/ 65087 h 336550"/>
              <a:gd name="connsiteX34" fmla="*/ 271462 w 338137"/>
              <a:gd name="connsiteY34" fmla="*/ 150812 h 336550"/>
              <a:gd name="connsiteX35" fmla="*/ 249042 w 338137"/>
              <a:gd name="connsiteY35" fmla="*/ 150812 h 336550"/>
              <a:gd name="connsiteX36" fmla="*/ 185737 w 338137"/>
              <a:gd name="connsiteY36" fmla="*/ 87507 h 336550"/>
              <a:gd name="connsiteX37" fmla="*/ 185737 w 338137"/>
              <a:gd name="connsiteY37" fmla="*/ 65087 h 336550"/>
              <a:gd name="connsiteX38" fmla="*/ 152400 w 338137"/>
              <a:gd name="connsiteY38" fmla="*/ 65087 h 336550"/>
              <a:gd name="connsiteX39" fmla="*/ 152400 w 338137"/>
              <a:gd name="connsiteY39" fmla="*/ 87507 h 336550"/>
              <a:gd name="connsiteX40" fmla="*/ 89095 w 338137"/>
              <a:gd name="connsiteY40" fmla="*/ 150812 h 336550"/>
              <a:gd name="connsiteX41" fmla="*/ 66675 w 338137"/>
              <a:gd name="connsiteY41" fmla="*/ 150812 h 336550"/>
              <a:gd name="connsiteX42" fmla="*/ 152400 w 338137"/>
              <a:gd name="connsiteY42" fmla="*/ 65087 h 336550"/>
              <a:gd name="connsiteX43" fmla="*/ 185737 w 338137"/>
              <a:gd name="connsiteY43" fmla="*/ 0 h 336550"/>
              <a:gd name="connsiteX44" fmla="*/ 338137 w 338137"/>
              <a:gd name="connsiteY44" fmla="*/ 150813 h 336550"/>
              <a:gd name="connsiteX45" fmla="*/ 315609 w 338137"/>
              <a:gd name="connsiteY45" fmla="*/ 150813 h 336550"/>
              <a:gd name="connsiteX46" fmla="*/ 185737 w 338137"/>
              <a:gd name="connsiteY46" fmla="*/ 22294 h 336550"/>
              <a:gd name="connsiteX47" fmla="*/ 185737 w 338137"/>
              <a:gd name="connsiteY47" fmla="*/ 0 h 336550"/>
              <a:gd name="connsiteX48" fmla="*/ 152400 w 338137"/>
              <a:gd name="connsiteY48" fmla="*/ 0 h 336550"/>
              <a:gd name="connsiteX49" fmla="*/ 152400 w 338137"/>
              <a:gd name="connsiteY49" fmla="*/ 22294 h 336550"/>
              <a:gd name="connsiteX50" fmla="*/ 22528 w 338137"/>
              <a:gd name="connsiteY50" fmla="*/ 150813 h 336550"/>
              <a:gd name="connsiteX51" fmla="*/ 0 w 338137"/>
              <a:gd name="connsiteY51" fmla="*/ 150813 h 336550"/>
              <a:gd name="connsiteX52" fmla="*/ 152400 w 338137"/>
              <a:gd name="connsiteY5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7" h="336550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639506" y="2018096"/>
            <a:ext cx="3567234" cy="708205"/>
            <a:chOff x="7483989" y="3375179"/>
            <a:chExt cx="3567234" cy="708205"/>
          </a:xfrm>
        </p:grpSpPr>
        <p:sp>
          <p:nvSpPr>
            <p:cNvPr id="32" name="矩形 31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639506" y="4784203"/>
            <a:ext cx="3567234" cy="708205"/>
            <a:chOff x="7483989" y="3375179"/>
            <a:chExt cx="3567234" cy="708205"/>
          </a:xfrm>
        </p:grpSpPr>
        <p:sp>
          <p:nvSpPr>
            <p:cNvPr id="35" name="矩形 34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072945" y="4784203"/>
            <a:ext cx="3567234" cy="708205"/>
            <a:chOff x="7483989" y="3375179"/>
            <a:chExt cx="3567234" cy="708205"/>
          </a:xfrm>
        </p:grpSpPr>
        <p:sp>
          <p:nvSpPr>
            <p:cNvPr id="38" name="矩形 37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72945" y="2341453"/>
            <a:ext cx="3567234" cy="708205"/>
            <a:chOff x="7483989" y="3375179"/>
            <a:chExt cx="3567234" cy="708205"/>
          </a:xfrm>
        </p:grpSpPr>
        <p:sp>
          <p:nvSpPr>
            <p:cNvPr id="41" name="矩形 40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2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5" grpId="0" animBg="1"/>
      <p:bldP spid="44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7" name="big-cogwheel_80138"/>
          <p:cNvSpPr>
            <a:spLocks noChangeAspect="1"/>
          </p:cNvSpPr>
          <p:nvPr/>
        </p:nvSpPr>
        <p:spPr bwMode="auto">
          <a:xfrm>
            <a:off x="5486401" y="2722565"/>
            <a:ext cx="1219200" cy="1219196"/>
          </a:xfrm>
          <a:custGeom>
            <a:avLst/>
            <a:gdLst>
              <a:gd name="connsiteX0" fmla="*/ 169069 w 338138"/>
              <a:gd name="connsiteY0" fmla="*/ 120650 h 338138"/>
              <a:gd name="connsiteX1" fmla="*/ 120650 w 338138"/>
              <a:gd name="connsiteY1" fmla="*/ 169069 h 338138"/>
              <a:gd name="connsiteX2" fmla="*/ 169069 w 338138"/>
              <a:gd name="connsiteY2" fmla="*/ 217488 h 338138"/>
              <a:gd name="connsiteX3" fmla="*/ 217488 w 338138"/>
              <a:gd name="connsiteY3" fmla="*/ 169069 h 338138"/>
              <a:gd name="connsiteX4" fmla="*/ 169069 w 338138"/>
              <a:gd name="connsiteY4" fmla="*/ 120650 h 338138"/>
              <a:gd name="connsiteX5" fmla="*/ 169863 w 338138"/>
              <a:gd name="connsiteY5" fmla="*/ 100013 h 338138"/>
              <a:gd name="connsiteX6" fmla="*/ 239713 w 338138"/>
              <a:gd name="connsiteY6" fmla="*/ 169863 h 338138"/>
              <a:gd name="connsiteX7" fmla="*/ 169863 w 338138"/>
              <a:gd name="connsiteY7" fmla="*/ 239713 h 338138"/>
              <a:gd name="connsiteX8" fmla="*/ 100013 w 338138"/>
              <a:gd name="connsiteY8" fmla="*/ 169863 h 338138"/>
              <a:gd name="connsiteX9" fmla="*/ 169863 w 338138"/>
              <a:gd name="connsiteY9" fmla="*/ 100013 h 338138"/>
              <a:gd name="connsiteX10" fmla="*/ 154044 w 338138"/>
              <a:gd name="connsiteY10" fmla="*/ 22225 h 338138"/>
              <a:gd name="connsiteX11" fmla="*/ 152726 w 338138"/>
              <a:gd name="connsiteY11" fmla="*/ 62869 h 338138"/>
              <a:gd name="connsiteX12" fmla="*/ 144817 w 338138"/>
              <a:gd name="connsiteY12" fmla="*/ 64181 h 338138"/>
              <a:gd name="connsiteX13" fmla="*/ 113180 w 338138"/>
              <a:gd name="connsiteY13" fmla="*/ 77292 h 338138"/>
              <a:gd name="connsiteX14" fmla="*/ 106589 w 338138"/>
              <a:gd name="connsiteY14" fmla="*/ 81225 h 338138"/>
              <a:gd name="connsiteX15" fmla="*/ 76271 w 338138"/>
              <a:gd name="connsiteY15" fmla="*/ 55003 h 338138"/>
              <a:gd name="connsiteX16" fmla="*/ 55180 w 338138"/>
              <a:gd name="connsiteY16" fmla="*/ 75981 h 338138"/>
              <a:gd name="connsiteX17" fmla="*/ 81544 w 338138"/>
              <a:gd name="connsiteY17" fmla="*/ 106136 h 338138"/>
              <a:gd name="connsiteX18" fmla="*/ 77589 w 338138"/>
              <a:gd name="connsiteY18" fmla="*/ 112692 h 338138"/>
              <a:gd name="connsiteX19" fmla="*/ 64407 w 338138"/>
              <a:gd name="connsiteY19" fmla="*/ 144158 h 338138"/>
              <a:gd name="connsiteX20" fmla="*/ 63089 w 338138"/>
              <a:gd name="connsiteY20" fmla="*/ 152025 h 338138"/>
              <a:gd name="connsiteX21" fmla="*/ 22225 w 338138"/>
              <a:gd name="connsiteY21" fmla="*/ 153336 h 338138"/>
              <a:gd name="connsiteX22" fmla="*/ 22225 w 338138"/>
              <a:gd name="connsiteY22" fmla="*/ 184802 h 338138"/>
              <a:gd name="connsiteX23" fmla="*/ 63089 w 338138"/>
              <a:gd name="connsiteY23" fmla="*/ 186114 h 338138"/>
              <a:gd name="connsiteX24" fmla="*/ 64407 w 338138"/>
              <a:gd name="connsiteY24" fmla="*/ 193980 h 338138"/>
              <a:gd name="connsiteX25" fmla="*/ 77589 w 338138"/>
              <a:gd name="connsiteY25" fmla="*/ 225447 h 338138"/>
              <a:gd name="connsiteX26" fmla="*/ 81544 w 338138"/>
              <a:gd name="connsiteY26" fmla="*/ 232002 h 338138"/>
              <a:gd name="connsiteX27" fmla="*/ 55180 w 338138"/>
              <a:gd name="connsiteY27" fmla="*/ 262158 h 338138"/>
              <a:gd name="connsiteX28" fmla="*/ 76271 w 338138"/>
              <a:gd name="connsiteY28" fmla="*/ 283135 h 338138"/>
              <a:gd name="connsiteX29" fmla="*/ 106589 w 338138"/>
              <a:gd name="connsiteY29" fmla="*/ 256913 h 338138"/>
              <a:gd name="connsiteX30" fmla="*/ 113180 w 338138"/>
              <a:gd name="connsiteY30" fmla="*/ 260847 h 338138"/>
              <a:gd name="connsiteX31" fmla="*/ 144817 w 338138"/>
              <a:gd name="connsiteY31" fmla="*/ 273958 h 338138"/>
              <a:gd name="connsiteX32" fmla="*/ 152726 w 338138"/>
              <a:gd name="connsiteY32" fmla="*/ 275269 h 338138"/>
              <a:gd name="connsiteX33" fmla="*/ 154044 w 338138"/>
              <a:gd name="connsiteY33" fmla="*/ 315913 h 338138"/>
              <a:gd name="connsiteX34" fmla="*/ 185681 w 338138"/>
              <a:gd name="connsiteY34" fmla="*/ 315913 h 338138"/>
              <a:gd name="connsiteX35" fmla="*/ 186999 w 338138"/>
              <a:gd name="connsiteY35" fmla="*/ 275269 h 338138"/>
              <a:gd name="connsiteX36" fmla="*/ 194908 w 338138"/>
              <a:gd name="connsiteY36" fmla="*/ 273958 h 338138"/>
              <a:gd name="connsiteX37" fmla="*/ 226545 w 338138"/>
              <a:gd name="connsiteY37" fmla="*/ 260847 h 338138"/>
              <a:gd name="connsiteX38" fmla="*/ 233136 w 338138"/>
              <a:gd name="connsiteY38" fmla="*/ 256913 h 338138"/>
              <a:gd name="connsiteX39" fmla="*/ 263454 w 338138"/>
              <a:gd name="connsiteY39" fmla="*/ 283135 h 338138"/>
              <a:gd name="connsiteX40" fmla="*/ 284545 w 338138"/>
              <a:gd name="connsiteY40" fmla="*/ 262158 h 338138"/>
              <a:gd name="connsiteX41" fmla="*/ 258181 w 338138"/>
              <a:gd name="connsiteY41" fmla="*/ 232002 h 338138"/>
              <a:gd name="connsiteX42" fmla="*/ 262136 w 338138"/>
              <a:gd name="connsiteY42" fmla="*/ 225447 h 338138"/>
              <a:gd name="connsiteX43" fmla="*/ 275318 w 338138"/>
              <a:gd name="connsiteY43" fmla="*/ 193980 h 338138"/>
              <a:gd name="connsiteX44" fmla="*/ 276636 w 338138"/>
              <a:gd name="connsiteY44" fmla="*/ 186114 h 338138"/>
              <a:gd name="connsiteX45" fmla="*/ 317500 w 338138"/>
              <a:gd name="connsiteY45" fmla="*/ 184802 h 338138"/>
              <a:gd name="connsiteX46" fmla="*/ 317500 w 338138"/>
              <a:gd name="connsiteY46" fmla="*/ 153336 h 338138"/>
              <a:gd name="connsiteX47" fmla="*/ 276636 w 338138"/>
              <a:gd name="connsiteY47" fmla="*/ 152025 h 338138"/>
              <a:gd name="connsiteX48" fmla="*/ 275318 w 338138"/>
              <a:gd name="connsiteY48" fmla="*/ 144158 h 338138"/>
              <a:gd name="connsiteX49" fmla="*/ 262136 w 338138"/>
              <a:gd name="connsiteY49" fmla="*/ 112692 h 338138"/>
              <a:gd name="connsiteX50" fmla="*/ 258181 w 338138"/>
              <a:gd name="connsiteY50" fmla="*/ 106136 h 338138"/>
              <a:gd name="connsiteX51" fmla="*/ 284545 w 338138"/>
              <a:gd name="connsiteY51" fmla="*/ 75981 h 338138"/>
              <a:gd name="connsiteX52" fmla="*/ 263454 w 338138"/>
              <a:gd name="connsiteY52" fmla="*/ 55003 h 338138"/>
              <a:gd name="connsiteX53" fmla="*/ 233136 w 338138"/>
              <a:gd name="connsiteY53" fmla="*/ 81225 h 338138"/>
              <a:gd name="connsiteX54" fmla="*/ 226545 w 338138"/>
              <a:gd name="connsiteY54" fmla="*/ 77292 h 338138"/>
              <a:gd name="connsiteX55" fmla="*/ 194908 w 338138"/>
              <a:gd name="connsiteY55" fmla="*/ 64181 h 338138"/>
              <a:gd name="connsiteX56" fmla="*/ 186999 w 338138"/>
              <a:gd name="connsiteY56" fmla="*/ 62869 h 338138"/>
              <a:gd name="connsiteX57" fmla="*/ 185681 w 338138"/>
              <a:gd name="connsiteY57" fmla="*/ 22225 h 338138"/>
              <a:gd name="connsiteX58" fmla="*/ 154044 w 338138"/>
              <a:gd name="connsiteY58" fmla="*/ 22225 h 338138"/>
              <a:gd name="connsiteX59" fmla="*/ 149256 w 338138"/>
              <a:gd name="connsiteY59" fmla="*/ 0 h 338138"/>
              <a:gd name="connsiteX60" fmla="*/ 188882 w 338138"/>
              <a:gd name="connsiteY60" fmla="*/ 0 h 338138"/>
              <a:gd name="connsiteX61" fmla="*/ 204732 w 338138"/>
              <a:gd name="connsiteY61" fmla="*/ 15850 h 338138"/>
              <a:gd name="connsiteX62" fmla="*/ 206053 w 338138"/>
              <a:gd name="connsiteY62" fmla="*/ 44909 h 338138"/>
              <a:gd name="connsiteX63" fmla="*/ 229828 w 338138"/>
              <a:gd name="connsiteY63" fmla="*/ 55476 h 338138"/>
              <a:gd name="connsiteX64" fmla="*/ 252283 w 338138"/>
              <a:gd name="connsiteY64" fmla="*/ 35663 h 338138"/>
              <a:gd name="connsiteX65" fmla="*/ 274737 w 338138"/>
              <a:gd name="connsiteY65" fmla="*/ 35663 h 338138"/>
              <a:gd name="connsiteX66" fmla="*/ 302475 w 338138"/>
              <a:gd name="connsiteY66" fmla="*/ 63401 h 338138"/>
              <a:gd name="connsiteX67" fmla="*/ 302475 w 338138"/>
              <a:gd name="connsiteY67" fmla="*/ 87176 h 338138"/>
              <a:gd name="connsiteX68" fmla="*/ 282662 w 338138"/>
              <a:gd name="connsiteY68" fmla="*/ 108310 h 338138"/>
              <a:gd name="connsiteX69" fmla="*/ 293229 w 338138"/>
              <a:gd name="connsiteY69" fmla="*/ 132085 h 338138"/>
              <a:gd name="connsiteX70" fmla="*/ 322288 w 338138"/>
              <a:gd name="connsiteY70" fmla="*/ 133406 h 338138"/>
              <a:gd name="connsiteX71" fmla="*/ 338138 w 338138"/>
              <a:gd name="connsiteY71" fmla="*/ 149256 h 338138"/>
              <a:gd name="connsiteX72" fmla="*/ 338138 w 338138"/>
              <a:gd name="connsiteY72" fmla="*/ 188882 h 338138"/>
              <a:gd name="connsiteX73" fmla="*/ 322288 w 338138"/>
              <a:gd name="connsiteY73" fmla="*/ 204732 h 338138"/>
              <a:gd name="connsiteX74" fmla="*/ 293229 w 338138"/>
              <a:gd name="connsiteY74" fmla="*/ 206053 h 338138"/>
              <a:gd name="connsiteX75" fmla="*/ 282662 w 338138"/>
              <a:gd name="connsiteY75" fmla="*/ 229828 h 338138"/>
              <a:gd name="connsiteX76" fmla="*/ 302475 w 338138"/>
              <a:gd name="connsiteY76" fmla="*/ 252283 h 338138"/>
              <a:gd name="connsiteX77" fmla="*/ 307759 w 338138"/>
              <a:gd name="connsiteY77" fmla="*/ 262850 h 338138"/>
              <a:gd name="connsiteX78" fmla="*/ 302475 w 338138"/>
              <a:gd name="connsiteY78" fmla="*/ 274737 h 338138"/>
              <a:gd name="connsiteX79" fmla="*/ 274737 w 338138"/>
              <a:gd name="connsiteY79" fmla="*/ 302475 h 338138"/>
              <a:gd name="connsiteX80" fmla="*/ 250962 w 338138"/>
              <a:gd name="connsiteY80" fmla="*/ 302475 h 338138"/>
              <a:gd name="connsiteX81" fmla="*/ 229828 w 338138"/>
              <a:gd name="connsiteY81" fmla="*/ 282662 h 338138"/>
              <a:gd name="connsiteX82" fmla="*/ 206053 w 338138"/>
              <a:gd name="connsiteY82" fmla="*/ 293229 h 338138"/>
              <a:gd name="connsiteX83" fmla="*/ 204732 w 338138"/>
              <a:gd name="connsiteY83" fmla="*/ 322288 h 338138"/>
              <a:gd name="connsiteX84" fmla="*/ 188882 w 338138"/>
              <a:gd name="connsiteY84" fmla="*/ 338138 h 338138"/>
              <a:gd name="connsiteX85" fmla="*/ 149256 w 338138"/>
              <a:gd name="connsiteY85" fmla="*/ 338138 h 338138"/>
              <a:gd name="connsiteX86" fmla="*/ 133406 w 338138"/>
              <a:gd name="connsiteY86" fmla="*/ 322288 h 338138"/>
              <a:gd name="connsiteX87" fmla="*/ 132085 w 338138"/>
              <a:gd name="connsiteY87" fmla="*/ 293229 h 338138"/>
              <a:gd name="connsiteX88" fmla="*/ 108310 w 338138"/>
              <a:gd name="connsiteY88" fmla="*/ 282662 h 338138"/>
              <a:gd name="connsiteX89" fmla="*/ 85855 w 338138"/>
              <a:gd name="connsiteY89" fmla="*/ 302475 h 338138"/>
              <a:gd name="connsiteX90" fmla="*/ 63401 w 338138"/>
              <a:gd name="connsiteY90" fmla="*/ 302475 h 338138"/>
              <a:gd name="connsiteX91" fmla="*/ 35663 w 338138"/>
              <a:gd name="connsiteY91" fmla="*/ 274737 h 338138"/>
              <a:gd name="connsiteX92" fmla="*/ 35663 w 338138"/>
              <a:gd name="connsiteY92" fmla="*/ 250962 h 338138"/>
              <a:gd name="connsiteX93" fmla="*/ 55476 w 338138"/>
              <a:gd name="connsiteY93" fmla="*/ 229828 h 338138"/>
              <a:gd name="connsiteX94" fmla="*/ 44909 w 338138"/>
              <a:gd name="connsiteY94" fmla="*/ 206053 h 338138"/>
              <a:gd name="connsiteX95" fmla="*/ 15850 w 338138"/>
              <a:gd name="connsiteY95" fmla="*/ 204732 h 338138"/>
              <a:gd name="connsiteX96" fmla="*/ 0 w 338138"/>
              <a:gd name="connsiteY96" fmla="*/ 188882 h 338138"/>
              <a:gd name="connsiteX97" fmla="*/ 0 w 338138"/>
              <a:gd name="connsiteY97" fmla="*/ 149256 h 338138"/>
              <a:gd name="connsiteX98" fmla="*/ 15850 w 338138"/>
              <a:gd name="connsiteY98" fmla="*/ 133406 h 338138"/>
              <a:gd name="connsiteX99" fmla="*/ 44909 w 338138"/>
              <a:gd name="connsiteY99" fmla="*/ 132085 h 338138"/>
              <a:gd name="connsiteX100" fmla="*/ 55476 w 338138"/>
              <a:gd name="connsiteY100" fmla="*/ 108310 h 338138"/>
              <a:gd name="connsiteX101" fmla="*/ 35663 w 338138"/>
              <a:gd name="connsiteY101" fmla="*/ 85855 h 338138"/>
              <a:gd name="connsiteX102" fmla="*/ 30380 w 338138"/>
              <a:gd name="connsiteY102" fmla="*/ 75289 h 338138"/>
              <a:gd name="connsiteX103" fmla="*/ 35663 w 338138"/>
              <a:gd name="connsiteY103" fmla="*/ 63401 h 338138"/>
              <a:gd name="connsiteX104" fmla="*/ 63401 w 338138"/>
              <a:gd name="connsiteY104" fmla="*/ 35663 h 338138"/>
              <a:gd name="connsiteX105" fmla="*/ 87176 w 338138"/>
              <a:gd name="connsiteY105" fmla="*/ 35663 h 338138"/>
              <a:gd name="connsiteX106" fmla="*/ 108310 w 338138"/>
              <a:gd name="connsiteY106" fmla="*/ 55476 h 338138"/>
              <a:gd name="connsiteX107" fmla="*/ 132085 w 338138"/>
              <a:gd name="connsiteY107" fmla="*/ 44909 h 338138"/>
              <a:gd name="connsiteX108" fmla="*/ 133406 w 338138"/>
              <a:gd name="connsiteY108" fmla="*/ 15850 h 338138"/>
              <a:gd name="connsiteX109" fmla="*/ 149256 w 338138"/>
              <a:gd name="connsiteY10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38138" h="338138">
                <a:moveTo>
                  <a:pt x="169069" y="120650"/>
                </a:moveTo>
                <a:cubicBezTo>
                  <a:pt x="142328" y="120650"/>
                  <a:pt x="120650" y="142328"/>
                  <a:pt x="120650" y="169069"/>
                </a:cubicBezTo>
                <a:cubicBezTo>
                  <a:pt x="120650" y="195810"/>
                  <a:pt x="142328" y="217488"/>
                  <a:pt x="169069" y="217488"/>
                </a:cubicBezTo>
                <a:cubicBezTo>
                  <a:pt x="195810" y="217488"/>
                  <a:pt x="217488" y="195810"/>
                  <a:pt x="217488" y="169069"/>
                </a:cubicBezTo>
                <a:cubicBezTo>
                  <a:pt x="217488" y="142328"/>
                  <a:pt x="195810" y="120650"/>
                  <a:pt x="169069" y="120650"/>
                </a:cubicBezTo>
                <a:close/>
                <a:moveTo>
                  <a:pt x="169863" y="100013"/>
                </a:moveTo>
                <a:cubicBezTo>
                  <a:pt x="208440" y="100013"/>
                  <a:pt x="239713" y="131286"/>
                  <a:pt x="239713" y="169863"/>
                </a:cubicBezTo>
                <a:cubicBezTo>
                  <a:pt x="239713" y="208440"/>
                  <a:pt x="208440" y="239713"/>
                  <a:pt x="169863" y="239713"/>
                </a:cubicBezTo>
                <a:cubicBezTo>
                  <a:pt x="131286" y="239713"/>
                  <a:pt x="100013" y="208440"/>
                  <a:pt x="100013" y="169863"/>
                </a:cubicBezTo>
                <a:cubicBezTo>
                  <a:pt x="100013" y="131286"/>
                  <a:pt x="131286" y="100013"/>
                  <a:pt x="169863" y="100013"/>
                </a:cubicBezTo>
                <a:close/>
                <a:moveTo>
                  <a:pt x="154044" y="22225"/>
                </a:moveTo>
                <a:cubicBezTo>
                  <a:pt x="152726" y="62869"/>
                  <a:pt x="152726" y="62869"/>
                  <a:pt x="152726" y="62869"/>
                </a:cubicBezTo>
                <a:cubicBezTo>
                  <a:pt x="144817" y="64181"/>
                  <a:pt x="144817" y="64181"/>
                  <a:pt x="144817" y="64181"/>
                </a:cubicBezTo>
                <a:cubicBezTo>
                  <a:pt x="134271" y="66803"/>
                  <a:pt x="122408" y="72047"/>
                  <a:pt x="113180" y="77292"/>
                </a:cubicBezTo>
                <a:cubicBezTo>
                  <a:pt x="106589" y="81225"/>
                  <a:pt x="106589" y="81225"/>
                  <a:pt x="106589" y="81225"/>
                </a:cubicBezTo>
                <a:cubicBezTo>
                  <a:pt x="76271" y="55003"/>
                  <a:pt x="76271" y="55003"/>
                  <a:pt x="76271" y="55003"/>
                </a:cubicBezTo>
                <a:cubicBezTo>
                  <a:pt x="55180" y="75981"/>
                  <a:pt x="55180" y="75981"/>
                  <a:pt x="55180" y="75981"/>
                </a:cubicBezTo>
                <a:cubicBezTo>
                  <a:pt x="81544" y="106136"/>
                  <a:pt x="81544" y="106136"/>
                  <a:pt x="81544" y="106136"/>
                </a:cubicBezTo>
                <a:cubicBezTo>
                  <a:pt x="77589" y="112692"/>
                  <a:pt x="77589" y="112692"/>
                  <a:pt x="77589" y="112692"/>
                </a:cubicBezTo>
                <a:cubicBezTo>
                  <a:pt x="72316" y="121869"/>
                  <a:pt x="67044" y="133669"/>
                  <a:pt x="64407" y="144158"/>
                </a:cubicBezTo>
                <a:cubicBezTo>
                  <a:pt x="63089" y="152025"/>
                  <a:pt x="63089" y="152025"/>
                  <a:pt x="63089" y="152025"/>
                </a:cubicBezTo>
                <a:cubicBezTo>
                  <a:pt x="22225" y="153336"/>
                  <a:pt x="22225" y="153336"/>
                  <a:pt x="22225" y="153336"/>
                </a:cubicBezTo>
                <a:cubicBezTo>
                  <a:pt x="22225" y="184802"/>
                  <a:pt x="22225" y="184802"/>
                  <a:pt x="22225" y="184802"/>
                </a:cubicBezTo>
                <a:cubicBezTo>
                  <a:pt x="63089" y="186114"/>
                  <a:pt x="63089" y="186114"/>
                  <a:pt x="63089" y="186114"/>
                </a:cubicBezTo>
                <a:cubicBezTo>
                  <a:pt x="64407" y="193980"/>
                  <a:pt x="64407" y="193980"/>
                  <a:pt x="64407" y="193980"/>
                </a:cubicBezTo>
                <a:cubicBezTo>
                  <a:pt x="67044" y="204469"/>
                  <a:pt x="72316" y="216269"/>
                  <a:pt x="77589" y="225447"/>
                </a:cubicBezTo>
                <a:cubicBezTo>
                  <a:pt x="81544" y="232002"/>
                  <a:pt x="81544" y="232002"/>
                  <a:pt x="81544" y="232002"/>
                </a:cubicBezTo>
                <a:cubicBezTo>
                  <a:pt x="55180" y="262158"/>
                  <a:pt x="55180" y="262158"/>
                  <a:pt x="55180" y="262158"/>
                </a:cubicBezTo>
                <a:cubicBezTo>
                  <a:pt x="76271" y="283135"/>
                  <a:pt x="76271" y="283135"/>
                  <a:pt x="76271" y="283135"/>
                </a:cubicBezTo>
                <a:cubicBezTo>
                  <a:pt x="106589" y="256913"/>
                  <a:pt x="106589" y="256913"/>
                  <a:pt x="106589" y="256913"/>
                </a:cubicBezTo>
                <a:cubicBezTo>
                  <a:pt x="113180" y="260847"/>
                  <a:pt x="113180" y="260847"/>
                  <a:pt x="113180" y="260847"/>
                </a:cubicBezTo>
                <a:cubicBezTo>
                  <a:pt x="122408" y="266091"/>
                  <a:pt x="134271" y="271335"/>
                  <a:pt x="144817" y="273958"/>
                </a:cubicBezTo>
                <a:cubicBezTo>
                  <a:pt x="152726" y="275269"/>
                  <a:pt x="152726" y="275269"/>
                  <a:pt x="152726" y="275269"/>
                </a:cubicBezTo>
                <a:lnTo>
                  <a:pt x="154044" y="315913"/>
                </a:lnTo>
                <a:cubicBezTo>
                  <a:pt x="185681" y="315913"/>
                  <a:pt x="185681" y="315913"/>
                  <a:pt x="185681" y="315913"/>
                </a:cubicBezTo>
                <a:cubicBezTo>
                  <a:pt x="186999" y="275269"/>
                  <a:pt x="186999" y="275269"/>
                  <a:pt x="186999" y="275269"/>
                </a:cubicBezTo>
                <a:cubicBezTo>
                  <a:pt x="194908" y="273958"/>
                  <a:pt x="194908" y="273958"/>
                  <a:pt x="194908" y="273958"/>
                </a:cubicBezTo>
                <a:cubicBezTo>
                  <a:pt x="205454" y="271335"/>
                  <a:pt x="217318" y="266091"/>
                  <a:pt x="226545" y="260847"/>
                </a:cubicBezTo>
                <a:cubicBezTo>
                  <a:pt x="233136" y="256913"/>
                  <a:pt x="233136" y="256913"/>
                  <a:pt x="233136" y="256913"/>
                </a:cubicBezTo>
                <a:cubicBezTo>
                  <a:pt x="263454" y="283135"/>
                  <a:pt x="263454" y="283135"/>
                  <a:pt x="263454" y="283135"/>
                </a:cubicBezTo>
                <a:cubicBezTo>
                  <a:pt x="284545" y="262158"/>
                  <a:pt x="284545" y="262158"/>
                  <a:pt x="284545" y="262158"/>
                </a:cubicBezTo>
                <a:cubicBezTo>
                  <a:pt x="258181" y="232002"/>
                  <a:pt x="258181" y="232002"/>
                  <a:pt x="258181" y="232002"/>
                </a:cubicBezTo>
                <a:cubicBezTo>
                  <a:pt x="262136" y="225447"/>
                  <a:pt x="262136" y="225447"/>
                  <a:pt x="262136" y="225447"/>
                </a:cubicBezTo>
                <a:cubicBezTo>
                  <a:pt x="267409" y="216269"/>
                  <a:pt x="272682" y="204469"/>
                  <a:pt x="275318" y="193980"/>
                </a:cubicBezTo>
                <a:cubicBezTo>
                  <a:pt x="276636" y="186114"/>
                  <a:pt x="276636" y="186114"/>
                  <a:pt x="276636" y="186114"/>
                </a:cubicBezTo>
                <a:cubicBezTo>
                  <a:pt x="317500" y="184802"/>
                  <a:pt x="317500" y="184802"/>
                  <a:pt x="317500" y="184802"/>
                </a:cubicBezTo>
                <a:cubicBezTo>
                  <a:pt x="317500" y="153336"/>
                  <a:pt x="317500" y="153336"/>
                  <a:pt x="317500" y="153336"/>
                </a:cubicBezTo>
                <a:cubicBezTo>
                  <a:pt x="276636" y="152025"/>
                  <a:pt x="276636" y="152025"/>
                  <a:pt x="276636" y="152025"/>
                </a:cubicBezTo>
                <a:cubicBezTo>
                  <a:pt x="275318" y="144158"/>
                  <a:pt x="275318" y="144158"/>
                  <a:pt x="275318" y="144158"/>
                </a:cubicBezTo>
                <a:cubicBezTo>
                  <a:pt x="272682" y="133669"/>
                  <a:pt x="267409" y="121869"/>
                  <a:pt x="262136" y="112692"/>
                </a:cubicBezTo>
                <a:cubicBezTo>
                  <a:pt x="258181" y="106136"/>
                  <a:pt x="258181" y="106136"/>
                  <a:pt x="258181" y="106136"/>
                </a:cubicBezTo>
                <a:cubicBezTo>
                  <a:pt x="284545" y="75981"/>
                  <a:pt x="284545" y="75981"/>
                  <a:pt x="284545" y="75981"/>
                </a:cubicBezTo>
                <a:cubicBezTo>
                  <a:pt x="263454" y="55003"/>
                  <a:pt x="263454" y="55003"/>
                  <a:pt x="263454" y="55003"/>
                </a:cubicBezTo>
                <a:cubicBezTo>
                  <a:pt x="233136" y="81225"/>
                  <a:pt x="233136" y="81225"/>
                  <a:pt x="233136" y="81225"/>
                </a:cubicBezTo>
                <a:cubicBezTo>
                  <a:pt x="226545" y="77292"/>
                  <a:pt x="226545" y="77292"/>
                  <a:pt x="226545" y="77292"/>
                </a:cubicBezTo>
                <a:cubicBezTo>
                  <a:pt x="217318" y="72047"/>
                  <a:pt x="205454" y="66803"/>
                  <a:pt x="194908" y="64181"/>
                </a:cubicBezTo>
                <a:cubicBezTo>
                  <a:pt x="186999" y="62869"/>
                  <a:pt x="186999" y="62869"/>
                  <a:pt x="186999" y="62869"/>
                </a:cubicBezTo>
                <a:cubicBezTo>
                  <a:pt x="185681" y="22225"/>
                  <a:pt x="185681" y="22225"/>
                  <a:pt x="185681" y="22225"/>
                </a:cubicBezTo>
                <a:cubicBezTo>
                  <a:pt x="154044" y="22225"/>
                  <a:pt x="154044" y="22225"/>
                  <a:pt x="154044" y="22225"/>
                </a:cubicBezTo>
                <a:close/>
                <a:moveTo>
                  <a:pt x="149256" y="0"/>
                </a:moveTo>
                <a:cubicBezTo>
                  <a:pt x="188882" y="0"/>
                  <a:pt x="188882" y="0"/>
                  <a:pt x="188882" y="0"/>
                </a:cubicBezTo>
                <a:cubicBezTo>
                  <a:pt x="198128" y="0"/>
                  <a:pt x="204732" y="7925"/>
                  <a:pt x="204732" y="15850"/>
                </a:cubicBezTo>
                <a:cubicBezTo>
                  <a:pt x="206053" y="44909"/>
                  <a:pt x="206053" y="44909"/>
                  <a:pt x="206053" y="44909"/>
                </a:cubicBezTo>
                <a:cubicBezTo>
                  <a:pt x="215299" y="47551"/>
                  <a:pt x="223224" y="51513"/>
                  <a:pt x="229828" y="55476"/>
                </a:cubicBezTo>
                <a:cubicBezTo>
                  <a:pt x="252283" y="35663"/>
                  <a:pt x="252283" y="35663"/>
                  <a:pt x="252283" y="35663"/>
                </a:cubicBezTo>
                <a:cubicBezTo>
                  <a:pt x="257566" y="29059"/>
                  <a:pt x="268133" y="29059"/>
                  <a:pt x="274737" y="35663"/>
                </a:cubicBezTo>
                <a:cubicBezTo>
                  <a:pt x="302475" y="63401"/>
                  <a:pt x="302475" y="63401"/>
                  <a:pt x="302475" y="63401"/>
                </a:cubicBezTo>
                <a:cubicBezTo>
                  <a:pt x="309079" y="70005"/>
                  <a:pt x="309079" y="80572"/>
                  <a:pt x="302475" y="87176"/>
                </a:cubicBezTo>
                <a:cubicBezTo>
                  <a:pt x="282662" y="108310"/>
                  <a:pt x="282662" y="108310"/>
                  <a:pt x="282662" y="108310"/>
                </a:cubicBezTo>
                <a:cubicBezTo>
                  <a:pt x="286625" y="114914"/>
                  <a:pt x="290587" y="122839"/>
                  <a:pt x="293229" y="132085"/>
                </a:cubicBezTo>
                <a:cubicBezTo>
                  <a:pt x="322288" y="133406"/>
                  <a:pt x="322288" y="133406"/>
                  <a:pt x="322288" y="133406"/>
                </a:cubicBezTo>
                <a:cubicBezTo>
                  <a:pt x="330213" y="133406"/>
                  <a:pt x="338138" y="140010"/>
                  <a:pt x="338138" y="149256"/>
                </a:cubicBezTo>
                <a:cubicBezTo>
                  <a:pt x="338138" y="188882"/>
                  <a:pt x="338138" y="188882"/>
                  <a:pt x="338138" y="188882"/>
                </a:cubicBezTo>
                <a:cubicBezTo>
                  <a:pt x="338138" y="198128"/>
                  <a:pt x="330213" y="204732"/>
                  <a:pt x="322288" y="204732"/>
                </a:cubicBezTo>
                <a:cubicBezTo>
                  <a:pt x="293229" y="206053"/>
                  <a:pt x="293229" y="206053"/>
                  <a:pt x="293229" y="206053"/>
                </a:cubicBezTo>
                <a:cubicBezTo>
                  <a:pt x="290587" y="215299"/>
                  <a:pt x="286625" y="223224"/>
                  <a:pt x="282662" y="229828"/>
                </a:cubicBezTo>
                <a:cubicBezTo>
                  <a:pt x="302475" y="252283"/>
                  <a:pt x="302475" y="252283"/>
                  <a:pt x="302475" y="252283"/>
                </a:cubicBezTo>
                <a:cubicBezTo>
                  <a:pt x="305117" y="254924"/>
                  <a:pt x="307759" y="258887"/>
                  <a:pt x="307759" y="262850"/>
                </a:cubicBezTo>
                <a:cubicBezTo>
                  <a:pt x="307759" y="266812"/>
                  <a:pt x="305117" y="272096"/>
                  <a:pt x="302475" y="274737"/>
                </a:cubicBezTo>
                <a:cubicBezTo>
                  <a:pt x="274737" y="302475"/>
                  <a:pt x="274737" y="302475"/>
                  <a:pt x="274737" y="302475"/>
                </a:cubicBezTo>
                <a:cubicBezTo>
                  <a:pt x="268133" y="309079"/>
                  <a:pt x="257566" y="309079"/>
                  <a:pt x="250962" y="302475"/>
                </a:cubicBezTo>
                <a:cubicBezTo>
                  <a:pt x="229828" y="282662"/>
                  <a:pt x="229828" y="282662"/>
                  <a:pt x="229828" y="282662"/>
                </a:cubicBezTo>
                <a:cubicBezTo>
                  <a:pt x="223224" y="286625"/>
                  <a:pt x="215299" y="290587"/>
                  <a:pt x="206053" y="293229"/>
                </a:cubicBezTo>
                <a:cubicBezTo>
                  <a:pt x="204732" y="322288"/>
                  <a:pt x="204732" y="322288"/>
                  <a:pt x="204732" y="322288"/>
                </a:cubicBezTo>
                <a:cubicBezTo>
                  <a:pt x="204732" y="330213"/>
                  <a:pt x="198128" y="338138"/>
                  <a:pt x="188882" y="338138"/>
                </a:cubicBezTo>
                <a:cubicBezTo>
                  <a:pt x="149256" y="338138"/>
                  <a:pt x="149256" y="338138"/>
                  <a:pt x="149256" y="338138"/>
                </a:cubicBezTo>
                <a:cubicBezTo>
                  <a:pt x="140010" y="338138"/>
                  <a:pt x="133406" y="330213"/>
                  <a:pt x="133406" y="322288"/>
                </a:cubicBezTo>
                <a:cubicBezTo>
                  <a:pt x="132085" y="293229"/>
                  <a:pt x="132085" y="293229"/>
                  <a:pt x="132085" y="293229"/>
                </a:cubicBezTo>
                <a:cubicBezTo>
                  <a:pt x="122839" y="290587"/>
                  <a:pt x="114914" y="286625"/>
                  <a:pt x="108310" y="282662"/>
                </a:cubicBezTo>
                <a:cubicBezTo>
                  <a:pt x="85855" y="302475"/>
                  <a:pt x="85855" y="302475"/>
                  <a:pt x="85855" y="302475"/>
                </a:cubicBezTo>
                <a:cubicBezTo>
                  <a:pt x="80572" y="309079"/>
                  <a:pt x="70005" y="309079"/>
                  <a:pt x="63401" y="302475"/>
                </a:cubicBezTo>
                <a:cubicBezTo>
                  <a:pt x="35663" y="274737"/>
                  <a:pt x="35663" y="274737"/>
                  <a:pt x="35663" y="274737"/>
                </a:cubicBezTo>
                <a:cubicBezTo>
                  <a:pt x="29059" y="268133"/>
                  <a:pt x="29059" y="257566"/>
                  <a:pt x="35663" y="250962"/>
                </a:cubicBezTo>
                <a:cubicBezTo>
                  <a:pt x="55476" y="229828"/>
                  <a:pt x="55476" y="229828"/>
                  <a:pt x="55476" y="229828"/>
                </a:cubicBezTo>
                <a:cubicBezTo>
                  <a:pt x="51513" y="223224"/>
                  <a:pt x="47551" y="215299"/>
                  <a:pt x="44909" y="206053"/>
                </a:cubicBezTo>
                <a:cubicBezTo>
                  <a:pt x="15850" y="204732"/>
                  <a:pt x="15850" y="204732"/>
                  <a:pt x="15850" y="204732"/>
                </a:cubicBezTo>
                <a:cubicBezTo>
                  <a:pt x="7925" y="204732"/>
                  <a:pt x="0" y="198128"/>
                  <a:pt x="0" y="188882"/>
                </a:cubicBezTo>
                <a:cubicBezTo>
                  <a:pt x="0" y="149256"/>
                  <a:pt x="0" y="149256"/>
                  <a:pt x="0" y="149256"/>
                </a:cubicBezTo>
                <a:cubicBezTo>
                  <a:pt x="0" y="140010"/>
                  <a:pt x="7925" y="133406"/>
                  <a:pt x="15850" y="133406"/>
                </a:cubicBezTo>
                <a:cubicBezTo>
                  <a:pt x="44909" y="132085"/>
                  <a:pt x="44909" y="132085"/>
                  <a:pt x="44909" y="132085"/>
                </a:cubicBezTo>
                <a:cubicBezTo>
                  <a:pt x="47551" y="122839"/>
                  <a:pt x="51513" y="114914"/>
                  <a:pt x="55476" y="108310"/>
                </a:cubicBezTo>
                <a:cubicBezTo>
                  <a:pt x="35663" y="85855"/>
                  <a:pt x="35663" y="85855"/>
                  <a:pt x="35663" y="85855"/>
                </a:cubicBezTo>
                <a:cubicBezTo>
                  <a:pt x="33021" y="83214"/>
                  <a:pt x="30380" y="79251"/>
                  <a:pt x="30380" y="75289"/>
                </a:cubicBezTo>
                <a:cubicBezTo>
                  <a:pt x="30380" y="71326"/>
                  <a:pt x="33021" y="66043"/>
                  <a:pt x="35663" y="63401"/>
                </a:cubicBezTo>
                <a:cubicBezTo>
                  <a:pt x="63401" y="35663"/>
                  <a:pt x="63401" y="35663"/>
                  <a:pt x="63401" y="35663"/>
                </a:cubicBezTo>
                <a:cubicBezTo>
                  <a:pt x="70005" y="29059"/>
                  <a:pt x="80572" y="29059"/>
                  <a:pt x="87176" y="35663"/>
                </a:cubicBezTo>
                <a:cubicBezTo>
                  <a:pt x="108310" y="55476"/>
                  <a:pt x="108310" y="55476"/>
                  <a:pt x="108310" y="55476"/>
                </a:cubicBezTo>
                <a:cubicBezTo>
                  <a:pt x="114914" y="51513"/>
                  <a:pt x="122839" y="47551"/>
                  <a:pt x="132085" y="44909"/>
                </a:cubicBezTo>
                <a:cubicBezTo>
                  <a:pt x="133406" y="15850"/>
                  <a:pt x="133406" y="15850"/>
                  <a:pt x="133406" y="15850"/>
                </a:cubicBezTo>
                <a:cubicBezTo>
                  <a:pt x="133406" y="7925"/>
                  <a:pt x="140010" y="0"/>
                  <a:pt x="1492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1" name="组合 30"/>
          <p:cNvGrpSpPr/>
          <p:nvPr/>
        </p:nvGrpSpPr>
        <p:grpSpPr>
          <a:xfrm>
            <a:off x="1094119" y="2246313"/>
            <a:ext cx="3704265" cy="2171700"/>
            <a:chOff x="1094119" y="2246313"/>
            <a:chExt cx="3704265" cy="2171700"/>
          </a:xfrm>
        </p:grpSpPr>
        <p:sp>
          <p:nvSpPr>
            <p:cNvPr id="5" name="圆角矩形 4"/>
            <p:cNvSpPr/>
            <p:nvPr/>
          </p:nvSpPr>
          <p:spPr>
            <a:xfrm>
              <a:off x="1094119" y="2246313"/>
              <a:ext cx="3704265" cy="2171700"/>
            </a:xfrm>
            <a:prstGeom prst="roundRect">
              <a:avLst>
                <a:gd name="adj" fmla="val 11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629878" y="2246313"/>
              <a:ext cx="684700" cy="793223"/>
              <a:chOff x="1587014" y="2703513"/>
              <a:chExt cx="684700" cy="793223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1587014" y="2703513"/>
                <a:ext cx="684700" cy="793223"/>
              </a:xfrm>
              <a:custGeom>
                <a:avLst/>
                <a:gdLst>
                  <a:gd name="connsiteX0" fmla="*/ 0 w 942975"/>
                  <a:gd name="connsiteY0" fmla="*/ 0 h 1092434"/>
                  <a:gd name="connsiteX1" fmla="*/ 942975 w 942975"/>
                  <a:gd name="connsiteY1" fmla="*/ 0 h 1092434"/>
                  <a:gd name="connsiteX2" fmla="*/ 942975 w 942975"/>
                  <a:gd name="connsiteY2" fmla="*/ 1092434 h 1092434"/>
                  <a:gd name="connsiteX3" fmla="*/ 471487 w 942975"/>
                  <a:gd name="connsiteY3" fmla="*/ 739773 h 1092434"/>
                  <a:gd name="connsiteX4" fmla="*/ 0 w 942975"/>
                  <a:gd name="connsiteY4" fmla="*/ 1092433 h 109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5" h="1092434">
                    <a:moveTo>
                      <a:pt x="0" y="0"/>
                    </a:moveTo>
                    <a:lnTo>
                      <a:pt x="942975" y="0"/>
                    </a:lnTo>
                    <a:lnTo>
                      <a:pt x="942975" y="1092434"/>
                    </a:lnTo>
                    <a:lnTo>
                      <a:pt x="471487" y="739773"/>
                    </a:lnTo>
                    <a:lnTo>
                      <a:pt x="0" y="109243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7" name="椭圆 10"/>
              <p:cNvSpPr/>
              <p:nvPr/>
            </p:nvSpPr>
            <p:spPr>
              <a:xfrm>
                <a:off x="1802896" y="2830924"/>
                <a:ext cx="252935" cy="289850"/>
              </a:xfrm>
              <a:custGeom>
                <a:avLst/>
                <a:gdLst>
                  <a:gd name="connsiteX0" fmla="*/ 123825 w 293688"/>
                  <a:gd name="connsiteY0" fmla="*/ 284163 h 336550"/>
                  <a:gd name="connsiteX1" fmla="*/ 123825 w 293688"/>
                  <a:gd name="connsiteY1" fmla="*/ 312738 h 336550"/>
                  <a:gd name="connsiteX2" fmla="*/ 169863 w 293688"/>
                  <a:gd name="connsiteY2" fmla="*/ 312738 h 336550"/>
                  <a:gd name="connsiteX3" fmla="*/ 169863 w 293688"/>
                  <a:gd name="connsiteY3" fmla="*/ 284163 h 336550"/>
                  <a:gd name="connsiteX4" fmla="*/ 233363 w 293688"/>
                  <a:gd name="connsiteY4" fmla="*/ 58738 h 336550"/>
                  <a:gd name="connsiteX5" fmla="*/ 233363 w 293688"/>
                  <a:gd name="connsiteY5" fmla="*/ 97959 h 336550"/>
                  <a:gd name="connsiteX6" fmla="*/ 233363 w 293688"/>
                  <a:gd name="connsiteY6" fmla="*/ 103188 h 336550"/>
                  <a:gd name="connsiteX7" fmla="*/ 263526 w 293688"/>
                  <a:gd name="connsiteY7" fmla="*/ 74426 h 336550"/>
                  <a:gd name="connsiteX8" fmla="*/ 263526 w 293688"/>
                  <a:gd name="connsiteY8" fmla="*/ 58738 h 336550"/>
                  <a:gd name="connsiteX9" fmla="*/ 30163 w 293688"/>
                  <a:gd name="connsiteY9" fmla="*/ 58738 h 336550"/>
                  <a:gd name="connsiteX10" fmla="*/ 30163 w 293688"/>
                  <a:gd name="connsiteY10" fmla="*/ 74426 h 336550"/>
                  <a:gd name="connsiteX11" fmla="*/ 60326 w 293688"/>
                  <a:gd name="connsiteY11" fmla="*/ 103188 h 336550"/>
                  <a:gd name="connsiteX12" fmla="*/ 60326 w 293688"/>
                  <a:gd name="connsiteY12" fmla="*/ 97959 h 336550"/>
                  <a:gd name="connsiteX13" fmla="*/ 60326 w 293688"/>
                  <a:gd name="connsiteY13" fmla="*/ 58738 h 336550"/>
                  <a:gd name="connsiteX14" fmla="*/ 30163 w 293688"/>
                  <a:gd name="connsiteY14" fmla="*/ 58738 h 336550"/>
                  <a:gd name="connsiteX15" fmla="*/ 142753 w 293688"/>
                  <a:gd name="connsiteY15" fmla="*/ 46781 h 336550"/>
                  <a:gd name="connsiteX16" fmla="*/ 133521 w 293688"/>
                  <a:gd name="connsiteY16" fmla="*/ 67674 h 336550"/>
                  <a:gd name="connsiteX17" fmla="*/ 109782 w 293688"/>
                  <a:gd name="connsiteY17" fmla="*/ 70286 h 336550"/>
                  <a:gd name="connsiteX18" fmla="*/ 107144 w 293688"/>
                  <a:gd name="connsiteY18" fmla="*/ 78121 h 336550"/>
                  <a:gd name="connsiteX19" fmla="*/ 125608 w 293688"/>
                  <a:gd name="connsiteY19" fmla="*/ 93791 h 336550"/>
                  <a:gd name="connsiteX20" fmla="*/ 119014 w 293688"/>
                  <a:gd name="connsiteY20" fmla="*/ 115991 h 336550"/>
                  <a:gd name="connsiteX21" fmla="*/ 126927 w 293688"/>
                  <a:gd name="connsiteY21" fmla="*/ 121214 h 336550"/>
                  <a:gd name="connsiteX22" fmla="*/ 146710 w 293688"/>
                  <a:gd name="connsiteY22" fmla="*/ 109462 h 336550"/>
                  <a:gd name="connsiteX23" fmla="*/ 166493 w 293688"/>
                  <a:gd name="connsiteY23" fmla="*/ 121214 h 336550"/>
                  <a:gd name="connsiteX24" fmla="*/ 174406 w 293688"/>
                  <a:gd name="connsiteY24" fmla="*/ 115991 h 336550"/>
                  <a:gd name="connsiteX25" fmla="*/ 167811 w 293688"/>
                  <a:gd name="connsiteY25" fmla="*/ 93791 h 336550"/>
                  <a:gd name="connsiteX26" fmla="*/ 186275 w 293688"/>
                  <a:gd name="connsiteY26" fmla="*/ 78121 h 336550"/>
                  <a:gd name="connsiteX27" fmla="*/ 183638 w 293688"/>
                  <a:gd name="connsiteY27" fmla="*/ 70286 h 336550"/>
                  <a:gd name="connsiteX28" fmla="*/ 159898 w 293688"/>
                  <a:gd name="connsiteY28" fmla="*/ 67674 h 336550"/>
                  <a:gd name="connsiteX29" fmla="*/ 150666 w 293688"/>
                  <a:gd name="connsiteY29" fmla="*/ 46781 h 336550"/>
                  <a:gd name="connsiteX30" fmla="*/ 142753 w 293688"/>
                  <a:gd name="connsiteY30" fmla="*/ 46781 h 336550"/>
                  <a:gd name="connsiteX31" fmla="*/ 59531 w 293688"/>
                  <a:gd name="connsiteY31" fmla="*/ 0 h 336550"/>
                  <a:gd name="connsiteX32" fmla="*/ 234157 w 293688"/>
                  <a:gd name="connsiteY32" fmla="*/ 0 h 336550"/>
                  <a:gd name="connsiteX33" fmla="*/ 234157 w 293688"/>
                  <a:gd name="connsiteY33" fmla="*/ 27608 h 336550"/>
                  <a:gd name="connsiteX34" fmla="*/ 293688 w 293688"/>
                  <a:gd name="connsiteY34" fmla="*/ 27608 h 336550"/>
                  <a:gd name="connsiteX35" fmla="*/ 293688 w 293688"/>
                  <a:gd name="connsiteY35" fmla="*/ 73620 h 336550"/>
                  <a:gd name="connsiteX36" fmla="*/ 234157 w 293688"/>
                  <a:gd name="connsiteY36" fmla="*/ 132780 h 336550"/>
                  <a:gd name="connsiteX37" fmla="*/ 226219 w 293688"/>
                  <a:gd name="connsiteY37" fmla="*/ 132780 h 336550"/>
                  <a:gd name="connsiteX38" fmla="*/ 190500 w 293688"/>
                  <a:gd name="connsiteY38" fmla="*/ 170904 h 336550"/>
                  <a:gd name="connsiteX39" fmla="*/ 165365 w 293688"/>
                  <a:gd name="connsiteY39" fmla="*/ 216917 h 336550"/>
                  <a:gd name="connsiteX40" fmla="*/ 165365 w 293688"/>
                  <a:gd name="connsiteY40" fmla="*/ 253727 h 336550"/>
                  <a:gd name="connsiteX41" fmla="*/ 186531 w 293688"/>
                  <a:gd name="connsiteY41" fmla="*/ 253727 h 336550"/>
                  <a:gd name="connsiteX42" fmla="*/ 198438 w 293688"/>
                  <a:gd name="connsiteY42" fmla="*/ 265559 h 336550"/>
                  <a:gd name="connsiteX43" fmla="*/ 198438 w 293688"/>
                  <a:gd name="connsiteY43" fmla="*/ 281335 h 336550"/>
                  <a:gd name="connsiteX44" fmla="*/ 216959 w 293688"/>
                  <a:gd name="connsiteY44" fmla="*/ 281335 h 336550"/>
                  <a:gd name="connsiteX45" fmla="*/ 216959 w 293688"/>
                  <a:gd name="connsiteY45" fmla="*/ 336550 h 336550"/>
                  <a:gd name="connsiteX46" fmla="*/ 76729 w 293688"/>
                  <a:gd name="connsiteY46" fmla="*/ 336550 h 336550"/>
                  <a:gd name="connsiteX47" fmla="*/ 76729 w 293688"/>
                  <a:gd name="connsiteY47" fmla="*/ 281335 h 336550"/>
                  <a:gd name="connsiteX48" fmla="*/ 95250 w 293688"/>
                  <a:gd name="connsiteY48" fmla="*/ 281335 h 336550"/>
                  <a:gd name="connsiteX49" fmla="*/ 95250 w 293688"/>
                  <a:gd name="connsiteY49" fmla="*/ 265559 h 336550"/>
                  <a:gd name="connsiteX50" fmla="*/ 107156 w 293688"/>
                  <a:gd name="connsiteY50" fmla="*/ 253727 h 336550"/>
                  <a:gd name="connsiteX51" fmla="*/ 128323 w 293688"/>
                  <a:gd name="connsiteY51" fmla="*/ 253727 h 336550"/>
                  <a:gd name="connsiteX52" fmla="*/ 128323 w 293688"/>
                  <a:gd name="connsiteY52" fmla="*/ 216917 h 336550"/>
                  <a:gd name="connsiteX53" fmla="*/ 103188 w 293688"/>
                  <a:gd name="connsiteY53" fmla="*/ 170904 h 336550"/>
                  <a:gd name="connsiteX54" fmla="*/ 67469 w 293688"/>
                  <a:gd name="connsiteY54" fmla="*/ 132780 h 336550"/>
                  <a:gd name="connsiteX55" fmla="*/ 59531 w 293688"/>
                  <a:gd name="connsiteY55" fmla="*/ 132780 h 336550"/>
                  <a:gd name="connsiteX56" fmla="*/ 0 w 293688"/>
                  <a:gd name="connsiteY56" fmla="*/ 73620 h 336550"/>
                  <a:gd name="connsiteX57" fmla="*/ 0 w 293688"/>
                  <a:gd name="connsiteY57" fmla="*/ 27608 h 336550"/>
                  <a:gd name="connsiteX58" fmla="*/ 59531 w 293688"/>
                  <a:gd name="connsiteY58" fmla="*/ 27608 h 336550"/>
                  <a:gd name="connsiteX59" fmla="*/ 59531 w 293688"/>
                  <a:gd name="connsiteY5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3688" h="336550">
                    <a:moveTo>
                      <a:pt x="123825" y="284163"/>
                    </a:moveTo>
                    <a:lnTo>
                      <a:pt x="123825" y="312738"/>
                    </a:lnTo>
                    <a:lnTo>
                      <a:pt x="169863" y="312738"/>
                    </a:lnTo>
                    <a:lnTo>
                      <a:pt x="169863" y="284163"/>
                    </a:lnTo>
                    <a:close/>
                    <a:moveTo>
                      <a:pt x="233363" y="58738"/>
                    </a:moveTo>
                    <a:cubicBezTo>
                      <a:pt x="233363" y="58738"/>
                      <a:pt x="233363" y="58738"/>
                      <a:pt x="233363" y="97959"/>
                    </a:cubicBezTo>
                    <a:cubicBezTo>
                      <a:pt x="233363" y="99266"/>
                      <a:pt x="233363" y="101881"/>
                      <a:pt x="233363" y="103188"/>
                    </a:cubicBezTo>
                    <a:cubicBezTo>
                      <a:pt x="249816" y="103188"/>
                      <a:pt x="263526" y="90114"/>
                      <a:pt x="263526" y="74426"/>
                    </a:cubicBezTo>
                    <a:cubicBezTo>
                      <a:pt x="263526" y="74426"/>
                      <a:pt x="263526" y="74426"/>
                      <a:pt x="263526" y="58738"/>
                    </a:cubicBezTo>
                    <a:close/>
                    <a:moveTo>
                      <a:pt x="30163" y="58738"/>
                    </a:moveTo>
                    <a:cubicBezTo>
                      <a:pt x="30163" y="58738"/>
                      <a:pt x="30163" y="58738"/>
                      <a:pt x="30163" y="74426"/>
                    </a:cubicBezTo>
                    <a:cubicBezTo>
                      <a:pt x="30163" y="90114"/>
                      <a:pt x="43873" y="103188"/>
                      <a:pt x="60326" y="103188"/>
                    </a:cubicBezTo>
                    <a:cubicBezTo>
                      <a:pt x="60326" y="101881"/>
                      <a:pt x="60326" y="99266"/>
                      <a:pt x="60326" y="97959"/>
                    </a:cubicBezTo>
                    <a:cubicBezTo>
                      <a:pt x="60326" y="97959"/>
                      <a:pt x="60326" y="97959"/>
                      <a:pt x="60326" y="58738"/>
                    </a:cubicBezTo>
                    <a:cubicBezTo>
                      <a:pt x="60326" y="58738"/>
                      <a:pt x="60326" y="58738"/>
                      <a:pt x="30163" y="58738"/>
                    </a:cubicBezTo>
                    <a:close/>
                    <a:moveTo>
                      <a:pt x="142753" y="46781"/>
                    </a:moveTo>
                    <a:cubicBezTo>
                      <a:pt x="142753" y="46781"/>
                      <a:pt x="142753" y="46781"/>
                      <a:pt x="133521" y="67674"/>
                    </a:cubicBezTo>
                    <a:cubicBezTo>
                      <a:pt x="133521" y="67674"/>
                      <a:pt x="133521" y="67674"/>
                      <a:pt x="109782" y="70286"/>
                    </a:cubicBezTo>
                    <a:cubicBezTo>
                      <a:pt x="105826" y="70286"/>
                      <a:pt x="103188" y="75509"/>
                      <a:pt x="107144" y="78121"/>
                    </a:cubicBezTo>
                    <a:cubicBezTo>
                      <a:pt x="107144" y="78121"/>
                      <a:pt x="107144" y="78121"/>
                      <a:pt x="125608" y="93791"/>
                    </a:cubicBezTo>
                    <a:cubicBezTo>
                      <a:pt x="125608" y="93791"/>
                      <a:pt x="125608" y="93791"/>
                      <a:pt x="119014" y="115991"/>
                    </a:cubicBezTo>
                    <a:cubicBezTo>
                      <a:pt x="119014" y="119908"/>
                      <a:pt x="122971" y="123826"/>
                      <a:pt x="126927" y="121214"/>
                    </a:cubicBezTo>
                    <a:cubicBezTo>
                      <a:pt x="126927" y="121214"/>
                      <a:pt x="126927" y="121214"/>
                      <a:pt x="146710" y="109462"/>
                    </a:cubicBezTo>
                    <a:cubicBezTo>
                      <a:pt x="146710" y="109462"/>
                      <a:pt x="146710" y="109462"/>
                      <a:pt x="166493" y="121214"/>
                    </a:cubicBezTo>
                    <a:cubicBezTo>
                      <a:pt x="170449" y="123826"/>
                      <a:pt x="174406" y="119908"/>
                      <a:pt x="174406" y="115991"/>
                    </a:cubicBezTo>
                    <a:cubicBezTo>
                      <a:pt x="174406" y="115991"/>
                      <a:pt x="174406" y="115991"/>
                      <a:pt x="167811" y="93791"/>
                    </a:cubicBezTo>
                    <a:cubicBezTo>
                      <a:pt x="167811" y="93791"/>
                      <a:pt x="167811" y="93791"/>
                      <a:pt x="186275" y="78121"/>
                    </a:cubicBezTo>
                    <a:cubicBezTo>
                      <a:pt x="188913" y="75509"/>
                      <a:pt x="187594" y="70286"/>
                      <a:pt x="183638" y="70286"/>
                    </a:cubicBezTo>
                    <a:cubicBezTo>
                      <a:pt x="183638" y="70286"/>
                      <a:pt x="183638" y="70286"/>
                      <a:pt x="159898" y="67674"/>
                    </a:cubicBezTo>
                    <a:cubicBezTo>
                      <a:pt x="159898" y="67674"/>
                      <a:pt x="159898" y="67674"/>
                      <a:pt x="150666" y="46781"/>
                    </a:cubicBezTo>
                    <a:cubicBezTo>
                      <a:pt x="149348" y="42863"/>
                      <a:pt x="144072" y="42863"/>
                      <a:pt x="142753" y="46781"/>
                    </a:cubicBezTo>
                    <a:close/>
                    <a:moveTo>
                      <a:pt x="59531" y="0"/>
                    </a:moveTo>
                    <a:cubicBezTo>
                      <a:pt x="59531" y="0"/>
                      <a:pt x="59531" y="0"/>
                      <a:pt x="234157" y="0"/>
                    </a:cubicBezTo>
                    <a:lnTo>
                      <a:pt x="234157" y="27608"/>
                    </a:lnTo>
                    <a:cubicBezTo>
                      <a:pt x="234157" y="27608"/>
                      <a:pt x="234157" y="27608"/>
                      <a:pt x="293688" y="27608"/>
                    </a:cubicBezTo>
                    <a:cubicBezTo>
                      <a:pt x="293688" y="27608"/>
                      <a:pt x="293688" y="27608"/>
                      <a:pt x="293688" y="73620"/>
                    </a:cubicBezTo>
                    <a:cubicBezTo>
                      <a:pt x="293688" y="106487"/>
                      <a:pt x="267230" y="132780"/>
                      <a:pt x="234157" y="132780"/>
                    </a:cubicBezTo>
                    <a:cubicBezTo>
                      <a:pt x="234157" y="132780"/>
                      <a:pt x="234157" y="132780"/>
                      <a:pt x="226219" y="132780"/>
                    </a:cubicBezTo>
                    <a:cubicBezTo>
                      <a:pt x="218282" y="148555"/>
                      <a:pt x="206375" y="163016"/>
                      <a:pt x="190500" y="170904"/>
                    </a:cubicBezTo>
                    <a:cubicBezTo>
                      <a:pt x="174625" y="181421"/>
                      <a:pt x="165365" y="198512"/>
                      <a:pt x="165365" y="216917"/>
                    </a:cubicBezTo>
                    <a:cubicBezTo>
                      <a:pt x="165365" y="216917"/>
                      <a:pt x="165365" y="216917"/>
                      <a:pt x="165365" y="253727"/>
                    </a:cubicBezTo>
                    <a:cubicBezTo>
                      <a:pt x="165365" y="253727"/>
                      <a:pt x="165365" y="253727"/>
                      <a:pt x="186531" y="253727"/>
                    </a:cubicBezTo>
                    <a:cubicBezTo>
                      <a:pt x="193146" y="253727"/>
                      <a:pt x="198438" y="258986"/>
                      <a:pt x="198438" y="265559"/>
                    </a:cubicBezTo>
                    <a:cubicBezTo>
                      <a:pt x="198438" y="265559"/>
                      <a:pt x="198438" y="265559"/>
                      <a:pt x="198438" y="281335"/>
                    </a:cubicBezTo>
                    <a:cubicBezTo>
                      <a:pt x="198438" y="281335"/>
                      <a:pt x="198438" y="281335"/>
                      <a:pt x="216959" y="281335"/>
                    </a:cubicBezTo>
                    <a:cubicBezTo>
                      <a:pt x="216959" y="281335"/>
                      <a:pt x="216959" y="281335"/>
                      <a:pt x="216959" y="336550"/>
                    </a:cubicBezTo>
                    <a:cubicBezTo>
                      <a:pt x="216959" y="336550"/>
                      <a:pt x="216959" y="336550"/>
                      <a:pt x="76729" y="336550"/>
                    </a:cubicBezTo>
                    <a:cubicBezTo>
                      <a:pt x="76729" y="336550"/>
                      <a:pt x="76729" y="336550"/>
                      <a:pt x="76729" y="281335"/>
                    </a:cubicBezTo>
                    <a:cubicBezTo>
                      <a:pt x="76729" y="281335"/>
                      <a:pt x="76729" y="281335"/>
                      <a:pt x="95250" y="281335"/>
                    </a:cubicBezTo>
                    <a:cubicBezTo>
                      <a:pt x="95250" y="281335"/>
                      <a:pt x="95250" y="281335"/>
                      <a:pt x="95250" y="265559"/>
                    </a:cubicBezTo>
                    <a:cubicBezTo>
                      <a:pt x="95250" y="258986"/>
                      <a:pt x="100542" y="253727"/>
                      <a:pt x="107156" y="253727"/>
                    </a:cubicBezTo>
                    <a:cubicBezTo>
                      <a:pt x="107156" y="253727"/>
                      <a:pt x="107156" y="253727"/>
                      <a:pt x="128323" y="253727"/>
                    </a:cubicBezTo>
                    <a:cubicBezTo>
                      <a:pt x="128323" y="253727"/>
                      <a:pt x="128323" y="253727"/>
                      <a:pt x="128323" y="216917"/>
                    </a:cubicBezTo>
                    <a:cubicBezTo>
                      <a:pt x="128323" y="198512"/>
                      <a:pt x="119063" y="181421"/>
                      <a:pt x="103188" y="170904"/>
                    </a:cubicBezTo>
                    <a:cubicBezTo>
                      <a:pt x="87313" y="163016"/>
                      <a:pt x="75406" y="148555"/>
                      <a:pt x="67469" y="132780"/>
                    </a:cubicBezTo>
                    <a:cubicBezTo>
                      <a:pt x="67469" y="132780"/>
                      <a:pt x="67469" y="132780"/>
                      <a:pt x="59531" y="132780"/>
                    </a:cubicBezTo>
                    <a:cubicBezTo>
                      <a:pt x="26458" y="132780"/>
                      <a:pt x="0" y="106487"/>
                      <a:pt x="0" y="73620"/>
                    </a:cubicBezTo>
                    <a:cubicBezTo>
                      <a:pt x="0" y="73620"/>
                      <a:pt x="0" y="73620"/>
                      <a:pt x="0" y="27608"/>
                    </a:cubicBezTo>
                    <a:cubicBezTo>
                      <a:pt x="0" y="27608"/>
                      <a:pt x="0" y="27608"/>
                      <a:pt x="59531" y="27608"/>
                    </a:cubicBezTo>
                    <a:cubicBezTo>
                      <a:pt x="59531" y="27608"/>
                      <a:pt x="59531" y="27608"/>
                      <a:pt x="595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235204" y="3141373"/>
              <a:ext cx="3409366" cy="995766"/>
              <a:chOff x="7483989" y="3346151"/>
              <a:chExt cx="3409366" cy="99576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7483989" y="3732519"/>
                <a:ext cx="3409366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483989" y="3346151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tr-TR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OPTION HERE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409194" y="2246313"/>
            <a:ext cx="3704265" cy="2171700"/>
            <a:chOff x="7409194" y="2246313"/>
            <a:chExt cx="3704265" cy="2171700"/>
          </a:xfrm>
        </p:grpSpPr>
        <p:sp>
          <p:nvSpPr>
            <p:cNvPr id="6" name="圆角矩形 5"/>
            <p:cNvSpPr/>
            <p:nvPr/>
          </p:nvSpPr>
          <p:spPr>
            <a:xfrm>
              <a:off x="7409194" y="2246313"/>
              <a:ext cx="3704265" cy="2171700"/>
            </a:xfrm>
            <a:prstGeom prst="roundRect">
              <a:avLst>
                <a:gd name="adj" fmla="val 1206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9902341" y="2246313"/>
              <a:ext cx="684700" cy="793223"/>
              <a:chOff x="1587014" y="2703513"/>
              <a:chExt cx="684700" cy="793223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1587014" y="2703513"/>
                <a:ext cx="684700" cy="793223"/>
              </a:xfrm>
              <a:custGeom>
                <a:avLst/>
                <a:gdLst>
                  <a:gd name="connsiteX0" fmla="*/ 0 w 942975"/>
                  <a:gd name="connsiteY0" fmla="*/ 0 h 1092434"/>
                  <a:gd name="connsiteX1" fmla="*/ 942975 w 942975"/>
                  <a:gd name="connsiteY1" fmla="*/ 0 h 1092434"/>
                  <a:gd name="connsiteX2" fmla="*/ 942975 w 942975"/>
                  <a:gd name="connsiteY2" fmla="*/ 1092434 h 1092434"/>
                  <a:gd name="connsiteX3" fmla="*/ 471487 w 942975"/>
                  <a:gd name="connsiteY3" fmla="*/ 739773 h 1092434"/>
                  <a:gd name="connsiteX4" fmla="*/ 0 w 942975"/>
                  <a:gd name="connsiteY4" fmla="*/ 1092433 h 109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2975" h="1092434">
                    <a:moveTo>
                      <a:pt x="0" y="0"/>
                    </a:moveTo>
                    <a:lnTo>
                      <a:pt x="942975" y="0"/>
                    </a:lnTo>
                    <a:lnTo>
                      <a:pt x="942975" y="1092434"/>
                    </a:lnTo>
                    <a:lnTo>
                      <a:pt x="471487" y="739773"/>
                    </a:lnTo>
                    <a:lnTo>
                      <a:pt x="0" y="109243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0" name="椭圆 14"/>
              <p:cNvSpPr/>
              <p:nvPr/>
            </p:nvSpPr>
            <p:spPr>
              <a:xfrm>
                <a:off x="1802896" y="2830924"/>
                <a:ext cx="252935" cy="289850"/>
              </a:xfrm>
              <a:custGeom>
                <a:avLst/>
                <a:gdLst>
                  <a:gd name="connsiteX0" fmla="*/ 123825 w 293688"/>
                  <a:gd name="connsiteY0" fmla="*/ 284163 h 336550"/>
                  <a:gd name="connsiteX1" fmla="*/ 123825 w 293688"/>
                  <a:gd name="connsiteY1" fmla="*/ 312738 h 336550"/>
                  <a:gd name="connsiteX2" fmla="*/ 169863 w 293688"/>
                  <a:gd name="connsiteY2" fmla="*/ 312738 h 336550"/>
                  <a:gd name="connsiteX3" fmla="*/ 169863 w 293688"/>
                  <a:gd name="connsiteY3" fmla="*/ 284163 h 336550"/>
                  <a:gd name="connsiteX4" fmla="*/ 233363 w 293688"/>
                  <a:gd name="connsiteY4" fmla="*/ 58738 h 336550"/>
                  <a:gd name="connsiteX5" fmla="*/ 233363 w 293688"/>
                  <a:gd name="connsiteY5" fmla="*/ 97959 h 336550"/>
                  <a:gd name="connsiteX6" fmla="*/ 233363 w 293688"/>
                  <a:gd name="connsiteY6" fmla="*/ 103188 h 336550"/>
                  <a:gd name="connsiteX7" fmla="*/ 263526 w 293688"/>
                  <a:gd name="connsiteY7" fmla="*/ 74426 h 336550"/>
                  <a:gd name="connsiteX8" fmla="*/ 263526 w 293688"/>
                  <a:gd name="connsiteY8" fmla="*/ 58738 h 336550"/>
                  <a:gd name="connsiteX9" fmla="*/ 30163 w 293688"/>
                  <a:gd name="connsiteY9" fmla="*/ 58738 h 336550"/>
                  <a:gd name="connsiteX10" fmla="*/ 30163 w 293688"/>
                  <a:gd name="connsiteY10" fmla="*/ 74426 h 336550"/>
                  <a:gd name="connsiteX11" fmla="*/ 60326 w 293688"/>
                  <a:gd name="connsiteY11" fmla="*/ 103188 h 336550"/>
                  <a:gd name="connsiteX12" fmla="*/ 60326 w 293688"/>
                  <a:gd name="connsiteY12" fmla="*/ 97959 h 336550"/>
                  <a:gd name="connsiteX13" fmla="*/ 60326 w 293688"/>
                  <a:gd name="connsiteY13" fmla="*/ 58738 h 336550"/>
                  <a:gd name="connsiteX14" fmla="*/ 30163 w 293688"/>
                  <a:gd name="connsiteY14" fmla="*/ 58738 h 336550"/>
                  <a:gd name="connsiteX15" fmla="*/ 142753 w 293688"/>
                  <a:gd name="connsiteY15" fmla="*/ 46781 h 336550"/>
                  <a:gd name="connsiteX16" fmla="*/ 133521 w 293688"/>
                  <a:gd name="connsiteY16" fmla="*/ 67674 h 336550"/>
                  <a:gd name="connsiteX17" fmla="*/ 109782 w 293688"/>
                  <a:gd name="connsiteY17" fmla="*/ 70286 h 336550"/>
                  <a:gd name="connsiteX18" fmla="*/ 107144 w 293688"/>
                  <a:gd name="connsiteY18" fmla="*/ 78121 h 336550"/>
                  <a:gd name="connsiteX19" fmla="*/ 125608 w 293688"/>
                  <a:gd name="connsiteY19" fmla="*/ 93791 h 336550"/>
                  <a:gd name="connsiteX20" fmla="*/ 119014 w 293688"/>
                  <a:gd name="connsiteY20" fmla="*/ 115991 h 336550"/>
                  <a:gd name="connsiteX21" fmla="*/ 126927 w 293688"/>
                  <a:gd name="connsiteY21" fmla="*/ 121214 h 336550"/>
                  <a:gd name="connsiteX22" fmla="*/ 146710 w 293688"/>
                  <a:gd name="connsiteY22" fmla="*/ 109462 h 336550"/>
                  <a:gd name="connsiteX23" fmla="*/ 166493 w 293688"/>
                  <a:gd name="connsiteY23" fmla="*/ 121214 h 336550"/>
                  <a:gd name="connsiteX24" fmla="*/ 174406 w 293688"/>
                  <a:gd name="connsiteY24" fmla="*/ 115991 h 336550"/>
                  <a:gd name="connsiteX25" fmla="*/ 167811 w 293688"/>
                  <a:gd name="connsiteY25" fmla="*/ 93791 h 336550"/>
                  <a:gd name="connsiteX26" fmla="*/ 186275 w 293688"/>
                  <a:gd name="connsiteY26" fmla="*/ 78121 h 336550"/>
                  <a:gd name="connsiteX27" fmla="*/ 183638 w 293688"/>
                  <a:gd name="connsiteY27" fmla="*/ 70286 h 336550"/>
                  <a:gd name="connsiteX28" fmla="*/ 159898 w 293688"/>
                  <a:gd name="connsiteY28" fmla="*/ 67674 h 336550"/>
                  <a:gd name="connsiteX29" fmla="*/ 150666 w 293688"/>
                  <a:gd name="connsiteY29" fmla="*/ 46781 h 336550"/>
                  <a:gd name="connsiteX30" fmla="*/ 142753 w 293688"/>
                  <a:gd name="connsiteY30" fmla="*/ 46781 h 336550"/>
                  <a:gd name="connsiteX31" fmla="*/ 59531 w 293688"/>
                  <a:gd name="connsiteY31" fmla="*/ 0 h 336550"/>
                  <a:gd name="connsiteX32" fmla="*/ 234157 w 293688"/>
                  <a:gd name="connsiteY32" fmla="*/ 0 h 336550"/>
                  <a:gd name="connsiteX33" fmla="*/ 234157 w 293688"/>
                  <a:gd name="connsiteY33" fmla="*/ 27608 h 336550"/>
                  <a:gd name="connsiteX34" fmla="*/ 293688 w 293688"/>
                  <a:gd name="connsiteY34" fmla="*/ 27608 h 336550"/>
                  <a:gd name="connsiteX35" fmla="*/ 293688 w 293688"/>
                  <a:gd name="connsiteY35" fmla="*/ 73620 h 336550"/>
                  <a:gd name="connsiteX36" fmla="*/ 234157 w 293688"/>
                  <a:gd name="connsiteY36" fmla="*/ 132780 h 336550"/>
                  <a:gd name="connsiteX37" fmla="*/ 226219 w 293688"/>
                  <a:gd name="connsiteY37" fmla="*/ 132780 h 336550"/>
                  <a:gd name="connsiteX38" fmla="*/ 190500 w 293688"/>
                  <a:gd name="connsiteY38" fmla="*/ 170904 h 336550"/>
                  <a:gd name="connsiteX39" fmla="*/ 165365 w 293688"/>
                  <a:gd name="connsiteY39" fmla="*/ 216917 h 336550"/>
                  <a:gd name="connsiteX40" fmla="*/ 165365 w 293688"/>
                  <a:gd name="connsiteY40" fmla="*/ 253727 h 336550"/>
                  <a:gd name="connsiteX41" fmla="*/ 186531 w 293688"/>
                  <a:gd name="connsiteY41" fmla="*/ 253727 h 336550"/>
                  <a:gd name="connsiteX42" fmla="*/ 198438 w 293688"/>
                  <a:gd name="connsiteY42" fmla="*/ 265559 h 336550"/>
                  <a:gd name="connsiteX43" fmla="*/ 198438 w 293688"/>
                  <a:gd name="connsiteY43" fmla="*/ 281335 h 336550"/>
                  <a:gd name="connsiteX44" fmla="*/ 216959 w 293688"/>
                  <a:gd name="connsiteY44" fmla="*/ 281335 h 336550"/>
                  <a:gd name="connsiteX45" fmla="*/ 216959 w 293688"/>
                  <a:gd name="connsiteY45" fmla="*/ 336550 h 336550"/>
                  <a:gd name="connsiteX46" fmla="*/ 76729 w 293688"/>
                  <a:gd name="connsiteY46" fmla="*/ 336550 h 336550"/>
                  <a:gd name="connsiteX47" fmla="*/ 76729 w 293688"/>
                  <a:gd name="connsiteY47" fmla="*/ 281335 h 336550"/>
                  <a:gd name="connsiteX48" fmla="*/ 95250 w 293688"/>
                  <a:gd name="connsiteY48" fmla="*/ 281335 h 336550"/>
                  <a:gd name="connsiteX49" fmla="*/ 95250 w 293688"/>
                  <a:gd name="connsiteY49" fmla="*/ 265559 h 336550"/>
                  <a:gd name="connsiteX50" fmla="*/ 107156 w 293688"/>
                  <a:gd name="connsiteY50" fmla="*/ 253727 h 336550"/>
                  <a:gd name="connsiteX51" fmla="*/ 128323 w 293688"/>
                  <a:gd name="connsiteY51" fmla="*/ 253727 h 336550"/>
                  <a:gd name="connsiteX52" fmla="*/ 128323 w 293688"/>
                  <a:gd name="connsiteY52" fmla="*/ 216917 h 336550"/>
                  <a:gd name="connsiteX53" fmla="*/ 103188 w 293688"/>
                  <a:gd name="connsiteY53" fmla="*/ 170904 h 336550"/>
                  <a:gd name="connsiteX54" fmla="*/ 67469 w 293688"/>
                  <a:gd name="connsiteY54" fmla="*/ 132780 h 336550"/>
                  <a:gd name="connsiteX55" fmla="*/ 59531 w 293688"/>
                  <a:gd name="connsiteY55" fmla="*/ 132780 h 336550"/>
                  <a:gd name="connsiteX56" fmla="*/ 0 w 293688"/>
                  <a:gd name="connsiteY56" fmla="*/ 73620 h 336550"/>
                  <a:gd name="connsiteX57" fmla="*/ 0 w 293688"/>
                  <a:gd name="connsiteY57" fmla="*/ 27608 h 336550"/>
                  <a:gd name="connsiteX58" fmla="*/ 59531 w 293688"/>
                  <a:gd name="connsiteY58" fmla="*/ 27608 h 336550"/>
                  <a:gd name="connsiteX59" fmla="*/ 59531 w 293688"/>
                  <a:gd name="connsiteY5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3688" h="336550">
                    <a:moveTo>
                      <a:pt x="123825" y="284163"/>
                    </a:moveTo>
                    <a:lnTo>
                      <a:pt x="123825" y="312738"/>
                    </a:lnTo>
                    <a:lnTo>
                      <a:pt x="169863" y="312738"/>
                    </a:lnTo>
                    <a:lnTo>
                      <a:pt x="169863" y="284163"/>
                    </a:lnTo>
                    <a:close/>
                    <a:moveTo>
                      <a:pt x="233363" y="58738"/>
                    </a:moveTo>
                    <a:cubicBezTo>
                      <a:pt x="233363" y="58738"/>
                      <a:pt x="233363" y="58738"/>
                      <a:pt x="233363" y="97959"/>
                    </a:cubicBezTo>
                    <a:cubicBezTo>
                      <a:pt x="233363" y="99266"/>
                      <a:pt x="233363" y="101881"/>
                      <a:pt x="233363" y="103188"/>
                    </a:cubicBezTo>
                    <a:cubicBezTo>
                      <a:pt x="249816" y="103188"/>
                      <a:pt x="263526" y="90114"/>
                      <a:pt x="263526" y="74426"/>
                    </a:cubicBezTo>
                    <a:cubicBezTo>
                      <a:pt x="263526" y="74426"/>
                      <a:pt x="263526" y="74426"/>
                      <a:pt x="263526" y="58738"/>
                    </a:cubicBezTo>
                    <a:close/>
                    <a:moveTo>
                      <a:pt x="30163" y="58738"/>
                    </a:moveTo>
                    <a:cubicBezTo>
                      <a:pt x="30163" y="58738"/>
                      <a:pt x="30163" y="58738"/>
                      <a:pt x="30163" y="74426"/>
                    </a:cubicBezTo>
                    <a:cubicBezTo>
                      <a:pt x="30163" y="90114"/>
                      <a:pt x="43873" y="103188"/>
                      <a:pt x="60326" y="103188"/>
                    </a:cubicBezTo>
                    <a:cubicBezTo>
                      <a:pt x="60326" y="101881"/>
                      <a:pt x="60326" y="99266"/>
                      <a:pt x="60326" y="97959"/>
                    </a:cubicBezTo>
                    <a:cubicBezTo>
                      <a:pt x="60326" y="97959"/>
                      <a:pt x="60326" y="97959"/>
                      <a:pt x="60326" y="58738"/>
                    </a:cubicBezTo>
                    <a:cubicBezTo>
                      <a:pt x="60326" y="58738"/>
                      <a:pt x="60326" y="58738"/>
                      <a:pt x="30163" y="58738"/>
                    </a:cubicBezTo>
                    <a:close/>
                    <a:moveTo>
                      <a:pt x="142753" y="46781"/>
                    </a:moveTo>
                    <a:cubicBezTo>
                      <a:pt x="142753" y="46781"/>
                      <a:pt x="142753" y="46781"/>
                      <a:pt x="133521" y="67674"/>
                    </a:cubicBezTo>
                    <a:cubicBezTo>
                      <a:pt x="133521" y="67674"/>
                      <a:pt x="133521" y="67674"/>
                      <a:pt x="109782" y="70286"/>
                    </a:cubicBezTo>
                    <a:cubicBezTo>
                      <a:pt x="105826" y="70286"/>
                      <a:pt x="103188" y="75509"/>
                      <a:pt x="107144" y="78121"/>
                    </a:cubicBezTo>
                    <a:cubicBezTo>
                      <a:pt x="107144" y="78121"/>
                      <a:pt x="107144" y="78121"/>
                      <a:pt x="125608" y="93791"/>
                    </a:cubicBezTo>
                    <a:cubicBezTo>
                      <a:pt x="125608" y="93791"/>
                      <a:pt x="125608" y="93791"/>
                      <a:pt x="119014" y="115991"/>
                    </a:cubicBezTo>
                    <a:cubicBezTo>
                      <a:pt x="119014" y="119908"/>
                      <a:pt x="122971" y="123826"/>
                      <a:pt x="126927" y="121214"/>
                    </a:cubicBezTo>
                    <a:cubicBezTo>
                      <a:pt x="126927" y="121214"/>
                      <a:pt x="126927" y="121214"/>
                      <a:pt x="146710" y="109462"/>
                    </a:cubicBezTo>
                    <a:cubicBezTo>
                      <a:pt x="146710" y="109462"/>
                      <a:pt x="146710" y="109462"/>
                      <a:pt x="166493" y="121214"/>
                    </a:cubicBezTo>
                    <a:cubicBezTo>
                      <a:pt x="170449" y="123826"/>
                      <a:pt x="174406" y="119908"/>
                      <a:pt x="174406" y="115991"/>
                    </a:cubicBezTo>
                    <a:cubicBezTo>
                      <a:pt x="174406" y="115991"/>
                      <a:pt x="174406" y="115991"/>
                      <a:pt x="167811" y="93791"/>
                    </a:cubicBezTo>
                    <a:cubicBezTo>
                      <a:pt x="167811" y="93791"/>
                      <a:pt x="167811" y="93791"/>
                      <a:pt x="186275" y="78121"/>
                    </a:cubicBezTo>
                    <a:cubicBezTo>
                      <a:pt x="188913" y="75509"/>
                      <a:pt x="187594" y="70286"/>
                      <a:pt x="183638" y="70286"/>
                    </a:cubicBezTo>
                    <a:cubicBezTo>
                      <a:pt x="183638" y="70286"/>
                      <a:pt x="183638" y="70286"/>
                      <a:pt x="159898" y="67674"/>
                    </a:cubicBezTo>
                    <a:cubicBezTo>
                      <a:pt x="159898" y="67674"/>
                      <a:pt x="159898" y="67674"/>
                      <a:pt x="150666" y="46781"/>
                    </a:cubicBezTo>
                    <a:cubicBezTo>
                      <a:pt x="149348" y="42863"/>
                      <a:pt x="144072" y="42863"/>
                      <a:pt x="142753" y="46781"/>
                    </a:cubicBezTo>
                    <a:close/>
                    <a:moveTo>
                      <a:pt x="59531" y="0"/>
                    </a:moveTo>
                    <a:cubicBezTo>
                      <a:pt x="59531" y="0"/>
                      <a:pt x="59531" y="0"/>
                      <a:pt x="234157" y="0"/>
                    </a:cubicBezTo>
                    <a:lnTo>
                      <a:pt x="234157" y="27608"/>
                    </a:lnTo>
                    <a:cubicBezTo>
                      <a:pt x="234157" y="27608"/>
                      <a:pt x="234157" y="27608"/>
                      <a:pt x="293688" y="27608"/>
                    </a:cubicBezTo>
                    <a:cubicBezTo>
                      <a:pt x="293688" y="27608"/>
                      <a:pt x="293688" y="27608"/>
                      <a:pt x="293688" y="73620"/>
                    </a:cubicBezTo>
                    <a:cubicBezTo>
                      <a:pt x="293688" y="106487"/>
                      <a:pt x="267230" y="132780"/>
                      <a:pt x="234157" y="132780"/>
                    </a:cubicBezTo>
                    <a:cubicBezTo>
                      <a:pt x="234157" y="132780"/>
                      <a:pt x="234157" y="132780"/>
                      <a:pt x="226219" y="132780"/>
                    </a:cubicBezTo>
                    <a:cubicBezTo>
                      <a:pt x="218282" y="148555"/>
                      <a:pt x="206375" y="163016"/>
                      <a:pt x="190500" y="170904"/>
                    </a:cubicBezTo>
                    <a:cubicBezTo>
                      <a:pt x="174625" y="181421"/>
                      <a:pt x="165365" y="198512"/>
                      <a:pt x="165365" y="216917"/>
                    </a:cubicBezTo>
                    <a:cubicBezTo>
                      <a:pt x="165365" y="216917"/>
                      <a:pt x="165365" y="216917"/>
                      <a:pt x="165365" y="253727"/>
                    </a:cubicBezTo>
                    <a:cubicBezTo>
                      <a:pt x="165365" y="253727"/>
                      <a:pt x="165365" y="253727"/>
                      <a:pt x="186531" y="253727"/>
                    </a:cubicBezTo>
                    <a:cubicBezTo>
                      <a:pt x="193146" y="253727"/>
                      <a:pt x="198438" y="258986"/>
                      <a:pt x="198438" y="265559"/>
                    </a:cubicBezTo>
                    <a:cubicBezTo>
                      <a:pt x="198438" y="265559"/>
                      <a:pt x="198438" y="265559"/>
                      <a:pt x="198438" y="281335"/>
                    </a:cubicBezTo>
                    <a:cubicBezTo>
                      <a:pt x="198438" y="281335"/>
                      <a:pt x="198438" y="281335"/>
                      <a:pt x="216959" y="281335"/>
                    </a:cubicBezTo>
                    <a:cubicBezTo>
                      <a:pt x="216959" y="281335"/>
                      <a:pt x="216959" y="281335"/>
                      <a:pt x="216959" y="336550"/>
                    </a:cubicBezTo>
                    <a:cubicBezTo>
                      <a:pt x="216959" y="336550"/>
                      <a:pt x="216959" y="336550"/>
                      <a:pt x="76729" y="336550"/>
                    </a:cubicBezTo>
                    <a:cubicBezTo>
                      <a:pt x="76729" y="336550"/>
                      <a:pt x="76729" y="336550"/>
                      <a:pt x="76729" y="281335"/>
                    </a:cubicBezTo>
                    <a:cubicBezTo>
                      <a:pt x="76729" y="281335"/>
                      <a:pt x="76729" y="281335"/>
                      <a:pt x="95250" y="281335"/>
                    </a:cubicBezTo>
                    <a:cubicBezTo>
                      <a:pt x="95250" y="281335"/>
                      <a:pt x="95250" y="281335"/>
                      <a:pt x="95250" y="265559"/>
                    </a:cubicBezTo>
                    <a:cubicBezTo>
                      <a:pt x="95250" y="258986"/>
                      <a:pt x="100542" y="253727"/>
                      <a:pt x="107156" y="253727"/>
                    </a:cubicBezTo>
                    <a:cubicBezTo>
                      <a:pt x="107156" y="253727"/>
                      <a:pt x="107156" y="253727"/>
                      <a:pt x="128323" y="253727"/>
                    </a:cubicBezTo>
                    <a:cubicBezTo>
                      <a:pt x="128323" y="253727"/>
                      <a:pt x="128323" y="253727"/>
                      <a:pt x="128323" y="216917"/>
                    </a:cubicBezTo>
                    <a:cubicBezTo>
                      <a:pt x="128323" y="198512"/>
                      <a:pt x="119063" y="181421"/>
                      <a:pt x="103188" y="170904"/>
                    </a:cubicBezTo>
                    <a:cubicBezTo>
                      <a:pt x="87313" y="163016"/>
                      <a:pt x="75406" y="148555"/>
                      <a:pt x="67469" y="132780"/>
                    </a:cubicBezTo>
                    <a:cubicBezTo>
                      <a:pt x="67469" y="132780"/>
                      <a:pt x="67469" y="132780"/>
                      <a:pt x="59531" y="132780"/>
                    </a:cubicBezTo>
                    <a:cubicBezTo>
                      <a:pt x="26458" y="132780"/>
                      <a:pt x="0" y="106487"/>
                      <a:pt x="0" y="73620"/>
                    </a:cubicBezTo>
                    <a:cubicBezTo>
                      <a:pt x="0" y="73620"/>
                      <a:pt x="0" y="73620"/>
                      <a:pt x="0" y="27608"/>
                    </a:cubicBezTo>
                    <a:cubicBezTo>
                      <a:pt x="0" y="27608"/>
                      <a:pt x="0" y="27608"/>
                      <a:pt x="59531" y="27608"/>
                    </a:cubicBezTo>
                    <a:cubicBezTo>
                      <a:pt x="59531" y="27608"/>
                      <a:pt x="59531" y="27608"/>
                      <a:pt x="5953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7556643" y="3141373"/>
              <a:ext cx="3409366" cy="995766"/>
              <a:chOff x="7483989" y="3346151"/>
              <a:chExt cx="3409366" cy="99576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7483989" y="3732519"/>
                <a:ext cx="3409366" cy="6093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Go ahead and replace it with your own text.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8842803" y="3346151"/>
                <a:ext cx="2050552" cy="42473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OPTION HERE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77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2258410" y="2656194"/>
            <a:ext cx="2237763" cy="223776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919353" y="2317137"/>
            <a:ext cx="2915876" cy="2915876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529439" y="1927223"/>
            <a:ext cx="3695704" cy="369570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610650" y="3008434"/>
            <a:ext cx="1533282" cy="15332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7" name="椭圆 11"/>
          <p:cNvSpPr/>
          <p:nvPr/>
        </p:nvSpPr>
        <p:spPr>
          <a:xfrm>
            <a:off x="2921450" y="3319235"/>
            <a:ext cx="911682" cy="911678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704619" y="2305835"/>
            <a:ext cx="542488" cy="542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388374" y="4818606"/>
            <a:ext cx="222276" cy="2222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192903" y="3116742"/>
            <a:ext cx="359780" cy="3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051778" y="1805668"/>
            <a:ext cx="4761363" cy="1129739"/>
            <a:chOff x="6327550" y="1900012"/>
            <a:chExt cx="4761363" cy="1129739"/>
          </a:xfrm>
        </p:grpSpPr>
        <p:sp>
          <p:nvSpPr>
            <p:cNvPr id="31" name="椭圆 4"/>
            <p:cNvSpPr/>
            <p:nvPr/>
          </p:nvSpPr>
          <p:spPr>
            <a:xfrm>
              <a:off x="6412564" y="1900012"/>
              <a:ext cx="403285" cy="457200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327550" y="2420353"/>
              <a:ext cx="476136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871835" y="1961414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51778" y="3185347"/>
            <a:ext cx="4761363" cy="1127808"/>
            <a:chOff x="6327550" y="1901943"/>
            <a:chExt cx="4761363" cy="1127808"/>
          </a:xfrm>
        </p:grpSpPr>
        <p:sp>
          <p:nvSpPr>
            <p:cNvPr id="35" name="椭圆 22"/>
            <p:cNvSpPr/>
            <p:nvPr/>
          </p:nvSpPr>
          <p:spPr>
            <a:xfrm>
              <a:off x="6385607" y="1901943"/>
              <a:ext cx="457200" cy="453338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27550" y="2420353"/>
              <a:ext cx="476136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871835" y="1961414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51778" y="4563632"/>
            <a:ext cx="4761363" cy="1128666"/>
            <a:chOff x="6327550" y="1901085"/>
            <a:chExt cx="4761363" cy="1128666"/>
          </a:xfrm>
        </p:grpSpPr>
        <p:sp>
          <p:nvSpPr>
            <p:cNvPr id="39" name="椭圆 26"/>
            <p:cNvSpPr/>
            <p:nvPr/>
          </p:nvSpPr>
          <p:spPr>
            <a:xfrm>
              <a:off x="6385607" y="1901085"/>
              <a:ext cx="457200" cy="455054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327550" y="2420353"/>
              <a:ext cx="4761363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871835" y="1961414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9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51404" y="2391736"/>
            <a:ext cx="1334921" cy="1334921"/>
            <a:chOff x="3371849" y="3094831"/>
            <a:chExt cx="1389063" cy="1389063"/>
          </a:xfrm>
        </p:grpSpPr>
        <p:sp>
          <p:nvSpPr>
            <p:cNvPr id="5" name="椭圆 4"/>
            <p:cNvSpPr/>
            <p:nvPr/>
          </p:nvSpPr>
          <p:spPr>
            <a:xfrm>
              <a:off x="3371849" y="3094831"/>
              <a:ext cx="1389063" cy="13890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755963" y="3235364"/>
              <a:ext cx="620836" cy="11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99050" y="2408459"/>
            <a:ext cx="4895518" cy="1243305"/>
            <a:chOff x="5099050" y="2408459"/>
            <a:chExt cx="4895518" cy="1243305"/>
          </a:xfrm>
        </p:grpSpPr>
        <p:sp>
          <p:nvSpPr>
            <p:cNvPr id="8" name="文本框 7"/>
            <p:cNvSpPr txBox="1"/>
            <p:nvPr/>
          </p:nvSpPr>
          <p:spPr>
            <a:xfrm>
              <a:off x="5099050" y="2408459"/>
              <a:ext cx="289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PART THREE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08575" y="2964424"/>
              <a:ext cx="4885993" cy="687340"/>
              <a:chOff x="5402407" y="1355206"/>
              <a:chExt cx="4885993" cy="68734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402407" y="1355206"/>
                <a:ext cx="3295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/>
                    <a:cs typeface="+mn-cs"/>
                  </a:rPr>
                  <a:t>INSTAGRAM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402408" y="1795106"/>
                <a:ext cx="4885992" cy="24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900" b="1" dirty="0">
                    <a:solidFill>
                      <a:prstClr val="white"/>
                    </a:solidFill>
                    <a:latin typeface="+mj-lt"/>
                    <a:ea typeface="微软雅黑"/>
                  </a:rPr>
                  <a:t>CLICK TO ADD CAPTION TEXT</a:t>
                </a:r>
                <a:endPara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687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20" name="椭圆 4"/>
          <p:cNvSpPr/>
          <p:nvPr/>
        </p:nvSpPr>
        <p:spPr>
          <a:xfrm>
            <a:off x="2677884" y="2453261"/>
            <a:ext cx="914400" cy="913705"/>
          </a:xfrm>
          <a:custGeom>
            <a:avLst/>
            <a:gdLst>
              <a:gd name="connsiteX0" fmla="*/ 145025 w 331788"/>
              <a:gd name="connsiteY0" fmla="*/ 104594 h 331536"/>
              <a:gd name="connsiteX1" fmla="*/ 198438 w 331788"/>
              <a:gd name="connsiteY1" fmla="*/ 123670 h 331536"/>
              <a:gd name="connsiteX2" fmla="*/ 198438 w 331788"/>
              <a:gd name="connsiteY2" fmla="*/ 152614 h 331536"/>
              <a:gd name="connsiteX3" fmla="*/ 169334 w 331788"/>
              <a:gd name="connsiteY3" fmla="*/ 152614 h 331536"/>
              <a:gd name="connsiteX4" fmla="*/ 113771 w 331788"/>
              <a:gd name="connsiteY4" fmla="*/ 167085 h 331536"/>
              <a:gd name="connsiteX5" fmla="*/ 51594 w 331788"/>
              <a:gd name="connsiteY5" fmla="*/ 227603 h 331536"/>
              <a:gd name="connsiteX6" fmla="*/ 41010 w 331788"/>
              <a:gd name="connsiteY6" fmla="*/ 253915 h 331536"/>
              <a:gd name="connsiteX7" fmla="*/ 51594 w 331788"/>
              <a:gd name="connsiteY7" fmla="*/ 280228 h 331536"/>
              <a:gd name="connsiteX8" fmla="*/ 105833 w 331788"/>
              <a:gd name="connsiteY8" fmla="*/ 280228 h 331536"/>
              <a:gd name="connsiteX9" fmla="*/ 121708 w 331788"/>
              <a:gd name="connsiteY9" fmla="*/ 263125 h 331536"/>
              <a:gd name="connsiteX10" fmla="*/ 150813 w 331788"/>
              <a:gd name="connsiteY10" fmla="*/ 263125 h 331536"/>
              <a:gd name="connsiteX11" fmla="*/ 150813 w 331788"/>
              <a:gd name="connsiteY11" fmla="*/ 292068 h 331536"/>
              <a:gd name="connsiteX12" fmla="*/ 134938 w 331788"/>
              <a:gd name="connsiteY12" fmla="*/ 309171 h 331536"/>
              <a:gd name="connsiteX13" fmla="*/ 78052 w 331788"/>
              <a:gd name="connsiteY13" fmla="*/ 331536 h 331536"/>
              <a:gd name="connsiteX14" fmla="*/ 22489 w 331788"/>
              <a:gd name="connsiteY14" fmla="*/ 309171 h 331536"/>
              <a:gd name="connsiteX15" fmla="*/ 0 w 331788"/>
              <a:gd name="connsiteY15" fmla="*/ 253915 h 331536"/>
              <a:gd name="connsiteX16" fmla="*/ 22489 w 331788"/>
              <a:gd name="connsiteY16" fmla="*/ 198660 h 331536"/>
              <a:gd name="connsiteX17" fmla="*/ 84666 w 331788"/>
              <a:gd name="connsiteY17" fmla="*/ 136826 h 331536"/>
              <a:gd name="connsiteX18" fmla="*/ 145025 w 331788"/>
              <a:gd name="connsiteY18" fmla="*/ 104594 h 331536"/>
              <a:gd name="connsiteX19" fmla="*/ 254829 w 331788"/>
              <a:gd name="connsiteY19" fmla="*/ 43 h 331536"/>
              <a:gd name="connsiteX20" fmla="*/ 309472 w 331788"/>
              <a:gd name="connsiteY20" fmla="*/ 24739 h 331536"/>
              <a:gd name="connsiteX21" fmla="*/ 331788 w 331788"/>
              <a:gd name="connsiteY21" fmla="*/ 80057 h 331536"/>
              <a:gd name="connsiteX22" fmla="*/ 309472 w 331788"/>
              <a:gd name="connsiteY22" fmla="*/ 135376 h 331536"/>
              <a:gd name="connsiteX23" fmla="*/ 242522 w 331788"/>
              <a:gd name="connsiteY23" fmla="*/ 199914 h 331536"/>
              <a:gd name="connsiteX24" fmla="*/ 180823 w 331788"/>
              <a:gd name="connsiteY24" fmla="*/ 231524 h 331536"/>
              <a:gd name="connsiteX25" fmla="*/ 134877 w 331788"/>
              <a:gd name="connsiteY25" fmla="*/ 210451 h 331536"/>
              <a:gd name="connsiteX26" fmla="*/ 134877 w 331788"/>
              <a:gd name="connsiteY26" fmla="*/ 181474 h 331536"/>
              <a:gd name="connsiteX27" fmla="*/ 163757 w 331788"/>
              <a:gd name="connsiteY27" fmla="*/ 181474 h 331536"/>
              <a:gd name="connsiteX28" fmla="*/ 213641 w 331788"/>
              <a:gd name="connsiteY28" fmla="*/ 170937 h 331536"/>
              <a:gd name="connsiteX29" fmla="*/ 280591 w 331788"/>
              <a:gd name="connsiteY29" fmla="*/ 106399 h 331536"/>
              <a:gd name="connsiteX30" fmla="*/ 291093 w 331788"/>
              <a:gd name="connsiteY30" fmla="*/ 80057 h 331536"/>
              <a:gd name="connsiteX31" fmla="*/ 280591 w 331788"/>
              <a:gd name="connsiteY31" fmla="*/ 53715 h 331536"/>
              <a:gd name="connsiteX32" fmla="*/ 232020 w 331788"/>
              <a:gd name="connsiteY32" fmla="*/ 49764 h 331536"/>
              <a:gd name="connsiteX33" fmla="*/ 211016 w 331788"/>
              <a:gd name="connsiteY33" fmla="*/ 70838 h 331536"/>
              <a:gd name="connsiteX34" fmla="*/ 182135 w 331788"/>
              <a:gd name="connsiteY34" fmla="*/ 70838 h 331536"/>
              <a:gd name="connsiteX35" fmla="*/ 182135 w 331788"/>
              <a:gd name="connsiteY35" fmla="*/ 41861 h 331536"/>
              <a:gd name="connsiteX36" fmla="*/ 203139 w 331788"/>
              <a:gd name="connsiteY36" fmla="*/ 20788 h 331536"/>
              <a:gd name="connsiteX37" fmla="*/ 254829 w 331788"/>
              <a:gd name="connsiteY37" fmla="*/ 43 h 33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1788" h="331536">
                <a:moveTo>
                  <a:pt x="145025" y="104594"/>
                </a:moveTo>
                <a:cubicBezTo>
                  <a:pt x="164703" y="102292"/>
                  <a:pt x="183224" y="108541"/>
                  <a:pt x="198438" y="123670"/>
                </a:cubicBezTo>
                <a:cubicBezTo>
                  <a:pt x="206375" y="131564"/>
                  <a:pt x="206375" y="144720"/>
                  <a:pt x="198438" y="152614"/>
                </a:cubicBezTo>
                <a:cubicBezTo>
                  <a:pt x="190500" y="160507"/>
                  <a:pt x="177271" y="160507"/>
                  <a:pt x="169334" y="152614"/>
                </a:cubicBezTo>
                <a:cubicBezTo>
                  <a:pt x="150813" y="135511"/>
                  <a:pt x="127000" y="153929"/>
                  <a:pt x="113771" y="167085"/>
                </a:cubicBezTo>
                <a:cubicBezTo>
                  <a:pt x="113771" y="167085"/>
                  <a:pt x="113771" y="167085"/>
                  <a:pt x="51594" y="227603"/>
                </a:cubicBezTo>
                <a:cubicBezTo>
                  <a:pt x="44979" y="234181"/>
                  <a:pt x="41010" y="243391"/>
                  <a:pt x="41010" y="253915"/>
                </a:cubicBezTo>
                <a:cubicBezTo>
                  <a:pt x="41010" y="263125"/>
                  <a:pt x="44979" y="272334"/>
                  <a:pt x="51594" y="280228"/>
                </a:cubicBezTo>
                <a:cubicBezTo>
                  <a:pt x="66146" y="294699"/>
                  <a:pt x="89958" y="294699"/>
                  <a:pt x="105833" y="280228"/>
                </a:cubicBezTo>
                <a:cubicBezTo>
                  <a:pt x="105833" y="280228"/>
                  <a:pt x="105833" y="280228"/>
                  <a:pt x="121708" y="263125"/>
                </a:cubicBezTo>
                <a:cubicBezTo>
                  <a:pt x="129646" y="255231"/>
                  <a:pt x="142875" y="255231"/>
                  <a:pt x="150813" y="263125"/>
                </a:cubicBezTo>
                <a:cubicBezTo>
                  <a:pt x="158750" y="271018"/>
                  <a:pt x="158750" y="284174"/>
                  <a:pt x="150813" y="292068"/>
                </a:cubicBezTo>
                <a:cubicBezTo>
                  <a:pt x="150813" y="292068"/>
                  <a:pt x="150813" y="292068"/>
                  <a:pt x="134938" y="309171"/>
                </a:cubicBezTo>
                <a:cubicBezTo>
                  <a:pt x="119062" y="323643"/>
                  <a:pt x="99219" y="331536"/>
                  <a:pt x="78052" y="331536"/>
                </a:cubicBezTo>
                <a:cubicBezTo>
                  <a:pt x="58208" y="331536"/>
                  <a:pt x="38364" y="323643"/>
                  <a:pt x="22489" y="309171"/>
                </a:cubicBezTo>
                <a:cubicBezTo>
                  <a:pt x="7937" y="294699"/>
                  <a:pt x="0" y="274965"/>
                  <a:pt x="0" y="253915"/>
                </a:cubicBezTo>
                <a:cubicBezTo>
                  <a:pt x="0" y="232866"/>
                  <a:pt x="7937" y="213132"/>
                  <a:pt x="22489" y="198660"/>
                </a:cubicBezTo>
                <a:cubicBezTo>
                  <a:pt x="22489" y="198660"/>
                  <a:pt x="22489" y="198660"/>
                  <a:pt x="84666" y="136826"/>
                </a:cubicBezTo>
                <a:cubicBezTo>
                  <a:pt x="104510" y="117750"/>
                  <a:pt x="125346" y="106896"/>
                  <a:pt x="145025" y="104594"/>
                </a:cubicBezTo>
                <a:close/>
                <a:moveTo>
                  <a:pt x="254829" y="43"/>
                </a:moveTo>
                <a:cubicBezTo>
                  <a:pt x="273700" y="702"/>
                  <a:pt x="293063" y="8934"/>
                  <a:pt x="309472" y="24739"/>
                </a:cubicBezTo>
                <a:cubicBezTo>
                  <a:pt x="323912" y="39227"/>
                  <a:pt x="331788" y="58984"/>
                  <a:pt x="331788" y="80057"/>
                </a:cubicBezTo>
                <a:cubicBezTo>
                  <a:pt x="331788" y="101131"/>
                  <a:pt x="323912" y="120887"/>
                  <a:pt x="309472" y="135376"/>
                </a:cubicBezTo>
                <a:cubicBezTo>
                  <a:pt x="309472" y="135376"/>
                  <a:pt x="309472" y="135376"/>
                  <a:pt x="242522" y="199914"/>
                </a:cubicBezTo>
                <a:cubicBezTo>
                  <a:pt x="222831" y="220987"/>
                  <a:pt x="201827" y="231524"/>
                  <a:pt x="180823" y="231524"/>
                </a:cubicBezTo>
                <a:cubicBezTo>
                  <a:pt x="165070" y="231524"/>
                  <a:pt x="149317" y="223622"/>
                  <a:pt x="134877" y="210451"/>
                </a:cubicBezTo>
                <a:cubicBezTo>
                  <a:pt x="127000" y="202548"/>
                  <a:pt x="127000" y="189377"/>
                  <a:pt x="134877" y="181474"/>
                </a:cubicBezTo>
                <a:cubicBezTo>
                  <a:pt x="142753" y="173572"/>
                  <a:pt x="155881" y="173572"/>
                  <a:pt x="163757" y="181474"/>
                </a:cubicBezTo>
                <a:cubicBezTo>
                  <a:pt x="170321" y="186743"/>
                  <a:pt x="184761" y="201231"/>
                  <a:pt x="213641" y="170937"/>
                </a:cubicBezTo>
                <a:cubicBezTo>
                  <a:pt x="213641" y="170937"/>
                  <a:pt x="213641" y="170937"/>
                  <a:pt x="280591" y="106399"/>
                </a:cubicBezTo>
                <a:cubicBezTo>
                  <a:pt x="287155" y="98497"/>
                  <a:pt x="291093" y="89277"/>
                  <a:pt x="291093" y="80057"/>
                </a:cubicBezTo>
                <a:cubicBezTo>
                  <a:pt x="291093" y="69520"/>
                  <a:pt x="287155" y="60301"/>
                  <a:pt x="280591" y="53715"/>
                </a:cubicBezTo>
                <a:cubicBezTo>
                  <a:pt x="267464" y="40544"/>
                  <a:pt x="246460" y="33959"/>
                  <a:pt x="232020" y="49764"/>
                </a:cubicBezTo>
                <a:cubicBezTo>
                  <a:pt x="232020" y="49764"/>
                  <a:pt x="232020" y="49764"/>
                  <a:pt x="211016" y="70838"/>
                </a:cubicBezTo>
                <a:cubicBezTo>
                  <a:pt x="203139" y="78740"/>
                  <a:pt x="190012" y="78740"/>
                  <a:pt x="182135" y="70838"/>
                </a:cubicBezTo>
                <a:cubicBezTo>
                  <a:pt x="174259" y="62935"/>
                  <a:pt x="174259" y="49764"/>
                  <a:pt x="182135" y="41861"/>
                </a:cubicBezTo>
                <a:cubicBezTo>
                  <a:pt x="182135" y="41861"/>
                  <a:pt x="182135" y="41861"/>
                  <a:pt x="203139" y="20788"/>
                </a:cubicBezTo>
                <a:cubicBezTo>
                  <a:pt x="217579" y="6300"/>
                  <a:pt x="235958" y="-615"/>
                  <a:pt x="254829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1" name="椭圆 5"/>
          <p:cNvSpPr/>
          <p:nvPr/>
        </p:nvSpPr>
        <p:spPr>
          <a:xfrm>
            <a:off x="5646055" y="2476705"/>
            <a:ext cx="914400" cy="866819"/>
          </a:xfrm>
          <a:custGeom>
            <a:avLst/>
            <a:gdLst>
              <a:gd name="connsiteX0" fmla="*/ 92640 w 338277"/>
              <a:gd name="connsiteY0" fmla="*/ 182562 h 320675"/>
              <a:gd name="connsiteX1" fmla="*/ 120394 w 338277"/>
              <a:gd name="connsiteY1" fmla="*/ 210185 h 320675"/>
              <a:gd name="connsiteX2" fmla="*/ 108499 w 338277"/>
              <a:gd name="connsiteY2" fmla="*/ 291737 h 320675"/>
              <a:gd name="connsiteX3" fmla="*/ 108499 w 338277"/>
              <a:gd name="connsiteY3" fmla="*/ 293052 h 320675"/>
              <a:gd name="connsiteX4" fmla="*/ 121716 w 338277"/>
              <a:gd name="connsiteY4" fmla="*/ 310152 h 320675"/>
              <a:gd name="connsiteX5" fmla="*/ 123038 w 338277"/>
              <a:gd name="connsiteY5" fmla="*/ 310152 h 320675"/>
              <a:gd name="connsiteX6" fmla="*/ 136254 w 338277"/>
              <a:gd name="connsiteY6" fmla="*/ 293052 h 320675"/>
              <a:gd name="connsiteX7" fmla="*/ 136254 w 338277"/>
              <a:gd name="connsiteY7" fmla="*/ 291737 h 320675"/>
              <a:gd name="connsiteX8" fmla="*/ 124359 w 338277"/>
              <a:gd name="connsiteY8" fmla="*/ 210185 h 320675"/>
              <a:gd name="connsiteX9" fmla="*/ 152114 w 338277"/>
              <a:gd name="connsiteY9" fmla="*/ 182562 h 320675"/>
              <a:gd name="connsiteX10" fmla="*/ 170617 w 338277"/>
              <a:gd name="connsiteY10" fmla="*/ 197031 h 320675"/>
              <a:gd name="connsiteX11" fmla="*/ 206302 w 338277"/>
              <a:gd name="connsiteY11" fmla="*/ 214131 h 320675"/>
              <a:gd name="connsiteX12" fmla="*/ 220840 w 338277"/>
              <a:gd name="connsiteY12" fmla="*/ 225969 h 320675"/>
              <a:gd name="connsiteX13" fmla="*/ 238021 w 338277"/>
              <a:gd name="connsiteY13" fmla="*/ 320675 h 320675"/>
              <a:gd name="connsiteX14" fmla="*/ 6732 w 338277"/>
              <a:gd name="connsiteY14" fmla="*/ 320675 h 320675"/>
              <a:gd name="connsiteX15" fmla="*/ 25235 w 338277"/>
              <a:gd name="connsiteY15" fmla="*/ 225969 h 320675"/>
              <a:gd name="connsiteX16" fmla="*/ 38451 w 338277"/>
              <a:gd name="connsiteY16" fmla="*/ 214131 h 320675"/>
              <a:gd name="connsiteX17" fmla="*/ 75458 w 338277"/>
              <a:gd name="connsiteY17" fmla="*/ 197031 h 320675"/>
              <a:gd name="connsiteX18" fmla="*/ 92640 w 338277"/>
              <a:gd name="connsiteY18" fmla="*/ 182562 h 320675"/>
              <a:gd name="connsiteX19" fmla="*/ 97227 w 338277"/>
              <a:gd name="connsiteY19" fmla="*/ 88086 h 320675"/>
              <a:gd name="connsiteX20" fmla="*/ 72132 w 338277"/>
              <a:gd name="connsiteY20" fmla="*/ 110909 h 320675"/>
              <a:gd name="connsiteX21" fmla="*/ 122655 w 338277"/>
              <a:gd name="connsiteY21" fmla="*/ 176212 h 320675"/>
              <a:gd name="connsiteX22" fmla="*/ 173177 w 338277"/>
              <a:gd name="connsiteY22" fmla="*/ 110909 h 320675"/>
              <a:gd name="connsiteX23" fmla="*/ 109359 w 338277"/>
              <a:gd name="connsiteY23" fmla="*/ 112242 h 320675"/>
              <a:gd name="connsiteX24" fmla="*/ 97227 w 338277"/>
              <a:gd name="connsiteY24" fmla="*/ 88086 h 320675"/>
              <a:gd name="connsiteX25" fmla="*/ 123036 w 338277"/>
              <a:gd name="connsiteY25" fmla="*/ 31750 h 320675"/>
              <a:gd name="connsiteX26" fmla="*/ 189051 w 338277"/>
              <a:gd name="connsiteY26" fmla="*/ 96573 h 320675"/>
              <a:gd name="connsiteX27" fmla="*/ 123036 w 338277"/>
              <a:gd name="connsiteY27" fmla="*/ 190500 h 320675"/>
              <a:gd name="connsiteX28" fmla="*/ 57021 w 338277"/>
              <a:gd name="connsiteY28" fmla="*/ 96573 h 320675"/>
              <a:gd name="connsiteX29" fmla="*/ 123036 w 338277"/>
              <a:gd name="connsiteY29" fmla="*/ 31750 h 320675"/>
              <a:gd name="connsiteX30" fmla="*/ 266709 w 338277"/>
              <a:gd name="connsiteY30" fmla="*/ 15875 h 320675"/>
              <a:gd name="connsiteX31" fmla="*/ 225602 w 338277"/>
              <a:gd name="connsiteY31" fmla="*/ 27713 h 320675"/>
              <a:gd name="connsiteX32" fmla="*/ 209689 w 338277"/>
              <a:gd name="connsiteY32" fmla="*/ 55336 h 320675"/>
              <a:gd name="connsiteX33" fmla="*/ 221624 w 338277"/>
              <a:gd name="connsiteY33" fmla="*/ 79012 h 320675"/>
              <a:gd name="connsiteX34" fmla="*/ 225602 w 338277"/>
              <a:gd name="connsiteY34" fmla="*/ 82958 h 320675"/>
              <a:gd name="connsiteX35" fmla="*/ 225602 w 338277"/>
              <a:gd name="connsiteY35" fmla="*/ 107950 h 320675"/>
              <a:gd name="connsiteX36" fmla="*/ 244166 w 338277"/>
              <a:gd name="connsiteY36" fmla="*/ 96112 h 320675"/>
              <a:gd name="connsiteX37" fmla="*/ 248144 w 338277"/>
              <a:gd name="connsiteY37" fmla="*/ 93481 h 320675"/>
              <a:gd name="connsiteX38" fmla="*/ 254774 w 338277"/>
              <a:gd name="connsiteY38" fmla="*/ 93481 h 320675"/>
              <a:gd name="connsiteX39" fmla="*/ 266709 w 338277"/>
              <a:gd name="connsiteY39" fmla="*/ 94796 h 320675"/>
              <a:gd name="connsiteX40" fmla="*/ 307816 w 338277"/>
              <a:gd name="connsiteY40" fmla="*/ 82958 h 320675"/>
              <a:gd name="connsiteX41" fmla="*/ 322402 w 338277"/>
              <a:gd name="connsiteY41" fmla="*/ 55336 h 320675"/>
              <a:gd name="connsiteX42" fmla="*/ 307816 w 338277"/>
              <a:gd name="connsiteY42" fmla="*/ 27713 h 320675"/>
              <a:gd name="connsiteX43" fmla="*/ 266709 w 338277"/>
              <a:gd name="connsiteY43" fmla="*/ 15875 h 320675"/>
              <a:gd name="connsiteX44" fmla="*/ 266708 w 338277"/>
              <a:gd name="connsiteY44" fmla="*/ 0 h 320675"/>
              <a:gd name="connsiteX45" fmla="*/ 317072 w 338277"/>
              <a:gd name="connsiteY45" fmla="*/ 15621 h 320675"/>
              <a:gd name="connsiteX46" fmla="*/ 338277 w 338277"/>
              <a:gd name="connsiteY46" fmla="*/ 54673 h 320675"/>
              <a:gd name="connsiteX47" fmla="*/ 317072 w 338277"/>
              <a:gd name="connsiteY47" fmla="*/ 93726 h 320675"/>
              <a:gd name="connsiteX48" fmla="*/ 266708 w 338277"/>
              <a:gd name="connsiteY48" fmla="*/ 109347 h 320675"/>
              <a:gd name="connsiteX49" fmla="*/ 252130 w 338277"/>
              <a:gd name="connsiteY49" fmla="*/ 108045 h 320675"/>
              <a:gd name="connsiteX50" fmla="*/ 217671 w 338277"/>
              <a:gd name="connsiteY50" fmla="*/ 130175 h 320675"/>
              <a:gd name="connsiteX51" fmla="*/ 215020 w 338277"/>
              <a:gd name="connsiteY51" fmla="*/ 130175 h 320675"/>
              <a:gd name="connsiteX52" fmla="*/ 212369 w 338277"/>
              <a:gd name="connsiteY52" fmla="*/ 130175 h 320675"/>
              <a:gd name="connsiteX53" fmla="*/ 211044 w 338277"/>
              <a:gd name="connsiteY53" fmla="*/ 126270 h 320675"/>
              <a:gd name="connsiteX54" fmla="*/ 211044 w 338277"/>
              <a:gd name="connsiteY54" fmla="*/ 88519 h 320675"/>
              <a:gd name="connsiteX55" fmla="*/ 193814 w 338277"/>
              <a:gd name="connsiteY55" fmla="*/ 54673 h 320675"/>
              <a:gd name="connsiteX56" fmla="*/ 216345 w 338277"/>
              <a:gd name="connsiteY56" fmla="*/ 15621 h 320675"/>
              <a:gd name="connsiteX57" fmla="*/ 266708 w 338277"/>
              <a:gd name="connsiteY57" fmla="*/ 0 h 32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38277" h="320675">
                <a:moveTo>
                  <a:pt x="92640" y="182562"/>
                </a:moveTo>
                <a:cubicBezTo>
                  <a:pt x="92640" y="182562"/>
                  <a:pt x="92640" y="182562"/>
                  <a:pt x="120394" y="210185"/>
                </a:cubicBezTo>
                <a:cubicBezTo>
                  <a:pt x="120394" y="210185"/>
                  <a:pt x="120394" y="210185"/>
                  <a:pt x="108499" y="291737"/>
                </a:cubicBezTo>
                <a:cubicBezTo>
                  <a:pt x="108499" y="291737"/>
                  <a:pt x="108499" y="293052"/>
                  <a:pt x="108499" y="293052"/>
                </a:cubicBezTo>
                <a:cubicBezTo>
                  <a:pt x="108499" y="293052"/>
                  <a:pt x="108499" y="293052"/>
                  <a:pt x="121716" y="310152"/>
                </a:cubicBezTo>
                <a:cubicBezTo>
                  <a:pt x="121716" y="310152"/>
                  <a:pt x="121716" y="310152"/>
                  <a:pt x="123038" y="310152"/>
                </a:cubicBezTo>
                <a:cubicBezTo>
                  <a:pt x="123038" y="310152"/>
                  <a:pt x="123038" y="310152"/>
                  <a:pt x="136254" y="293052"/>
                </a:cubicBezTo>
                <a:cubicBezTo>
                  <a:pt x="136254" y="293052"/>
                  <a:pt x="136254" y="291737"/>
                  <a:pt x="136254" y="291737"/>
                </a:cubicBezTo>
                <a:cubicBezTo>
                  <a:pt x="136254" y="291737"/>
                  <a:pt x="136254" y="291737"/>
                  <a:pt x="124359" y="210185"/>
                </a:cubicBezTo>
                <a:cubicBezTo>
                  <a:pt x="124359" y="210185"/>
                  <a:pt x="124359" y="210185"/>
                  <a:pt x="152114" y="182562"/>
                </a:cubicBezTo>
                <a:cubicBezTo>
                  <a:pt x="152114" y="182562"/>
                  <a:pt x="152114" y="182562"/>
                  <a:pt x="170617" y="197031"/>
                </a:cubicBezTo>
                <a:cubicBezTo>
                  <a:pt x="170617" y="197031"/>
                  <a:pt x="170617" y="197031"/>
                  <a:pt x="206302" y="214131"/>
                </a:cubicBezTo>
                <a:cubicBezTo>
                  <a:pt x="212910" y="216761"/>
                  <a:pt x="218196" y="219392"/>
                  <a:pt x="220840" y="225969"/>
                </a:cubicBezTo>
                <a:cubicBezTo>
                  <a:pt x="220840" y="225969"/>
                  <a:pt x="260489" y="320675"/>
                  <a:pt x="238021" y="320675"/>
                </a:cubicBezTo>
                <a:cubicBezTo>
                  <a:pt x="238021" y="320675"/>
                  <a:pt x="238021" y="320675"/>
                  <a:pt x="6732" y="320675"/>
                </a:cubicBezTo>
                <a:cubicBezTo>
                  <a:pt x="-15736" y="320675"/>
                  <a:pt x="25235" y="225969"/>
                  <a:pt x="25235" y="225969"/>
                </a:cubicBezTo>
                <a:cubicBezTo>
                  <a:pt x="27878" y="219392"/>
                  <a:pt x="33165" y="216761"/>
                  <a:pt x="38451" y="214131"/>
                </a:cubicBezTo>
                <a:cubicBezTo>
                  <a:pt x="38451" y="214131"/>
                  <a:pt x="38451" y="214131"/>
                  <a:pt x="75458" y="197031"/>
                </a:cubicBezTo>
                <a:cubicBezTo>
                  <a:pt x="75458" y="197031"/>
                  <a:pt x="75458" y="197031"/>
                  <a:pt x="92640" y="182562"/>
                </a:cubicBezTo>
                <a:close/>
                <a:moveTo>
                  <a:pt x="97227" y="88086"/>
                </a:moveTo>
                <a:cubicBezTo>
                  <a:pt x="84431" y="86920"/>
                  <a:pt x="69473" y="93584"/>
                  <a:pt x="72132" y="110909"/>
                </a:cubicBezTo>
                <a:cubicBezTo>
                  <a:pt x="76121" y="144227"/>
                  <a:pt x="94735" y="176212"/>
                  <a:pt x="122655" y="176212"/>
                </a:cubicBezTo>
                <a:cubicBezTo>
                  <a:pt x="147916" y="176212"/>
                  <a:pt x="171848" y="137563"/>
                  <a:pt x="173177" y="110909"/>
                </a:cubicBezTo>
                <a:cubicBezTo>
                  <a:pt x="173177" y="68262"/>
                  <a:pt x="142598" y="116240"/>
                  <a:pt x="109359" y="112242"/>
                </a:cubicBezTo>
                <a:cubicBezTo>
                  <a:pt x="120661" y="98248"/>
                  <a:pt x="110024" y="89252"/>
                  <a:pt x="97227" y="88086"/>
                </a:cubicBezTo>
                <a:close/>
                <a:moveTo>
                  <a:pt x="123036" y="31750"/>
                </a:moveTo>
                <a:cubicBezTo>
                  <a:pt x="169247" y="31750"/>
                  <a:pt x="189051" y="55562"/>
                  <a:pt x="189051" y="96573"/>
                </a:cubicBezTo>
                <a:cubicBezTo>
                  <a:pt x="187731" y="154781"/>
                  <a:pt x="150763" y="190500"/>
                  <a:pt x="123036" y="190500"/>
                </a:cubicBezTo>
                <a:cubicBezTo>
                  <a:pt x="90029" y="190500"/>
                  <a:pt x="57021" y="154781"/>
                  <a:pt x="57021" y="96573"/>
                </a:cubicBezTo>
                <a:cubicBezTo>
                  <a:pt x="55701" y="55562"/>
                  <a:pt x="75506" y="31750"/>
                  <a:pt x="123036" y="31750"/>
                </a:cubicBezTo>
                <a:close/>
                <a:moveTo>
                  <a:pt x="266709" y="15875"/>
                </a:moveTo>
                <a:cubicBezTo>
                  <a:pt x="250796" y="15875"/>
                  <a:pt x="236210" y="19821"/>
                  <a:pt x="225602" y="27713"/>
                </a:cubicBezTo>
                <a:cubicBezTo>
                  <a:pt x="214993" y="35605"/>
                  <a:pt x="209689" y="44813"/>
                  <a:pt x="209689" y="55336"/>
                </a:cubicBezTo>
                <a:cubicBezTo>
                  <a:pt x="209689" y="63228"/>
                  <a:pt x="213667" y="72435"/>
                  <a:pt x="221624" y="79012"/>
                </a:cubicBezTo>
                <a:cubicBezTo>
                  <a:pt x="221624" y="79012"/>
                  <a:pt x="221624" y="79012"/>
                  <a:pt x="225602" y="82958"/>
                </a:cubicBezTo>
                <a:cubicBezTo>
                  <a:pt x="225602" y="82958"/>
                  <a:pt x="225602" y="82958"/>
                  <a:pt x="225602" y="107950"/>
                </a:cubicBezTo>
                <a:cubicBezTo>
                  <a:pt x="225602" y="107950"/>
                  <a:pt x="225602" y="107950"/>
                  <a:pt x="244166" y="96112"/>
                </a:cubicBezTo>
                <a:cubicBezTo>
                  <a:pt x="244166" y="96112"/>
                  <a:pt x="244166" y="96112"/>
                  <a:pt x="248144" y="93481"/>
                </a:cubicBezTo>
                <a:cubicBezTo>
                  <a:pt x="248144" y="93481"/>
                  <a:pt x="248144" y="93481"/>
                  <a:pt x="254774" y="93481"/>
                </a:cubicBezTo>
                <a:cubicBezTo>
                  <a:pt x="258753" y="94796"/>
                  <a:pt x="262731" y="94796"/>
                  <a:pt x="266709" y="94796"/>
                </a:cubicBezTo>
                <a:cubicBezTo>
                  <a:pt x="282621" y="94796"/>
                  <a:pt x="297208" y="90850"/>
                  <a:pt x="307816" y="82958"/>
                </a:cubicBezTo>
                <a:cubicBezTo>
                  <a:pt x="317098" y="75066"/>
                  <a:pt x="322402" y="65859"/>
                  <a:pt x="322402" y="55336"/>
                </a:cubicBezTo>
                <a:cubicBezTo>
                  <a:pt x="322402" y="44813"/>
                  <a:pt x="317098" y="35605"/>
                  <a:pt x="307816" y="27713"/>
                </a:cubicBezTo>
                <a:cubicBezTo>
                  <a:pt x="297208" y="19821"/>
                  <a:pt x="282621" y="15875"/>
                  <a:pt x="266709" y="15875"/>
                </a:cubicBezTo>
                <a:close/>
                <a:moveTo>
                  <a:pt x="266708" y="0"/>
                </a:moveTo>
                <a:cubicBezTo>
                  <a:pt x="285263" y="0"/>
                  <a:pt x="303818" y="5207"/>
                  <a:pt x="317072" y="15621"/>
                </a:cubicBezTo>
                <a:cubicBezTo>
                  <a:pt x="330325" y="26035"/>
                  <a:pt x="338277" y="40354"/>
                  <a:pt x="338277" y="54673"/>
                </a:cubicBezTo>
                <a:cubicBezTo>
                  <a:pt x="338277" y="68993"/>
                  <a:pt x="330325" y="83312"/>
                  <a:pt x="317072" y="93726"/>
                </a:cubicBezTo>
                <a:cubicBezTo>
                  <a:pt x="303818" y="104140"/>
                  <a:pt x="285263" y="109347"/>
                  <a:pt x="266708" y="109347"/>
                </a:cubicBezTo>
                <a:cubicBezTo>
                  <a:pt x="261407" y="109347"/>
                  <a:pt x="256106" y="108045"/>
                  <a:pt x="252130" y="108045"/>
                </a:cubicBezTo>
                <a:cubicBezTo>
                  <a:pt x="252130" y="108045"/>
                  <a:pt x="252130" y="108045"/>
                  <a:pt x="217671" y="130175"/>
                </a:cubicBezTo>
                <a:cubicBezTo>
                  <a:pt x="216345" y="130175"/>
                  <a:pt x="215020" y="130175"/>
                  <a:pt x="215020" y="130175"/>
                </a:cubicBezTo>
                <a:cubicBezTo>
                  <a:pt x="213694" y="130175"/>
                  <a:pt x="213694" y="130175"/>
                  <a:pt x="212369" y="130175"/>
                </a:cubicBezTo>
                <a:cubicBezTo>
                  <a:pt x="211044" y="128873"/>
                  <a:pt x="211044" y="127572"/>
                  <a:pt x="211044" y="126270"/>
                </a:cubicBezTo>
                <a:cubicBezTo>
                  <a:pt x="211044" y="126270"/>
                  <a:pt x="211044" y="126270"/>
                  <a:pt x="211044" y="88519"/>
                </a:cubicBezTo>
                <a:cubicBezTo>
                  <a:pt x="200441" y="79407"/>
                  <a:pt x="193814" y="67691"/>
                  <a:pt x="193814" y="54673"/>
                </a:cubicBezTo>
                <a:cubicBezTo>
                  <a:pt x="193814" y="40354"/>
                  <a:pt x="201766" y="26035"/>
                  <a:pt x="216345" y="15621"/>
                </a:cubicBezTo>
                <a:cubicBezTo>
                  <a:pt x="229599" y="5207"/>
                  <a:pt x="246828" y="0"/>
                  <a:pt x="2667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2" name="椭圆 6"/>
          <p:cNvSpPr/>
          <p:nvPr/>
        </p:nvSpPr>
        <p:spPr>
          <a:xfrm>
            <a:off x="8626213" y="2452914"/>
            <a:ext cx="890427" cy="914400"/>
          </a:xfrm>
          <a:custGeom>
            <a:avLst/>
            <a:gdLst>
              <a:gd name="connsiteX0" fmla="*/ 5145 w 317509"/>
              <a:gd name="connsiteY0" fmla="*/ 226044 h 326057"/>
              <a:gd name="connsiteX1" fmla="*/ 69467 w 317509"/>
              <a:gd name="connsiteY1" fmla="*/ 226044 h 326057"/>
              <a:gd name="connsiteX2" fmla="*/ 74613 w 317509"/>
              <a:gd name="connsiteY2" fmla="*/ 231240 h 326057"/>
              <a:gd name="connsiteX3" fmla="*/ 74613 w 317509"/>
              <a:gd name="connsiteY3" fmla="*/ 322160 h 326057"/>
              <a:gd name="connsiteX4" fmla="*/ 69467 w 317509"/>
              <a:gd name="connsiteY4" fmla="*/ 326057 h 326057"/>
              <a:gd name="connsiteX5" fmla="*/ 5145 w 317509"/>
              <a:gd name="connsiteY5" fmla="*/ 326057 h 326057"/>
              <a:gd name="connsiteX6" fmla="*/ 0 w 317509"/>
              <a:gd name="connsiteY6" fmla="*/ 322160 h 326057"/>
              <a:gd name="connsiteX7" fmla="*/ 0 w 317509"/>
              <a:gd name="connsiteY7" fmla="*/ 231240 h 326057"/>
              <a:gd name="connsiteX8" fmla="*/ 5145 w 317509"/>
              <a:gd name="connsiteY8" fmla="*/ 226044 h 326057"/>
              <a:gd name="connsiteX9" fmla="*/ 119555 w 317509"/>
              <a:gd name="connsiteY9" fmla="*/ 156194 h 326057"/>
              <a:gd name="connsiteX10" fmla="*/ 185245 w 317509"/>
              <a:gd name="connsiteY10" fmla="*/ 156194 h 326057"/>
              <a:gd name="connsiteX11" fmla="*/ 190500 w 317509"/>
              <a:gd name="connsiteY11" fmla="*/ 161381 h 326057"/>
              <a:gd name="connsiteX12" fmla="*/ 190500 w 317509"/>
              <a:gd name="connsiteY12" fmla="*/ 322167 h 326057"/>
              <a:gd name="connsiteX13" fmla="*/ 185245 w 317509"/>
              <a:gd name="connsiteY13" fmla="*/ 326057 h 326057"/>
              <a:gd name="connsiteX14" fmla="*/ 119555 w 317509"/>
              <a:gd name="connsiteY14" fmla="*/ 326057 h 326057"/>
              <a:gd name="connsiteX15" fmla="*/ 114300 w 317509"/>
              <a:gd name="connsiteY15" fmla="*/ 322167 h 326057"/>
              <a:gd name="connsiteX16" fmla="*/ 114300 w 317509"/>
              <a:gd name="connsiteY16" fmla="*/ 161381 h 326057"/>
              <a:gd name="connsiteX17" fmla="*/ 119555 w 317509"/>
              <a:gd name="connsiteY17" fmla="*/ 156194 h 326057"/>
              <a:gd name="connsiteX18" fmla="*/ 258042 w 317509"/>
              <a:gd name="connsiteY18" fmla="*/ 2909 h 326057"/>
              <a:gd name="connsiteX19" fmla="*/ 265835 w 317509"/>
              <a:gd name="connsiteY19" fmla="*/ 2909 h 326057"/>
              <a:gd name="connsiteX20" fmla="*/ 316491 w 317509"/>
              <a:gd name="connsiteY20" fmla="*/ 89512 h 326057"/>
              <a:gd name="connsiteX21" fmla="*/ 311295 w 317509"/>
              <a:gd name="connsiteY21" fmla="*/ 97268 h 326057"/>
              <a:gd name="connsiteX22" fmla="*/ 294410 w 317509"/>
              <a:gd name="connsiteY22" fmla="*/ 97268 h 326057"/>
              <a:gd name="connsiteX23" fmla="*/ 294410 w 317509"/>
              <a:gd name="connsiteY23" fmla="*/ 322178 h 326057"/>
              <a:gd name="connsiteX24" fmla="*/ 289214 w 317509"/>
              <a:gd name="connsiteY24" fmla="*/ 326056 h 326057"/>
              <a:gd name="connsiteX25" fmla="*/ 234662 w 317509"/>
              <a:gd name="connsiteY25" fmla="*/ 326056 h 326057"/>
              <a:gd name="connsiteX26" fmla="*/ 229467 w 317509"/>
              <a:gd name="connsiteY26" fmla="*/ 322178 h 326057"/>
              <a:gd name="connsiteX27" fmla="*/ 229467 w 317509"/>
              <a:gd name="connsiteY27" fmla="*/ 97268 h 326057"/>
              <a:gd name="connsiteX28" fmla="*/ 212581 w 317509"/>
              <a:gd name="connsiteY28" fmla="*/ 97268 h 326057"/>
              <a:gd name="connsiteX29" fmla="*/ 207386 w 317509"/>
              <a:gd name="connsiteY29" fmla="*/ 89512 h 326057"/>
              <a:gd name="connsiteX30" fmla="*/ 258042 w 317509"/>
              <a:gd name="connsiteY30" fmla="*/ 2909 h 3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7509" h="326057">
                <a:moveTo>
                  <a:pt x="5145" y="226044"/>
                </a:moveTo>
                <a:cubicBezTo>
                  <a:pt x="69467" y="226044"/>
                  <a:pt x="69467" y="226044"/>
                  <a:pt x="69467" y="226044"/>
                </a:cubicBezTo>
                <a:cubicBezTo>
                  <a:pt x="72040" y="226044"/>
                  <a:pt x="74613" y="228642"/>
                  <a:pt x="74613" y="231240"/>
                </a:cubicBezTo>
                <a:cubicBezTo>
                  <a:pt x="74613" y="322160"/>
                  <a:pt x="74613" y="322160"/>
                  <a:pt x="74613" y="322160"/>
                </a:cubicBezTo>
                <a:cubicBezTo>
                  <a:pt x="74613" y="324758"/>
                  <a:pt x="72040" y="326057"/>
                  <a:pt x="69467" y="326057"/>
                </a:cubicBezTo>
                <a:cubicBezTo>
                  <a:pt x="5145" y="326057"/>
                  <a:pt x="5145" y="326057"/>
                  <a:pt x="5145" y="326057"/>
                </a:cubicBezTo>
                <a:cubicBezTo>
                  <a:pt x="2573" y="326057"/>
                  <a:pt x="0" y="324758"/>
                  <a:pt x="0" y="322160"/>
                </a:cubicBezTo>
                <a:cubicBezTo>
                  <a:pt x="0" y="231240"/>
                  <a:pt x="0" y="231240"/>
                  <a:pt x="0" y="231240"/>
                </a:cubicBezTo>
                <a:cubicBezTo>
                  <a:pt x="0" y="228642"/>
                  <a:pt x="2573" y="226044"/>
                  <a:pt x="5145" y="226044"/>
                </a:cubicBezTo>
                <a:close/>
                <a:moveTo>
                  <a:pt x="119555" y="156194"/>
                </a:moveTo>
                <a:cubicBezTo>
                  <a:pt x="119555" y="156194"/>
                  <a:pt x="119555" y="156194"/>
                  <a:pt x="185245" y="156194"/>
                </a:cubicBezTo>
                <a:cubicBezTo>
                  <a:pt x="187872" y="156194"/>
                  <a:pt x="190500" y="158787"/>
                  <a:pt x="190500" y="161381"/>
                </a:cubicBezTo>
                <a:cubicBezTo>
                  <a:pt x="190500" y="161381"/>
                  <a:pt x="190500" y="161381"/>
                  <a:pt x="190500" y="322167"/>
                </a:cubicBezTo>
                <a:cubicBezTo>
                  <a:pt x="190500" y="324760"/>
                  <a:pt x="187872" y="326057"/>
                  <a:pt x="185245" y="326057"/>
                </a:cubicBezTo>
                <a:cubicBezTo>
                  <a:pt x="185245" y="326057"/>
                  <a:pt x="185245" y="326057"/>
                  <a:pt x="119555" y="326057"/>
                </a:cubicBezTo>
                <a:cubicBezTo>
                  <a:pt x="116927" y="326057"/>
                  <a:pt x="114300" y="324760"/>
                  <a:pt x="114300" y="322167"/>
                </a:cubicBezTo>
                <a:cubicBezTo>
                  <a:pt x="114300" y="322167"/>
                  <a:pt x="114300" y="322167"/>
                  <a:pt x="114300" y="161381"/>
                </a:cubicBezTo>
                <a:cubicBezTo>
                  <a:pt x="114300" y="158787"/>
                  <a:pt x="116927" y="156194"/>
                  <a:pt x="119555" y="156194"/>
                </a:cubicBezTo>
                <a:close/>
                <a:moveTo>
                  <a:pt x="258042" y="2909"/>
                </a:moveTo>
                <a:cubicBezTo>
                  <a:pt x="259341" y="-969"/>
                  <a:pt x="263237" y="-969"/>
                  <a:pt x="265835" y="2909"/>
                </a:cubicBezTo>
                <a:cubicBezTo>
                  <a:pt x="265835" y="2909"/>
                  <a:pt x="265835" y="2909"/>
                  <a:pt x="316491" y="89512"/>
                </a:cubicBezTo>
                <a:cubicBezTo>
                  <a:pt x="319088" y="93390"/>
                  <a:pt x="316491" y="97268"/>
                  <a:pt x="311295" y="97268"/>
                </a:cubicBezTo>
                <a:cubicBezTo>
                  <a:pt x="311295" y="97268"/>
                  <a:pt x="311295" y="97268"/>
                  <a:pt x="294410" y="97268"/>
                </a:cubicBezTo>
                <a:cubicBezTo>
                  <a:pt x="294410" y="97268"/>
                  <a:pt x="294410" y="97268"/>
                  <a:pt x="294410" y="322178"/>
                </a:cubicBezTo>
                <a:cubicBezTo>
                  <a:pt x="294410" y="324763"/>
                  <a:pt x="291812" y="326056"/>
                  <a:pt x="289214" y="326056"/>
                </a:cubicBezTo>
                <a:cubicBezTo>
                  <a:pt x="289214" y="326056"/>
                  <a:pt x="289214" y="326056"/>
                  <a:pt x="234662" y="326056"/>
                </a:cubicBezTo>
                <a:cubicBezTo>
                  <a:pt x="232064" y="326056"/>
                  <a:pt x="229467" y="324763"/>
                  <a:pt x="229467" y="322178"/>
                </a:cubicBezTo>
                <a:cubicBezTo>
                  <a:pt x="229467" y="322178"/>
                  <a:pt x="229467" y="322178"/>
                  <a:pt x="229467" y="97268"/>
                </a:cubicBezTo>
                <a:cubicBezTo>
                  <a:pt x="229467" y="97268"/>
                  <a:pt x="229467" y="97268"/>
                  <a:pt x="212581" y="97268"/>
                </a:cubicBezTo>
                <a:cubicBezTo>
                  <a:pt x="207386" y="97268"/>
                  <a:pt x="204788" y="93390"/>
                  <a:pt x="207386" y="89512"/>
                </a:cubicBezTo>
                <a:cubicBezTo>
                  <a:pt x="207386" y="89512"/>
                  <a:pt x="207386" y="89512"/>
                  <a:pt x="258042" y="29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2341" y="3789363"/>
            <a:ext cx="2525486" cy="908682"/>
            <a:chOff x="8004863" y="3433235"/>
            <a:chExt cx="2525486" cy="908682"/>
          </a:xfrm>
        </p:grpSpPr>
        <p:sp>
          <p:nvSpPr>
            <p:cNvPr id="9" name="矩形 8"/>
            <p:cNvSpPr/>
            <p:nvPr/>
          </p:nvSpPr>
          <p:spPr>
            <a:xfrm>
              <a:off x="8004863" y="3732519"/>
              <a:ext cx="25254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242330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33257" y="3789363"/>
            <a:ext cx="2525486" cy="908682"/>
            <a:chOff x="8004863" y="3433235"/>
            <a:chExt cx="2525486" cy="908682"/>
          </a:xfrm>
        </p:grpSpPr>
        <p:sp>
          <p:nvSpPr>
            <p:cNvPr id="12" name="矩形 11"/>
            <p:cNvSpPr/>
            <p:nvPr/>
          </p:nvSpPr>
          <p:spPr>
            <a:xfrm>
              <a:off x="8004863" y="3732519"/>
              <a:ext cx="25254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242330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808684" y="3789363"/>
            <a:ext cx="2525486" cy="908682"/>
            <a:chOff x="8004863" y="3433235"/>
            <a:chExt cx="2525486" cy="908682"/>
          </a:xfrm>
        </p:grpSpPr>
        <p:sp>
          <p:nvSpPr>
            <p:cNvPr id="15" name="矩形 14"/>
            <p:cNvSpPr/>
            <p:nvPr/>
          </p:nvSpPr>
          <p:spPr>
            <a:xfrm>
              <a:off x="8004863" y="3732519"/>
              <a:ext cx="2525486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242330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4630058" y="2373035"/>
            <a:ext cx="0" cy="2583542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6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605487" y="2373035"/>
            <a:ext cx="0" cy="2583542"/>
          </a:xfrm>
          <a:prstGeom prst="line">
            <a:avLst/>
          </a:prstGeom>
          <a:ln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6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57187" y="2689981"/>
            <a:ext cx="4643291" cy="1052285"/>
            <a:chOff x="1157187" y="2689981"/>
            <a:chExt cx="4643291" cy="1052285"/>
          </a:xfrm>
        </p:grpSpPr>
        <p:grpSp>
          <p:nvGrpSpPr>
            <p:cNvPr id="23" name="组合 22"/>
            <p:cNvGrpSpPr/>
            <p:nvPr/>
          </p:nvGrpSpPr>
          <p:grpSpPr>
            <a:xfrm>
              <a:off x="1157187" y="2689981"/>
              <a:ext cx="4643291" cy="1052285"/>
              <a:chOff x="1205967" y="2351315"/>
              <a:chExt cx="4643291" cy="1052285"/>
            </a:xfrm>
          </p:grpSpPr>
          <p:sp>
            <p:nvSpPr>
              <p:cNvPr id="24" name="圆角矩形标注 23"/>
              <p:cNvSpPr/>
              <p:nvPr/>
            </p:nvSpPr>
            <p:spPr>
              <a:xfrm>
                <a:off x="2104572" y="2351315"/>
                <a:ext cx="3744686" cy="1001486"/>
              </a:xfrm>
              <a:prstGeom prst="wedgeRoundRectCallout">
                <a:avLst>
                  <a:gd name="adj1" fmla="val -58042"/>
                  <a:gd name="adj2" fmla="val 26975"/>
                  <a:gd name="adj3" fmla="val 16667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5" name="椭圆 5"/>
              <p:cNvSpPr/>
              <p:nvPr/>
            </p:nvSpPr>
            <p:spPr>
              <a:xfrm>
                <a:off x="1205967" y="2852058"/>
                <a:ext cx="356421" cy="551542"/>
              </a:xfrm>
              <a:custGeom>
                <a:avLst/>
                <a:gdLst>
                  <a:gd name="connsiteX0" fmla="*/ 143066 w 217488"/>
                  <a:gd name="connsiteY0" fmla="*/ 166133 h 336550"/>
                  <a:gd name="connsiteX1" fmla="*/ 156401 w 217488"/>
                  <a:gd name="connsiteY1" fmla="*/ 167443 h 336550"/>
                  <a:gd name="connsiteX2" fmla="*/ 179071 w 217488"/>
                  <a:gd name="connsiteY2" fmla="*/ 239498 h 336550"/>
                  <a:gd name="connsiteX3" fmla="*/ 133732 w 217488"/>
                  <a:gd name="connsiteY3" fmla="*/ 297141 h 336550"/>
                  <a:gd name="connsiteX4" fmla="*/ 129731 w 217488"/>
                  <a:gd name="connsiteY4" fmla="*/ 298451 h 336550"/>
                  <a:gd name="connsiteX5" fmla="*/ 121730 w 217488"/>
                  <a:gd name="connsiteY5" fmla="*/ 293211 h 336550"/>
                  <a:gd name="connsiteX6" fmla="*/ 124397 w 217488"/>
                  <a:gd name="connsiteY6" fmla="*/ 281420 h 336550"/>
                  <a:gd name="connsiteX7" fmla="*/ 161735 w 217488"/>
                  <a:gd name="connsiteY7" fmla="*/ 236878 h 336550"/>
                  <a:gd name="connsiteX8" fmla="*/ 156401 w 217488"/>
                  <a:gd name="connsiteY8" fmla="*/ 204126 h 336550"/>
                  <a:gd name="connsiteX9" fmla="*/ 151067 w 217488"/>
                  <a:gd name="connsiteY9" fmla="*/ 191025 h 336550"/>
                  <a:gd name="connsiteX10" fmla="*/ 141733 w 217488"/>
                  <a:gd name="connsiteY10" fmla="*/ 179234 h 336550"/>
                  <a:gd name="connsiteX11" fmla="*/ 143066 w 217488"/>
                  <a:gd name="connsiteY11" fmla="*/ 166133 h 336550"/>
                  <a:gd name="connsiteX12" fmla="*/ 108744 w 217488"/>
                  <a:gd name="connsiteY12" fmla="*/ 26988 h 336550"/>
                  <a:gd name="connsiteX13" fmla="*/ 52026 w 217488"/>
                  <a:gd name="connsiteY13" fmla="*/ 132725 h 336550"/>
                  <a:gd name="connsiteX14" fmla="*/ 28283 w 217488"/>
                  <a:gd name="connsiteY14" fmla="*/ 189560 h 336550"/>
                  <a:gd name="connsiteX15" fmla="*/ 19050 w 217488"/>
                  <a:gd name="connsiteY15" fmla="*/ 229211 h 336550"/>
                  <a:gd name="connsiteX16" fmla="*/ 30921 w 217488"/>
                  <a:gd name="connsiteY16" fmla="*/ 274150 h 336550"/>
                  <a:gd name="connsiteX17" fmla="*/ 63897 w 217488"/>
                  <a:gd name="connsiteY17" fmla="*/ 307193 h 336550"/>
                  <a:gd name="connsiteX18" fmla="*/ 108744 w 217488"/>
                  <a:gd name="connsiteY18" fmla="*/ 319088 h 336550"/>
                  <a:gd name="connsiteX19" fmla="*/ 153591 w 217488"/>
                  <a:gd name="connsiteY19" fmla="*/ 307193 h 336550"/>
                  <a:gd name="connsiteX20" fmla="*/ 186567 w 217488"/>
                  <a:gd name="connsiteY20" fmla="*/ 274150 h 336550"/>
                  <a:gd name="connsiteX21" fmla="*/ 198438 w 217488"/>
                  <a:gd name="connsiteY21" fmla="*/ 229211 h 336550"/>
                  <a:gd name="connsiteX22" fmla="*/ 189205 w 217488"/>
                  <a:gd name="connsiteY22" fmla="*/ 189560 h 336550"/>
                  <a:gd name="connsiteX23" fmla="*/ 165462 w 217488"/>
                  <a:gd name="connsiteY23" fmla="*/ 132725 h 336550"/>
                  <a:gd name="connsiteX24" fmla="*/ 108744 w 217488"/>
                  <a:gd name="connsiteY24" fmla="*/ 26988 h 336550"/>
                  <a:gd name="connsiteX25" fmla="*/ 108744 w 217488"/>
                  <a:gd name="connsiteY25" fmla="*/ 0 h 336550"/>
                  <a:gd name="connsiteX26" fmla="*/ 116701 w 217488"/>
                  <a:gd name="connsiteY26" fmla="*/ 3944 h 336550"/>
                  <a:gd name="connsiteX27" fmla="*/ 217488 w 217488"/>
                  <a:gd name="connsiteY27" fmla="*/ 228749 h 336550"/>
                  <a:gd name="connsiteX28" fmla="*/ 202901 w 217488"/>
                  <a:gd name="connsiteY28" fmla="*/ 282650 h 336550"/>
                  <a:gd name="connsiteX29" fmla="*/ 163116 w 217488"/>
                  <a:gd name="connsiteY29" fmla="*/ 322089 h 336550"/>
                  <a:gd name="connsiteX30" fmla="*/ 108744 w 217488"/>
                  <a:gd name="connsiteY30" fmla="*/ 336550 h 336550"/>
                  <a:gd name="connsiteX31" fmla="*/ 54372 w 217488"/>
                  <a:gd name="connsiteY31" fmla="*/ 322089 h 336550"/>
                  <a:gd name="connsiteX32" fmla="*/ 14587 w 217488"/>
                  <a:gd name="connsiteY32" fmla="*/ 282650 h 336550"/>
                  <a:gd name="connsiteX33" fmla="*/ 0 w 217488"/>
                  <a:gd name="connsiteY33" fmla="*/ 228749 h 336550"/>
                  <a:gd name="connsiteX34" fmla="*/ 100787 w 217488"/>
                  <a:gd name="connsiteY34" fmla="*/ 3944 h 336550"/>
                  <a:gd name="connsiteX35" fmla="*/ 108744 w 217488"/>
                  <a:gd name="connsiteY3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17488" h="336550">
                    <a:moveTo>
                      <a:pt x="143066" y="166133"/>
                    </a:moveTo>
                    <a:cubicBezTo>
                      <a:pt x="147067" y="163513"/>
                      <a:pt x="152401" y="163513"/>
                      <a:pt x="156401" y="167443"/>
                    </a:cubicBezTo>
                    <a:cubicBezTo>
                      <a:pt x="157735" y="168754"/>
                      <a:pt x="185738" y="202816"/>
                      <a:pt x="179071" y="239498"/>
                    </a:cubicBezTo>
                    <a:cubicBezTo>
                      <a:pt x="176404" y="263079"/>
                      <a:pt x="160402" y="281420"/>
                      <a:pt x="133732" y="297141"/>
                    </a:cubicBezTo>
                    <a:cubicBezTo>
                      <a:pt x="132398" y="297141"/>
                      <a:pt x="131065" y="298451"/>
                      <a:pt x="129731" y="298451"/>
                    </a:cubicBezTo>
                    <a:cubicBezTo>
                      <a:pt x="125731" y="298451"/>
                      <a:pt x="123064" y="295831"/>
                      <a:pt x="121730" y="293211"/>
                    </a:cubicBezTo>
                    <a:cubicBezTo>
                      <a:pt x="119063" y="289281"/>
                      <a:pt x="120397" y="284040"/>
                      <a:pt x="124397" y="281420"/>
                    </a:cubicBezTo>
                    <a:cubicBezTo>
                      <a:pt x="145733" y="268319"/>
                      <a:pt x="157735" y="253909"/>
                      <a:pt x="161735" y="236878"/>
                    </a:cubicBezTo>
                    <a:cubicBezTo>
                      <a:pt x="163069" y="225087"/>
                      <a:pt x="160402" y="213296"/>
                      <a:pt x="156401" y="204126"/>
                    </a:cubicBezTo>
                    <a:cubicBezTo>
                      <a:pt x="155068" y="198885"/>
                      <a:pt x="153734" y="194955"/>
                      <a:pt x="151067" y="191025"/>
                    </a:cubicBezTo>
                    <a:cubicBezTo>
                      <a:pt x="145733" y="183164"/>
                      <a:pt x="143066" y="180544"/>
                      <a:pt x="141733" y="179234"/>
                    </a:cubicBezTo>
                    <a:cubicBezTo>
                      <a:pt x="139066" y="175304"/>
                      <a:pt x="139066" y="168754"/>
                      <a:pt x="143066" y="166133"/>
                    </a:cubicBezTo>
                    <a:close/>
                    <a:moveTo>
                      <a:pt x="108744" y="26988"/>
                    </a:moveTo>
                    <a:cubicBezTo>
                      <a:pt x="90277" y="57387"/>
                      <a:pt x="71811" y="91752"/>
                      <a:pt x="52026" y="132725"/>
                    </a:cubicBezTo>
                    <a:cubicBezTo>
                      <a:pt x="42792" y="152551"/>
                      <a:pt x="34878" y="172377"/>
                      <a:pt x="28283" y="189560"/>
                    </a:cubicBezTo>
                    <a:cubicBezTo>
                      <a:pt x="21688" y="206742"/>
                      <a:pt x="19050" y="219959"/>
                      <a:pt x="19050" y="229211"/>
                    </a:cubicBezTo>
                    <a:cubicBezTo>
                      <a:pt x="19050" y="245072"/>
                      <a:pt x="23007" y="260933"/>
                      <a:pt x="30921" y="274150"/>
                    </a:cubicBezTo>
                    <a:cubicBezTo>
                      <a:pt x="38835" y="288689"/>
                      <a:pt x="49388" y="299262"/>
                      <a:pt x="63897" y="307193"/>
                    </a:cubicBezTo>
                    <a:cubicBezTo>
                      <a:pt x="77087" y="315123"/>
                      <a:pt x="92916" y="319088"/>
                      <a:pt x="108744" y="319088"/>
                    </a:cubicBezTo>
                    <a:cubicBezTo>
                      <a:pt x="124572" y="319088"/>
                      <a:pt x="140401" y="315123"/>
                      <a:pt x="153591" y="307193"/>
                    </a:cubicBezTo>
                    <a:cubicBezTo>
                      <a:pt x="168100" y="299262"/>
                      <a:pt x="178653" y="288689"/>
                      <a:pt x="186567" y="274150"/>
                    </a:cubicBezTo>
                    <a:cubicBezTo>
                      <a:pt x="194481" y="260933"/>
                      <a:pt x="198438" y="245072"/>
                      <a:pt x="198438" y="229211"/>
                    </a:cubicBezTo>
                    <a:cubicBezTo>
                      <a:pt x="198438" y="219959"/>
                      <a:pt x="195800" y="206742"/>
                      <a:pt x="189205" y="189560"/>
                    </a:cubicBezTo>
                    <a:cubicBezTo>
                      <a:pt x="182610" y="172377"/>
                      <a:pt x="174696" y="152551"/>
                      <a:pt x="165462" y="132725"/>
                    </a:cubicBezTo>
                    <a:cubicBezTo>
                      <a:pt x="145677" y="91752"/>
                      <a:pt x="127211" y="57387"/>
                      <a:pt x="108744" y="26988"/>
                    </a:cubicBezTo>
                    <a:close/>
                    <a:moveTo>
                      <a:pt x="108744" y="0"/>
                    </a:moveTo>
                    <a:cubicBezTo>
                      <a:pt x="112722" y="0"/>
                      <a:pt x="115375" y="1314"/>
                      <a:pt x="116701" y="3944"/>
                    </a:cubicBezTo>
                    <a:cubicBezTo>
                      <a:pt x="184334" y="119633"/>
                      <a:pt x="217488" y="194568"/>
                      <a:pt x="217488" y="228749"/>
                    </a:cubicBezTo>
                    <a:cubicBezTo>
                      <a:pt x="217488" y="248469"/>
                      <a:pt x="212184" y="265559"/>
                      <a:pt x="202901" y="282650"/>
                    </a:cubicBezTo>
                    <a:cubicBezTo>
                      <a:pt x="193617" y="299740"/>
                      <a:pt x="180356" y="312887"/>
                      <a:pt x="163116" y="322089"/>
                    </a:cubicBezTo>
                    <a:cubicBezTo>
                      <a:pt x="147202" y="331292"/>
                      <a:pt x="128636" y="336550"/>
                      <a:pt x="108744" y="336550"/>
                    </a:cubicBezTo>
                    <a:cubicBezTo>
                      <a:pt x="88852" y="336550"/>
                      <a:pt x="70286" y="331292"/>
                      <a:pt x="54372" y="322089"/>
                    </a:cubicBezTo>
                    <a:cubicBezTo>
                      <a:pt x="37132" y="312887"/>
                      <a:pt x="23871" y="299740"/>
                      <a:pt x="14587" y="282650"/>
                    </a:cubicBezTo>
                    <a:cubicBezTo>
                      <a:pt x="3978" y="266874"/>
                      <a:pt x="0" y="248469"/>
                      <a:pt x="0" y="228749"/>
                    </a:cubicBezTo>
                    <a:cubicBezTo>
                      <a:pt x="0" y="194568"/>
                      <a:pt x="33154" y="119633"/>
                      <a:pt x="100787" y="3944"/>
                    </a:cubicBezTo>
                    <a:cubicBezTo>
                      <a:pt x="102113" y="1314"/>
                      <a:pt x="104765" y="0"/>
                      <a:pt x="1087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202297" y="2876368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65374" y="4528457"/>
            <a:ext cx="4626918" cy="1052285"/>
            <a:chOff x="1165374" y="4528457"/>
            <a:chExt cx="4626918" cy="1052285"/>
          </a:xfrm>
        </p:grpSpPr>
        <p:grpSp>
          <p:nvGrpSpPr>
            <p:cNvPr id="26" name="组合 25"/>
            <p:cNvGrpSpPr/>
            <p:nvPr/>
          </p:nvGrpSpPr>
          <p:grpSpPr>
            <a:xfrm>
              <a:off x="1165374" y="4528457"/>
              <a:ext cx="4626918" cy="1052285"/>
              <a:chOff x="1222340" y="2351315"/>
              <a:chExt cx="4626918" cy="1052285"/>
            </a:xfrm>
          </p:grpSpPr>
          <p:sp>
            <p:nvSpPr>
              <p:cNvPr id="27" name="圆角矩形标注 26"/>
              <p:cNvSpPr/>
              <p:nvPr/>
            </p:nvSpPr>
            <p:spPr>
              <a:xfrm>
                <a:off x="2104572" y="2351315"/>
                <a:ext cx="3744686" cy="1001486"/>
              </a:xfrm>
              <a:prstGeom prst="wedgeRoundRectCallout">
                <a:avLst>
                  <a:gd name="adj1" fmla="val -58042"/>
                  <a:gd name="adj2" fmla="val 26975"/>
                  <a:gd name="adj3" fmla="val 16667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8" name="椭圆 9"/>
              <p:cNvSpPr/>
              <p:nvPr/>
            </p:nvSpPr>
            <p:spPr>
              <a:xfrm>
                <a:off x="1222340" y="2852058"/>
                <a:ext cx="323675" cy="551542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202297" y="4724501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406119" y="1771391"/>
            <a:ext cx="4740851" cy="1050990"/>
            <a:chOff x="6406119" y="1771391"/>
            <a:chExt cx="4740851" cy="1050990"/>
          </a:xfrm>
        </p:grpSpPr>
        <p:grpSp>
          <p:nvGrpSpPr>
            <p:cNvPr id="29" name="组合 28"/>
            <p:cNvGrpSpPr/>
            <p:nvPr/>
          </p:nvGrpSpPr>
          <p:grpSpPr>
            <a:xfrm flipH="1">
              <a:off x="6406119" y="1771391"/>
              <a:ext cx="4740851" cy="1050990"/>
              <a:chOff x="1108407" y="2351315"/>
              <a:chExt cx="4740851" cy="1050990"/>
            </a:xfrm>
          </p:grpSpPr>
          <p:sp>
            <p:nvSpPr>
              <p:cNvPr id="30" name="圆角矩形标注 29"/>
              <p:cNvSpPr/>
              <p:nvPr/>
            </p:nvSpPr>
            <p:spPr>
              <a:xfrm>
                <a:off x="2104572" y="2351315"/>
                <a:ext cx="3744686" cy="1001486"/>
              </a:xfrm>
              <a:prstGeom prst="wedgeRoundRectCallout">
                <a:avLst>
                  <a:gd name="adj1" fmla="val -58042"/>
                  <a:gd name="adj2" fmla="val 26975"/>
                  <a:gd name="adj3" fmla="val 16667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1" name="椭圆 12"/>
              <p:cNvSpPr/>
              <p:nvPr/>
            </p:nvSpPr>
            <p:spPr>
              <a:xfrm flipH="1">
                <a:off x="1108407" y="2853353"/>
                <a:ext cx="551542" cy="548952"/>
              </a:xfrm>
              <a:custGeom>
                <a:avLst/>
                <a:gdLst>
                  <a:gd name="connsiteX0" fmla="*/ 201968 w 338138"/>
                  <a:gd name="connsiteY0" fmla="*/ 130235 h 336550"/>
                  <a:gd name="connsiteX1" fmla="*/ 212495 w 338138"/>
                  <a:gd name="connsiteY1" fmla="*/ 135179 h 336550"/>
                  <a:gd name="connsiteX2" fmla="*/ 212495 w 338138"/>
                  <a:gd name="connsiteY2" fmla="*/ 156275 h 336550"/>
                  <a:gd name="connsiteX3" fmla="*/ 166437 w 338138"/>
                  <a:gd name="connsiteY3" fmla="*/ 202420 h 336550"/>
                  <a:gd name="connsiteX4" fmla="*/ 155909 w 338138"/>
                  <a:gd name="connsiteY4" fmla="*/ 206375 h 336550"/>
                  <a:gd name="connsiteX5" fmla="*/ 145381 w 338138"/>
                  <a:gd name="connsiteY5" fmla="*/ 202420 h 336550"/>
                  <a:gd name="connsiteX6" fmla="*/ 124326 w 338138"/>
                  <a:gd name="connsiteY6" fmla="*/ 182643 h 336550"/>
                  <a:gd name="connsiteX7" fmla="*/ 124326 w 338138"/>
                  <a:gd name="connsiteY7" fmla="*/ 160230 h 336550"/>
                  <a:gd name="connsiteX8" fmla="*/ 146697 w 338138"/>
                  <a:gd name="connsiteY8" fmla="*/ 160230 h 336550"/>
                  <a:gd name="connsiteX9" fmla="*/ 155909 w 338138"/>
                  <a:gd name="connsiteY9" fmla="*/ 169459 h 336550"/>
                  <a:gd name="connsiteX10" fmla="*/ 191440 w 338138"/>
                  <a:gd name="connsiteY10" fmla="*/ 135179 h 336550"/>
                  <a:gd name="connsiteX11" fmla="*/ 201968 w 338138"/>
                  <a:gd name="connsiteY11" fmla="*/ 130235 h 336550"/>
                  <a:gd name="connsiteX12" fmla="*/ 154078 w 338138"/>
                  <a:gd name="connsiteY12" fmla="*/ 30162 h 336550"/>
                  <a:gd name="connsiteX13" fmla="*/ 154078 w 338138"/>
                  <a:gd name="connsiteY13" fmla="*/ 49892 h 336550"/>
                  <a:gd name="connsiteX14" fmla="*/ 143556 w 338138"/>
                  <a:gd name="connsiteY14" fmla="*/ 64361 h 336550"/>
                  <a:gd name="connsiteX15" fmla="*/ 115933 w 338138"/>
                  <a:gd name="connsiteY15" fmla="*/ 76199 h 336550"/>
                  <a:gd name="connsiteX16" fmla="*/ 96202 w 338138"/>
                  <a:gd name="connsiteY16" fmla="*/ 73569 h 336550"/>
                  <a:gd name="connsiteX17" fmla="*/ 83049 w 338138"/>
                  <a:gd name="connsiteY17" fmla="*/ 60415 h 336550"/>
                  <a:gd name="connsiteX18" fmla="*/ 62003 w 338138"/>
                  <a:gd name="connsiteY18" fmla="*/ 81461 h 336550"/>
                  <a:gd name="connsiteX19" fmla="*/ 75157 w 338138"/>
                  <a:gd name="connsiteY19" fmla="*/ 94614 h 336550"/>
                  <a:gd name="connsiteX20" fmla="*/ 77787 w 338138"/>
                  <a:gd name="connsiteY20" fmla="*/ 114345 h 336550"/>
                  <a:gd name="connsiteX21" fmla="*/ 65949 w 338138"/>
                  <a:gd name="connsiteY21" fmla="*/ 141968 h 336550"/>
                  <a:gd name="connsiteX22" fmla="*/ 51480 w 338138"/>
                  <a:gd name="connsiteY22" fmla="*/ 152490 h 336550"/>
                  <a:gd name="connsiteX23" fmla="*/ 31750 w 338138"/>
                  <a:gd name="connsiteY23" fmla="*/ 152490 h 336550"/>
                  <a:gd name="connsiteX24" fmla="*/ 31750 w 338138"/>
                  <a:gd name="connsiteY24" fmla="*/ 184059 h 336550"/>
                  <a:gd name="connsiteX25" fmla="*/ 51480 w 338138"/>
                  <a:gd name="connsiteY25" fmla="*/ 184059 h 336550"/>
                  <a:gd name="connsiteX26" fmla="*/ 65949 w 338138"/>
                  <a:gd name="connsiteY26" fmla="*/ 194582 h 336550"/>
                  <a:gd name="connsiteX27" fmla="*/ 77787 w 338138"/>
                  <a:gd name="connsiteY27" fmla="*/ 222204 h 336550"/>
                  <a:gd name="connsiteX28" fmla="*/ 75157 w 338138"/>
                  <a:gd name="connsiteY28" fmla="*/ 241935 h 336550"/>
                  <a:gd name="connsiteX29" fmla="*/ 62003 w 338138"/>
                  <a:gd name="connsiteY29" fmla="*/ 255088 h 336550"/>
                  <a:gd name="connsiteX30" fmla="*/ 83049 w 338138"/>
                  <a:gd name="connsiteY30" fmla="*/ 276134 h 336550"/>
                  <a:gd name="connsiteX31" fmla="*/ 96202 w 338138"/>
                  <a:gd name="connsiteY31" fmla="*/ 262980 h 336550"/>
                  <a:gd name="connsiteX32" fmla="*/ 115933 w 338138"/>
                  <a:gd name="connsiteY32" fmla="*/ 260350 h 336550"/>
                  <a:gd name="connsiteX33" fmla="*/ 143556 w 338138"/>
                  <a:gd name="connsiteY33" fmla="*/ 272188 h 336550"/>
                  <a:gd name="connsiteX34" fmla="*/ 154078 w 338138"/>
                  <a:gd name="connsiteY34" fmla="*/ 286657 h 336550"/>
                  <a:gd name="connsiteX35" fmla="*/ 154078 w 338138"/>
                  <a:gd name="connsiteY35" fmla="*/ 306387 h 336550"/>
                  <a:gd name="connsiteX36" fmla="*/ 185647 w 338138"/>
                  <a:gd name="connsiteY36" fmla="*/ 306387 h 336550"/>
                  <a:gd name="connsiteX37" fmla="*/ 185647 w 338138"/>
                  <a:gd name="connsiteY37" fmla="*/ 286657 h 336550"/>
                  <a:gd name="connsiteX38" fmla="*/ 196170 w 338138"/>
                  <a:gd name="connsiteY38" fmla="*/ 272188 h 336550"/>
                  <a:gd name="connsiteX39" fmla="*/ 223792 w 338138"/>
                  <a:gd name="connsiteY39" fmla="*/ 260350 h 336550"/>
                  <a:gd name="connsiteX40" fmla="*/ 243523 w 338138"/>
                  <a:gd name="connsiteY40" fmla="*/ 262980 h 336550"/>
                  <a:gd name="connsiteX41" fmla="*/ 256676 w 338138"/>
                  <a:gd name="connsiteY41" fmla="*/ 276134 h 336550"/>
                  <a:gd name="connsiteX42" fmla="*/ 277722 w 338138"/>
                  <a:gd name="connsiteY42" fmla="*/ 255088 h 336550"/>
                  <a:gd name="connsiteX43" fmla="*/ 264568 w 338138"/>
                  <a:gd name="connsiteY43" fmla="*/ 241935 h 336550"/>
                  <a:gd name="connsiteX44" fmla="*/ 261938 w 338138"/>
                  <a:gd name="connsiteY44" fmla="*/ 222204 h 336550"/>
                  <a:gd name="connsiteX45" fmla="*/ 273776 w 338138"/>
                  <a:gd name="connsiteY45" fmla="*/ 194582 h 336550"/>
                  <a:gd name="connsiteX46" fmla="*/ 288245 w 338138"/>
                  <a:gd name="connsiteY46" fmla="*/ 184059 h 336550"/>
                  <a:gd name="connsiteX47" fmla="*/ 307975 w 338138"/>
                  <a:gd name="connsiteY47" fmla="*/ 184059 h 336550"/>
                  <a:gd name="connsiteX48" fmla="*/ 307975 w 338138"/>
                  <a:gd name="connsiteY48" fmla="*/ 152490 h 336550"/>
                  <a:gd name="connsiteX49" fmla="*/ 288245 w 338138"/>
                  <a:gd name="connsiteY49" fmla="*/ 152490 h 336550"/>
                  <a:gd name="connsiteX50" fmla="*/ 273776 w 338138"/>
                  <a:gd name="connsiteY50" fmla="*/ 141968 h 336550"/>
                  <a:gd name="connsiteX51" fmla="*/ 261938 w 338138"/>
                  <a:gd name="connsiteY51" fmla="*/ 114345 h 336550"/>
                  <a:gd name="connsiteX52" fmla="*/ 264568 w 338138"/>
                  <a:gd name="connsiteY52" fmla="*/ 94614 h 336550"/>
                  <a:gd name="connsiteX53" fmla="*/ 277722 w 338138"/>
                  <a:gd name="connsiteY53" fmla="*/ 81461 h 336550"/>
                  <a:gd name="connsiteX54" fmla="*/ 256676 w 338138"/>
                  <a:gd name="connsiteY54" fmla="*/ 60415 h 336550"/>
                  <a:gd name="connsiteX55" fmla="*/ 243523 w 338138"/>
                  <a:gd name="connsiteY55" fmla="*/ 73569 h 336550"/>
                  <a:gd name="connsiteX56" fmla="*/ 223792 w 338138"/>
                  <a:gd name="connsiteY56" fmla="*/ 76199 h 336550"/>
                  <a:gd name="connsiteX57" fmla="*/ 196170 w 338138"/>
                  <a:gd name="connsiteY57" fmla="*/ 64361 h 336550"/>
                  <a:gd name="connsiteX58" fmla="*/ 185647 w 338138"/>
                  <a:gd name="connsiteY58" fmla="*/ 49892 h 336550"/>
                  <a:gd name="connsiteX59" fmla="*/ 185647 w 338138"/>
                  <a:gd name="connsiteY59" fmla="*/ 30162 h 336550"/>
                  <a:gd name="connsiteX60" fmla="*/ 154078 w 338138"/>
                  <a:gd name="connsiteY60" fmla="*/ 30162 h 336550"/>
                  <a:gd name="connsiteX61" fmla="*/ 138690 w 338138"/>
                  <a:gd name="connsiteY61" fmla="*/ 0 h 336550"/>
                  <a:gd name="connsiteX62" fmla="*/ 199449 w 338138"/>
                  <a:gd name="connsiteY62" fmla="*/ 0 h 336550"/>
                  <a:gd name="connsiteX63" fmla="*/ 215299 w 338138"/>
                  <a:gd name="connsiteY63" fmla="*/ 15776 h 336550"/>
                  <a:gd name="connsiteX64" fmla="*/ 215299 w 338138"/>
                  <a:gd name="connsiteY64" fmla="*/ 38125 h 336550"/>
                  <a:gd name="connsiteX65" fmla="*/ 228508 w 338138"/>
                  <a:gd name="connsiteY65" fmla="*/ 43383 h 336550"/>
                  <a:gd name="connsiteX66" fmla="*/ 245679 w 338138"/>
                  <a:gd name="connsiteY66" fmla="*/ 27607 h 336550"/>
                  <a:gd name="connsiteX67" fmla="*/ 256245 w 338138"/>
                  <a:gd name="connsiteY67" fmla="*/ 23663 h 336550"/>
                  <a:gd name="connsiteX68" fmla="*/ 266812 w 338138"/>
                  <a:gd name="connsiteY68" fmla="*/ 27607 h 336550"/>
                  <a:gd name="connsiteX69" fmla="*/ 310400 w 338138"/>
                  <a:gd name="connsiteY69" fmla="*/ 70991 h 336550"/>
                  <a:gd name="connsiteX70" fmla="*/ 310400 w 338138"/>
                  <a:gd name="connsiteY70" fmla="*/ 92025 h 336550"/>
                  <a:gd name="connsiteX71" fmla="*/ 294550 w 338138"/>
                  <a:gd name="connsiteY71" fmla="*/ 109116 h 336550"/>
                  <a:gd name="connsiteX72" fmla="*/ 299834 w 338138"/>
                  <a:gd name="connsiteY72" fmla="*/ 122262 h 336550"/>
                  <a:gd name="connsiteX73" fmla="*/ 322288 w 338138"/>
                  <a:gd name="connsiteY73" fmla="*/ 122262 h 336550"/>
                  <a:gd name="connsiteX74" fmla="*/ 338138 w 338138"/>
                  <a:gd name="connsiteY74" fmla="*/ 138038 h 336550"/>
                  <a:gd name="connsiteX75" fmla="*/ 338138 w 338138"/>
                  <a:gd name="connsiteY75" fmla="*/ 198512 h 336550"/>
                  <a:gd name="connsiteX76" fmla="*/ 322288 w 338138"/>
                  <a:gd name="connsiteY76" fmla="*/ 214288 h 336550"/>
                  <a:gd name="connsiteX77" fmla="*/ 299834 w 338138"/>
                  <a:gd name="connsiteY77" fmla="*/ 214288 h 336550"/>
                  <a:gd name="connsiteX78" fmla="*/ 294550 w 338138"/>
                  <a:gd name="connsiteY78" fmla="*/ 227434 h 336550"/>
                  <a:gd name="connsiteX79" fmla="*/ 310400 w 338138"/>
                  <a:gd name="connsiteY79" fmla="*/ 244525 h 336550"/>
                  <a:gd name="connsiteX80" fmla="*/ 310400 w 338138"/>
                  <a:gd name="connsiteY80" fmla="*/ 265559 h 336550"/>
                  <a:gd name="connsiteX81" fmla="*/ 266812 w 338138"/>
                  <a:gd name="connsiteY81" fmla="*/ 308943 h 336550"/>
                  <a:gd name="connsiteX82" fmla="*/ 245679 w 338138"/>
                  <a:gd name="connsiteY82" fmla="*/ 308943 h 336550"/>
                  <a:gd name="connsiteX83" fmla="*/ 228508 w 338138"/>
                  <a:gd name="connsiteY83" fmla="*/ 293167 h 336550"/>
                  <a:gd name="connsiteX84" fmla="*/ 215299 w 338138"/>
                  <a:gd name="connsiteY84" fmla="*/ 298425 h 336550"/>
                  <a:gd name="connsiteX85" fmla="*/ 215299 w 338138"/>
                  <a:gd name="connsiteY85" fmla="*/ 320774 h 336550"/>
                  <a:gd name="connsiteX86" fmla="*/ 199449 w 338138"/>
                  <a:gd name="connsiteY86" fmla="*/ 336550 h 336550"/>
                  <a:gd name="connsiteX87" fmla="*/ 138690 w 338138"/>
                  <a:gd name="connsiteY87" fmla="*/ 336550 h 336550"/>
                  <a:gd name="connsiteX88" fmla="*/ 122839 w 338138"/>
                  <a:gd name="connsiteY88" fmla="*/ 320774 h 336550"/>
                  <a:gd name="connsiteX89" fmla="*/ 122839 w 338138"/>
                  <a:gd name="connsiteY89" fmla="*/ 298425 h 336550"/>
                  <a:gd name="connsiteX90" fmla="*/ 109630 w 338138"/>
                  <a:gd name="connsiteY90" fmla="*/ 293167 h 336550"/>
                  <a:gd name="connsiteX91" fmla="*/ 92459 w 338138"/>
                  <a:gd name="connsiteY91" fmla="*/ 308943 h 336550"/>
                  <a:gd name="connsiteX92" fmla="*/ 71326 w 338138"/>
                  <a:gd name="connsiteY92" fmla="*/ 308943 h 336550"/>
                  <a:gd name="connsiteX93" fmla="*/ 27738 w 338138"/>
                  <a:gd name="connsiteY93" fmla="*/ 265559 h 336550"/>
                  <a:gd name="connsiteX94" fmla="*/ 23775 w 338138"/>
                  <a:gd name="connsiteY94" fmla="*/ 255042 h 336550"/>
                  <a:gd name="connsiteX95" fmla="*/ 27738 w 338138"/>
                  <a:gd name="connsiteY95" fmla="*/ 244525 h 336550"/>
                  <a:gd name="connsiteX96" fmla="*/ 43588 w 338138"/>
                  <a:gd name="connsiteY96" fmla="*/ 227434 h 336550"/>
                  <a:gd name="connsiteX97" fmla="*/ 38304 w 338138"/>
                  <a:gd name="connsiteY97" fmla="*/ 214288 h 336550"/>
                  <a:gd name="connsiteX98" fmla="*/ 15850 w 338138"/>
                  <a:gd name="connsiteY98" fmla="*/ 214288 h 336550"/>
                  <a:gd name="connsiteX99" fmla="*/ 0 w 338138"/>
                  <a:gd name="connsiteY99" fmla="*/ 198512 h 336550"/>
                  <a:gd name="connsiteX100" fmla="*/ 0 w 338138"/>
                  <a:gd name="connsiteY100" fmla="*/ 138038 h 336550"/>
                  <a:gd name="connsiteX101" fmla="*/ 15850 w 338138"/>
                  <a:gd name="connsiteY101" fmla="*/ 122262 h 336550"/>
                  <a:gd name="connsiteX102" fmla="*/ 38304 w 338138"/>
                  <a:gd name="connsiteY102" fmla="*/ 122262 h 336550"/>
                  <a:gd name="connsiteX103" fmla="*/ 43588 w 338138"/>
                  <a:gd name="connsiteY103" fmla="*/ 109116 h 336550"/>
                  <a:gd name="connsiteX104" fmla="*/ 27738 w 338138"/>
                  <a:gd name="connsiteY104" fmla="*/ 92025 h 336550"/>
                  <a:gd name="connsiteX105" fmla="*/ 27738 w 338138"/>
                  <a:gd name="connsiteY105" fmla="*/ 70991 h 336550"/>
                  <a:gd name="connsiteX106" fmla="*/ 71326 w 338138"/>
                  <a:gd name="connsiteY106" fmla="*/ 27607 h 336550"/>
                  <a:gd name="connsiteX107" fmla="*/ 92459 w 338138"/>
                  <a:gd name="connsiteY107" fmla="*/ 27607 h 336550"/>
                  <a:gd name="connsiteX108" fmla="*/ 109630 w 338138"/>
                  <a:gd name="connsiteY108" fmla="*/ 43383 h 336550"/>
                  <a:gd name="connsiteX109" fmla="*/ 122839 w 338138"/>
                  <a:gd name="connsiteY109" fmla="*/ 38125 h 336550"/>
                  <a:gd name="connsiteX110" fmla="*/ 122839 w 338138"/>
                  <a:gd name="connsiteY110" fmla="*/ 15776 h 336550"/>
                  <a:gd name="connsiteX111" fmla="*/ 138690 w 338138"/>
                  <a:gd name="connsiteY11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338138" h="336550">
                    <a:moveTo>
                      <a:pt x="201968" y="130235"/>
                    </a:moveTo>
                    <a:cubicBezTo>
                      <a:pt x="205916" y="130235"/>
                      <a:pt x="209864" y="131883"/>
                      <a:pt x="212495" y="135179"/>
                    </a:cubicBezTo>
                    <a:cubicBezTo>
                      <a:pt x="219075" y="140453"/>
                      <a:pt x="219075" y="151001"/>
                      <a:pt x="212495" y="156275"/>
                    </a:cubicBezTo>
                    <a:cubicBezTo>
                      <a:pt x="212495" y="156275"/>
                      <a:pt x="212495" y="156275"/>
                      <a:pt x="166437" y="202420"/>
                    </a:cubicBezTo>
                    <a:cubicBezTo>
                      <a:pt x="163805" y="205057"/>
                      <a:pt x="159857" y="206375"/>
                      <a:pt x="155909" y="206375"/>
                    </a:cubicBezTo>
                    <a:cubicBezTo>
                      <a:pt x="151961" y="206375"/>
                      <a:pt x="148013" y="205057"/>
                      <a:pt x="145381" y="202420"/>
                    </a:cubicBezTo>
                    <a:cubicBezTo>
                      <a:pt x="145381" y="202420"/>
                      <a:pt x="145381" y="202420"/>
                      <a:pt x="124326" y="182643"/>
                    </a:cubicBezTo>
                    <a:cubicBezTo>
                      <a:pt x="119062" y="176051"/>
                      <a:pt x="119062" y="166822"/>
                      <a:pt x="124326" y="160230"/>
                    </a:cubicBezTo>
                    <a:cubicBezTo>
                      <a:pt x="130906" y="154956"/>
                      <a:pt x="140118" y="154956"/>
                      <a:pt x="146697" y="160230"/>
                    </a:cubicBezTo>
                    <a:cubicBezTo>
                      <a:pt x="146697" y="160230"/>
                      <a:pt x="146697" y="160230"/>
                      <a:pt x="155909" y="169459"/>
                    </a:cubicBezTo>
                    <a:cubicBezTo>
                      <a:pt x="155909" y="169459"/>
                      <a:pt x="155909" y="169459"/>
                      <a:pt x="191440" y="135179"/>
                    </a:cubicBezTo>
                    <a:cubicBezTo>
                      <a:pt x="194072" y="131883"/>
                      <a:pt x="198020" y="130235"/>
                      <a:pt x="201968" y="130235"/>
                    </a:cubicBezTo>
                    <a:close/>
                    <a:moveTo>
                      <a:pt x="154078" y="30162"/>
                    </a:moveTo>
                    <a:cubicBezTo>
                      <a:pt x="154078" y="30162"/>
                      <a:pt x="154078" y="30162"/>
                      <a:pt x="154078" y="49892"/>
                    </a:cubicBezTo>
                    <a:cubicBezTo>
                      <a:pt x="154078" y="56469"/>
                      <a:pt x="150132" y="63046"/>
                      <a:pt x="143556" y="64361"/>
                    </a:cubicBezTo>
                    <a:cubicBezTo>
                      <a:pt x="133033" y="66992"/>
                      <a:pt x="123825" y="70938"/>
                      <a:pt x="115933" y="76199"/>
                    </a:cubicBezTo>
                    <a:cubicBezTo>
                      <a:pt x="109356" y="80145"/>
                      <a:pt x="101464" y="78830"/>
                      <a:pt x="96202" y="73569"/>
                    </a:cubicBezTo>
                    <a:cubicBezTo>
                      <a:pt x="96202" y="73569"/>
                      <a:pt x="96202" y="73569"/>
                      <a:pt x="83049" y="60415"/>
                    </a:cubicBezTo>
                    <a:cubicBezTo>
                      <a:pt x="83049" y="60415"/>
                      <a:pt x="83049" y="60415"/>
                      <a:pt x="62003" y="81461"/>
                    </a:cubicBezTo>
                    <a:cubicBezTo>
                      <a:pt x="62003" y="81461"/>
                      <a:pt x="62003" y="81461"/>
                      <a:pt x="75157" y="94614"/>
                    </a:cubicBezTo>
                    <a:cubicBezTo>
                      <a:pt x="80418" y="99876"/>
                      <a:pt x="81733" y="107768"/>
                      <a:pt x="77787" y="114345"/>
                    </a:cubicBezTo>
                    <a:cubicBezTo>
                      <a:pt x="72526" y="122237"/>
                      <a:pt x="68580" y="131445"/>
                      <a:pt x="65949" y="141968"/>
                    </a:cubicBezTo>
                    <a:cubicBezTo>
                      <a:pt x="64634" y="148544"/>
                      <a:pt x="58057" y="152490"/>
                      <a:pt x="51480" y="152490"/>
                    </a:cubicBezTo>
                    <a:cubicBezTo>
                      <a:pt x="51480" y="152490"/>
                      <a:pt x="51480" y="152490"/>
                      <a:pt x="31750" y="152490"/>
                    </a:cubicBezTo>
                    <a:cubicBezTo>
                      <a:pt x="31750" y="152490"/>
                      <a:pt x="31750" y="152490"/>
                      <a:pt x="31750" y="184059"/>
                    </a:cubicBezTo>
                    <a:cubicBezTo>
                      <a:pt x="31750" y="184059"/>
                      <a:pt x="31750" y="184059"/>
                      <a:pt x="51480" y="184059"/>
                    </a:cubicBezTo>
                    <a:cubicBezTo>
                      <a:pt x="58057" y="184059"/>
                      <a:pt x="64634" y="188005"/>
                      <a:pt x="65949" y="194582"/>
                    </a:cubicBezTo>
                    <a:cubicBezTo>
                      <a:pt x="68580" y="205105"/>
                      <a:pt x="72526" y="214312"/>
                      <a:pt x="77787" y="222204"/>
                    </a:cubicBezTo>
                    <a:cubicBezTo>
                      <a:pt x="81733" y="228781"/>
                      <a:pt x="80418" y="236673"/>
                      <a:pt x="75157" y="241935"/>
                    </a:cubicBezTo>
                    <a:cubicBezTo>
                      <a:pt x="75157" y="241935"/>
                      <a:pt x="75157" y="241935"/>
                      <a:pt x="62003" y="255088"/>
                    </a:cubicBezTo>
                    <a:cubicBezTo>
                      <a:pt x="62003" y="255088"/>
                      <a:pt x="62003" y="255088"/>
                      <a:pt x="83049" y="276134"/>
                    </a:cubicBezTo>
                    <a:cubicBezTo>
                      <a:pt x="83049" y="276134"/>
                      <a:pt x="83049" y="276134"/>
                      <a:pt x="96202" y="262980"/>
                    </a:cubicBezTo>
                    <a:cubicBezTo>
                      <a:pt x="101464" y="257719"/>
                      <a:pt x="109356" y="256404"/>
                      <a:pt x="115933" y="260350"/>
                    </a:cubicBezTo>
                    <a:cubicBezTo>
                      <a:pt x="123825" y="265611"/>
                      <a:pt x="133033" y="269557"/>
                      <a:pt x="143556" y="272188"/>
                    </a:cubicBezTo>
                    <a:cubicBezTo>
                      <a:pt x="150132" y="273503"/>
                      <a:pt x="154078" y="280080"/>
                      <a:pt x="154078" y="286657"/>
                    </a:cubicBezTo>
                    <a:cubicBezTo>
                      <a:pt x="154078" y="286657"/>
                      <a:pt x="154078" y="286657"/>
                      <a:pt x="154078" y="306387"/>
                    </a:cubicBezTo>
                    <a:cubicBezTo>
                      <a:pt x="154078" y="306387"/>
                      <a:pt x="154078" y="306387"/>
                      <a:pt x="185647" y="306387"/>
                    </a:cubicBezTo>
                    <a:cubicBezTo>
                      <a:pt x="185647" y="306387"/>
                      <a:pt x="185647" y="306387"/>
                      <a:pt x="185647" y="286657"/>
                    </a:cubicBezTo>
                    <a:cubicBezTo>
                      <a:pt x="185647" y="280080"/>
                      <a:pt x="189593" y="273503"/>
                      <a:pt x="196170" y="272188"/>
                    </a:cubicBezTo>
                    <a:cubicBezTo>
                      <a:pt x="206693" y="269557"/>
                      <a:pt x="215900" y="265611"/>
                      <a:pt x="223792" y="260350"/>
                    </a:cubicBezTo>
                    <a:cubicBezTo>
                      <a:pt x="230369" y="256404"/>
                      <a:pt x="238261" y="257719"/>
                      <a:pt x="243523" y="262980"/>
                    </a:cubicBezTo>
                    <a:cubicBezTo>
                      <a:pt x="243523" y="262980"/>
                      <a:pt x="243523" y="262980"/>
                      <a:pt x="256676" y="276134"/>
                    </a:cubicBezTo>
                    <a:cubicBezTo>
                      <a:pt x="256676" y="276134"/>
                      <a:pt x="256676" y="276134"/>
                      <a:pt x="277722" y="255088"/>
                    </a:cubicBezTo>
                    <a:cubicBezTo>
                      <a:pt x="277722" y="255088"/>
                      <a:pt x="277722" y="255088"/>
                      <a:pt x="264568" y="241935"/>
                    </a:cubicBezTo>
                    <a:cubicBezTo>
                      <a:pt x="259307" y="236673"/>
                      <a:pt x="257992" y="228781"/>
                      <a:pt x="261938" y="222204"/>
                    </a:cubicBezTo>
                    <a:cubicBezTo>
                      <a:pt x="267199" y="214312"/>
                      <a:pt x="271145" y="205105"/>
                      <a:pt x="273776" y="194582"/>
                    </a:cubicBezTo>
                    <a:cubicBezTo>
                      <a:pt x="275091" y="188005"/>
                      <a:pt x="281668" y="184059"/>
                      <a:pt x="288245" y="184059"/>
                    </a:cubicBezTo>
                    <a:cubicBezTo>
                      <a:pt x="288245" y="184059"/>
                      <a:pt x="288245" y="184059"/>
                      <a:pt x="307975" y="184059"/>
                    </a:cubicBezTo>
                    <a:lnTo>
                      <a:pt x="307975" y="152490"/>
                    </a:lnTo>
                    <a:cubicBezTo>
                      <a:pt x="307975" y="152490"/>
                      <a:pt x="307975" y="152490"/>
                      <a:pt x="288245" y="152490"/>
                    </a:cubicBezTo>
                    <a:cubicBezTo>
                      <a:pt x="281668" y="152490"/>
                      <a:pt x="275091" y="148544"/>
                      <a:pt x="273776" y="141968"/>
                    </a:cubicBezTo>
                    <a:cubicBezTo>
                      <a:pt x="271145" y="131445"/>
                      <a:pt x="267199" y="122237"/>
                      <a:pt x="261938" y="114345"/>
                    </a:cubicBezTo>
                    <a:cubicBezTo>
                      <a:pt x="257992" y="107768"/>
                      <a:pt x="259307" y="99876"/>
                      <a:pt x="264568" y="94614"/>
                    </a:cubicBezTo>
                    <a:cubicBezTo>
                      <a:pt x="264568" y="94614"/>
                      <a:pt x="264568" y="94614"/>
                      <a:pt x="277722" y="81461"/>
                    </a:cubicBezTo>
                    <a:cubicBezTo>
                      <a:pt x="277722" y="81461"/>
                      <a:pt x="277722" y="81461"/>
                      <a:pt x="256676" y="60415"/>
                    </a:cubicBezTo>
                    <a:cubicBezTo>
                      <a:pt x="256676" y="60415"/>
                      <a:pt x="256676" y="60415"/>
                      <a:pt x="243523" y="73569"/>
                    </a:cubicBezTo>
                    <a:cubicBezTo>
                      <a:pt x="238261" y="78830"/>
                      <a:pt x="230369" y="80145"/>
                      <a:pt x="223792" y="76199"/>
                    </a:cubicBezTo>
                    <a:cubicBezTo>
                      <a:pt x="215900" y="70938"/>
                      <a:pt x="206693" y="66992"/>
                      <a:pt x="196170" y="64361"/>
                    </a:cubicBezTo>
                    <a:cubicBezTo>
                      <a:pt x="189593" y="63046"/>
                      <a:pt x="185647" y="56469"/>
                      <a:pt x="185647" y="49892"/>
                    </a:cubicBezTo>
                    <a:cubicBezTo>
                      <a:pt x="185647" y="49892"/>
                      <a:pt x="185647" y="49892"/>
                      <a:pt x="185647" y="30162"/>
                    </a:cubicBezTo>
                    <a:cubicBezTo>
                      <a:pt x="185647" y="30162"/>
                      <a:pt x="185647" y="30162"/>
                      <a:pt x="154078" y="30162"/>
                    </a:cubicBezTo>
                    <a:close/>
                    <a:moveTo>
                      <a:pt x="138690" y="0"/>
                    </a:moveTo>
                    <a:cubicBezTo>
                      <a:pt x="138690" y="0"/>
                      <a:pt x="138690" y="0"/>
                      <a:pt x="199449" y="0"/>
                    </a:cubicBezTo>
                    <a:cubicBezTo>
                      <a:pt x="208695" y="0"/>
                      <a:pt x="215299" y="6573"/>
                      <a:pt x="215299" y="15776"/>
                    </a:cubicBezTo>
                    <a:cubicBezTo>
                      <a:pt x="215299" y="15776"/>
                      <a:pt x="215299" y="15776"/>
                      <a:pt x="215299" y="38125"/>
                    </a:cubicBezTo>
                    <a:cubicBezTo>
                      <a:pt x="219262" y="39439"/>
                      <a:pt x="224545" y="42069"/>
                      <a:pt x="228508" y="43383"/>
                    </a:cubicBezTo>
                    <a:cubicBezTo>
                      <a:pt x="228508" y="43383"/>
                      <a:pt x="228508" y="43383"/>
                      <a:pt x="245679" y="27607"/>
                    </a:cubicBezTo>
                    <a:cubicBezTo>
                      <a:pt x="248320" y="24978"/>
                      <a:pt x="252283" y="23663"/>
                      <a:pt x="256245" y="23663"/>
                    </a:cubicBezTo>
                    <a:cubicBezTo>
                      <a:pt x="260208" y="23663"/>
                      <a:pt x="264171" y="24978"/>
                      <a:pt x="266812" y="27607"/>
                    </a:cubicBezTo>
                    <a:cubicBezTo>
                      <a:pt x="266812" y="27607"/>
                      <a:pt x="266812" y="27607"/>
                      <a:pt x="310400" y="70991"/>
                    </a:cubicBezTo>
                    <a:cubicBezTo>
                      <a:pt x="317005" y="76249"/>
                      <a:pt x="317005" y="86767"/>
                      <a:pt x="310400" y="92025"/>
                    </a:cubicBezTo>
                    <a:cubicBezTo>
                      <a:pt x="310400" y="92025"/>
                      <a:pt x="310400" y="92025"/>
                      <a:pt x="294550" y="109116"/>
                    </a:cubicBezTo>
                    <a:cubicBezTo>
                      <a:pt x="295871" y="113060"/>
                      <a:pt x="298513" y="118318"/>
                      <a:pt x="299834" y="122262"/>
                    </a:cubicBezTo>
                    <a:cubicBezTo>
                      <a:pt x="299834" y="122262"/>
                      <a:pt x="299834" y="122262"/>
                      <a:pt x="322288" y="122262"/>
                    </a:cubicBezTo>
                    <a:cubicBezTo>
                      <a:pt x="331534" y="122262"/>
                      <a:pt x="338138" y="128836"/>
                      <a:pt x="338138" y="138038"/>
                    </a:cubicBezTo>
                    <a:cubicBezTo>
                      <a:pt x="338138" y="138038"/>
                      <a:pt x="338138" y="138038"/>
                      <a:pt x="338138" y="198512"/>
                    </a:cubicBezTo>
                    <a:cubicBezTo>
                      <a:pt x="338138" y="207715"/>
                      <a:pt x="331534" y="214288"/>
                      <a:pt x="322288" y="214288"/>
                    </a:cubicBezTo>
                    <a:cubicBezTo>
                      <a:pt x="322288" y="214288"/>
                      <a:pt x="322288" y="214288"/>
                      <a:pt x="299834" y="214288"/>
                    </a:cubicBezTo>
                    <a:cubicBezTo>
                      <a:pt x="298513" y="218232"/>
                      <a:pt x="295871" y="223490"/>
                      <a:pt x="294550" y="227434"/>
                    </a:cubicBezTo>
                    <a:cubicBezTo>
                      <a:pt x="294550" y="227434"/>
                      <a:pt x="294550" y="227434"/>
                      <a:pt x="310400" y="244525"/>
                    </a:cubicBezTo>
                    <a:cubicBezTo>
                      <a:pt x="317005" y="249783"/>
                      <a:pt x="317005" y="260301"/>
                      <a:pt x="310400" y="265559"/>
                    </a:cubicBezTo>
                    <a:cubicBezTo>
                      <a:pt x="310400" y="265559"/>
                      <a:pt x="310400" y="265559"/>
                      <a:pt x="266812" y="308943"/>
                    </a:cubicBezTo>
                    <a:cubicBezTo>
                      <a:pt x="261529" y="315516"/>
                      <a:pt x="250962" y="315516"/>
                      <a:pt x="245679" y="308943"/>
                    </a:cubicBezTo>
                    <a:cubicBezTo>
                      <a:pt x="245679" y="308943"/>
                      <a:pt x="245679" y="308943"/>
                      <a:pt x="228508" y="293167"/>
                    </a:cubicBezTo>
                    <a:cubicBezTo>
                      <a:pt x="224545" y="294481"/>
                      <a:pt x="219262" y="297111"/>
                      <a:pt x="215299" y="298425"/>
                    </a:cubicBezTo>
                    <a:cubicBezTo>
                      <a:pt x="215299" y="298425"/>
                      <a:pt x="215299" y="298425"/>
                      <a:pt x="215299" y="320774"/>
                    </a:cubicBezTo>
                    <a:cubicBezTo>
                      <a:pt x="215299" y="329977"/>
                      <a:pt x="208695" y="336550"/>
                      <a:pt x="199449" y="336550"/>
                    </a:cubicBezTo>
                    <a:cubicBezTo>
                      <a:pt x="199449" y="336550"/>
                      <a:pt x="199449" y="336550"/>
                      <a:pt x="138690" y="336550"/>
                    </a:cubicBezTo>
                    <a:cubicBezTo>
                      <a:pt x="129444" y="336550"/>
                      <a:pt x="122839" y="329977"/>
                      <a:pt x="122839" y="320774"/>
                    </a:cubicBezTo>
                    <a:cubicBezTo>
                      <a:pt x="122839" y="320774"/>
                      <a:pt x="122839" y="320774"/>
                      <a:pt x="122839" y="298425"/>
                    </a:cubicBezTo>
                    <a:cubicBezTo>
                      <a:pt x="118876" y="297111"/>
                      <a:pt x="113593" y="294481"/>
                      <a:pt x="109630" y="293167"/>
                    </a:cubicBezTo>
                    <a:cubicBezTo>
                      <a:pt x="109630" y="293167"/>
                      <a:pt x="109630" y="293167"/>
                      <a:pt x="92459" y="308943"/>
                    </a:cubicBezTo>
                    <a:cubicBezTo>
                      <a:pt x="87176" y="315516"/>
                      <a:pt x="76609" y="315516"/>
                      <a:pt x="71326" y="308943"/>
                    </a:cubicBezTo>
                    <a:cubicBezTo>
                      <a:pt x="71326" y="308943"/>
                      <a:pt x="71326" y="308943"/>
                      <a:pt x="27738" y="265559"/>
                    </a:cubicBezTo>
                    <a:cubicBezTo>
                      <a:pt x="25096" y="262930"/>
                      <a:pt x="23775" y="258986"/>
                      <a:pt x="23775" y="255042"/>
                    </a:cubicBezTo>
                    <a:cubicBezTo>
                      <a:pt x="23775" y="251098"/>
                      <a:pt x="25096" y="247154"/>
                      <a:pt x="27738" y="244525"/>
                    </a:cubicBezTo>
                    <a:cubicBezTo>
                      <a:pt x="27738" y="244525"/>
                      <a:pt x="27738" y="244525"/>
                      <a:pt x="43588" y="227434"/>
                    </a:cubicBezTo>
                    <a:cubicBezTo>
                      <a:pt x="42267" y="223490"/>
                      <a:pt x="39625" y="218232"/>
                      <a:pt x="38304" y="214288"/>
                    </a:cubicBezTo>
                    <a:cubicBezTo>
                      <a:pt x="38304" y="214288"/>
                      <a:pt x="38304" y="214288"/>
                      <a:pt x="15850" y="214288"/>
                    </a:cubicBezTo>
                    <a:cubicBezTo>
                      <a:pt x="6604" y="214288"/>
                      <a:pt x="0" y="207715"/>
                      <a:pt x="0" y="198512"/>
                    </a:cubicBezTo>
                    <a:cubicBezTo>
                      <a:pt x="0" y="198512"/>
                      <a:pt x="0" y="198512"/>
                      <a:pt x="0" y="138038"/>
                    </a:cubicBezTo>
                    <a:cubicBezTo>
                      <a:pt x="0" y="128836"/>
                      <a:pt x="6604" y="122262"/>
                      <a:pt x="15850" y="122262"/>
                    </a:cubicBezTo>
                    <a:cubicBezTo>
                      <a:pt x="15850" y="122262"/>
                      <a:pt x="15850" y="122262"/>
                      <a:pt x="38304" y="122262"/>
                    </a:cubicBezTo>
                    <a:cubicBezTo>
                      <a:pt x="39625" y="118318"/>
                      <a:pt x="42267" y="113060"/>
                      <a:pt x="43588" y="109116"/>
                    </a:cubicBezTo>
                    <a:cubicBezTo>
                      <a:pt x="43588" y="109116"/>
                      <a:pt x="43588" y="109116"/>
                      <a:pt x="27738" y="92025"/>
                    </a:cubicBezTo>
                    <a:cubicBezTo>
                      <a:pt x="21133" y="86767"/>
                      <a:pt x="21133" y="76249"/>
                      <a:pt x="27738" y="70991"/>
                    </a:cubicBezTo>
                    <a:cubicBezTo>
                      <a:pt x="27738" y="70991"/>
                      <a:pt x="27738" y="70991"/>
                      <a:pt x="71326" y="27607"/>
                    </a:cubicBezTo>
                    <a:cubicBezTo>
                      <a:pt x="76609" y="21034"/>
                      <a:pt x="87176" y="21034"/>
                      <a:pt x="92459" y="27607"/>
                    </a:cubicBezTo>
                    <a:cubicBezTo>
                      <a:pt x="92459" y="27607"/>
                      <a:pt x="92459" y="27607"/>
                      <a:pt x="109630" y="43383"/>
                    </a:cubicBezTo>
                    <a:cubicBezTo>
                      <a:pt x="113593" y="42069"/>
                      <a:pt x="118876" y="39439"/>
                      <a:pt x="122839" y="38125"/>
                    </a:cubicBezTo>
                    <a:cubicBezTo>
                      <a:pt x="122839" y="38125"/>
                      <a:pt x="122839" y="38125"/>
                      <a:pt x="122839" y="15776"/>
                    </a:cubicBezTo>
                    <a:cubicBezTo>
                      <a:pt x="122839" y="6573"/>
                      <a:pt x="129444" y="0"/>
                      <a:pt x="1386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473993" y="1976473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06119" y="3622359"/>
            <a:ext cx="4740851" cy="1026006"/>
            <a:chOff x="6406119" y="3622359"/>
            <a:chExt cx="4740851" cy="1026006"/>
          </a:xfrm>
        </p:grpSpPr>
        <p:grpSp>
          <p:nvGrpSpPr>
            <p:cNvPr id="32" name="组合 31"/>
            <p:cNvGrpSpPr/>
            <p:nvPr/>
          </p:nvGrpSpPr>
          <p:grpSpPr>
            <a:xfrm flipH="1">
              <a:off x="6406119" y="3622359"/>
              <a:ext cx="4740851" cy="1026006"/>
              <a:chOff x="1108407" y="2351315"/>
              <a:chExt cx="4740851" cy="1026006"/>
            </a:xfrm>
          </p:grpSpPr>
          <p:sp>
            <p:nvSpPr>
              <p:cNvPr id="33" name="圆角矩形标注 32"/>
              <p:cNvSpPr/>
              <p:nvPr/>
            </p:nvSpPr>
            <p:spPr>
              <a:xfrm>
                <a:off x="2104572" y="2351315"/>
                <a:ext cx="3744686" cy="1001486"/>
              </a:xfrm>
              <a:prstGeom prst="wedgeRoundRectCallout">
                <a:avLst>
                  <a:gd name="adj1" fmla="val -58042"/>
                  <a:gd name="adj2" fmla="val 26975"/>
                  <a:gd name="adj3" fmla="val 16667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34" name="椭圆 15"/>
              <p:cNvSpPr/>
              <p:nvPr/>
            </p:nvSpPr>
            <p:spPr>
              <a:xfrm flipH="1">
                <a:off x="1108407" y="2878336"/>
                <a:ext cx="551542" cy="498985"/>
              </a:xfrm>
              <a:custGeom>
                <a:avLst/>
                <a:gdLst>
                  <a:gd name="connsiteX0" fmla="*/ 36176 w 338659"/>
                  <a:gd name="connsiteY0" fmla="*/ 196850 h 306388"/>
                  <a:gd name="connsiteX1" fmla="*/ 24334 w 338659"/>
                  <a:gd name="connsiteY1" fmla="*/ 256577 h 306388"/>
                  <a:gd name="connsiteX2" fmla="*/ 116438 w 338659"/>
                  <a:gd name="connsiteY2" fmla="*/ 277813 h 306388"/>
                  <a:gd name="connsiteX3" fmla="*/ 170384 w 338659"/>
                  <a:gd name="connsiteY3" fmla="*/ 261886 h 306388"/>
                  <a:gd name="connsiteX4" fmla="*/ 170384 w 338659"/>
                  <a:gd name="connsiteY4" fmla="*/ 203486 h 306388"/>
                  <a:gd name="connsiteX5" fmla="*/ 116438 w 338659"/>
                  <a:gd name="connsiteY5" fmla="*/ 219414 h 306388"/>
                  <a:gd name="connsiteX6" fmla="*/ 108543 w 338659"/>
                  <a:gd name="connsiteY6" fmla="*/ 219414 h 306388"/>
                  <a:gd name="connsiteX7" fmla="*/ 36176 w 338659"/>
                  <a:gd name="connsiteY7" fmla="*/ 196850 h 306388"/>
                  <a:gd name="connsiteX8" fmla="*/ 205528 w 338659"/>
                  <a:gd name="connsiteY8" fmla="*/ 193675 h 306388"/>
                  <a:gd name="connsiteX9" fmla="*/ 198959 w 338659"/>
                  <a:gd name="connsiteY9" fmla="*/ 196321 h 306388"/>
                  <a:gd name="connsiteX10" fmla="*/ 198959 w 338659"/>
                  <a:gd name="connsiteY10" fmla="*/ 253207 h 306388"/>
                  <a:gd name="connsiteX11" fmla="*/ 200273 w 338659"/>
                  <a:gd name="connsiteY11" fmla="*/ 253207 h 306388"/>
                  <a:gd name="connsiteX12" fmla="*/ 202901 w 338659"/>
                  <a:gd name="connsiteY12" fmla="*/ 253207 h 306388"/>
                  <a:gd name="connsiteX13" fmla="*/ 205528 w 338659"/>
                  <a:gd name="connsiteY13" fmla="*/ 253207 h 306388"/>
                  <a:gd name="connsiteX14" fmla="*/ 310632 w 338659"/>
                  <a:gd name="connsiteY14" fmla="*/ 280988 h 306388"/>
                  <a:gd name="connsiteX15" fmla="*/ 313259 w 338659"/>
                  <a:gd name="connsiteY15" fmla="*/ 218811 h 306388"/>
                  <a:gd name="connsiteX16" fmla="*/ 205528 w 338659"/>
                  <a:gd name="connsiteY16" fmla="*/ 193675 h 306388"/>
                  <a:gd name="connsiteX17" fmla="*/ 224038 w 338659"/>
                  <a:gd name="connsiteY17" fmla="*/ 128588 h 306388"/>
                  <a:gd name="connsiteX18" fmla="*/ 198959 w 338659"/>
                  <a:gd name="connsiteY18" fmla="*/ 135203 h 306388"/>
                  <a:gd name="connsiteX19" fmla="*/ 198959 w 338659"/>
                  <a:gd name="connsiteY19" fmla="*/ 169599 h 306388"/>
                  <a:gd name="connsiteX20" fmla="*/ 201599 w 338659"/>
                  <a:gd name="connsiteY20" fmla="*/ 168276 h 306388"/>
                  <a:gd name="connsiteX21" fmla="*/ 208199 w 338659"/>
                  <a:gd name="connsiteY21" fmla="*/ 168276 h 306388"/>
                  <a:gd name="connsiteX22" fmla="*/ 315114 w 338659"/>
                  <a:gd name="connsiteY22" fmla="*/ 192088 h 306388"/>
                  <a:gd name="connsiteX23" fmla="*/ 316434 w 338659"/>
                  <a:gd name="connsiteY23" fmla="*/ 157692 h 306388"/>
                  <a:gd name="connsiteX24" fmla="*/ 224038 w 338659"/>
                  <a:gd name="connsiteY24" fmla="*/ 128588 h 306388"/>
                  <a:gd name="connsiteX25" fmla="*/ 221011 w 338659"/>
                  <a:gd name="connsiteY25" fmla="*/ 107679 h 306388"/>
                  <a:gd name="connsiteX26" fmla="*/ 227621 w 338659"/>
                  <a:gd name="connsiteY26" fmla="*/ 107679 h 306388"/>
                  <a:gd name="connsiteX27" fmla="*/ 330728 w 338659"/>
                  <a:gd name="connsiteY27" fmla="*/ 139262 h 306388"/>
                  <a:gd name="connsiteX28" fmla="*/ 338659 w 338659"/>
                  <a:gd name="connsiteY28" fmla="*/ 151106 h 306388"/>
                  <a:gd name="connsiteX29" fmla="*/ 332050 w 338659"/>
                  <a:gd name="connsiteY29" fmla="*/ 295861 h 306388"/>
                  <a:gd name="connsiteX30" fmla="*/ 326762 w 338659"/>
                  <a:gd name="connsiteY30" fmla="*/ 303756 h 306388"/>
                  <a:gd name="connsiteX31" fmla="*/ 320153 w 338659"/>
                  <a:gd name="connsiteY31" fmla="*/ 306388 h 306388"/>
                  <a:gd name="connsiteX32" fmla="*/ 317509 w 338659"/>
                  <a:gd name="connsiteY32" fmla="*/ 305072 h 306388"/>
                  <a:gd name="connsiteX33" fmla="*/ 202505 w 338659"/>
                  <a:gd name="connsiteY33" fmla="*/ 274805 h 306388"/>
                  <a:gd name="connsiteX34" fmla="*/ 120548 w 338659"/>
                  <a:gd name="connsiteY34" fmla="*/ 298492 h 306388"/>
                  <a:gd name="connsiteX35" fmla="*/ 115260 w 338659"/>
                  <a:gd name="connsiteY35" fmla="*/ 299808 h 306388"/>
                  <a:gd name="connsiteX36" fmla="*/ 8187 w 338659"/>
                  <a:gd name="connsiteY36" fmla="*/ 274805 h 306388"/>
                  <a:gd name="connsiteX37" fmla="*/ 256 w 338659"/>
                  <a:gd name="connsiteY37" fmla="*/ 262962 h 306388"/>
                  <a:gd name="connsiteX38" fmla="*/ 29337 w 338659"/>
                  <a:gd name="connsiteY38" fmla="*/ 120839 h 306388"/>
                  <a:gd name="connsiteX39" fmla="*/ 34625 w 338659"/>
                  <a:gd name="connsiteY39" fmla="*/ 114259 h 306388"/>
                  <a:gd name="connsiteX40" fmla="*/ 42556 w 338659"/>
                  <a:gd name="connsiteY40" fmla="*/ 112943 h 306388"/>
                  <a:gd name="connsiteX41" fmla="*/ 50487 w 338659"/>
                  <a:gd name="connsiteY41" fmla="*/ 115575 h 306388"/>
                  <a:gd name="connsiteX42" fmla="*/ 59741 w 338659"/>
                  <a:gd name="connsiteY42" fmla="*/ 130050 h 306388"/>
                  <a:gd name="connsiteX43" fmla="*/ 67672 w 338659"/>
                  <a:gd name="connsiteY43" fmla="*/ 140578 h 306388"/>
                  <a:gd name="connsiteX44" fmla="*/ 47844 w 338659"/>
                  <a:gd name="connsiteY44" fmla="*/ 136630 h 306388"/>
                  <a:gd name="connsiteX45" fmla="*/ 41234 w 338659"/>
                  <a:gd name="connsiteY45" fmla="*/ 170845 h 306388"/>
                  <a:gd name="connsiteX46" fmla="*/ 112616 w 338659"/>
                  <a:gd name="connsiteY46" fmla="*/ 191900 h 306388"/>
                  <a:gd name="connsiteX47" fmla="*/ 170779 w 338659"/>
                  <a:gd name="connsiteY47" fmla="*/ 176109 h 306388"/>
                  <a:gd name="connsiteX48" fmla="*/ 170779 w 338659"/>
                  <a:gd name="connsiteY48" fmla="*/ 143210 h 306388"/>
                  <a:gd name="connsiteX49" fmla="*/ 152273 w 338659"/>
                  <a:gd name="connsiteY49" fmla="*/ 148474 h 306388"/>
                  <a:gd name="connsiteX50" fmla="*/ 165492 w 338659"/>
                  <a:gd name="connsiteY50" fmla="*/ 130050 h 306388"/>
                  <a:gd name="connsiteX51" fmla="*/ 170779 w 338659"/>
                  <a:gd name="connsiteY51" fmla="*/ 120839 h 306388"/>
                  <a:gd name="connsiteX52" fmla="*/ 221011 w 338659"/>
                  <a:gd name="connsiteY52" fmla="*/ 107679 h 306388"/>
                  <a:gd name="connsiteX53" fmla="*/ 113235 w 338659"/>
                  <a:gd name="connsiteY53" fmla="*/ 38100 h 306388"/>
                  <a:gd name="connsiteX54" fmla="*/ 92597 w 338659"/>
                  <a:gd name="connsiteY54" fmla="*/ 60325 h 306388"/>
                  <a:gd name="connsiteX55" fmla="*/ 113235 w 338659"/>
                  <a:gd name="connsiteY55" fmla="*/ 82550 h 306388"/>
                  <a:gd name="connsiteX56" fmla="*/ 133873 w 338659"/>
                  <a:gd name="connsiteY56" fmla="*/ 60325 h 306388"/>
                  <a:gd name="connsiteX57" fmla="*/ 113235 w 338659"/>
                  <a:gd name="connsiteY57" fmla="*/ 38100 h 306388"/>
                  <a:gd name="connsiteX58" fmla="*/ 113234 w 338659"/>
                  <a:gd name="connsiteY58" fmla="*/ 0 h 306388"/>
                  <a:gd name="connsiteX59" fmla="*/ 176734 w 338659"/>
                  <a:gd name="connsiteY59" fmla="*/ 63699 h 306388"/>
                  <a:gd name="connsiteX60" fmla="*/ 117203 w 338659"/>
                  <a:gd name="connsiteY60" fmla="*/ 168536 h 306388"/>
                  <a:gd name="connsiteX61" fmla="*/ 113234 w 338659"/>
                  <a:gd name="connsiteY61" fmla="*/ 169863 h 306388"/>
                  <a:gd name="connsiteX62" fmla="*/ 109265 w 338659"/>
                  <a:gd name="connsiteY62" fmla="*/ 168536 h 306388"/>
                  <a:gd name="connsiteX63" fmla="*/ 49734 w 338659"/>
                  <a:gd name="connsiteY63" fmla="*/ 63699 h 306388"/>
                  <a:gd name="connsiteX64" fmla="*/ 113234 w 338659"/>
                  <a:gd name="connsiteY64" fmla="*/ 0 h 30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8659" h="306388">
                    <a:moveTo>
                      <a:pt x="36176" y="196850"/>
                    </a:moveTo>
                    <a:cubicBezTo>
                      <a:pt x="36176" y="196850"/>
                      <a:pt x="36176" y="196850"/>
                      <a:pt x="24334" y="256577"/>
                    </a:cubicBezTo>
                    <a:cubicBezTo>
                      <a:pt x="24334" y="256577"/>
                      <a:pt x="24334" y="256577"/>
                      <a:pt x="116438" y="277813"/>
                    </a:cubicBezTo>
                    <a:cubicBezTo>
                      <a:pt x="116438" y="277813"/>
                      <a:pt x="116438" y="277813"/>
                      <a:pt x="170384" y="261886"/>
                    </a:cubicBezTo>
                    <a:lnTo>
                      <a:pt x="170384" y="203486"/>
                    </a:lnTo>
                    <a:cubicBezTo>
                      <a:pt x="170384" y="203486"/>
                      <a:pt x="170384" y="203486"/>
                      <a:pt x="116438" y="219414"/>
                    </a:cubicBezTo>
                    <a:cubicBezTo>
                      <a:pt x="113806" y="219414"/>
                      <a:pt x="111175" y="219414"/>
                      <a:pt x="108543" y="219414"/>
                    </a:cubicBezTo>
                    <a:cubicBezTo>
                      <a:pt x="108543" y="219414"/>
                      <a:pt x="108543" y="219414"/>
                      <a:pt x="36176" y="196850"/>
                    </a:cubicBezTo>
                    <a:close/>
                    <a:moveTo>
                      <a:pt x="205528" y="193675"/>
                    </a:moveTo>
                    <a:cubicBezTo>
                      <a:pt x="205528" y="193675"/>
                      <a:pt x="205528" y="193675"/>
                      <a:pt x="198959" y="196321"/>
                    </a:cubicBezTo>
                    <a:cubicBezTo>
                      <a:pt x="198959" y="196321"/>
                      <a:pt x="198959" y="196321"/>
                      <a:pt x="198959" y="253207"/>
                    </a:cubicBezTo>
                    <a:cubicBezTo>
                      <a:pt x="198959" y="253207"/>
                      <a:pt x="198959" y="253207"/>
                      <a:pt x="200273" y="253207"/>
                    </a:cubicBezTo>
                    <a:cubicBezTo>
                      <a:pt x="200273" y="253207"/>
                      <a:pt x="201587" y="253207"/>
                      <a:pt x="202901" y="253207"/>
                    </a:cubicBezTo>
                    <a:cubicBezTo>
                      <a:pt x="204214" y="253207"/>
                      <a:pt x="204214" y="253207"/>
                      <a:pt x="205528" y="253207"/>
                    </a:cubicBezTo>
                    <a:cubicBezTo>
                      <a:pt x="205528" y="253207"/>
                      <a:pt x="205528" y="253207"/>
                      <a:pt x="310632" y="280988"/>
                    </a:cubicBezTo>
                    <a:lnTo>
                      <a:pt x="313259" y="218811"/>
                    </a:lnTo>
                    <a:cubicBezTo>
                      <a:pt x="313259" y="218811"/>
                      <a:pt x="313259" y="218811"/>
                      <a:pt x="205528" y="193675"/>
                    </a:cubicBezTo>
                    <a:close/>
                    <a:moveTo>
                      <a:pt x="224038" y="128588"/>
                    </a:moveTo>
                    <a:cubicBezTo>
                      <a:pt x="224038" y="128588"/>
                      <a:pt x="224038" y="128588"/>
                      <a:pt x="198959" y="135203"/>
                    </a:cubicBezTo>
                    <a:cubicBezTo>
                      <a:pt x="198959" y="135203"/>
                      <a:pt x="198959" y="135203"/>
                      <a:pt x="198959" y="169599"/>
                    </a:cubicBezTo>
                    <a:cubicBezTo>
                      <a:pt x="198959" y="169599"/>
                      <a:pt x="198959" y="169599"/>
                      <a:pt x="201599" y="168276"/>
                    </a:cubicBezTo>
                    <a:cubicBezTo>
                      <a:pt x="204239" y="168276"/>
                      <a:pt x="205559" y="166953"/>
                      <a:pt x="208199" y="168276"/>
                    </a:cubicBezTo>
                    <a:cubicBezTo>
                      <a:pt x="208199" y="168276"/>
                      <a:pt x="208199" y="168276"/>
                      <a:pt x="315114" y="192088"/>
                    </a:cubicBezTo>
                    <a:lnTo>
                      <a:pt x="316434" y="157692"/>
                    </a:lnTo>
                    <a:cubicBezTo>
                      <a:pt x="316434" y="157692"/>
                      <a:pt x="316434" y="157692"/>
                      <a:pt x="224038" y="128588"/>
                    </a:cubicBezTo>
                    <a:close/>
                    <a:moveTo>
                      <a:pt x="221011" y="107679"/>
                    </a:moveTo>
                    <a:cubicBezTo>
                      <a:pt x="223655" y="106363"/>
                      <a:pt x="224977" y="106363"/>
                      <a:pt x="227621" y="107679"/>
                    </a:cubicBezTo>
                    <a:cubicBezTo>
                      <a:pt x="227621" y="107679"/>
                      <a:pt x="227621" y="107679"/>
                      <a:pt x="330728" y="139262"/>
                    </a:cubicBezTo>
                    <a:cubicBezTo>
                      <a:pt x="336015" y="140578"/>
                      <a:pt x="338659" y="145842"/>
                      <a:pt x="338659" y="151106"/>
                    </a:cubicBezTo>
                    <a:cubicBezTo>
                      <a:pt x="338659" y="151106"/>
                      <a:pt x="338659" y="151106"/>
                      <a:pt x="332050" y="295861"/>
                    </a:cubicBezTo>
                    <a:cubicBezTo>
                      <a:pt x="330728" y="298492"/>
                      <a:pt x="329406" y="302440"/>
                      <a:pt x="326762" y="303756"/>
                    </a:cubicBezTo>
                    <a:cubicBezTo>
                      <a:pt x="325440" y="305072"/>
                      <a:pt x="322796" y="306388"/>
                      <a:pt x="320153" y="306388"/>
                    </a:cubicBezTo>
                    <a:cubicBezTo>
                      <a:pt x="320153" y="306388"/>
                      <a:pt x="318831" y="306388"/>
                      <a:pt x="317509" y="305072"/>
                    </a:cubicBezTo>
                    <a:cubicBezTo>
                      <a:pt x="317509" y="305072"/>
                      <a:pt x="317509" y="305072"/>
                      <a:pt x="202505" y="274805"/>
                    </a:cubicBezTo>
                    <a:cubicBezTo>
                      <a:pt x="202505" y="274805"/>
                      <a:pt x="202505" y="274805"/>
                      <a:pt x="120548" y="298492"/>
                    </a:cubicBezTo>
                    <a:cubicBezTo>
                      <a:pt x="119226" y="299808"/>
                      <a:pt x="116582" y="299808"/>
                      <a:pt x="115260" y="299808"/>
                    </a:cubicBezTo>
                    <a:cubicBezTo>
                      <a:pt x="115260" y="299808"/>
                      <a:pt x="115260" y="299808"/>
                      <a:pt x="8187" y="274805"/>
                    </a:cubicBezTo>
                    <a:cubicBezTo>
                      <a:pt x="2900" y="274805"/>
                      <a:pt x="-1066" y="268225"/>
                      <a:pt x="256" y="262962"/>
                    </a:cubicBezTo>
                    <a:cubicBezTo>
                      <a:pt x="256" y="262962"/>
                      <a:pt x="256" y="262962"/>
                      <a:pt x="29337" y="120839"/>
                    </a:cubicBezTo>
                    <a:cubicBezTo>
                      <a:pt x="29337" y="118207"/>
                      <a:pt x="31981" y="115575"/>
                      <a:pt x="34625" y="114259"/>
                    </a:cubicBezTo>
                    <a:cubicBezTo>
                      <a:pt x="35947" y="112943"/>
                      <a:pt x="39912" y="111627"/>
                      <a:pt x="42556" y="112943"/>
                    </a:cubicBezTo>
                    <a:cubicBezTo>
                      <a:pt x="42556" y="112943"/>
                      <a:pt x="42556" y="112943"/>
                      <a:pt x="50487" y="115575"/>
                    </a:cubicBezTo>
                    <a:cubicBezTo>
                      <a:pt x="53131" y="119523"/>
                      <a:pt x="57097" y="124786"/>
                      <a:pt x="59741" y="130050"/>
                    </a:cubicBezTo>
                    <a:cubicBezTo>
                      <a:pt x="62384" y="133998"/>
                      <a:pt x="65028" y="137946"/>
                      <a:pt x="67672" y="140578"/>
                    </a:cubicBezTo>
                    <a:cubicBezTo>
                      <a:pt x="67672" y="140578"/>
                      <a:pt x="67672" y="140578"/>
                      <a:pt x="47844" y="136630"/>
                    </a:cubicBezTo>
                    <a:cubicBezTo>
                      <a:pt x="47844" y="136630"/>
                      <a:pt x="47844" y="136630"/>
                      <a:pt x="41234" y="170845"/>
                    </a:cubicBezTo>
                    <a:cubicBezTo>
                      <a:pt x="41234" y="170845"/>
                      <a:pt x="41234" y="170845"/>
                      <a:pt x="112616" y="191900"/>
                    </a:cubicBezTo>
                    <a:cubicBezTo>
                      <a:pt x="112616" y="191900"/>
                      <a:pt x="112616" y="191900"/>
                      <a:pt x="170779" y="176109"/>
                    </a:cubicBezTo>
                    <a:cubicBezTo>
                      <a:pt x="170779" y="176109"/>
                      <a:pt x="170779" y="176109"/>
                      <a:pt x="170779" y="143210"/>
                    </a:cubicBezTo>
                    <a:cubicBezTo>
                      <a:pt x="170779" y="143210"/>
                      <a:pt x="170779" y="143210"/>
                      <a:pt x="152273" y="148474"/>
                    </a:cubicBezTo>
                    <a:cubicBezTo>
                      <a:pt x="156239" y="143210"/>
                      <a:pt x="160204" y="136630"/>
                      <a:pt x="165492" y="130050"/>
                    </a:cubicBezTo>
                    <a:cubicBezTo>
                      <a:pt x="166814" y="126102"/>
                      <a:pt x="168136" y="123471"/>
                      <a:pt x="170779" y="120839"/>
                    </a:cubicBezTo>
                    <a:cubicBezTo>
                      <a:pt x="170779" y="120839"/>
                      <a:pt x="170779" y="120839"/>
                      <a:pt x="221011" y="107679"/>
                    </a:cubicBezTo>
                    <a:close/>
                    <a:moveTo>
                      <a:pt x="113235" y="38100"/>
                    </a:moveTo>
                    <a:cubicBezTo>
                      <a:pt x="101837" y="38100"/>
                      <a:pt x="92597" y="48050"/>
                      <a:pt x="92597" y="60325"/>
                    </a:cubicBezTo>
                    <a:cubicBezTo>
                      <a:pt x="92597" y="72600"/>
                      <a:pt x="101837" y="82550"/>
                      <a:pt x="113235" y="82550"/>
                    </a:cubicBezTo>
                    <a:cubicBezTo>
                      <a:pt x="124633" y="82550"/>
                      <a:pt x="133873" y="72600"/>
                      <a:pt x="133873" y="60325"/>
                    </a:cubicBezTo>
                    <a:cubicBezTo>
                      <a:pt x="133873" y="48050"/>
                      <a:pt x="124633" y="38100"/>
                      <a:pt x="113235" y="38100"/>
                    </a:cubicBezTo>
                    <a:close/>
                    <a:moveTo>
                      <a:pt x="113234" y="0"/>
                    </a:moveTo>
                    <a:cubicBezTo>
                      <a:pt x="147630" y="0"/>
                      <a:pt x="176734" y="29195"/>
                      <a:pt x="176734" y="63699"/>
                    </a:cubicBezTo>
                    <a:cubicBezTo>
                      <a:pt x="176734" y="92894"/>
                      <a:pt x="131755" y="151284"/>
                      <a:pt x="117203" y="168536"/>
                    </a:cubicBezTo>
                    <a:cubicBezTo>
                      <a:pt x="115880" y="169863"/>
                      <a:pt x="114557" y="169863"/>
                      <a:pt x="113234" y="169863"/>
                    </a:cubicBezTo>
                    <a:cubicBezTo>
                      <a:pt x="111911" y="169863"/>
                      <a:pt x="109265" y="169863"/>
                      <a:pt x="109265" y="168536"/>
                    </a:cubicBezTo>
                    <a:cubicBezTo>
                      <a:pt x="94713" y="151284"/>
                      <a:pt x="49734" y="92894"/>
                      <a:pt x="49734" y="63699"/>
                    </a:cubicBezTo>
                    <a:cubicBezTo>
                      <a:pt x="49734" y="29195"/>
                      <a:pt x="77515" y="0"/>
                      <a:pt x="1132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6473993" y="3824606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 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0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5" name="六边形 4"/>
          <p:cNvSpPr/>
          <p:nvPr/>
        </p:nvSpPr>
        <p:spPr>
          <a:xfrm rot="5400000">
            <a:off x="5153618" y="2505825"/>
            <a:ext cx="920742" cy="79374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" name="六边形 5"/>
          <p:cNvSpPr/>
          <p:nvPr/>
        </p:nvSpPr>
        <p:spPr>
          <a:xfrm rot="5400000">
            <a:off x="6132537" y="2505825"/>
            <a:ext cx="920742" cy="79374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六边形 6"/>
          <p:cNvSpPr/>
          <p:nvPr/>
        </p:nvSpPr>
        <p:spPr>
          <a:xfrm rot="5400000">
            <a:off x="4675503" y="3392492"/>
            <a:ext cx="920742" cy="79374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六边形 7"/>
          <p:cNvSpPr/>
          <p:nvPr/>
        </p:nvSpPr>
        <p:spPr>
          <a:xfrm rot="5400000">
            <a:off x="6624331" y="3392491"/>
            <a:ext cx="920744" cy="793744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六边形 8"/>
          <p:cNvSpPr/>
          <p:nvPr/>
        </p:nvSpPr>
        <p:spPr>
          <a:xfrm rot="5400000">
            <a:off x="5153618" y="4279158"/>
            <a:ext cx="920742" cy="79374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0" name="六边形 9"/>
          <p:cNvSpPr/>
          <p:nvPr/>
        </p:nvSpPr>
        <p:spPr>
          <a:xfrm rot="5400000">
            <a:off x="6132537" y="4279158"/>
            <a:ext cx="920742" cy="79374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7" name="六边形 12"/>
          <p:cNvSpPr/>
          <p:nvPr/>
        </p:nvSpPr>
        <p:spPr>
          <a:xfrm>
            <a:off x="5382213" y="2689420"/>
            <a:ext cx="463552" cy="426554"/>
          </a:xfrm>
          <a:custGeom>
            <a:avLst/>
            <a:gdLst>
              <a:gd name="connsiteX0" fmla="*/ 142875 w 338138"/>
              <a:gd name="connsiteY0" fmla="*/ 263525 h 311150"/>
              <a:gd name="connsiteX1" fmla="*/ 142875 w 338138"/>
              <a:gd name="connsiteY1" fmla="*/ 288925 h 311150"/>
              <a:gd name="connsiteX2" fmla="*/ 195263 w 338138"/>
              <a:gd name="connsiteY2" fmla="*/ 288925 h 311150"/>
              <a:gd name="connsiteX3" fmla="*/ 195263 w 338138"/>
              <a:gd name="connsiteY3" fmla="*/ 263525 h 311150"/>
              <a:gd name="connsiteX4" fmla="*/ 26180 w 338138"/>
              <a:gd name="connsiteY4" fmla="*/ 20637 h 311150"/>
              <a:gd name="connsiteX5" fmla="*/ 22225 w 338138"/>
              <a:gd name="connsiteY5" fmla="*/ 24578 h 311150"/>
              <a:gd name="connsiteX6" fmla="*/ 22225 w 338138"/>
              <a:gd name="connsiteY6" fmla="*/ 236046 h 311150"/>
              <a:gd name="connsiteX7" fmla="*/ 26180 w 338138"/>
              <a:gd name="connsiteY7" fmla="*/ 241300 h 311150"/>
              <a:gd name="connsiteX8" fmla="*/ 313546 w 338138"/>
              <a:gd name="connsiteY8" fmla="*/ 241300 h 311150"/>
              <a:gd name="connsiteX9" fmla="*/ 317500 w 338138"/>
              <a:gd name="connsiteY9" fmla="*/ 236046 h 311150"/>
              <a:gd name="connsiteX10" fmla="*/ 317500 w 338138"/>
              <a:gd name="connsiteY10" fmla="*/ 24578 h 311150"/>
              <a:gd name="connsiteX11" fmla="*/ 313546 w 338138"/>
              <a:gd name="connsiteY11" fmla="*/ 20637 h 311150"/>
              <a:gd name="connsiteX12" fmla="*/ 26180 w 338138"/>
              <a:gd name="connsiteY12" fmla="*/ 20637 h 311150"/>
              <a:gd name="connsiteX13" fmla="*/ 25096 w 338138"/>
              <a:gd name="connsiteY13" fmla="*/ 0 h 311150"/>
              <a:gd name="connsiteX14" fmla="*/ 313042 w 338138"/>
              <a:gd name="connsiteY14" fmla="*/ 0 h 311150"/>
              <a:gd name="connsiteX15" fmla="*/ 338138 w 338138"/>
              <a:gd name="connsiteY15" fmla="*/ 25050 h 311150"/>
              <a:gd name="connsiteX16" fmla="*/ 338138 w 338138"/>
              <a:gd name="connsiteY16" fmla="*/ 237318 h 311150"/>
              <a:gd name="connsiteX17" fmla="*/ 313042 w 338138"/>
              <a:gd name="connsiteY17" fmla="*/ 263687 h 311150"/>
              <a:gd name="connsiteX18" fmla="*/ 216620 w 338138"/>
              <a:gd name="connsiteY18" fmla="*/ 263687 h 311150"/>
              <a:gd name="connsiteX19" fmla="*/ 216620 w 338138"/>
              <a:gd name="connsiteY19" fmla="*/ 290055 h 311150"/>
              <a:gd name="connsiteX20" fmla="*/ 235112 w 338138"/>
              <a:gd name="connsiteY20" fmla="*/ 290055 h 311150"/>
              <a:gd name="connsiteX21" fmla="*/ 245679 w 338138"/>
              <a:gd name="connsiteY21" fmla="*/ 300603 h 311150"/>
              <a:gd name="connsiteX22" fmla="*/ 235112 w 338138"/>
              <a:gd name="connsiteY22" fmla="*/ 311150 h 311150"/>
              <a:gd name="connsiteX23" fmla="*/ 103027 w 338138"/>
              <a:gd name="connsiteY23" fmla="*/ 311150 h 311150"/>
              <a:gd name="connsiteX24" fmla="*/ 92460 w 338138"/>
              <a:gd name="connsiteY24" fmla="*/ 300603 h 311150"/>
              <a:gd name="connsiteX25" fmla="*/ 103027 w 338138"/>
              <a:gd name="connsiteY25" fmla="*/ 290055 h 311150"/>
              <a:gd name="connsiteX26" fmla="*/ 121519 w 338138"/>
              <a:gd name="connsiteY26" fmla="*/ 290055 h 311150"/>
              <a:gd name="connsiteX27" fmla="*/ 121519 w 338138"/>
              <a:gd name="connsiteY27" fmla="*/ 263687 h 311150"/>
              <a:gd name="connsiteX28" fmla="*/ 25096 w 338138"/>
              <a:gd name="connsiteY28" fmla="*/ 263687 h 311150"/>
              <a:gd name="connsiteX29" fmla="*/ 0 w 338138"/>
              <a:gd name="connsiteY29" fmla="*/ 237318 h 311150"/>
              <a:gd name="connsiteX30" fmla="*/ 0 w 338138"/>
              <a:gd name="connsiteY30" fmla="*/ 25050 h 311150"/>
              <a:gd name="connsiteX31" fmla="*/ 25096 w 338138"/>
              <a:gd name="connsiteY31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8138" h="311150">
                <a:moveTo>
                  <a:pt x="142875" y="263525"/>
                </a:moveTo>
                <a:lnTo>
                  <a:pt x="142875" y="288925"/>
                </a:lnTo>
                <a:lnTo>
                  <a:pt x="195263" y="288925"/>
                </a:lnTo>
                <a:lnTo>
                  <a:pt x="195263" y="263525"/>
                </a:lnTo>
                <a:close/>
                <a:moveTo>
                  <a:pt x="26180" y="20637"/>
                </a:moveTo>
                <a:cubicBezTo>
                  <a:pt x="24862" y="20637"/>
                  <a:pt x="22225" y="23264"/>
                  <a:pt x="22225" y="24578"/>
                </a:cubicBezTo>
                <a:cubicBezTo>
                  <a:pt x="22225" y="24578"/>
                  <a:pt x="22225" y="24578"/>
                  <a:pt x="22225" y="236046"/>
                </a:cubicBezTo>
                <a:cubicBezTo>
                  <a:pt x="22225" y="238673"/>
                  <a:pt x="24862" y="241300"/>
                  <a:pt x="26180" y="241300"/>
                </a:cubicBezTo>
                <a:cubicBezTo>
                  <a:pt x="26180" y="241300"/>
                  <a:pt x="26180" y="241300"/>
                  <a:pt x="313546" y="241300"/>
                </a:cubicBezTo>
                <a:cubicBezTo>
                  <a:pt x="314864" y="241300"/>
                  <a:pt x="317500" y="238673"/>
                  <a:pt x="317500" y="236046"/>
                </a:cubicBezTo>
                <a:lnTo>
                  <a:pt x="317500" y="24578"/>
                </a:lnTo>
                <a:cubicBezTo>
                  <a:pt x="317500" y="23264"/>
                  <a:pt x="314864" y="20637"/>
                  <a:pt x="313546" y="20637"/>
                </a:cubicBezTo>
                <a:cubicBezTo>
                  <a:pt x="313546" y="20637"/>
                  <a:pt x="313546" y="20637"/>
                  <a:pt x="26180" y="20637"/>
                </a:cubicBezTo>
                <a:close/>
                <a:moveTo>
                  <a:pt x="25096" y="0"/>
                </a:moveTo>
                <a:cubicBezTo>
                  <a:pt x="25096" y="0"/>
                  <a:pt x="25096" y="0"/>
                  <a:pt x="313042" y="0"/>
                </a:cubicBezTo>
                <a:cubicBezTo>
                  <a:pt x="326251" y="0"/>
                  <a:pt x="338138" y="11866"/>
                  <a:pt x="338138" y="25050"/>
                </a:cubicBezTo>
                <a:cubicBezTo>
                  <a:pt x="338138" y="25050"/>
                  <a:pt x="338138" y="25050"/>
                  <a:pt x="338138" y="237318"/>
                </a:cubicBezTo>
                <a:cubicBezTo>
                  <a:pt x="338138" y="251821"/>
                  <a:pt x="326251" y="263687"/>
                  <a:pt x="313042" y="263687"/>
                </a:cubicBezTo>
                <a:cubicBezTo>
                  <a:pt x="313042" y="263687"/>
                  <a:pt x="313042" y="263687"/>
                  <a:pt x="216620" y="263687"/>
                </a:cubicBezTo>
                <a:cubicBezTo>
                  <a:pt x="216620" y="263687"/>
                  <a:pt x="216620" y="263687"/>
                  <a:pt x="216620" y="290055"/>
                </a:cubicBezTo>
                <a:cubicBezTo>
                  <a:pt x="216620" y="290055"/>
                  <a:pt x="216620" y="290055"/>
                  <a:pt x="235112" y="290055"/>
                </a:cubicBezTo>
                <a:cubicBezTo>
                  <a:pt x="240395" y="290055"/>
                  <a:pt x="245679" y="294011"/>
                  <a:pt x="245679" y="300603"/>
                </a:cubicBezTo>
                <a:cubicBezTo>
                  <a:pt x="245679" y="305877"/>
                  <a:pt x="240395" y="311150"/>
                  <a:pt x="235112" y="311150"/>
                </a:cubicBezTo>
                <a:cubicBezTo>
                  <a:pt x="235112" y="311150"/>
                  <a:pt x="235112" y="311150"/>
                  <a:pt x="103027" y="311150"/>
                </a:cubicBezTo>
                <a:cubicBezTo>
                  <a:pt x="97743" y="311150"/>
                  <a:pt x="92460" y="305877"/>
                  <a:pt x="92460" y="300603"/>
                </a:cubicBezTo>
                <a:cubicBezTo>
                  <a:pt x="92460" y="294011"/>
                  <a:pt x="97743" y="290055"/>
                  <a:pt x="103027" y="290055"/>
                </a:cubicBezTo>
                <a:cubicBezTo>
                  <a:pt x="103027" y="290055"/>
                  <a:pt x="103027" y="290055"/>
                  <a:pt x="121519" y="290055"/>
                </a:cubicBezTo>
                <a:cubicBezTo>
                  <a:pt x="121519" y="290055"/>
                  <a:pt x="121519" y="290055"/>
                  <a:pt x="121519" y="263687"/>
                </a:cubicBezTo>
                <a:cubicBezTo>
                  <a:pt x="121519" y="263687"/>
                  <a:pt x="121519" y="263687"/>
                  <a:pt x="25096" y="263687"/>
                </a:cubicBezTo>
                <a:cubicBezTo>
                  <a:pt x="11887" y="263687"/>
                  <a:pt x="0" y="251821"/>
                  <a:pt x="0" y="237318"/>
                </a:cubicBezTo>
                <a:cubicBezTo>
                  <a:pt x="0" y="237318"/>
                  <a:pt x="0" y="237318"/>
                  <a:pt x="0" y="25050"/>
                </a:cubicBezTo>
                <a:cubicBezTo>
                  <a:pt x="0" y="11866"/>
                  <a:pt x="11887" y="0"/>
                  <a:pt x="250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8" name="六边形 13"/>
          <p:cNvSpPr/>
          <p:nvPr/>
        </p:nvSpPr>
        <p:spPr>
          <a:xfrm>
            <a:off x="6422356" y="2670921"/>
            <a:ext cx="341103" cy="463552"/>
          </a:xfrm>
          <a:custGeom>
            <a:avLst/>
            <a:gdLst>
              <a:gd name="connsiteX0" fmla="*/ 1318 w 247650"/>
              <a:gd name="connsiteY0" fmla="*/ 223838 h 336551"/>
              <a:gd name="connsiteX1" fmla="*/ 123825 w 247650"/>
              <a:gd name="connsiteY1" fmla="*/ 265778 h 336551"/>
              <a:gd name="connsiteX2" fmla="*/ 246333 w 247650"/>
              <a:gd name="connsiteY2" fmla="*/ 223838 h 336551"/>
              <a:gd name="connsiteX3" fmla="*/ 247650 w 247650"/>
              <a:gd name="connsiteY3" fmla="*/ 227770 h 336551"/>
              <a:gd name="connsiteX4" fmla="*/ 247650 w 247650"/>
              <a:gd name="connsiteY4" fmla="*/ 291990 h 336551"/>
              <a:gd name="connsiteX5" fmla="*/ 123825 w 247650"/>
              <a:gd name="connsiteY5" fmla="*/ 336551 h 336551"/>
              <a:gd name="connsiteX6" fmla="*/ 0 w 247650"/>
              <a:gd name="connsiteY6" fmla="*/ 291990 h 336551"/>
              <a:gd name="connsiteX7" fmla="*/ 0 w 247650"/>
              <a:gd name="connsiteY7" fmla="*/ 227770 h 336551"/>
              <a:gd name="connsiteX8" fmla="*/ 1318 w 247650"/>
              <a:gd name="connsiteY8" fmla="*/ 223838 h 336551"/>
              <a:gd name="connsiteX9" fmla="*/ 1318 w 247650"/>
              <a:gd name="connsiteY9" fmla="*/ 131763 h 336551"/>
              <a:gd name="connsiteX10" fmla="*/ 123825 w 247650"/>
              <a:gd name="connsiteY10" fmla="*/ 173703 h 336551"/>
              <a:gd name="connsiteX11" fmla="*/ 246333 w 247650"/>
              <a:gd name="connsiteY11" fmla="*/ 131763 h 336551"/>
              <a:gd name="connsiteX12" fmla="*/ 247650 w 247650"/>
              <a:gd name="connsiteY12" fmla="*/ 135695 h 336551"/>
              <a:gd name="connsiteX13" fmla="*/ 247650 w 247650"/>
              <a:gd name="connsiteY13" fmla="*/ 199915 h 336551"/>
              <a:gd name="connsiteX14" fmla="*/ 123825 w 247650"/>
              <a:gd name="connsiteY14" fmla="*/ 244476 h 336551"/>
              <a:gd name="connsiteX15" fmla="*/ 0 w 247650"/>
              <a:gd name="connsiteY15" fmla="*/ 199915 h 336551"/>
              <a:gd name="connsiteX16" fmla="*/ 0 w 247650"/>
              <a:gd name="connsiteY16" fmla="*/ 135695 h 336551"/>
              <a:gd name="connsiteX17" fmla="*/ 1318 w 247650"/>
              <a:gd name="connsiteY17" fmla="*/ 131763 h 336551"/>
              <a:gd name="connsiteX18" fmla="*/ 123032 w 247650"/>
              <a:gd name="connsiteY18" fmla="*/ 9525 h 336551"/>
              <a:gd name="connsiteX19" fmla="*/ 23813 w 247650"/>
              <a:gd name="connsiteY19" fmla="*/ 45244 h 336551"/>
              <a:gd name="connsiteX20" fmla="*/ 123032 w 247650"/>
              <a:gd name="connsiteY20" fmla="*/ 80963 h 336551"/>
              <a:gd name="connsiteX21" fmla="*/ 222251 w 247650"/>
              <a:gd name="connsiteY21" fmla="*/ 45244 h 336551"/>
              <a:gd name="connsiteX22" fmla="*/ 123032 w 247650"/>
              <a:gd name="connsiteY22" fmla="*/ 9525 h 336551"/>
              <a:gd name="connsiteX23" fmla="*/ 123825 w 247650"/>
              <a:gd name="connsiteY23" fmla="*/ 0 h 336551"/>
              <a:gd name="connsiteX24" fmla="*/ 247650 w 247650"/>
              <a:gd name="connsiteY24" fmla="*/ 44749 h 336551"/>
              <a:gd name="connsiteX25" fmla="*/ 247650 w 247650"/>
              <a:gd name="connsiteY25" fmla="*/ 109239 h 336551"/>
              <a:gd name="connsiteX26" fmla="*/ 123825 w 247650"/>
              <a:gd name="connsiteY26" fmla="*/ 153988 h 336551"/>
              <a:gd name="connsiteX27" fmla="*/ 0 w 247650"/>
              <a:gd name="connsiteY27" fmla="*/ 109239 h 336551"/>
              <a:gd name="connsiteX28" fmla="*/ 0 w 247650"/>
              <a:gd name="connsiteY28" fmla="*/ 44749 h 336551"/>
              <a:gd name="connsiteX29" fmla="*/ 123825 w 247650"/>
              <a:gd name="connsiteY29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7650" h="336551">
                <a:moveTo>
                  <a:pt x="1318" y="223838"/>
                </a:moveTo>
                <a:cubicBezTo>
                  <a:pt x="5269" y="247429"/>
                  <a:pt x="59278" y="265778"/>
                  <a:pt x="123825" y="265778"/>
                </a:cubicBezTo>
                <a:cubicBezTo>
                  <a:pt x="188372" y="265778"/>
                  <a:pt x="242381" y="247429"/>
                  <a:pt x="246333" y="223838"/>
                </a:cubicBezTo>
                <a:cubicBezTo>
                  <a:pt x="247650" y="225149"/>
                  <a:pt x="247650" y="226459"/>
                  <a:pt x="247650" y="227770"/>
                </a:cubicBezTo>
                <a:cubicBezTo>
                  <a:pt x="247650" y="227770"/>
                  <a:pt x="247650" y="227770"/>
                  <a:pt x="247650" y="291990"/>
                </a:cubicBezTo>
                <a:cubicBezTo>
                  <a:pt x="247650" y="316892"/>
                  <a:pt x="192324" y="336551"/>
                  <a:pt x="123825" y="336551"/>
                </a:cubicBezTo>
                <a:cubicBezTo>
                  <a:pt x="55326" y="336551"/>
                  <a:pt x="0" y="316892"/>
                  <a:pt x="0" y="291990"/>
                </a:cubicBezTo>
                <a:cubicBezTo>
                  <a:pt x="0" y="291990"/>
                  <a:pt x="0" y="291990"/>
                  <a:pt x="0" y="227770"/>
                </a:cubicBezTo>
                <a:cubicBezTo>
                  <a:pt x="0" y="226459"/>
                  <a:pt x="1318" y="225149"/>
                  <a:pt x="1318" y="223838"/>
                </a:cubicBezTo>
                <a:close/>
                <a:moveTo>
                  <a:pt x="1318" y="131763"/>
                </a:moveTo>
                <a:cubicBezTo>
                  <a:pt x="5269" y="155354"/>
                  <a:pt x="59278" y="173703"/>
                  <a:pt x="123825" y="173703"/>
                </a:cubicBezTo>
                <a:cubicBezTo>
                  <a:pt x="188372" y="173703"/>
                  <a:pt x="242381" y="155354"/>
                  <a:pt x="246333" y="131763"/>
                </a:cubicBezTo>
                <a:cubicBezTo>
                  <a:pt x="247650" y="133073"/>
                  <a:pt x="247650" y="134384"/>
                  <a:pt x="247650" y="135695"/>
                </a:cubicBezTo>
                <a:cubicBezTo>
                  <a:pt x="247650" y="135695"/>
                  <a:pt x="247650" y="135695"/>
                  <a:pt x="247650" y="199915"/>
                </a:cubicBezTo>
                <a:cubicBezTo>
                  <a:pt x="247650" y="224817"/>
                  <a:pt x="192324" y="244476"/>
                  <a:pt x="123825" y="244476"/>
                </a:cubicBezTo>
                <a:cubicBezTo>
                  <a:pt x="55326" y="244476"/>
                  <a:pt x="0" y="224817"/>
                  <a:pt x="0" y="199915"/>
                </a:cubicBezTo>
                <a:cubicBezTo>
                  <a:pt x="0" y="199915"/>
                  <a:pt x="0" y="199915"/>
                  <a:pt x="0" y="135695"/>
                </a:cubicBezTo>
                <a:cubicBezTo>
                  <a:pt x="0" y="134384"/>
                  <a:pt x="1318" y="133073"/>
                  <a:pt x="1318" y="131763"/>
                </a:cubicBezTo>
                <a:close/>
                <a:moveTo>
                  <a:pt x="123032" y="9525"/>
                </a:moveTo>
                <a:cubicBezTo>
                  <a:pt x="68235" y="9525"/>
                  <a:pt x="23813" y="25517"/>
                  <a:pt x="23813" y="45244"/>
                </a:cubicBezTo>
                <a:cubicBezTo>
                  <a:pt x="23813" y="64971"/>
                  <a:pt x="68235" y="80963"/>
                  <a:pt x="123032" y="80963"/>
                </a:cubicBezTo>
                <a:cubicBezTo>
                  <a:pt x="177829" y="80963"/>
                  <a:pt x="222251" y="64971"/>
                  <a:pt x="222251" y="45244"/>
                </a:cubicBezTo>
                <a:cubicBezTo>
                  <a:pt x="222251" y="25517"/>
                  <a:pt x="177829" y="9525"/>
                  <a:pt x="123032" y="9525"/>
                </a:cubicBezTo>
                <a:close/>
                <a:moveTo>
                  <a:pt x="123825" y="0"/>
                </a:moveTo>
                <a:cubicBezTo>
                  <a:pt x="192324" y="0"/>
                  <a:pt x="247650" y="19742"/>
                  <a:pt x="247650" y="44749"/>
                </a:cubicBezTo>
                <a:cubicBezTo>
                  <a:pt x="247650" y="44749"/>
                  <a:pt x="247650" y="44749"/>
                  <a:pt x="247650" y="109239"/>
                </a:cubicBezTo>
                <a:cubicBezTo>
                  <a:pt x="247650" y="134246"/>
                  <a:pt x="192324" y="153988"/>
                  <a:pt x="123825" y="153988"/>
                </a:cubicBezTo>
                <a:cubicBezTo>
                  <a:pt x="55326" y="153988"/>
                  <a:pt x="0" y="134246"/>
                  <a:pt x="0" y="109239"/>
                </a:cubicBezTo>
                <a:cubicBezTo>
                  <a:pt x="0" y="109239"/>
                  <a:pt x="0" y="109239"/>
                  <a:pt x="0" y="44749"/>
                </a:cubicBezTo>
                <a:cubicBezTo>
                  <a:pt x="0" y="19742"/>
                  <a:pt x="55326" y="0"/>
                  <a:pt x="1238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9" name="六边形 14"/>
          <p:cNvSpPr/>
          <p:nvPr/>
        </p:nvSpPr>
        <p:spPr>
          <a:xfrm>
            <a:off x="4904098" y="3579674"/>
            <a:ext cx="463552" cy="419380"/>
          </a:xfrm>
          <a:custGeom>
            <a:avLst/>
            <a:gdLst>
              <a:gd name="connsiteX0" fmla="*/ 36176 w 338659"/>
              <a:gd name="connsiteY0" fmla="*/ 196850 h 306388"/>
              <a:gd name="connsiteX1" fmla="*/ 24334 w 338659"/>
              <a:gd name="connsiteY1" fmla="*/ 256577 h 306388"/>
              <a:gd name="connsiteX2" fmla="*/ 116438 w 338659"/>
              <a:gd name="connsiteY2" fmla="*/ 277813 h 306388"/>
              <a:gd name="connsiteX3" fmla="*/ 170384 w 338659"/>
              <a:gd name="connsiteY3" fmla="*/ 261886 h 306388"/>
              <a:gd name="connsiteX4" fmla="*/ 170384 w 338659"/>
              <a:gd name="connsiteY4" fmla="*/ 203486 h 306388"/>
              <a:gd name="connsiteX5" fmla="*/ 116438 w 338659"/>
              <a:gd name="connsiteY5" fmla="*/ 219414 h 306388"/>
              <a:gd name="connsiteX6" fmla="*/ 108543 w 338659"/>
              <a:gd name="connsiteY6" fmla="*/ 219414 h 306388"/>
              <a:gd name="connsiteX7" fmla="*/ 36176 w 338659"/>
              <a:gd name="connsiteY7" fmla="*/ 196850 h 306388"/>
              <a:gd name="connsiteX8" fmla="*/ 205528 w 338659"/>
              <a:gd name="connsiteY8" fmla="*/ 193675 h 306388"/>
              <a:gd name="connsiteX9" fmla="*/ 198959 w 338659"/>
              <a:gd name="connsiteY9" fmla="*/ 196321 h 306388"/>
              <a:gd name="connsiteX10" fmla="*/ 198959 w 338659"/>
              <a:gd name="connsiteY10" fmla="*/ 253207 h 306388"/>
              <a:gd name="connsiteX11" fmla="*/ 200273 w 338659"/>
              <a:gd name="connsiteY11" fmla="*/ 253207 h 306388"/>
              <a:gd name="connsiteX12" fmla="*/ 202901 w 338659"/>
              <a:gd name="connsiteY12" fmla="*/ 253207 h 306388"/>
              <a:gd name="connsiteX13" fmla="*/ 205528 w 338659"/>
              <a:gd name="connsiteY13" fmla="*/ 253207 h 306388"/>
              <a:gd name="connsiteX14" fmla="*/ 310632 w 338659"/>
              <a:gd name="connsiteY14" fmla="*/ 280988 h 306388"/>
              <a:gd name="connsiteX15" fmla="*/ 313259 w 338659"/>
              <a:gd name="connsiteY15" fmla="*/ 218811 h 306388"/>
              <a:gd name="connsiteX16" fmla="*/ 205528 w 338659"/>
              <a:gd name="connsiteY16" fmla="*/ 193675 h 306388"/>
              <a:gd name="connsiteX17" fmla="*/ 224038 w 338659"/>
              <a:gd name="connsiteY17" fmla="*/ 128588 h 306388"/>
              <a:gd name="connsiteX18" fmla="*/ 198959 w 338659"/>
              <a:gd name="connsiteY18" fmla="*/ 135203 h 306388"/>
              <a:gd name="connsiteX19" fmla="*/ 198959 w 338659"/>
              <a:gd name="connsiteY19" fmla="*/ 169599 h 306388"/>
              <a:gd name="connsiteX20" fmla="*/ 201599 w 338659"/>
              <a:gd name="connsiteY20" fmla="*/ 168276 h 306388"/>
              <a:gd name="connsiteX21" fmla="*/ 208199 w 338659"/>
              <a:gd name="connsiteY21" fmla="*/ 168276 h 306388"/>
              <a:gd name="connsiteX22" fmla="*/ 315114 w 338659"/>
              <a:gd name="connsiteY22" fmla="*/ 192088 h 306388"/>
              <a:gd name="connsiteX23" fmla="*/ 316434 w 338659"/>
              <a:gd name="connsiteY23" fmla="*/ 157692 h 306388"/>
              <a:gd name="connsiteX24" fmla="*/ 224038 w 338659"/>
              <a:gd name="connsiteY24" fmla="*/ 128588 h 306388"/>
              <a:gd name="connsiteX25" fmla="*/ 221011 w 338659"/>
              <a:gd name="connsiteY25" fmla="*/ 107679 h 306388"/>
              <a:gd name="connsiteX26" fmla="*/ 227621 w 338659"/>
              <a:gd name="connsiteY26" fmla="*/ 107679 h 306388"/>
              <a:gd name="connsiteX27" fmla="*/ 330728 w 338659"/>
              <a:gd name="connsiteY27" fmla="*/ 139262 h 306388"/>
              <a:gd name="connsiteX28" fmla="*/ 338659 w 338659"/>
              <a:gd name="connsiteY28" fmla="*/ 151106 h 306388"/>
              <a:gd name="connsiteX29" fmla="*/ 332050 w 338659"/>
              <a:gd name="connsiteY29" fmla="*/ 295861 h 306388"/>
              <a:gd name="connsiteX30" fmla="*/ 326762 w 338659"/>
              <a:gd name="connsiteY30" fmla="*/ 303756 h 306388"/>
              <a:gd name="connsiteX31" fmla="*/ 320153 w 338659"/>
              <a:gd name="connsiteY31" fmla="*/ 306388 h 306388"/>
              <a:gd name="connsiteX32" fmla="*/ 317509 w 338659"/>
              <a:gd name="connsiteY32" fmla="*/ 305072 h 306388"/>
              <a:gd name="connsiteX33" fmla="*/ 202505 w 338659"/>
              <a:gd name="connsiteY33" fmla="*/ 274805 h 306388"/>
              <a:gd name="connsiteX34" fmla="*/ 120548 w 338659"/>
              <a:gd name="connsiteY34" fmla="*/ 298492 h 306388"/>
              <a:gd name="connsiteX35" fmla="*/ 115260 w 338659"/>
              <a:gd name="connsiteY35" fmla="*/ 299808 h 306388"/>
              <a:gd name="connsiteX36" fmla="*/ 8187 w 338659"/>
              <a:gd name="connsiteY36" fmla="*/ 274805 h 306388"/>
              <a:gd name="connsiteX37" fmla="*/ 256 w 338659"/>
              <a:gd name="connsiteY37" fmla="*/ 262962 h 306388"/>
              <a:gd name="connsiteX38" fmla="*/ 29337 w 338659"/>
              <a:gd name="connsiteY38" fmla="*/ 120839 h 306388"/>
              <a:gd name="connsiteX39" fmla="*/ 34625 w 338659"/>
              <a:gd name="connsiteY39" fmla="*/ 114259 h 306388"/>
              <a:gd name="connsiteX40" fmla="*/ 42556 w 338659"/>
              <a:gd name="connsiteY40" fmla="*/ 112943 h 306388"/>
              <a:gd name="connsiteX41" fmla="*/ 50487 w 338659"/>
              <a:gd name="connsiteY41" fmla="*/ 115575 h 306388"/>
              <a:gd name="connsiteX42" fmla="*/ 59741 w 338659"/>
              <a:gd name="connsiteY42" fmla="*/ 130050 h 306388"/>
              <a:gd name="connsiteX43" fmla="*/ 67672 w 338659"/>
              <a:gd name="connsiteY43" fmla="*/ 140578 h 306388"/>
              <a:gd name="connsiteX44" fmla="*/ 47844 w 338659"/>
              <a:gd name="connsiteY44" fmla="*/ 136630 h 306388"/>
              <a:gd name="connsiteX45" fmla="*/ 41234 w 338659"/>
              <a:gd name="connsiteY45" fmla="*/ 170845 h 306388"/>
              <a:gd name="connsiteX46" fmla="*/ 112616 w 338659"/>
              <a:gd name="connsiteY46" fmla="*/ 191900 h 306388"/>
              <a:gd name="connsiteX47" fmla="*/ 170779 w 338659"/>
              <a:gd name="connsiteY47" fmla="*/ 176109 h 306388"/>
              <a:gd name="connsiteX48" fmla="*/ 170779 w 338659"/>
              <a:gd name="connsiteY48" fmla="*/ 143210 h 306388"/>
              <a:gd name="connsiteX49" fmla="*/ 152273 w 338659"/>
              <a:gd name="connsiteY49" fmla="*/ 148474 h 306388"/>
              <a:gd name="connsiteX50" fmla="*/ 165492 w 338659"/>
              <a:gd name="connsiteY50" fmla="*/ 130050 h 306388"/>
              <a:gd name="connsiteX51" fmla="*/ 170779 w 338659"/>
              <a:gd name="connsiteY51" fmla="*/ 120839 h 306388"/>
              <a:gd name="connsiteX52" fmla="*/ 221011 w 338659"/>
              <a:gd name="connsiteY52" fmla="*/ 107679 h 306388"/>
              <a:gd name="connsiteX53" fmla="*/ 113235 w 338659"/>
              <a:gd name="connsiteY53" fmla="*/ 38100 h 306388"/>
              <a:gd name="connsiteX54" fmla="*/ 92597 w 338659"/>
              <a:gd name="connsiteY54" fmla="*/ 60325 h 306388"/>
              <a:gd name="connsiteX55" fmla="*/ 113235 w 338659"/>
              <a:gd name="connsiteY55" fmla="*/ 82550 h 306388"/>
              <a:gd name="connsiteX56" fmla="*/ 133873 w 338659"/>
              <a:gd name="connsiteY56" fmla="*/ 60325 h 306388"/>
              <a:gd name="connsiteX57" fmla="*/ 113235 w 338659"/>
              <a:gd name="connsiteY57" fmla="*/ 38100 h 306388"/>
              <a:gd name="connsiteX58" fmla="*/ 113234 w 338659"/>
              <a:gd name="connsiteY58" fmla="*/ 0 h 306388"/>
              <a:gd name="connsiteX59" fmla="*/ 176734 w 338659"/>
              <a:gd name="connsiteY59" fmla="*/ 63699 h 306388"/>
              <a:gd name="connsiteX60" fmla="*/ 117203 w 338659"/>
              <a:gd name="connsiteY60" fmla="*/ 168536 h 306388"/>
              <a:gd name="connsiteX61" fmla="*/ 113234 w 338659"/>
              <a:gd name="connsiteY61" fmla="*/ 169863 h 306388"/>
              <a:gd name="connsiteX62" fmla="*/ 109265 w 338659"/>
              <a:gd name="connsiteY62" fmla="*/ 168536 h 306388"/>
              <a:gd name="connsiteX63" fmla="*/ 49734 w 338659"/>
              <a:gd name="connsiteY63" fmla="*/ 63699 h 306388"/>
              <a:gd name="connsiteX64" fmla="*/ 113234 w 338659"/>
              <a:gd name="connsiteY64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38659" h="306388">
                <a:moveTo>
                  <a:pt x="36176" y="196850"/>
                </a:moveTo>
                <a:cubicBezTo>
                  <a:pt x="36176" y="196850"/>
                  <a:pt x="36176" y="196850"/>
                  <a:pt x="24334" y="256577"/>
                </a:cubicBezTo>
                <a:cubicBezTo>
                  <a:pt x="24334" y="256577"/>
                  <a:pt x="24334" y="256577"/>
                  <a:pt x="116438" y="277813"/>
                </a:cubicBezTo>
                <a:cubicBezTo>
                  <a:pt x="116438" y="277813"/>
                  <a:pt x="116438" y="277813"/>
                  <a:pt x="170384" y="261886"/>
                </a:cubicBezTo>
                <a:lnTo>
                  <a:pt x="170384" y="203486"/>
                </a:lnTo>
                <a:cubicBezTo>
                  <a:pt x="170384" y="203486"/>
                  <a:pt x="170384" y="203486"/>
                  <a:pt x="116438" y="219414"/>
                </a:cubicBezTo>
                <a:cubicBezTo>
                  <a:pt x="113806" y="219414"/>
                  <a:pt x="111175" y="219414"/>
                  <a:pt x="108543" y="219414"/>
                </a:cubicBezTo>
                <a:cubicBezTo>
                  <a:pt x="108543" y="219414"/>
                  <a:pt x="108543" y="219414"/>
                  <a:pt x="36176" y="196850"/>
                </a:cubicBezTo>
                <a:close/>
                <a:moveTo>
                  <a:pt x="205528" y="193675"/>
                </a:moveTo>
                <a:cubicBezTo>
                  <a:pt x="205528" y="193675"/>
                  <a:pt x="205528" y="193675"/>
                  <a:pt x="198959" y="196321"/>
                </a:cubicBezTo>
                <a:cubicBezTo>
                  <a:pt x="198959" y="196321"/>
                  <a:pt x="198959" y="196321"/>
                  <a:pt x="198959" y="253207"/>
                </a:cubicBezTo>
                <a:cubicBezTo>
                  <a:pt x="198959" y="253207"/>
                  <a:pt x="198959" y="253207"/>
                  <a:pt x="200273" y="253207"/>
                </a:cubicBezTo>
                <a:cubicBezTo>
                  <a:pt x="200273" y="253207"/>
                  <a:pt x="201587" y="253207"/>
                  <a:pt x="202901" y="253207"/>
                </a:cubicBezTo>
                <a:cubicBezTo>
                  <a:pt x="204214" y="253207"/>
                  <a:pt x="204214" y="253207"/>
                  <a:pt x="205528" y="253207"/>
                </a:cubicBezTo>
                <a:cubicBezTo>
                  <a:pt x="205528" y="253207"/>
                  <a:pt x="205528" y="253207"/>
                  <a:pt x="310632" y="280988"/>
                </a:cubicBezTo>
                <a:lnTo>
                  <a:pt x="313259" y="218811"/>
                </a:lnTo>
                <a:cubicBezTo>
                  <a:pt x="313259" y="218811"/>
                  <a:pt x="313259" y="218811"/>
                  <a:pt x="205528" y="193675"/>
                </a:cubicBezTo>
                <a:close/>
                <a:moveTo>
                  <a:pt x="224038" y="128588"/>
                </a:moveTo>
                <a:cubicBezTo>
                  <a:pt x="224038" y="128588"/>
                  <a:pt x="224038" y="128588"/>
                  <a:pt x="198959" y="135203"/>
                </a:cubicBezTo>
                <a:cubicBezTo>
                  <a:pt x="198959" y="135203"/>
                  <a:pt x="198959" y="135203"/>
                  <a:pt x="198959" y="169599"/>
                </a:cubicBezTo>
                <a:cubicBezTo>
                  <a:pt x="198959" y="169599"/>
                  <a:pt x="198959" y="169599"/>
                  <a:pt x="201599" y="168276"/>
                </a:cubicBezTo>
                <a:cubicBezTo>
                  <a:pt x="204239" y="168276"/>
                  <a:pt x="205559" y="166953"/>
                  <a:pt x="208199" y="168276"/>
                </a:cubicBezTo>
                <a:cubicBezTo>
                  <a:pt x="208199" y="168276"/>
                  <a:pt x="208199" y="168276"/>
                  <a:pt x="315114" y="192088"/>
                </a:cubicBezTo>
                <a:lnTo>
                  <a:pt x="316434" y="157692"/>
                </a:lnTo>
                <a:cubicBezTo>
                  <a:pt x="316434" y="157692"/>
                  <a:pt x="316434" y="157692"/>
                  <a:pt x="224038" y="128588"/>
                </a:cubicBezTo>
                <a:close/>
                <a:moveTo>
                  <a:pt x="221011" y="107679"/>
                </a:moveTo>
                <a:cubicBezTo>
                  <a:pt x="223655" y="106363"/>
                  <a:pt x="224977" y="106363"/>
                  <a:pt x="227621" y="107679"/>
                </a:cubicBezTo>
                <a:cubicBezTo>
                  <a:pt x="227621" y="107679"/>
                  <a:pt x="227621" y="107679"/>
                  <a:pt x="330728" y="139262"/>
                </a:cubicBezTo>
                <a:cubicBezTo>
                  <a:pt x="336015" y="140578"/>
                  <a:pt x="338659" y="145842"/>
                  <a:pt x="338659" y="151106"/>
                </a:cubicBezTo>
                <a:cubicBezTo>
                  <a:pt x="338659" y="151106"/>
                  <a:pt x="338659" y="151106"/>
                  <a:pt x="332050" y="295861"/>
                </a:cubicBezTo>
                <a:cubicBezTo>
                  <a:pt x="330728" y="298492"/>
                  <a:pt x="329406" y="302440"/>
                  <a:pt x="326762" y="303756"/>
                </a:cubicBezTo>
                <a:cubicBezTo>
                  <a:pt x="325440" y="305072"/>
                  <a:pt x="322796" y="306388"/>
                  <a:pt x="320153" y="306388"/>
                </a:cubicBezTo>
                <a:cubicBezTo>
                  <a:pt x="320153" y="306388"/>
                  <a:pt x="318831" y="306388"/>
                  <a:pt x="317509" y="305072"/>
                </a:cubicBezTo>
                <a:cubicBezTo>
                  <a:pt x="317509" y="305072"/>
                  <a:pt x="317509" y="305072"/>
                  <a:pt x="202505" y="274805"/>
                </a:cubicBezTo>
                <a:cubicBezTo>
                  <a:pt x="202505" y="274805"/>
                  <a:pt x="202505" y="274805"/>
                  <a:pt x="120548" y="298492"/>
                </a:cubicBezTo>
                <a:cubicBezTo>
                  <a:pt x="119226" y="299808"/>
                  <a:pt x="116582" y="299808"/>
                  <a:pt x="115260" y="299808"/>
                </a:cubicBezTo>
                <a:cubicBezTo>
                  <a:pt x="115260" y="299808"/>
                  <a:pt x="115260" y="299808"/>
                  <a:pt x="8187" y="274805"/>
                </a:cubicBezTo>
                <a:cubicBezTo>
                  <a:pt x="2900" y="274805"/>
                  <a:pt x="-1066" y="268225"/>
                  <a:pt x="256" y="262962"/>
                </a:cubicBezTo>
                <a:cubicBezTo>
                  <a:pt x="256" y="262962"/>
                  <a:pt x="256" y="262962"/>
                  <a:pt x="29337" y="120839"/>
                </a:cubicBezTo>
                <a:cubicBezTo>
                  <a:pt x="29337" y="118207"/>
                  <a:pt x="31981" y="115575"/>
                  <a:pt x="34625" y="114259"/>
                </a:cubicBezTo>
                <a:cubicBezTo>
                  <a:pt x="35947" y="112943"/>
                  <a:pt x="39912" y="111627"/>
                  <a:pt x="42556" y="112943"/>
                </a:cubicBezTo>
                <a:cubicBezTo>
                  <a:pt x="42556" y="112943"/>
                  <a:pt x="42556" y="112943"/>
                  <a:pt x="50487" y="115575"/>
                </a:cubicBezTo>
                <a:cubicBezTo>
                  <a:pt x="53131" y="119523"/>
                  <a:pt x="57097" y="124786"/>
                  <a:pt x="59741" y="130050"/>
                </a:cubicBezTo>
                <a:cubicBezTo>
                  <a:pt x="62384" y="133998"/>
                  <a:pt x="65028" y="137946"/>
                  <a:pt x="67672" y="140578"/>
                </a:cubicBezTo>
                <a:cubicBezTo>
                  <a:pt x="67672" y="140578"/>
                  <a:pt x="67672" y="140578"/>
                  <a:pt x="47844" y="136630"/>
                </a:cubicBezTo>
                <a:cubicBezTo>
                  <a:pt x="47844" y="136630"/>
                  <a:pt x="47844" y="136630"/>
                  <a:pt x="41234" y="170845"/>
                </a:cubicBezTo>
                <a:cubicBezTo>
                  <a:pt x="41234" y="170845"/>
                  <a:pt x="41234" y="170845"/>
                  <a:pt x="112616" y="191900"/>
                </a:cubicBezTo>
                <a:cubicBezTo>
                  <a:pt x="112616" y="191900"/>
                  <a:pt x="112616" y="191900"/>
                  <a:pt x="170779" y="176109"/>
                </a:cubicBezTo>
                <a:cubicBezTo>
                  <a:pt x="170779" y="176109"/>
                  <a:pt x="170779" y="176109"/>
                  <a:pt x="170779" y="143210"/>
                </a:cubicBezTo>
                <a:cubicBezTo>
                  <a:pt x="170779" y="143210"/>
                  <a:pt x="170779" y="143210"/>
                  <a:pt x="152273" y="148474"/>
                </a:cubicBezTo>
                <a:cubicBezTo>
                  <a:pt x="156239" y="143210"/>
                  <a:pt x="160204" y="136630"/>
                  <a:pt x="165492" y="130050"/>
                </a:cubicBezTo>
                <a:cubicBezTo>
                  <a:pt x="166814" y="126102"/>
                  <a:pt x="168136" y="123471"/>
                  <a:pt x="170779" y="120839"/>
                </a:cubicBezTo>
                <a:cubicBezTo>
                  <a:pt x="170779" y="120839"/>
                  <a:pt x="170779" y="120839"/>
                  <a:pt x="221011" y="107679"/>
                </a:cubicBezTo>
                <a:close/>
                <a:moveTo>
                  <a:pt x="113235" y="38100"/>
                </a:moveTo>
                <a:cubicBezTo>
                  <a:pt x="101837" y="38100"/>
                  <a:pt x="92597" y="48050"/>
                  <a:pt x="92597" y="60325"/>
                </a:cubicBezTo>
                <a:cubicBezTo>
                  <a:pt x="92597" y="72600"/>
                  <a:pt x="101837" y="82550"/>
                  <a:pt x="113235" y="82550"/>
                </a:cubicBezTo>
                <a:cubicBezTo>
                  <a:pt x="124633" y="82550"/>
                  <a:pt x="133873" y="72600"/>
                  <a:pt x="133873" y="60325"/>
                </a:cubicBezTo>
                <a:cubicBezTo>
                  <a:pt x="133873" y="48050"/>
                  <a:pt x="124633" y="38100"/>
                  <a:pt x="113235" y="38100"/>
                </a:cubicBezTo>
                <a:close/>
                <a:moveTo>
                  <a:pt x="113234" y="0"/>
                </a:moveTo>
                <a:cubicBezTo>
                  <a:pt x="147630" y="0"/>
                  <a:pt x="176734" y="29195"/>
                  <a:pt x="176734" y="63699"/>
                </a:cubicBezTo>
                <a:cubicBezTo>
                  <a:pt x="176734" y="92894"/>
                  <a:pt x="131755" y="151284"/>
                  <a:pt x="117203" y="168536"/>
                </a:cubicBezTo>
                <a:cubicBezTo>
                  <a:pt x="115880" y="169863"/>
                  <a:pt x="114557" y="169863"/>
                  <a:pt x="113234" y="169863"/>
                </a:cubicBezTo>
                <a:cubicBezTo>
                  <a:pt x="111911" y="169863"/>
                  <a:pt x="109265" y="169863"/>
                  <a:pt x="109265" y="168536"/>
                </a:cubicBezTo>
                <a:cubicBezTo>
                  <a:pt x="94713" y="151284"/>
                  <a:pt x="49734" y="92894"/>
                  <a:pt x="49734" y="63699"/>
                </a:cubicBezTo>
                <a:cubicBezTo>
                  <a:pt x="49734" y="29195"/>
                  <a:pt x="77515" y="0"/>
                  <a:pt x="11323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0" name="六边形 15"/>
          <p:cNvSpPr/>
          <p:nvPr/>
        </p:nvSpPr>
        <p:spPr>
          <a:xfrm>
            <a:off x="6852926" y="3559805"/>
            <a:ext cx="463554" cy="459118"/>
          </a:xfrm>
          <a:custGeom>
            <a:avLst/>
            <a:gdLst>
              <a:gd name="connsiteX0" fmla="*/ 57150 w 331788"/>
              <a:gd name="connsiteY0" fmla="*/ 244475 h 328613"/>
              <a:gd name="connsiteX1" fmla="*/ 190500 w 331788"/>
              <a:gd name="connsiteY1" fmla="*/ 244475 h 328613"/>
              <a:gd name="connsiteX2" fmla="*/ 179388 w 331788"/>
              <a:gd name="connsiteY2" fmla="*/ 266700 h 328613"/>
              <a:gd name="connsiteX3" fmla="*/ 44450 w 331788"/>
              <a:gd name="connsiteY3" fmla="*/ 266700 h 328613"/>
              <a:gd name="connsiteX4" fmla="*/ 238052 w 331788"/>
              <a:gd name="connsiteY4" fmla="*/ 236537 h 328613"/>
              <a:gd name="connsiteX5" fmla="*/ 267850 w 331788"/>
              <a:gd name="connsiteY5" fmla="*/ 306387 h 328613"/>
              <a:gd name="connsiteX6" fmla="*/ 308012 w 331788"/>
              <a:gd name="connsiteY6" fmla="*/ 236537 h 328613"/>
              <a:gd name="connsiteX7" fmla="*/ 238052 w 331788"/>
              <a:gd name="connsiteY7" fmla="*/ 236537 h 328613"/>
              <a:gd name="connsiteX8" fmla="*/ 79375 w 331788"/>
              <a:gd name="connsiteY8" fmla="*/ 198437 h 328613"/>
              <a:gd name="connsiteX9" fmla="*/ 211138 w 331788"/>
              <a:gd name="connsiteY9" fmla="*/ 198437 h 328613"/>
              <a:gd name="connsiteX10" fmla="*/ 200026 w 331788"/>
              <a:gd name="connsiteY10" fmla="*/ 220662 h 328613"/>
              <a:gd name="connsiteX11" fmla="*/ 66675 w 331788"/>
              <a:gd name="connsiteY11" fmla="*/ 220662 h 328613"/>
              <a:gd name="connsiteX12" fmla="*/ 98425 w 331788"/>
              <a:gd name="connsiteY12" fmla="*/ 152400 h 328613"/>
              <a:gd name="connsiteX13" fmla="*/ 230187 w 331788"/>
              <a:gd name="connsiteY13" fmla="*/ 152400 h 328613"/>
              <a:gd name="connsiteX14" fmla="*/ 220662 w 331788"/>
              <a:gd name="connsiteY14" fmla="*/ 174625 h 328613"/>
              <a:gd name="connsiteX15" fmla="*/ 87312 w 331788"/>
              <a:gd name="connsiteY15" fmla="*/ 174625 h 328613"/>
              <a:gd name="connsiteX16" fmla="*/ 267855 w 331788"/>
              <a:gd name="connsiteY16" fmla="*/ 20637 h 328613"/>
              <a:gd name="connsiteX17" fmla="*/ 230188 w 331788"/>
              <a:gd name="connsiteY17" fmla="*/ 108828 h 328613"/>
              <a:gd name="connsiteX18" fmla="*/ 234084 w 331788"/>
              <a:gd name="connsiteY18" fmla="*/ 116610 h 328613"/>
              <a:gd name="connsiteX19" fmla="*/ 224992 w 331788"/>
              <a:gd name="connsiteY19" fmla="*/ 125688 h 328613"/>
              <a:gd name="connsiteX20" fmla="*/ 78221 w 331788"/>
              <a:gd name="connsiteY20" fmla="*/ 125688 h 328613"/>
              <a:gd name="connsiteX21" fmla="*/ 28864 w 331788"/>
              <a:gd name="connsiteY21" fmla="*/ 224255 h 328613"/>
              <a:gd name="connsiteX22" fmla="*/ 15875 w 331788"/>
              <a:gd name="connsiteY22" fmla="*/ 263164 h 328613"/>
              <a:gd name="connsiteX23" fmla="*/ 60036 w 331788"/>
              <a:gd name="connsiteY23" fmla="*/ 311150 h 328613"/>
              <a:gd name="connsiteX24" fmla="*/ 232786 w 331788"/>
              <a:gd name="connsiteY24" fmla="*/ 311150 h 328613"/>
              <a:gd name="connsiteX25" fmla="*/ 205509 w 331788"/>
              <a:gd name="connsiteY25" fmla="*/ 263164 h 328613"/>
              <a:gd name="connsiteX26" fmla="*/ 232786 w 331788"/>
              <a:gd name="connsiteY26" fmla="*/ 213880 h 328613"/>
              <a:gd name="connsiteX27" fmla="*/ 314614 w 331788"/>
              <a:gd name="connsiteY27" fmla="*/ 69920 h 328613"/>
              <a:gd name="connsiteX28" fmla="*/ 267855 w 331788"/>
              <a:gd name="connsiteY28" fmla="*/ 20637 h 328613"/>
              <a:gd name="connsiteX29" fmla="*/ 64098 w 331788"/>
              <a:gd name="connsiteY29" fmla="*/ 17462 h 328613"/>
              <a:gd name="connsiteX30" fmla="*/ 17178 w 331788"/>
              <a:gd name="connsiteY30" fmla="*/ 65291 h 328613"/>
              <a:gd name="connsiteX31" fmla="*/ 31515 w 331788"/>
              <a:gd name="connsiteY31" fmla="*/ 107950 h 328613"/>
              <a:gd name="connsiteX32" fmla="*/ 211373 w 331788"/>
              <a:gd name="connsiteY32" fmla="*/ 107950 h 328613"/>
              <a:gd name="connsiteX33" fmla="*/ 202250 w 331788"/>
              <a:gd name="connsiteY33" fmla="*/ 65291 h 328613"/>
              <a:gd name="connsiteX34" fmla="*/ 227013 w 331788"/>
              <a:gd name="connsiteY34" fmla="*/ 17462 h 328613"/>
              <a:gd name="connsiteX35" fmla="*/ 64098 w 331788"/>
              <a:gd name="connsiteY35" fmla="*/ 17462 h 328613"/>
              <a:gd name="connsiteX36" fmla="*/ 66098 w 331788"/>
              <a:gd name="connsiteY36" fmla="*/ 0 h 328613"/>
              <a:gd name="connsiteX37" fmla="*/ 263098 w 331788"/>
              <a:gd name="connsiteY37" fmla="*/ 0 h 328613"/>
              <a:gd name="connsiteX38" fmla="*/ 331788 w 331788"/>
              <a:gd name="connsiteY38" fmla="*/ 69862 h 328613"/>
              <a:gd name="connsiteX39" fmla="*/ 255321 w 331788"/>
              <a:gd name="connsiteY39" fmla="*/ 217350 h 328613"/>
              <a:gd name="connsiteX40" fmla="*/ 304571 w 331788"/>
              <a:gd name="connsiteY40" fmla="*/ 217350 h 328613"/>
              <a:gd name="connsiteX41" fmla="*/ 322716 w 331788"/>
              <a:gd name="connsiteY41" fmla="*/ 228994 h 328613"/>
              <a:gd name="connsiteX42" fmla="*/ 331788 w 331788"/>
              <a:gd name="connsiteY42" fmla="*/ 262632 h 328613"/>
              <a:gd name="connsiteX43" fmla="*/ 256617 w 331788"/>
              <a:gd name="connsiteY43" fmla="*/ 327319 h 328613"/>
              <a:gd name="connsiteX44" fmla="*/ 57026 w 331788"/>
              <a:gd name="connsiteY44" fmla="*/ 328613 h 328613"/>
              <a:gd name="connsiteX45" fmla="*/ 0 w 331788"/>
              <a:gd name="connsiteY45" fmla="*/ 262632 h 328613"/>
              <a:gd name="connsiteX46" fmla="*/ 19441 w 331788"/>
              <a:gd name="connsiteY46" fmla="*/ 209588 h 328613"/>
              <a:gd name="connsiteX47" fmla="*/ 60914 w 331788"/>
              <a:gd name="connsiteY47" fmla="*/ 125494 h 328613"/>
              <a:gd name="connsiteX48" fmla="*/ 33697 w 331788"/>
              <a:gd name="connsiteY48" fmla="*/ 125494 h 328613"/>
              <a:gd name="connsiteX49" fmla="*/ 19441 w 331788"/>
              <a:gd name="connsiteY49" fmla="*/ 119025 h 328613"/>
              <a:gd name="connsiteX50" fmla="*/ 0 w 331788"/>
              <a:gd name="connsiteY50" fmla="*/ 69862 h 328613"/>
              <a:gd name="connsiteX51" fmla="*/ 66098 w 331788"/>
              <a:gd name="connsiteY51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1788" h="328613">
                <a:moveTo>
                  <a:pt x="57150" y="244475"/>
                </a:moveTo>
                <a:lnTo>
                  <a:pt x="190500" y="244475"/>
                </a:lnTo>
                <a:lnTo>
                  <a:pt x="179388" y="266700"/>
                </a:lnTo>
                <a:lnTo>
                  <a:pt x="44450" y="266700"/>
                </a:lnTo>
                <a:close/>
                <a:moveTo>
                  <a:pt x="238052" y="236537"/>
                </a:moveTo>
                <a:cubicBezTo>
                  <a:pt x="209550" y="263701"/>
                  <a:pt x="238052" y="306387"/>
                  <a:pt x="267850" y="306387"/>
                </a:cubicBezTo>
                <a:cubicBezTo>
                  <a:pt x="314490" y="306387"/>
                  <a:pt x="322263" y="253353"/>
                  <a:pt x="308012" y="236537"/>
                </a:cubicBezTo>
                <a:cubicBezTo>
                  <a:pt x="308012" y="236537"/>
                  <a:pt x="308012" y="236537"/>
                  <a:pt x="238052" y="236537"/>
                </a:cubicBezTo>
                <a:close/>
                <a:moveTo>
                  <a:pt x="79375" y="198437"/>
                </a:moveTo>
                <a:lnTo>
                  <a:pt x="211138" y="198437"/>
                </a:lnTo>
                <a:lnTo>
                  <a:pt x="200026" y="220662"/>
                </a:lnTo>
                <a:lnTo>
                  <a:pt x="66675" y="220662"/>
                </a:lnTo>
                <a:close/>
                <a:moveTo>
                  <a:pt x="98425" y="152400"/>
                </a:moveTo>
                <a:lnTo>
                  <a:pt x="230187" y="152400"/>
                </a:lnTo>
                <a:lnTo>
                  <a:pt x="220662" y="174625"/>
                </a:lnTo>
                <a:lnTo>
                  <a:pt x="87312" y="174625"/>
                </a:lnTo>
                <a:close/>
                <a:moveTo>
                  <a:pt x="267855" y="20637"/>
                </a:moveTo>
                <a:cubicBezTo>
                  <a:pt x="208107" y="20637"/>
                  <a:pt x="215900" y="84187"/>
                  <a:pt x="230188" y="108828"/>
                </a:cubicBezTo>
                <a:cubicBezTo>
                  <a:pt x="231487" y="111422"/>
                  <a:pt x="232786" y="114016"/>
                  <a:pt x="234084" y="116610"/>
                </a:cubicBezTo>
                <a:cubicBezTo>
                  <a:pt x="235383" y="117907"/>
                  <a:pt x="236682" y="125688"/>
                  <a:pt x="224992" y="125688"/>
                </a:cubicBezTo>
                <a:cubicBezTo>
                  <a:pt x="224992" y="125688"/>
                  <a:pt x="224992" y="125688"/>
                  <a:pt x="78221" y="125688"/>
                </a:cubicBezTo>
                <a:cubicBezTo>
                  <a:pt x="74324" y="165893"/>
                  <a:pt x="44450" y="202207"/>
                  <a:pt x="28864" y="224255"/>
                </a:cubicBezTo>
                <a:cubicBezTo>
                  <a:pt x="21070" y="237225"/>
                  <a:pt x="15875" y="248897"/>
                  <a:pt x="15875" y="263164"/>
                </a:cubicBezTo>
                <a:cubicBezTo>
                  <a:pt x="15875" y="287805"/>
                  <a:pt x="35358" y="309853"/>
                  <a:pt x="60036" y="311150"/>
                </a:cubicBezTo>
                <a:lnTo>
                  <a:pt x="232786" y="311150"/>
                </a:lnTo>
                <a:cubicBezTo>
                  <a:pt x="217199" y="300775"/>
                  <a:pt x="205509" y="282618"/>
                  <a:pt x="205509" y="263164"/>
                </a:cubicBezTo>
                <a:cubicBezTo>
                  <a:pt x="205509" y="242412"/>
                  <a:pt x="217199" y="226849"/>
                  <a:pt x="232786" y="213880"/>
                </a:cubicBezTo>
                <a:cubicBezTo>
                  <a:pt x="232786" y="213880"/>
                  <a:pt x="312016" y="143846"/>
                  <a:pt x="314614" y="69920"/>
                </a:cubicBezTo>
                <a:cubicBezTo>
                  <a:pt x="315913" y="42685"/>
                  <a:pt x="295131" y="20637"/>
                  <a:pt x="267855" y="20637"/>
                </a:cubicBezTo>
                <a:close/>
                <a:moveTo>
                  <a:pt x="64098" y="17462"/>
                </a:moveTo>
                <a:cubicBezTo>
                  <a:pt x="39335" y="17462"/>
                  <a:pt x="17178" y="39438"/>
                  <a:pt x="17178" y="65291"/>
                </a:cubicBezTo>
                <a:cubicBezTo>
                  <a:pt x="15875" y="93730"/>
                  <a:pt x="31515" y="107950"/>
                  <a:pt x="31515" y="107950"/>
                </a:cubicBezTo>
                <a:lnTo>
                  <a:pt x="211373" y="107950"/>
                </a:lnTo>
                <a:cubicBezTo>
                  <a:pt x="204857" y="95023"/>
                  <a:pt x="202250" y="78218"/>
                  <a:pt x="202250" y="65291"/>
                </a:cubicBezTo>
                <a:cubicBezTo>
                  <a:pt x="202250" y="45901"/>
                  <a:pt x="212677" y="27803"/>
                  <a:pt x="227013" y="17462"/>
                </a:cubicBezTo>
                <a:cubicBezTo>
                  <a:pt x="227013" y="17462"/>
                  <a:pt x="227013" y="17462"/>
                  <a:pt x="64098" y="17462"/>
                </a:cubicBezTo>
                <a:close/>
                <a:moveTo>
                  <a:pt x="66098" y="0"/>
                </a:moveTo>
                <a:cubicBezTo>
                  <a:pt x="66098" y="0"/>
                  <a:pt x="66098" y="0"/>
                  <a:pt x="263098" y="0"/>
                </a:cubicBezTo>
                <a:cubicBezTo>
                  <a:pt x="300683" y="0"/>
                  <a:pt x="331788" y="31050"/>
                  <a:pt x="331788" y="69862"/>
                </a:cubicBezTo>
                <a:cubicBezTo>
                  <a:pt x="331788" y="137138"/>
                  <a:pt x="278650" y="194063"/>
                  <a:pt x="255321" y="217350"/>
                </a:cubicBezTo>
                <a:cubicBezTo>
                  <a:pt x="255321" y="217350"/>
                  <a:pt x="255321" y="217350"/>
                  <a:pt x="304571" y="217350"/>
                </a:cubicBezTo>
                <a:cubicBezTo>
                  <a:pt x="312347" y="217350"/>
                  <a:pt x="318828" y="222525"/>
                  <a:pt x="322716" y="228994"/>
                </a:cubicBezTo>
                <a:cubicBezTo>
                  <a:pt x="329196" y="239344"/>
                  <a:pt x="331788" y="250988"/>
                  <a:pt x="331788" y="262632"/>
                </a:cubicBezTo>
                <a:cubicBezTo>
                  <a:pt x="331788" y="300151"/>
                  <a:pt x="295499" y="327319"/>
                  <a:pt x="256617" y="327319"/>
                </a:cubicBezTo>
                <a:cubicBezTo>
                  <a:pt x="250137" y="327319"/>
                  <a:pt x="58322" y="328613"/>
                  <a:pt x="57026" y="328613"/>
                </a:cubicBezTo>
                <a:cubicBezTo>
                  <a:pt x="22033" y="324732"/>
                  <a:pt x="0" y="297563"/>
                  <a:pt x="0" y="262632"/>
                </a:cubicBezTo>
                <a:cubicBezTo>
                  <a:pt x="0" y="232875"/>
                  <a:pt x="19441" y="209588"/>
                  <a:pt x="19441" y="209588"/>
                </a:cubicBezTo>
                <a:cubicBezTo>
                  <a:pt x="64802" y="147488"/>
                  <a:pt x="60914" y="125494"/>
                  <a:pt x="60914" y="125494"/>
                </a:cubicBezTo>
                <a:cubicBezTo>
                  <a:pt x="60914" y="125494"/>
                  <a:pt x="60914" y="125494"/>
                  <a:pt x="33697" y="125494"/>
                </a:cubicBezTo>
                <a:cubicBezTo>
                  <a:pt x="28513" y="125494"/>
                  <a:pt x="23329" y="122906"/>
                  <a:pt x="19441" y="119025"/>
                </a:cubicBezTo>
                <a:cubicBezTo>
                  <a:pt x="6480" y="106088"/>
                  <a:pt x="0" y="87975"/>
                  <a:pt x="0" y="69862"/>
                </a:cubicBezTo>
                <a:cubicBezTo>
                  <a:pt x="0" y="34931"/>
                  <a:pt x="28513" y="0"/>
                  <a:pt x="660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1" name="六边形 16"/>
          <p:cNvSpPr/>
          <p:nvPr/>
        </p:nvSpPr>
        <p:spPr>
          <a:xfrm>
            <a:off x="5382213" y="4445343"/>
            <a:ext cx="463552" cy="461375"/>
          </a:xfrm>
          <a:custGeom>
            <a:avLst/>
            <a:gdLst>
              <a:gd name="connsiteX0" fmla="*/ 266148 w 338138"/>
              <a:gd name="connsiteY0" fmla="*/ 247650 h 336550"/>
              <a:gd name="connsiteX1" fmla="*/ 233362 w 338138"/>
              <a:gd name="connsiteY1" fmla="*/ 301625 h 336550"/>
              <a:gd name="connsiteX2" fmla="*/ 293687 w 338138"/>
              <a:gd name="connsiteY2" fmla="*/ 247650 h 336550"/>
              <a:gd name="connsiteX3" fmla="*/ 266148 w 338138"/>
              <a:gd name="connsiteY3" fmla="*/ 247650 h 336550"/>
              <a:gd name="connsiteX4" fmla="*/ 212486 w 338138"/>
              <a:gd name="connsiteY4" fmla="*/ 247650 h 336550"/>
              <a:gd name="connsiteX5" fmla="*/ 188912 w 338138"/>
              <a:gd name="connsiteY5" fmla="*/ 312738 h 336550"/>
              <a:gd name="connsiteX6" fmla="*/ 241300 w 338138"/>
              <a:gd name="connsiteY6" fmla="*/ 247650 h 336550"/>
              <a:gd name="connsiteX7" fmla="*/ 212486 w 338138"/>
              <a:gd name="connsiteY7" fmla="*/ 247650 h 336550"/>
              <a:gd name="connsiteX8" fmla="*/ 147637 w 338138"/>
              <a:gd name="connsiteY8" fmla="*/ 247650 h 336550"/>
              <a:gd name="connsiteX9" fmla="*/ 169862 w 338138"/>
              <a:gd name="connsiteY9" fmla="*/ 304800 h 336550"/>
              <a:gd name="connsiteX10" fmla="*/ 192087 w 338138"/>
              <a:gd name="connsiteY10" fmla="*/ 247650 h 336550"/>
              <a:gd name="connsiteX11" fmla="*/ 96837 w 338138"/>
              <a:gd name="connsiteY11" fmla="*/ 247650 h 336550"/>
              <a:gd name="connsiteX12" fmla="*/ 149225 w 338138"/>
              <a:gd name="connsiteY12" fmla="*/ 312738 h 336550"/>
              <a:gd name="connsiteX13" fmla="*/ 125650 w 338138"/>
              <a:gd name="connsiteY13" fmla="*/ 247650 h 336550"/>
              <a:gd name="connsiteX14" fmla="*/ 46037 w 338138"/>
              <a:gd name="connsiteY14" fmla="*/ 247650 h 336550"/>
              <a:gd name="connsiteX15" fmla="*/ 106362 w 338138"/>
              <a:gd name="connsiteY15" fmla="*/ 301625 h 336550"/>
              <a:gd name="connsiteX16" fmla="*/ 73576 w 338138"/>
              <a:gd name="connsiteY16" fmla="*/ 247650 h 336550"/>
              <a:gd name="connsiteX17" fmla="*/ 46037 w 338138"/>
              <a:gd name="connsiteY17" fmla="*/ 247650 h 336550"/>
              <a:gd name="connsiteX18" fmla="*/ 279587 w 338138"/>
              <a:gd name="connsiteY18" fmla="*/ 177800 h 336550"/>
              <a:gd name="connsiteX19" fmla="*/ 271462 w 338138"/>
              <a:gd name="connsiteY19" fmla="*/ 225425 h 336550"/>
              <a:gd name="connsiteX20" fmla="*/ 305314 w 338138"/>
              <a:gd name="connsiteY20" fmla="*/ 225425 h 336550"/>
              <a:gd name="connsiteX21" fmla="*/ 317500 w 338138"/>
              <a:gd name="connsiteY21" fmla="*/ 177800 h 336550"/>
              <a:gd name="connsiteX22" fmla="*/ 279587 w 338138"/>
              <a:gd name="connsiteY22" fmla="*/ 177800 h 336550"/>
              <a:gd name="connsiteX23" fmla="*/ 222646 w 338138"/>
              <a:gd name="connsiteY23" fmla="*/ 177800 h 336550"/>
              <a:gd name="connsiteX24" fmla="*/ 217487 w 338138"/>
              <a:gd name="connsiteY24" fmla="*/ 225425 h 336550"/>
              <a:gd name="connsiteX25" fmla="*/ 251023 w 338138"/>
              <a:gd name="connsiteY25" fmla="*/ 225425 h 336550"/>
              <a:gd name="connsiteX26" fmla="*/ 258762 w 338138"/>
              <a:gd name="connsiteY26" fmla="*/ 177800 h 336550"/>
              <a:gd name="connsiteX27" fmla="*/ 222646 w 338138"/>
              <a:gd name="connsiteY27" fmla="*/ 177800 h 336550"/>
              <a:gd name="connsiteX28" fmla="*/ 138112 w 338138"/>
              <a:gd name="connsiteY28" fmla="*/ 177800 h 336550"/>
              <a:gd name="connsiteX29" fmla="*/ 143403 w 338138"/>
              <a:gd name="connsiteY29" fmla="*/ 225425 h 336550"/>
              <a:gd name="connsiteX30" fmla="*/ 196320 w 338138"/>
              <a:gd name="connsiteY30" fmla="*/ 225425 h 336550"/>
              <a:gd name="connsiteX31" fmla="*/ 201612 w 338138"/>
              <a:gd name="connsiteY31" fmla="*/ 177800 h 336550"/>
              <a:gd name="connsiteX32" fmla="*/ 138112 w 338138"/>
              <a:gd name="connsiteY32" fmla="*/ 177800 h 336550"/>
              <a:gd name="connsiteX33" fmla="*/ 79375 w 338138"/>
              <a:gd name="connsiteY33" fmla="*/ 177800 h 336550"/>
              <a:gd name="connsiteX34" fmla="*/ 87412 w 338138"/>
              <a:gd name="connsiteY34" fmla="*/ 225425 h 336550"/>
              <a:gd name="connsiteX35" fmla="*/ 122238 w 338138"/>
              <a:gd name="connsiteY35" fmla="*/ 225425 h 336550"/>
              <a:gd name="connsiteX36" fmla="*/ 116880 w 338138"/>
              <a:gd name="connsiteY36" fmla="*/ 177800 h 336550"/>
              <a:gd name="connsiteX37" fmla="*/ 79375 w 338138"/>
              <a:gd name="connsiteY37" fmla="*/ 177800 h 336550"/>
              <a:gd name="connsiteX38" fmla="*/ 22225 w 338138"/>
              <a:gd name="connsiteY38" fmla="*/ 177800 h 336550"/>
              <a:gd name="connsiteX39" fmla="*/ 33991 w 338138"/>
              <a:gd name="connsiteY39" fmla="*/ 225425 h 336550"/>
              <a:gd name="connsiteX40" fmla="*/ 66675 w 338138"/>
              <a:gd name="connsiteY40" fmla="*/ 225425 h 336550"/>
              <a:gd name="connsiteX41" fmla="*/ 58831 w 338138"/>
              <a:gd name="connsiteY41" fmla="*/ 177800 h 336550"/>
              <a:gd name="connsiteX42" fmla="*/ 22225 w 338138"/>
              <a:gd name="connsiteY42" fmla="*/ 177800 h 336550"/>
              <a:gd name="connsiteX43" fmla="*/ 271462 w 338138"/>
              <a:gd name="connsiteY43" fmla="*/ 109537 h 336550"/>
              <a:gd name="connsiteX44" fmla="*/ 279587 w 338138"/>
              <a:gd name="connsiteY44" fmla="*/ 157162 h 336550"/>
              <a:gd name="connsiteX45" fmla="*/ 317500 w 338138"/>
              <a:gd name="connsiteY45" fmla="*/ 157162 h 336550"/>
              <a:gd name="connsiteX46" fmla="*/ 305314 w 338138"/>
              <a:gd name="connsiteY46" fmla="*/ 109537 h 336550"/>
              <a:gd name="connsiteX47" fmla="*/ 271462 w 338138"/>
              <a:gd name="connsiteY47" fmla="*/ 109537 h 336550"/>
              <a:gd name="connsiteX48" fmla="*/ 215900 w 338138"/>
              <a:gd name="connsiteY48" fmla="*/ 109537 h 336550"/>
              <a:gd name="connsiteX49" fmla="*/ 221095 w 338138"/>
              <a:gd name="connsiteY49" fmla="*/ 157162 h 336550"/>
              <a:gd name="connsiteX50" fmla="*/ 258763 w 338138"/>
              <a:gd name="connsiteY50" fmla="*/ 157162 h 336550"/>
              <a:gd name="connsiteX51" fmla="*/ 250970 w 338138"/>
              <a:gd name="connsiteY51" fmla="*/ 109537 h 336550"/>
              <a:gd name="connsiteX52" fmla="*/ 215900 w 338138"/>
              <a:gd name="connsiteY52" fmla="*/ 109537 h 336550"/>
              <a:gd name="connsiteX53" fmla="*/ 144726 w 338138"/>
              <a:gd name="connsiteY53" fmla="*/ 109537 h 336550"/>
              <a:gd name="connsiteX54" fmla="*/ 138112 w 338138"/>
              <a:gd name="connsiteY54" fmla="*/ 157162 h 336550"/>
              <a:gd name="connsiteX55" fmla="*/ 201612 w 338138"/>
              <a:gd name="connsiteY55" fmla="*/ 157162 h 336550"/>
              <a:gd name="connsiteX56" fmla="*/ 194997 w 338138"/>
              <a:gd name="connsiteY56" fmla="*/ 109537 h 336550"/>
              <a:gd name="connsiteX57" fmla="*/ 144726 w 338138"/>
              <a:gd name="connsiteY57" fmla="*/ 109537 h 336550"/>
              <a:gd name="connsiteX58" fmla="*/ 87457 w 338138"/>
              <a:gd name="connsiteY58" fmla="*/ 109537 h 336550"/>
              <a:gd name="connsiteX59" fmla="*/ 79375 w 338138"/>
              <a:gd name="connsiteY59" fmla="*/ 157162 h 336550"/>
              <a:gd name="connsiteX60" fmla="*/ 118437 w 338138"/>
              <a:gd name="connsiteY60" fmla="*/ 157162 h 336550"/>
              <a:gd name="connsiteX61" fmla="*/ 123825 w 338138"/>
              <a:gd name="connsiteY61" fmla="*/ 109537 h 336550"/>
              <a:gd name="connsiteX62" fmla="*/ 33991 w 338138"/>
              <a:gd name="connsiteY62" fmla="*/ 109537 h 336550"/>
              <a:gd name="connsiteX63" fmla="*/ 22225 w 338138"/>
              <a:gd name="connsiteY63" fmla="*/ 157162 h 336550"/>
              <a:gd name="connsiteX64" fmla="*/ 58831 w 338138"/>
              <a:gd name="connsiteY64" fmla="*/ 157162 h 336550"/>
              <a:gd name="connsiteX65" fmla="*/ 66675 w 338138"/>
              <a:gd name="connsiteY65" fmla="*/ 109537 h 336550"/>
              <a:gd name="connsiteX66" fmla="*/ 33991 w 338138"/>
              <a:gd name="connsiteY66" fmla="*/ 109537 h 336550"/>
              <a:gd name="connsiteX67" fmla="*/ 231775 w 338138"/>
              <a:gd name="connsiteY67" fmla="*/ 34925 h 336550"/>
              <a:gd name="connsiteX68" fmla="*/ 266025 w 338138"/>
              <a:gd name="connsiteY68" fmla="*/ 88900 h 336550"/>
              <a:gd name="connsiteX69" fmla="*/ 293688 w 338138"/>
              <a:gd name="connsiteY69" fmla="*/ 88900 h 336550"/>
              <a:gd name="connsiteX70" fmla="*/ 231775 w 338138"/>
              <a:gd name="connsiteY70" fmla="*/ 34925 h 336550"/>
              <a:gd name="connsiteX71" fmla="*/ 107950 w 338138"/>
              <a:gd name="connsiteY71" fmla="*/ 34925 h 336550"/>
              <a:gd name="connsiteX72" fmla="*/ 46037 w 338138"/>
              <a:gd name="connsiteY72" fmla="*/ 88900 h 336550"/>
              <a:gd name="connsiteX73" fmla="*/ 73700 w 338138"/>
              <a:gd name="connsiteY73" fmla="*/ 88900 h 336550"/>
              <a:gd name="connsiteX74" fmla="*/ 107950 w 338138"/>
              <a:gd name="connsiteY74" fmla="*/ 34925 h 336550"/>
              <a:gd name="connsiteX75" fmla="*/ 169069 w 338138"/>
              <a:gd name="connsiteY75" fmla="*/ 30162 h 336550"/>
              <a:gd name="connsiteX76" fmla="*/ 149225 w 338138"/>
              <a:gd name="connsiteY76" fmla="*/ 88900 h 336550"/>
              <a:gd name="connsiteX77" fmla="*/ 188913 w 338138"/>
              <a:gd name="connsiteY77" fmla="*/ 88900 h 336550"/>
              <a:gd name="connsiteX78" fmla="*/ 169069 w 338138"/>
              <a:gd name="connsiteY78" fmla="*/ 30162 h 336550"/>
              <a:gd name="connsiteX79" fmla="*/ 188912 w 338138"/>
              <a:gd name="connsiteY79" fmla="*/ 23812 h 336550"/>
              <a:gd name="connsiteX80" fmla="*/ 211177 w 338138"/>
              <a:gd name="connsiteY80" fmla="*/ 88900 h 336550"/>
              <a:gd name="connsiteX81" fmla="*/ 241300 w 338138"/>
              <a:gd name="connsiteY81" fmla="*/ 88900 h 336550"/>
              <a:gd name="connsiteX82" fmla="*/ 188912 w 338138"/>
              <a:gd name="connsiteY82" fmla="*/ 23812 h 336550"/>
              <a:gd name="connsiteX83" fmla="*/ 149225 w 338138"/>
              <a:gd name="connsiteY83" fmla="*/ 23812 h 336550"/>
              <a:gd name="connsiteX84" fmla="*/ 96837 w 338138"/>
              <a:gd name="connsiteY84" fmla="*/ 88900 h 336550"/>
              <a:gd name="connsiteX85" fmla="*/ 126960 w 338138"/>
              <a:gd name="connsiteY85" fmla="*/ 88900 h 336550"/>
              <a:gd name="connsiteX86" fmla="*/ 149225 w 338138"/>
              <a:gd name="connsiteY86" fmla="*/ 23812 h 336550"/>
              <a:gd name="connsiteX87" fmla="*/ 169069 w 338138"/>
              <a:gd name="connsiteY87" fmla="*/ 0 h 336550"/>
              <a:gd name="connsiteX88" fmla="*/ 338138 w 338138"/>
              <a:gd name="connsiteY88" fmla="*/ 168275 h 336550"/>
              <a:gd name="connsiteX89" fmla="*/ 169069 w 338138"/>
              <a:gd name="connsiteY89" fmla="*/ 336550 h 336550"/>
              <a:gd name="connsiteX90" fmla="*/ 0 w 338138"/>
              <a:gd name="connsiteY90" fmla="*/ 168275 h 336550"/>
              <a:gd name="connsiteX91" fmla="*/ 169069 w 338138"/>
              <a:gd name="connsiteY91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138" h="336550">
                <a:moveTo>
                  <a:pt x="266148" y="247650"/>
                </a:moveTo>
                <a:cubicBezTo>
                  <a:pt x="256968" y="270030"/>
                  <a:pt x="245165" y="288460"/>
                  <a:pt x="233362" y="301625"/>
                </a:cubicBezTo>
                <a:cubicBezTo>
                  <a:pt x="258279" y="289777"/>
                  <a:pt x="279262" y="271346"/>
                  <a:pt x="293687" y="247650"/>
                </a:cubicBezTo>
                <a:cubicBezTo>
                  <a:pt x="293687" y="247650"/>
                  <a:pt x="293687" y="247650"/>
                  <a:pt x="266148" y="247650"/>
                </a:cubicBezTo>
                <a:close/>
                <a:moveTo>
                  <a:pt x="212486" y="247650"/>
                </a:moveTo>
                <a:cubicBezTo>
                  <a:pt x="207248" y="269780"/>
                  <a:pt x="199389" y="290608"/>
                  <a:pt x="188912" y="312738"/>
                </a:cubicBezTo>
                <a:cubicBezTo>
                  <a:pt x="196770" y="307531"/>
                  <a:pt x="222964" y="286703"/>
                  <a:pt x="241300" y="247650"/>
                </a:cubicBezTo>
                <a:cubicBezTo>
                  <a:pt x="241300" y="247650"/>
                  <a:pt x="241300" y="247650"/>
                  <a:pt x="212486" y="247650"/>
                </a:cubicBezTo>
                <a:close/>
                <a:moveTo>
                  <a:pt x="147637" y="247650"/>
                </a:moveTo>
                <a:cubicBezTo>
                  <a:pt x="152866" y="267133"/>
                  <a:pt x="159403" y="285317"/>
                  <a:pt x="169862" y="304800"/>
                </a:cubicBezTo>
                <a:cubicBezTo>
                  <a:pt x="180321" y="285317"/>
                  <a:pt x="186857" y="267133"/>
                  <a:pt x="192087" y="247650"/>
                </a:cubicBezTo>
                <a:close/>
                <a:moveTo>
                  <a:pt x="96837" y="247650"/>
                </a:moveTo>
                <a:cubicBezTo>
                  <a:pt x="115173" y="286703"/>
                  <a:pt x="141367" y="307531"/>
                  <a:pt x="149225" y="312738"/>
                </a:cubicBezTo>
                <a:cubicBezTo>
                  <a:pt x="138747" y="290608"/>
                  <a:pt x="130889" y="269780"/>
                  <a:pt x="125650" y="247650"/>
                </a:cubicBezTo>
                <a:close/>
                <a:moveTo>
                  <a:pt x="46037" y="247650"/>
                </a:moveTo>
                <a:cubicBezTo>
                  <a:pt x="60462" y="271346"/>
                  <a:pt x="81445" y="289777"/>
                  <a:pt x="106362" y="301625"/>
                </a:cubicBezTo>
                <a:cubicBezTo>
                  <a:pt x="94559" y="288460"/>
                  <a:pt x="82756" y="270030"/>
                  <a:pt x="73576" y="247650"/>
                </a:cubicBezTo>
                <a:cubicBezTo>
                  <a:pt x="73576" y="247650"/>
                  <a:pt x="73576" y="247650"/>
                  <a:pt x="46037" y="247650"/>
                </a:cubicBezTo>
                <a:close/>
                <a:moveTo>
                  <a:pt x="279587" y="177800"/>
                </a:moveTo>
                <a:cubicBezTo>
                  <a:pt x="279587" y="194998"/>
                  <a:pt x="276878" y="210873"/>
                  <a:pt x="271462" y="225425"/>
                </a:cubicBezTo>
                <a:cubicBezTo>
                  <a:pt x="271462" y="225425"/>
                  <a:pt x="271462" y="225425"/>
                  <a:pt x="305314" y="225425"/>
                </a:cubicBezTo>
                <a:cubicBezTo>
                  <a:pt x="312084" y="210873"/>
                  <a:pt x="316146" y="194998"/>
                  <a:pt x="317500" y="177800"/>
                </a:cubicBezTo>
                <a:cubicBezTo>
                  <a:pt x="317500" y="177800"/>
                  <a:pt x="317500" y="177800"/>
                  <a:pt x="279587" y="177800"/>
                </a:cubicBezTo>
                <a:close/>
                <a:moveTo>
                  <a:pt x="222646" y="177800"/>
                </a:moveTo>
                <a:cubicBezTo>
                  <a:pt x="222646" y="193675"/>
                  <a:pt x="221356" y="209550"/>
                  <a:pt x="217487" y="225425"/>
                </a:cubicBezTo>
                <a:lnTo>
                  <a:pt x="251023" y="225425"/>
                </a:lnTo>
                <a:cubicBezTo>
                  <a:pt x="254893" y="212196"/>
                  <a:pt x="257472" y="196321"/>
                  <a:pt x="258762" y="177800"/>
                </a:cubicBezTo>
                <a:cubicBezTo>
                  <a:pt x="258762" y="177800"/>
                  <a:pt x="258762" y="177800"/>
                  <a:pt x="222646" y="177800"/>
                </a:cubicBezTo>
                <a:close/>
                <a:moveTo>
                  <a:pt x="138112" y="177800"/>
                </a:moveTo>
                <a:cubicBezTo>
                  <a:pt x="138112" y="193675"/>
                  <a:pt x="140758" y="209550"/>
                  <a:pt x="143403" y="225425"/>
                </a:cubicBezTo>
                <a:lnTo>
                  <a:pt x="196320" y="225425"/>
                </a:lnTo>
                <a:cubicBezTo>
                  <a:pt x="198966" y="209550"/>
                  <a:pt x="201612" y="193675"/>
                  <a:pt x="201612" y="177800"/>
                </a:cubicBezTo>
                <a:cubicBezTo>
                  <a:pt x="201612" y="177800"/>
                  <a:pt x="201612" y="177800"/>
                  <a:pt x="138112" y="177800"/>
                </a:cubicBezTo>
                <a:close/>
                <a:moveTo>
                  <a:pt x="79375" y="177800"/>
                </a:moveTo>
                <a:cubicBezTo>
                  <a:pt x="80714" y="194998"/>
                  <a:pt x="83393" y="212196"/>
                  <a:pt x="87412" y="225425"/>
                </a:cubicBezTo>
                <a:cubicBezTo>
                  <a:pt x="87412" y="225425"/>
                  <a:pt x="87412" y="225425"/>
                  <a:pt x="122238" y="225425"/>
                </a:cubicBezTo>
                <a:cubicBezTo>
                  <a:pt x="118219" y="209550"/>
                  <a:pt x="116880" y="193675"/>
                  <a:pt x="116880" y="177800"/>
                </a:cubicBezTo>
                <a:cubicBezTo>
                  <a:pt x="116880" y="177800"/>
                  <a:pt x="116880" y="177800"/>
                  <a:pt x="79375" y="177800"/>
                </a:cubicBezTo>
                <a:close/>
                <a:moveTo>
                  <a:pt x="22225" y="177800"/>
                </a:moveTo>
                <a:cubicBezTo>
                  <a:pt x="23532" y="194998"/>
                  <a:pt x="27454" y="210873"/>
                  <a:pt x="33991" y="225425"/>
                </a:cubicBezTo>
                <a:cubicBezTo>
                  <a:pt x="33991" y="225425"/>
                  <a:pt x="33991" y="225425"/>
                  <a:pt x="66675" y="225425"/>
                </a:cubicBezTo>
                <a:cubicBezTo>
                  <a:pt x="61445" y="210873"/>
                  <a:pt x="58831" y="194998"/>
                  <a:pt x="58831" y="177800"/>
                </a:cubicBezTo>
                <a:cubicBezTo>
                  <a:pt x="58831" y="177800"/>
                  <a:pt x="58831" y="177800"/>
                  <a:pt x="22225" y="177800"/>
                </a:cubicBezTo>
                <a:close/>
                <a:moveTo>
                  <a:pt x="271462" y="109537"/>
                </a:moveTo>
                <a:cubicBezTo>
                  <a:pt x="275524" y="124089"/>
                  <a:pt x="278233" y="139964"/>
                  <a:pt x="279587" y="157162"/>
                </a:cubicBezTo>
                <a:lnTo>
                  <a:pt x="317500" y="157162"/>
                </a:lnTo>
                <a:cubicBezTo>
                  <a:pt x="316146" y="139964"/>
                  <a:pt x="312084" y="124089"/>
                  <a:pt x="305314" y="109537"/>
                </a:cubicBezTo>
                <a:cubicBezTo>
                  <a:pt x="305314" y="109537"/>
                  <a:pt x="305314" y="109537"/>
                  <a:pt x="271462" y="109537"/>
                </a:cubicBezTo>
                <a:close/>
                <a:moveTo>
                  <a:pt x="215900" y="109537"/>
                </a:moveTo>
                <a:cubicBezTo>
                  <a:pt x="218498" y="124089"/>
                  <a:pt x="221095" y="139964"/>
                  <a:pt x="221095" y="157162"/>
                </a:cubicBezTo>
                <a:lnTo>
                  <a:pt x="258763" y="157162"/>
                </a:lnTo>
                <a:cubicBezTo>
                  <a:pt x="257464" y="138641"/>
                  <a:pt x="254867" y="122766"/>
                  <a:pt x="250970" y="109537"/>
                </a:cubicBezTo>
                <a:cubicBezTo>
                  <a:pt x="250970" y="109537"/>
                  <a:pt x="250970" y="109537"/>
                  <a:pt x="215900" y="109537"/>
                </a:cubicBezTo>
                <a:close/>
                <a:moveTo>
                  <a:pt x="144726" y="109537"/>
                </a:moveTo>
                <a:cubicBezTo>
                  <a:pt x="142081" y="124089"/>
                  <a:pt x="139435" y="139964"/>
                  <a:pt x="138112" y="157162"/>
                </a:cubicBezTo>
                <a:lnTo>
                  <a:pt x="201612" y="157162"/>
                </a:lnTo>
                <a:cubicBezTo>
                  <a:pt x="200289" y="139964"/>
                  <a:pt x="197643" y="124089"/>
                  <a:pt x="194997" y="109537"/>
                </a:cubicBezTo>
                <a:cubicBezTo>
                  <a:pt x="194997" y="109537"/>
                  <a:pt x="194997" y="109537"/>
                  <a:pt x="144726" y="109537"/>
                </a:cubicBezTo>
                <a:close/>
                <a:moveTo>
                  <a:pt x="87457" y="109537"/>
                </a:moveTo>
                <a:cubicBezTo>
                  <a:pt x="83416" y="122766"/>
                  <a:pt x="80722" y="138641"/>
                  <a:pt x="79375" y="157162"/>
                </a:cubicBezTo>
                <a:cubicBezTo>
                  <a:pt x="79375" y="157162"/>
                  <a:pt x="79375" y="157162"/>
                  <a:pt x="118437" y="157162"/>
                </a:cubicBezTo>
                <a:cubicBezTo>
                  <a:pt x="118437" y="139964"/>
                  <a:pt x="121131" y="124089"/>
                  <a:pt x="123825" y="109537"/>
                </a:cubicBezTo>
                <a:close/>
                <a:moveTo>
                  <a:pt x="33991" y="109537"/>
                </a:moveTo>
                <a:cubicBezTo>
                  <a:pt x="27454" y="124089"/>
                  <a:pt x="23532" y="139964"/>
                  <a:pt x="22225" y="157162"/>
                </a:cubicBezTo>
                <a:cubicBezTo>
                  <a:pt x="22225" y="157162"/>
                  <a:pt x="22225" y="157162"/>
                  <a:pt x="58831" y="157162"/>
                </a:cubicBezTo>
                <a:cubicBezTo>
                  <a:pt x="60138" y="139964"/>
                  <a:pt x="62753" y="124089"/>
                  <a:pt x="66675" y="109537"/>
                </a:cubicBezTo>
                <a:cubicBezTo>
                  <a:pt x="66675" y="109537"/>
                  <a:pt x="66675" y="109537"/>
                  <a:pt x="33991" y="109537"/>
                </a:cubicBezTo>
                <a:close/>
                <a:moveTo>
                  <a:pt x="231775" y="34925"/>
                </a:moveTo>
                <a:cubicBezTo>
                  <a:pt x="243631" y="48090"/>
                  <a:pt x="256804" y="65204"/>
                  <a:pt x="266025" y="88900"/>
                </a:cubicBezTo>
                <a:cubicBezTo>
                  <a:pt x="266025" y="88900"/>
                  <a:pt x="266025" y="88900"/>
                  <a:pt x="293688" y="88900"/>
                </a:cubicBezTo>
                <a:cubicBezTo>
                  <a:pt x="279198" y="65204"/>
                  <a:pt x="258121" y="46773"/>
                  <a:pt x="231775" y="34925"/>
                </a:cubicBezTo>
                <a:close/>
                <a:moveTo>
                  <a:pt x="107950" y="34925"/>
                </a:moveTo>
                <a:cubicBezTo>
                  <a:pt x="81604" y="46773"/>
                  <a:pt x="60527" y="65204"/>
                  <a:pt x="46037" y="88900"/>
                </a:cubicBezTo>
                <a:cubicBezTo>
                  <a:pt x="46037" y="88900"/>
                  <a:pt x="46037" y="88900"/>
                  <a:pt x="73700" y="88900"/>
                </a:cubicBezTo>
                <a:cubicBezTo>
                  <a:pt x="82921" y="65204"/>
                  <a:pt x="96094" y="48090"/>
                  <a:pt x="107950" y="34925"/>
                </a:cubicBezTo>
                <a:close/>
                <a:moveTo>
                  <a:pt x="169069" y="30162"/>
                </a:moveTo>
                <a:cubicBezTo>
                  <a:pt x="163777" y="43215"/>
                  <a:pt x="155839" y="62794"/>
                  <a:pt x="149225" y="88900"/>
                </a:cubicBezTo>
                <a:lnTo>
                  <a:pt x="188913" y="88900"/>
                </a:lnTo>
                <a:cubicBezTo>
                  <a:pt x="182298" y="62794"/>
                  <a:pt x="174360" y="43215"/>
                  <a:pt x="169069" y="30162"/>
                </a:cubicBezTo>
                <a:close/>
                <a:moveTo>
                  <a:pt x="188912" y="23812"/>
                </a:moveTo>
                <a:cubicBezTo>
                  <a:pt x="195460" y="38423"/>
                  <a:pt x="204628" y="59677"/>
                  <a:pt x="211177" y="88900"/>
                </a:cubicBezTo>
                <a:lnTo>
                  <a:pt x="241300" y="88900"/>
                </a:lnTo>
                <a:cubicBezTo>
                  <a:pt x="224274" y="50378"/>
                  <a:pt x="196770" y="29125"/>
                  <a:pt x="188912" y="23812"/>
                </a:cubicBezTo>
                <a:close/>
                <a:moveTo>
                  <a:pt x="149225" y="23812"/>
                </a:moveTo>
                <a:cubicBezTo>
                  <a:pt x="141367" y="29125"/>
                  <a:pt x="113863" y="50378"/>
                  <a:pt x="96837" y="88900"/>
                </a:cubicBezTo>
                <a:cubicBezTo>
                  <a:pt x="96837" y="88900"/>
                  <a:pt x="96837" y="88900"/>
                  <a:pt x="126960" y="88900"/>
                </a:cubicBezTo>
                <a:cubicBezTo>
                  <a:pt x="133508" y="59677"/>
                  <a:pt x="142676" y="38423"/>
                  <a:pt x="149225" y="23812"/>
                </a:cubicBezTo>
                <a:close/>
                <a:moveTo>
                  <a:pt x="169069" y="0"/>
                </a:moveTo>
                <a:cubicBezTo>
                  <a:pt x="262443" y="0"/>
                  <a:pt x="338138" y="75339"/>
                  <a:pt x="338138" y="168275"/>
                </a:cubicBezTo>
                <a:cubicBezTo>
                  <a:pt x="338138" y="261211"/>
                  <a:pt x="262443" y="336550"/>
                  <a:pt x="169069" y="336550"/>
                </a:cubicBezTo>
                <a:cubicBezTo>
                  <a:pt x="75695" y="336550"/>
                  <a:pt x="0" y="261211"/>
                  <a:pt x="0" y="168275"/>
                </a:cubicBezTo>
                <a:cubicBezTo>
                  <a:pt x="0" y="75339"/>
                  <a:pt x="75695" y="0"/>
                  <a:pt x="1690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2" name="六边形 17"/>
          <p:cNvSpPr/>
          <p:nvPr/>
        </p:nvSpPr>
        <p:spPr>
          <a:xfrm>
            <a:off x="6361131" y="4477987"/>
            <a:ext cx="463552" cy="396086"/>
          </a:xfrm>
          <a:custGeom>
            <a:avLst/>
            <a:gdLst>
              <a:gd name="connsiteX0" fmla="*/ 127000 w 338138"/>
              <a:gd name="connsiteY0" fmla="*/ 195262 h 288925"/>
              <a:gd name="connsiteX1" fmla="*/ 127000 w 338138"/>
              <a:gd name="connsiteY1" fmla="*/ 282575 h 288925"/>
              <a:gd name="connsiteX2" fmla="*/ 155575 w 338138"/>
              <a:gd name="connsiteY2" fmla="*/ 282575 h 288925"/>
              <a:gd name="connsiteX3" fmla="*/ 155575 w 338138"/>
              <a:gd name="connsiteY3" fmla="*/ 195262 h 288925"/>
              <a:gd name="connsiteX4" fmla="*/ 122985 w 338138"/>
              <a:gd name="connsiteY4" fmla="*/ 187325 h 288925"/>
              <a:gd name="connsiteX5" fmla="*/ 159591 w 338138"/>
              <a:gd name="connsiteY5" fmla="*/ 187325 h 288925"/>
              <a:gd name="connsiteX6" fmla="*/ 163513 w 338138"/>
              <a:gd name="connsiteY6" fmla="*/ 191233 h 288925"/>
              <a:gd name="connsiteX7" fmla="*/ 163513 w 338138"/>
              <a:gd name="connsiteY7" fmla="*/ 285017 h 288925"/>
              <a:gd name="connsiteX8" fmla="*/ 159591 w 338138"/>
              <a:gd name="connsiteY8" fmla="*/ 288925 h 288925"/>
              <a:gd name="connsiteX9" fmla="*/ 122985 w 338138"/>
              <a:gd name="connsiteY9" fmla="*/ 288925 h 288925"/>
              <a:gd name="connsiteX10" fmla="*/ 119063 w 338138"/>
              <a:gd name="connsiteY10" fmla="*/ 285017 h 288925"/>
              <a:gd name="connsiteX11" fmla="*/ 119063 w 338138"/>
              <a:gd name="connsiteY11" fmla="*/ 191233 h 288925"/>
              <a:gd name="connsiteX12" fmla="*/ 122985 w 338138"/>
              <a:gd name="connsiteY12" fmla="*/ 187325 h 288925"/>
              <a:gd name="connsiteX13" fmla="*/ 7938 w 338138"/>
              <a:gd name="connsiteY13" fmla="*/ 123825 h 288925"/>
              <a:gd name="connsiteX14" fmla="*/ 7938 w 338138"/>
              <a:gd name="connsiteY14" fmla="*/ 282575 h 288925"/>
              <a:gd name="connsiteX15" fmla="*/ 38101 w 338138"/>
              <a:gd name="connsiteY15" fmla="*/ 282575 h 288925"/>
              <a:gd name="connsiteX16" fmla="*/ 38101 w 338138"/>
              <a:gd name="connsiteY16" fmla="*/ 123825 h 288925"/>
              <a:gd name="connsiteX17" fmla="*/ 4062 w 338138"/>
              <a:gd name="connsiteY17" fmla="*/ 115887 h 288925"/>
              <a:gd name="connsiteX18" fmla="*/ 41976 w 338138"/>
              <a:gd name="connsiteY18" fmla="*/ 115887 h 288925"/>
              <a:gd name="connsiteX19" fmla="*/ 46038 w 338138"/>
              <a:gd name="connsiteY19" fmla="*/ 119820 h 288925"/>
              <a:gd name="connsiteX20" fmla="*/ 46038 w 338138"/>
              <a:gd name="connsiteY20" fmla="*/ 284992 h 288925"/>
              <a:gd name="connsiteX21" fmla="*/ 41976 w 338138"/>
              <a:gd name="connsiteY21" fmla="*/ 288925 h 288925"/>
              <a:gd name="connsiteX22" fmla="*/ 4062 w 338138"/>
              <a:gd name="connsiteY22" fmla="*/ 288925 h 288925"/>
              <a:gd name="connsiteX23" fmla="*/ 0 w 338138"/>
              <a:gd name="connsiteY23" fmla="*/ 284992 h 288925"/>
              <a:gd name="connsiteX24" fmla="*/ 0 w 338138"/>
              <a:gd name="connsiteY24" fmla="*/ 119820 h 288925"/>
              <a:gd name="connsiteX25" fmla="*/ 4062 w 338138"/>
              <a:gd name="connsiteY25" fmla="*/ 115887 h 288925"/>
              <a:gd name="connsiteX26" fmla="*/ 173925 w 338138"/>
              <a:gd name="connsiteY26" fmla="*/ 112712 h 288925"/>
              <a:gd name="connsiteX27" fmla="*/ 211839 w 338138"/>
              <a:gd name="connsiteY27" fmla="*/ 112712 h 288925"/>
              <a:gd name="connsiteX28" fmla="*/ 215901 w 338138"/>
              <a:gd name="connsiteY28" fmla="*/ 116628 h 288925"/>
              <a:gd name="connsiteX29" fmla="*/ 215901 w 338138"/>
              <a:gd name="connsiteY29" fmla="*/ 285009 h 288925"/>
              <a:gd name="connsiteX30" fmla="*/ 211839 w 338138"/>
              <a:gd name="connsiteY30" fmla="*/ 288925 h 288925"/>
              <a:gd name="connsiteX31" fmla="*/ 173925 w 338138"/>
              <a:gd name="connsiteY31" fmla="*/ 288925 h 288925"/>
              <a:gd name="connsiteX32" fmla="*/ 169863 w 338138"/>
              <a:gd name="connsiteY32" fmla="*/ 285009 h 288925"/>
              <a:gd name="connsiteX33" fmla="*/ 169863 w 338138"/>
              <a:gd name="connsiteY33" fmla="*/ 116628 h 288925"/>
              <a:gd name="connsiteX34" fmla="*/ 173925 w 338138"/>
              <a:gd name="connsiteY34" fmla="*/ 112712 h 288925"/>
              <a:gd name="connsiteX35" fmla="*/ 297610 w 338138"/>
              <a:gd name="connsiteY35" fmla="*/ 71437 h 288925"/>
              <a:gd name="connsiteX36" fmla="*/ 334216 w 338138"/>
              <a:gd name="connsiteY36" fmla="*/ 71437 h 288925"/>
              <a:gd name="connsiteX37" fmla="*/ 338138 w 338138"/>
              <a:gd name="connsiteY37" fmla="*/ 75368 h 288925"/>
              <a:gd name="connsiteX38" fmla="*/ 338138 w 338138"/>
              <a:gd name="connsiteY38" fmla="*/ 284995 h 288925"/>
              <a:gd name="connsiteX39" fmla="*/ 334216 w 338138"/>
              <a:gd name="connsiteY39" fmla="*/ 288925 h 288925"/>
              <a:gd name="connsiteX40" fmla="*/ 297610 w 338138"/>
              <a:gd name="connsiteY40" fmla="*/ 288925 h 288925"/>
              <a:gd name="connsiteX41" fmla="*/ 293688 w 338138"/>
              <a:gd name="connsiteY41" fmla="*/ 284995 h 288925"/>
              <a:gd name="connsiteX42" fmla="*/ 293688 w 338138"/>
              <a:gd name="connsiteY42" fmla="*/ 75368 h 288925"/>
              <a:gd name="connsiteX43" fmla="*/ 297610 w 338138"/>
              <a:gd name="connsiteY43" fmla="*/ 71437 h 288925"/>
              <a:gd name="connsiteX44" fmla="*/ 250825 w 338138"/>
              <a:gd name="connsiteY44" fmla="*/ 22225 h 288925"/>
              <a:gd name="connsiteX45" fmla="*/ 250825 w 338138"/>
              <a:gd name="connsiteY45" fmla="*/ 282575 h 288925"/>
              <a:gd name="connsiteX46" fmla="*/ 279400 w 338138"/>
              <a:gd name="connsiteY46" fmla="*/ 282575 h 288925"/>
              <a:gd name="connsiteX47" fmla="*/ 279400 w 338138"/>
              <a:gd name="connsiteY47" fmla="*/ 22225 h 288925"/>
              <a:gd name="connsiteX48" fmla="*/ 246810 w 338138"/>
              <a:gd name="connsiteY48" fmla="*/ 14287 h 288925"/>
              <a:gd name="connsiteX49" fmla="*/ 282108 w 338138"/>
              <a:gd name="connsiteY49" fmla="*/ 14287 h 288925"/>
              <a:gd name="connsiteX50" fmla="*/ 287338 w 338138"/>
              <a:gd name="connsiteY50" fmla="*/ 18229 h 288925"/>
              <a:gd name="connsiteX51" fmla="*/ 287338 w 338138"/>
              <a:gd name="connsiteY51" fmla="*/ 284983 h 288925"/>
              <a:gd name="connsiteX52" fmla="*/ 282108 w 338138"/>
              <a:gd name="connsiteY52" fmla="*/ 288925 h 288925"/>
              <a:gd name="connsiteX53" fmla="*/ 246810 w 338138"/>
              <a:gd name="connsiteY53" fmla="*/ 288925 h 288925"/>
              <a:gd name="connsiteX54" fmla="*/ 242888 w 338138"/>
              <a:gd name="connsiteY54" fmla="*/ 284983 h 288925"/>
              <a:gd name="connsiteX55" fmla="*/ 242888 w 338138"/>
              <a:gd name="connsiteY55" fmla="*/ 18229 h 288925"/>
              <a:gd name="connsiteX56" fmla="*/ 246810 w 338138"/>
              <a:gd name="connsiteY56" fmla="*/ 14287 h 288925"/>
              <a:gd name="connsiteX57" fmla="*/ 56029 w 338138"/>
              <a:gd name="connsiteY57" fmla="*/ 0 h 288925"/>
              <a:gd name="connsiteX58" fmla="*/ 91328 w 338138"/>
              <a:gd name="connsiteY58" fmla="*/ 0 h 288925"/>
              <a:gd name="connsiteX59" fmla="*/ 95250 w 338138"/>
              <a:gd name="connsiteY59" fmla="*/ 3940 h 288925"/>
              <a:gd name="connsiteX60" fmla="*/ 95250 w 338138"/>
              <a:gd name="connsiteY60" fmla="*/ 284985 h 288925"/>
              <a:gd name="connsiteX61" fmla="*/ 91328 w 338138"/>
              <a:gd name="connsiteY61" fmla="*/ 288925 h 288925"/>
              <a:gd name="connsiteX62" fmla="*/ 56029 w 338138"/>
              <a:gd name="connsiteY62" fmla="*/ 288925 h 288925"/>
              <a:gd name="connsiteX63" fmla="*/ 50800 w 338138"/>
              <a:gd name="connsiteY63" fmla="*/ 284985 h 288925"/>
              <a:gd name="connsiteX64" fmla="*/ 50800 w 338138"/>
              <a:gd name="connsiteY64" fmla="*/ 3940 h 288925"/>
              <a:gd name="connsiteX65" fmla="*/ 56029 w 338138"/>
              <a:gd name="connsiteY65" fmla="*/ 0 h 28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8138" h="288925">
                <a:moveTo>
                  <a:pt x="127000" y="195262"/>
                </a:moveTo>
                <a:lnTo>
                  <a:pt x="127000" y="282575"/>
                </a:lnTo>
                <a:lnTo>
                  <a:pt x="155575" y="282575"/>
                </a:lnTo>
                <a:lnTo>
                  <a:pt x="155575" y="195262"/>
                </a:lnTo>
                <a:close/>
                <a:moveTo>
                  <a:pt x="122985" y="187325"/>
                </a:moveTo>
                <a:cubicBezTo>
                  <a:pt x="122985" y="187325"/>
                  <a:pt x="122985" y="187325"/>
                  <a:pt x="159591" y="187325"/>
                </a:cubicBezTo>
                <a:cubicBezTo>
                  <a:pt x="162206" y="187325"/>
                  <a:pt x="163513" y="188628"/>
                  <a:pt x="163513" y="191233"/>
                </a:cubicBezTo>
                <a:cubicBezTo>
                  <a:pt x="163513" y="191233"/>
                  <a:pt x="163513" y="191233"/>
                  <a:pt x="163513" y="285017"/>
                </a:cubicBezTo>
                <a:cubicBezTo>
                  <a:pt x="163513" y="287623"/>
                  <a:pt x="162206" y="288925"/>
                  <a:pt x="159591" y="288925"/>
                </a:cubicBezTo>
                <a:cubicBezTo>
                  <a:pt x="159591" y="288925"/>
                  <a:pt x="159591" y="288925"/>
                  <a:pt x="122985" y="288925"/>
                </a:cubicBezTo>
                <a:cubicBezTo>
                  <a:pt x="121678" y="288925"/>
                  <a:pt x="119063" y="287623"/>
                  <a:pt x="119063" y="285017"/>
                </a:cubicBezTo>
                <a:cubicBezTo>
                  <a:pt x="119063" y="285017"/>
                  <a:pt x="119063" y="285017"/>
                  <a:pt x="119063" y="191233"/>
                </a:cubicBezTo>
                <a:cubicBezTo>
                  <a:pt x="119063" y="188628"/>
                  <a:pt x="121678" y="187325"/>
                  <a:pt x="122985" y="187325"/>
                </a:cubicBezTo>
                <a:close/>
                <a:moveTo>
                  <a:pt x="7938" y="123825"/>
                </a:moveTo>
                <a:lnTo>
                  <a:pt x="7938" y="282575"/>
                </a:lnTo>
                <a:lnTo>
                  <a:pt x="38101" y="282575"/>
                </a:lnTo>
                <a:lnTo>
                  <a:pt x="38101" y="123825"/>
                </a:lnTo>
                <a:close/>
                <a:moveTo>
                  <a:pt x="4062" y="115887"/>
                </a:moveTo>
                <a:cubicBezTo>
                  <a:pt x="4062" y="115887"/>
                  <a:pt x="4062" y="115887"/>
                  <a:pt x="41976" y="115887"/>
                </a:cubicBezTo>
                <a:cubicBezTo>
                  <a:pt x="43330" y="115887"/>
                  <a:pt x="46038" y="117198"/>
                  <a:pt x="46038" y="119820"/>
                </a:cubicBezTo>
                <a:cubicBezTo>
                  <a:pt x="46038" y="119820"/>
                  <a:pt x="46038" y="119820"/>
                  <a:pt x="46038" y="284992"/>
                </a:cubicBezTo>
                <a:cubicBezTo>
                  <a:pt x="46038" y="287614"/>
                  <a:pt x="43330" y="288925"/>
                  <a:pt x="41976" y="288925"/>
                </a:cubicBezTo>
                <a:cubicBezTo>
                  <a:pt x="41976" y="288925"/>
                  <a:pt x="41976" y="288925"/>
                  <a:pt x="4062" y="288925"/>
                </a:cubicBezTo>
                <a:cubicBezTo>
                  <a:pt x="1354" y="288925"/>
                  <a:pt x="0" y="287614"/>
                  <a:pt x="0" y="284992"/>
                </a:cubicBezTo>
                <a:cubicBezTo>
                  <a:pt x="0" y="284992"/>
                  <a:pt x="0" y="284992"/>
                  <a:pt x="0" y="119820"/>
                </a:cubicBezTo>
                <a:cubicBezTo>
                  <a:pt x="0" y="117198"/>
                  <a:pt x="1354" y="115887"/>
                  <a:pt x="4062" y="115887"/>
                </a:cubicBezTo>
                <a:close/>
                <a:moveTo>
                  <a:pt x="173925" y="112712"/>
                </a:moveTo>
                <a:cubicBezTo>
                  <a:pt x="173925" y="112712"/>
                  <a:pt x="173925" y="112712"/>
                  <a:pt x="211839" y="112712"/>
                </a:cubicBezTo>
                <a:cubicBezTo>
                  <a:pt x="213193" y="112712"/>
                  <a:pt x="215901" y="114017"/>
                  <a:pt x="215901" y="116628"/>
                </a:cubicBezTo>
                <a:cubicBezTo>
                  <a:pt x="215901" y="116628"/>
                  <a:pt x="215901" y="116628"/>
                  <a:pt x="215901" y="285009"/>
                </a:cubicBezTo>
                <a:cubicBezTo>
                  <a:pt x="215901" y="287620"/>
                  <a:pt x="213193" y="288925"/>
                  <a:pt x="211839" y="288925"/>
                </a:cubicBezTo>
                <a:cubicBezTo>
                  <a:pt x="211839" y="288925"/>
                  <a:pt x="211839" y="288925"/>
                  <a:pt x="173925" y="288925"/>
                </a:cubicBezTo>
                <a:cubicBezTo>
                  <a:pt x="171217" y="288925"/>
                  <a:pt x="169863" y="287620"/>
                  <a:pt x="169863" y="285009"/>
                </a:cubicBezTo>
                <a:cubicBezTo>
                  <a:pt x="169863" y="285009"/>
                  <a:pt x="169863" y="285009"/>
                  <a:pt x="169863" y="116628"/>
                </a:cubicBezTo>
                <a:cubicBezTo>
                  <a:pt x="169863" y="114017"/>
                  <a:pt x="171217" y="112712"/>
                  <a:pt x="173925" y="112712"/>
                </a:cubicBezTo>
                <a:close/>
                <a:moveTo>
                  <a:pt x="297610" y="71437"/>
                </a:moveTo>
                <a:cubicBezTo>
                  <a:pt x="297610" y="71437"/>
                  <a:pt x="297610" y="71437"/>
                  <a:pt x="334216" y="71437"/>
                </a:cubicBezTo>
                <a:cubicBezTo>
                  <a:pt x="336831" y="71437"/>
                  <a:pt x="338138" y="72747"/>
                  <a:pt x="338138" y="75368"/>
                </a:cubicBezTo>
                <a:cubicBezTo>
                  <a:pt x="338138" y="75368"/>
                  <a:pt x="338138" y="75368"/>
                  <a:pt x="338138" y="284995"/>
                </a:cubicBezTo>
                <a:cubicBezTo>
                  <a:pt x="338138" y="287615"/>
                  <a:pt x="336831" y="288925"/>
                  <a:pt x="334216" y="288925"/>
                </a:cubicBezTo>
                <a:cubicBezTo>
                  <a:pt x="334216" y="288925"/>
                  <a:pt x="334216" y="288925"/>
                  <a:pt x="297610" y="288925"/>
                </a:cubicBezTo>
                <a:cubicBezTo>
                  <a:pt x="296303" y="288925"/>
                  <a:pt x="293688" y="287615"/>
                  <a:pt x="293688" y="284995"/>
                </a:cubicBezTo>
                <a:cubicBezTo>
                  <a:pt x="293688" y="284995"/>
                  <a:pt x="293688" y="284995"/>
                  <a:pt x="293688" y="75368"/>
                </a:cubicBezTo>
                <a:cubicBezTo>
                  <a:pt x="293688" y="72747"/>
                  <a:pt x="296303" y="71437"/>
                  <a:pt x="297610" y="71437"/>
                </a:cubicBezTo>
                <a:close/>
                <a:moveTo>
                  <a:pt x="250825" y="22225"/>
                </a:moveTo>
                <a:lnTo>
                  <a:pt x="250825" y="282575"/>
                </a:lnTo>
                <a:lnTo>
                  <a:pt x="279400" y="282575"/>
                </a:lnTo>
                <a:lnTo>
                  <a:pt x="279400" y="22225"/>
                </a:lnTo>
                <a:close/>
                <a:moveTo>
                  <a:pt x="246810" y="14287"/>
                </a:moveTo>
                <a:cubicBezTo>
                  <a:pt x="246810" y="14287"/>
                  <a:pt x="246810" y="14287"/>
                  <a:pt x="282108" y="14287"/>
                </a:cubicBezTo>
                <a:cubicBezTo>
                  <a:pt x="284723" y="14287"/>
                  <a:pt x="287338" y="15601"/>
                  <a:pt x="287338" y="18229"/>
                </a:cubicBezTo>
                <a:cubicBezTo>
                  <a:pt x="287338" y="18229"/>
                  <a:pt x="287338" y="18229"/>
                  <a:pt x="287338" y="284983"/>
                </a:cubicBezTo>
                <a:cubicBezTo>
                  <a:pt x="287338" y="287611"/>
                  <a:pt x="284723" y="288925"/>
                  <a:pt x="282108" y="288925"/>
                </a:cubicBezTo>
                <a:cubicBezTo>
                  <a:pt x="282108" y="288925"/>
                  <a:pt x="282108" y="288925"/>
                  <a:pt x="246810" y="288925"/>
                </a:cubicBezTo>
                <a:cubicBezTo>
                  <a:pt x="244195" y="288925"/>
                  <a:pt x="242888" y="287611"/>
                  <a:pt x="242888" y="284983"/>
                </a:cubicBezTo>
                <a:cubicBezTo>
                  <a:pt x="242888" y="284983"/>
                  <a:pt x="242888" y="284983"/>
                  <a:pt x="242888" y="18229"/>
                </a:cubicBezTo>
                <a:cubicBezTo>
                  <a:pt x="242888" y="15601"/>
                  <a:pt x="244195" y="14287"/>
                  <a:pt x="246810" y="14287"/>
                </a:cubicBezTo>
                <a:close/>
                <a:moveTo>
                  <a:pt x="56029" y="0"/>
                </a:moveTo>
                <a:cubicBezTo>
                  <a:pt x="56029" y="0"/>
                  <a:pt x="56029" y="0"/>
                  <a:pt x="91328" y="0"/>
                </a:cubicBezTo>
                <a:cubicBezTo>
                  <a:pt x="93943" y="0"/>
                  <a:pt x="95250" y="1313"/>
                  <a:pt x="95250" y="3940"/>
                </a:cubicBezTo>
                <a:cubicBezTo>
                  <a:pt x="95250" y="3940"/>
                  <a:pt x="95250" y="3940"/>
                  <a:pt x="95250" y="284985"/>
                </a:cubicBezTo>
                <a:cubicBezTo>
                  <a:pt x="95250" y="287612"/>
                  <a:pt x="93943" y="288925"/>
                  <a:pt x="91328" y="288925"/>
                </a:cubicBezTo>
                <a:cubicBezTo>
                  <a:pt x="91328" y="288925"/>
                  <a:pt x="91328" y="288925"/>
                  <a:pt x="56029" y="288925"/>
                </a:cubicBezTo>
                <a:cubicBezTo>
                  <a:pt x="53415" y="288925"/>
                  <a:pt x="50800" y="287612"/>
                  <a:pt x="50800" y="284985"/>
                </a:cubicBezTo>
                <a:cubicBezTo>
                  <a:pt x="50800" y="284985"/>
                  <a:pt x="50800" y="284985"/>
                  <a:pt x="50800" y="3940"/>
                </a:cubicBezTo>
                <a:cubicBezTo>
                  <a:pt x="50800" y="1313"/>
                  <a:pt x="53415" y="0"/>
                  <a:pt x="5602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95197" y="2223519"/>
            <a:ext cx="3567234" cy="708205"/>
            <a:chOff x="7483989" y="3375179"/>
            <a:chExt cx="3567234" cy="708205"/>
          </a:xfrm>
        </p:grpSpPr>
        <p:sp>
          <p:nvSpPr>
            <p:cNvPr id="20" name="矩形 19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895197" y="3464288"/>
            <a:ext cx="3567234" cy="708205"/>
            <a:chOff x="7483989" y="3375179"/>
            <a:chExt cx="3567234" cy="708205"/>
          </a:xfrm>
        </p:grpSpPr>
        <p:sp>
          <p:nvSpPr>
            <p:cNvPr id="23" name="矩形 22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95197" y="4705057"/>
            <a:ext cx="3567234" cy="708205"/>
            <a:chOff x="7483989" y="3375179"/>
            <a:chExt cx="3567234" cy="708205"/>
          </a:xfrm>
        </p:grpSpPr>
        <p:sp>
          <p:nvSpPr>
            <p:cNvPr id="26" name="矩形 25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30134" y="2223519"/>
            <a:ext cx="3567234" cy="708205"/>
            <a:chOff x="7483989" y="3375179"/>
            <a:chExt cx="3567234" cy="708205"/>
          </a:xfrm>
        </p:grpSpPr>
        <p:sp>
          <p:nvSpPr>
            <p:cNvPr id="29" name="矩形 28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30134" y="3464288"/>
            <a:ext cx="3567234" cy="708205"/>
            <a:chOff x="7483989" y="3375179"/>
            <a:chExt cx="3567234" cy="708205"/>
          </a:xfrm>
        </p:grpSpPr>
        <p:sp>
          <p:nvSpPr>
            <p:cNvPr id="32" name="矩形 31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30134" y="4705057"/>
            <a:ext cx="3567234" cy="708205"/>
            <a:chOff x="7483989" y="3375179"/>
            <a:chExt cx="3567234" cy="708205"/>
          </a:xfrm>
        </p:grpSpPr>
        <p:sp>
          <p:nvSpPr>
            <p:cNvPr id="35" name="矩形 34"/>
            <p:cNvSpPr/>
            <p:nvPr/>
          </p:nvSpPr>
          <p:spPr>
            <a:xfrm>
              <a:off x="7483989" y="3732519"/>
              <a:ext cx="3567234" cy="3508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Go ahead and replace it with your own text.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0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3701349582"/>
              </p:ext>
            </p:extLst>
          </p:nvPr>
        </p:nvGraphicFramePr>
        <p:xfrm>
          <a:off x="1030512" y="1669143"/>
          <a:ext cx="10130973" cy="329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6" name="文本框 5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08407" y="4690239"/>
            <a:ext cx="9619806" cy="1095098"/>
            <a:chOff x="7483989" y="3376085"/>
            <a:chExt cx="9619806" cy="1095098"/>
          </a:xfrm>
        </p:grpSpPr>
        <p:sp>
          <p:nvSpPr>
            <p:cNvPr id="9" name="矩形 8"/>
            <p:cNvSpPr/>
            <p:nvPr/>
          </p:nvSpPr>
          <p:spPr>
            <a:xfrm>
              <a:off x="7483989" y="3732519"/>
              <a:ext cx="9619806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483989" y="337608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6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51404" y="2391736"/>
            <a:ext cx="1334921" cy="1334921"/>
            <a:chOff x="3371849" y="3094831"/>
            <a:chExt cx="1389063" cy="1389063"/>
          </a:xfrm>
        </p:grpSpPr>
        <p:sp>
          <p:nvSpPr>
            <p:cNvPr id="5" name="椭圆 4"/>
            <p:cNvSpPr/>
            <p:nvPr/>
          </p:nvSpPr>
          <p:spPr>
            <a:xfrm>
              <a:off x="3371849" y="3094831"/>
              <a:ext cx="1389063" cy="13890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735112" y="3235364"/>
              <a:ext cx="662538" cy="11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4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99050" y="2408459"/>
            <a:ext cx="4895518" cy="1243305"/>
            <a:chOff x="5099050" y="2408459"/>
            <a:chExt cx="4895518" cy="1243305"/>
          </a:xfrm>
        </p:grpSpPr>
        <p:sp>
          <p:nvSpPr>
            <p:cNvPr id="8" name="文本框 7"/>
            <p:cNvSpPr txBox="1"/>
            <p:nvPr/>
          </p:nvSpPr>
          <p:spPr>
            <a:xfrm>
              <a:off x="5099050" y="2408459"/>
              <a:ext cx="289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PART FOUR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08575" y="2964424"/>
              <a:ext cx="4885993" cy="687340"/>
              <a:chOff x="5402407" y="1355206"/>
              <a:chExt cx="4885993" cy="68734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402407" y="1355206"/>
                <a:ext cx="3295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/>
                    <a:cs typeface="+mn-cs"/>
                  </a:rPr>
                  <a:t>GOOGLE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402408" y="1795106"/>
                <a:ext cx="4885992" cy="24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900" b="1" dirty="0">
                    <a:solidFill>
                      <a:prstClr val="white"/>
                    </a:solidFill>
                    <a:latin typeface="+mj-lt"/>
                    <a:ea typeface="微软雅黑"/>
                  </a:rPr>
                  <a:t>CLICK TO ADD CAPTION TEXT</a:t>
                </a:r>
                <a:endPara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47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86"/>
          <p:cNvGrpSpPr/>
          <p:nvPr/>
        </p:nvGrpSpPr>
        <p:grpSpPr>
          <a:xfrm>
            <a:off x="1108408" y="457439"/>
            <a:ext cx="4885992" cy="526316"/>
            <a:chOff x="5402408" y="1451122"/>
            <a:chExt cx="4885992" cy="526316"/>
          </a:xfrm>
        </p:grpSpPr>
        <p:sp>
          <p:nvSpPr>
            <p:cNvPr id="88" name="文本框 87"/>
            <p:cNvSpPr txBox="1"/>
            <p:nvPr/>
          </p:nvSpPr>
          <p:spPr>
            <a:xfrm>
              <a:off x="5412539" y="1451122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+mj-lt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4403724" y="2002971"/>
            <a:ext cx="7788276" cy="261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4406090" y="2397151"/>
            <a:ext cx="2924985" cy="584715"/>
            <a:chOff x="4571190" y="2340001"/>
            <a:chExt cx="2924985" cy="584715"/>
          </a:xfrm>
        </p:grpSpPr>
        <p:grpSp>
          <p:nvGrpSpPr>
            <p:cNvPr id="124" name="组合 123"/>
            <p:cNvGrpSpPr/>
            <p:nvPr/>
          </p:nvGrpSpPr>
          <p:grpSpPr>
            <a:xfrm>
              <a:off x="4853667" y="2340001"/>
              <a:ext cx="2642508" cy="584715"/>
              <a:chOff x="5402407" y="1374256"/>
              <a:chExt cx="2642508" cy="584715"/>
            </a:xfrm>
          </p:grpSpPr>
          <p:sp>
            <p:nvSpPr>
              <p:cNvPr id="126" name="文本框 92"/>
              <p:cNvSpPr txBox="1"/>
              <p:nvPr/>
            </p:nvSpPr>
            <p:spPr>
              <a:xfrm>
                <a:off x="5402407" y="1374256"/>
                <a:ext cx="2404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FACEBOOK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7" name="文本框 93"/>
              <p:cNvSpPr txBox="1"/>
              <p:nvPr/>
            </p:nvSpPr>
            <p:spPr>
              <a:xfrm>
                <a:off x="5402408" y="1718905"/>
                <a:ext cx="2642507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j-ea"/>
                  </a:rPr>
                  <a:t>CLICK TO ADD CAPTION TEXT</a:t>
                </a:r>
              </a:p>
            </p:txBody>
          </p:sp>
        </p:grpSp>
        <p:sp>
          <p:nvSpPr>
            <p:cNvPr id="125" name="椭圆 103"/>
            <p:cNvSpPr/>
            <p:nvPr/>
          </p:nvSpPr>
          <p:spPr>
            <a:xfrm>
              <a:off x="4571190" y="2413056"/>
              <a:ext cx="263426" cy="253999"/>
            </a:xfrm>
            <a:custGeom>
              <a:avLst/>
              <a:gdLst>
                <a:gd name="connsiteX0" fmla="*/ 174005 w 338138"/>
                <a:gd name="connsiteY0" fmla="*/ 18121 h 326038"/>
                <a:gd name="connsiteX1" fmla="*/ 160013 w 338138"/>
                <a:gd name="connsiteY1" fmla="*/ 19109 h 326038"/>
                <a:gd name="connsiteX2" fmla="*/ 160013 w 338138"/>
                <a:gd name="connsiteY2" fmla="*/ 70472 h 326038"/>
                <a:gd name="connsiteX3" fmla="*/ 92851 w 338138"/>
                <a:gd name="connsiteY3" fmla="*/ 149491 h 326038"/>
                <a:gd name="connsiteX4" fmla="*/ 88900 w 338138"/>
                <a:gd name="connsiteY4" fmla="*/ 149491 h 326038"/>
                <a:gd name="connsiteX5" fmla="*/ 88900 w 338138"/>
                <a:gd name="connsiteY5" fmla="*/ 279872 h 326038"/>
                <a:gd name="connsiteX6" fmla="*/ 119189 w 338138"/>
                <a:gd name="connsiteY6" fmla="*/ 310163 h 326038"/>
                <a:gd name="connsiteX7" fmla="*/ 262731 w 338138"/>
                <a:gd name="connsiteY7" fmla="*/ 310163 h 326038"/>
                <a:gd name="connsiteX8" fmla="*/ 300922 w 338138"/>
                <a:gd name="connsiteY8" fmla="*/ 278555 h 326038"/>
                <a:gd name="connsiteX9" fmla="*/ 320675 w 338138"/>
                <a:gd name="connsiteY9" fmla="*/ 157393 h 326038"/>
                <a:gd name="connsiteX10" fmla="*/ 320675 w 338138"/>
                <a:gd name="connsiteY10" fmla="*/ 156076 h 326038"/>
                <a:gd name="connsiteX11" fmla="*/ 290386 w 338138"/>
                <a:gd name="connsiteY11" fmla="*/ 127102 h 326038"/>
                <a:gd name="connsiteX12" fmla="*/ 210055 w 338138"/>
                <a:gd name="connsiteY12" fmla="*/ 127102 h 326038"/>
                <a:gd name="connsiteX13" fmla="*/ 200837 w 338138"/>
                <a:gd name="connsiteY13" fmla="*/ 117883 h 326038"/>
                <a:gd name="connsiteX14" fmla="*/ 200837 w 338138"/>
                <a:gd name="connsiteY14" fmla="*/ 57302 h 326038"/>
                <a:gd name="connsiteX15" fmla="*/ 188985 w 338138"/>
                <a:gd name="connsiteY15" fmla="*/ 23060 h 326038"/>
                <a:gd name="connsiteX16" fmla="*/ 174005 w 338138"/>
                <a:gd name="connsiteY16" fmla="*/ 18121 h 326038"/>
                <a:gd name="connsiteX17" fmla="*/ 166923 w 338138"/>
                <a:gd name="connsiteY17" fmla="*/ 10 h 326038"/>
                <a:gd name="connsiteX18" fmla="*/ 199449 w 338138"/>
                <a:gd name="connsiteY18" fmla="*/ 8733 h 326038"/>
                <a:gd name="connsiteX19" fmla="*/ 217941 w 338138"/>
                <a:gd name="connsiteY19" fmla="*/ 56131 h 326038"/>
                <a:gd name="connsiteX20" fmla="*/ 217941 w 338138"/>
                <a:gd name="connsiteY20" fmla="*/ 108796 h 326038"/>
                <a:gd name="connsiteX21" fmla="*/ 290588 w 338138"/>
                <a:gd name="connsiteY21" fmla="*/ 108796 h 326038"/>
                <a:gd name="connsiteX22" fmla="*/ 338138 w 338138"/>
                <a:gd name="connsiteY22" fmla="*/ 154878 h 326038"/>
                <a:gd name="connsiteX23" fmla="*/ 338138 w 338138"/>
                <a:gd name="connsiteY23" fmla="*/ 157511 h 326038"/>
                <a:gd name="connsiteX24" fmla="*/ 338138 w 338138"/>
                <a:gd name="connsiteY24" fmla="*/ 158828 h 326038"/>
                <a:gd name="connsiteX25" fmla="*/ 318325 w 338138"/>
                <a:gd name="connsiteY25" fmla="*/ 279956 h 326038"/>
                <a:gd name="connsiteX26" fmla="*/ 262850 w 338138"/>
                <a:gd name="connsiteY26" fmla="*/ 326038 h 326038"/>
                <a:gd name="connsiteX27" fmla="*/ 118877 w 338138"/>
                <a:gd name="connsiteY27" fmla="*/ 326038 h 326038"/>
                <a:gd name="connsiteX28" fmla="*/ 71326 w 338138"/>
                <a:gd name="connsiteY28" fmla="*/ 278640 h 326038"/>
                <a:gd name="connsiteX29" fmla="*/ 71326 w 338138"/>
                <a:gd name="connsiteY29" fmla="*/ 144345 h 326038"/>
                <a:gd name="connsiteX30" fmla="*/ 63401 w 338138"/>
                <a:gd name="connsiteY30" fmla="*/ 136445 h 326038"/>
                <a:gd name="connsiteX31" fmla="*/ 23775 w 338138"/>
                <a:gd name="connsiteY31" fmla="*/ 136445 h 326038"/>
                <a:gd name="connsiteX32" fmla="*/ 17171 w 338138"/>
                <a:gd name="connsiteY32" fmla="*/ 144345 h 326038"/>
                <a:gd name="connsiteX33" fmla="*/ 17171 w 338138"/>
                <a:gd name="connsiteY33" fmla="*/ 286540 h 326038"/>
                <a:gd name="connsiteX34" fmla="*/ 23775 w 338138"/>
                <a:gd name="connsiteY34" fmla="*/ 294439 h 326038"/>
                <a:gd name="connsiteX35" fmla="*/ 47550 w 338138"/>
                <a:gd name="connsiteY35" fmla="*/ 294439 h 326038"/>
                <a:gd name="connsiteX36" fmla="*/ 55476 w 338138"/>
                <a:gd name="connsiteY36" fmla="*/ 302339 h 326038"/>
                <a:gd name="connsiteX37" fmla="*/ 47550 w 338138"/>
                <a:gd name="connsiteY37" fmla="*/ 311555 h 326038"/>
                <a:gd name="connsiteX38" fmla="*/ 23775 w 338138"/>
                <a:gd name="connsiteY38" fmla="*/ 311555 h 326038"/>
                <a:gd name="connsiteX39" fmla="*/ 0 w 338138"/>
                <a:gd name="connsiteY39" fmla="*/ 286540 h 326038"/>
                <a:gd name="connsiteX40" fmla="*/ 0 w 338138"/>
                <a:gd name="connsiteY40" fmla="*/ 144345 h 326038"/>
                <a:gd name="connsiteX41" fmla="*/ 23775 w 338138"/>
                <a:gd name="connsiteY41" fmla="*/ 119329 h 326038"/>
                <a:gd name="connsiteX42" fmla="*/ 63401 w 338138"/>
                <a:gd name="connsiteY42" fmla="*/ 119329 h 326038"/>
                <a:gd name="connsiteX43" fmla="*/ 85855 w 338138"/>
                <a:gd name="connsiteY43" fmla="*/ 132495 h 326038"/>
                <a:gd name="connsiteX44" fmla="*/ 87176 w 338138"/>
                <a:gd name="connsiteY44" fmla="*/ 132495 h 326038"/>
                <a:gd name="connsiteX45" fmla="*/ 143973 w 338138"/>
                <a:gd name="connsiteY45" fmla="*/ 69297 h 326038"/>
                <a:gd name="connsiteX46" fmla="*/ 143973 w 338138"/>
                <a:gd name="connsiteY46" fmla="*/ 11366 h 326038"/>
                <a:gd name="connsiteX47" fmla="*/ 149256 w 338138"/>
                <a:gd name="connsiteY47" fmla="*/ 2150 h 326038"/>
                <a:gd name="connsiteX48" fmla="*/ 166923 w 338138"/>
                <a:gd name="connsiteY48" fmla="*/ 10 h 3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38138" h="326038">
                  <a:moveTo>
                    <a:pt x="174005" y="18121"/>
                  </a:moveTo>
                  <a:cubicBezTo>
                    <a:pt x="168902" y="17792"/>
                    <a:pt x="163964" y="18451"/>
                    <a:pt x="160013" y="19109"/>
                  </a:cubicBezTo>
                  <a:cubicBezTo>
                    <a:pt x="160013" y="19109"/>
                    <a:pt x="160013" y="19109"/>
                    <a:pt x="160013" y="70472"/>
                  </a:cubicBezTo>
                  <a:cubicBezTo>
                    <a:pt x="160013" y="129736"/>
                    <a:pt x="95485" y="149491"/>
                    <a:pt x="92851" y="149491"/>
                  </a:cubicBezTo>
                  <a:cubicBezTo>
                    <a:pt x="91534" y="149491"/>
                    <a:pt x="90217" y="149491"/>
                    <a:pt x="88900" y="149491"/>
                  </a:cubicBezTo>
                  <a:cubicBezTo>
                    <a:pt x="88900" y="149491"/>
                    <a:pt x="88900" y="149491"/>
                    <a:pt x="88900" y="279872"/>
                  </a:cubicBezTo>
                  <a:cubicBezTo>
                    <a:pt x="88900" y="296993"/>
                    <a:pt x="102069" y="310163"/>
                    <a:pt x="119189" y="310163"/>
                  </a:cubicBezTo>
                  <a:cubicBezTo>
                    <a:pt x="119189" y="310163"/>
                    <a:pt x="119189" y="310163"/>
                    <a:pt x="262731" y="310163"/>
                  </a:cubicBezTo>
                  <a:cubicBezTo>
                    <a:pt x="286436" y="310163"/>
                    <a:pt x="299605" y="299627"/>
                    <a:pt x="300922" y="278555"/>
                  </a:cubicBezTo>
                  <a:cubicBezTo>
                    <a:pt x="300922" y="278555"/>
                    <a:pt x="300922" y="278555"/>
                    <a:pt x="320675" y="157393"/>
                  </a:cubicBezTo>
                  <a:cubicBezTo>
                    <a:pt x="320675" y="157393"/>
                    <a:pt x="320675" y="157393"/>
                    <a:pt x="320675" y="156076"/>
                  </a:cubicBezTo>
                  <a:cubicBezTo>
                    <a:pt x="320675" y="140272"/>
                    <a:pt x="307506" y="127102"/>
                    <a:pt x="290386" y="127102"/>
                  </a:cubicBezTo>
                  <a:cubicBezTo>
                    <a:pt x="290386" y="127102"/>
                    <a:pt x="290386" y="127102"/>
                    <a:pt x="210055" y="127102"/>
                  </a:cubicBezTo>
                  <a:cubicBezTo>
                    <a:pt x="204788" y="127102"/>
                    <a:pt x="200837" y="123151"/>
                    <a:pt x="200837" y="117883"/>
                  </a:cubicBezTo>
                  <a:cubicBezTo>
                    <a:pt x="200837" y="117883"/>
                    <a:pt x="200837" y="117883"/>
                    <a:pt x="200837" y="57302"/>
                  </a:cubicBezTo>
                  <a:cubicBezTo>
                    <a:pt x="200837" y="40181"/>
                    <a:pt x="196886" y="29645"/>
                    <a:pt x="188985" y="23060"/>
                  </a:cubicBezTo>
                  <a:cubicBezTo>
                    <a:pt x="184376" y="19768"/>
                    <a:pt x="179108" y="18451"/>
                    <a:pt x="174005" y="18121"/>
                  </a:cubicBezTo>
                  <a:close/>
                  <a:moveTo>
                    <a:pt x="166923" y="10"/>
                  </a:moveTo>
                  <a:cubicBezTo>
                    <a:pt x="176664" y="-154"/>
                    <a:pt x="188882" y="1491"/>
                    <a:pt x="199449" y="8733"/>
                  </a:cubicBezTo>
                  <a:cubicBezTo>
                    <a:pt x="211336" y="17949"/>
                    <a:pt x="217941" y="33749"/>
                    <a:pt x="217941" y="56131"/>
                  </a:cubicBezTo>
                  <a:cubicBezTo>
                    <a:pt x="217941" y="56131"/>
                    <a:pt x="217941" y="56131"/>
                    <a:pt x="217941" y="108796"/>
                  </a:cubicBezTo>
                  <a:cubicBezTo>
                    <a:pt x="217941" y="108796"/>
                    <a:pt x="217941" y="108796"/>
                    <a:pt x="290588" y="108796"/>
                  </a:cubicBezTo>
                  <a:cubicBezTo>
                    <a:pt x="317005" y="108796"/>
                    <a:pt x="338138" y="129862"/>
                    <a:pt x="338138" y="154878"/>
                  </a:cubicBezTo>
                  <a:cubicBezTo>
                    <a:pt x="338138" y="154878"/>
                    <a:pt x="338138" y="154878"/>
                    <a:pt x="338138" y="157511"/>
                  </a:cubicBezTo>
                  <a:cubicBezTo>
                    <a:pt x="338138" y="157511"/>
                    <a:pt x="338138" y="157511"/>
                    <a:pt x="338138" y="158828"/>
                  </a:cubicBezTo>
                  <a:cubicBezTo>
                    <a:pt x="338138" y="158828"/>
                    <a:pt x="338138" y="158828"/>
                    <a:pt x="318325" y="279956"/>
                  </a:cubicBezTo>
                  <a:cubicBezTo>
                    <a:pt x="314363" y="308922"/>
                    <a:pt x="294550" y="326038"/>
                    <a:pt x="262850" y="326038"/>
                  </a:cubicBezTo>
                  <a:cubicBezTo>
                    <a:pt x="262850" y="326038"/>
                    <a:pt x="262850" y="326038"/>
                    <a:pt x="118877" y="326038"/>
                  </a:cubicBezTo>
                  <a:cubicBezTo>
                    <a:pt x="92460" y="326038"/>
                    <a:pt x="71326" y="304972"/>
                    <a:pt x="71326" y="278640"/>
                  </a:cubicBezTo>
                  <a:cubicBezTo>
                    <a:pt x="71326" y="278640"/>
                    <a:pt x="71326" y="278640"/>
                    <a:pt x="71326" y="144345"/>
                  </a:cubicBezTo>
                  <a:cubicBezTo>
                    <a:pt x="71326" y="139078"/>
                    <a:pt x="67363" y="136445"/>
                    <a:pt x="63401" y="136445"/>
                  </a:cubicBezTo>
                  <a:cubicBezTo>
                    <a:pt x="63401" y="136445"/>
                    <a:pt x="63401" y="136445"/>
                    <a:pt x="23775" y="136445"/>
                  </a:cubicBezTo>
                  <a:cubicBezTo>
                    <a:pt x="19813" y="136445"/>
                    <a:pt x="17171" y="139078"/>
                    <a:pt x="17171" y="144345"/>
                  </a:cubicBezTo>
                  <a:cubicBezTo>
                    <a:pt x="17171" y="144345"/>
                    <a:pt x="17171" y="144345"/>
                    <a:pt x="17171" y="286540"/>
                  </a:cubicBezTo>
                  <a:cubicBezTo>
                    <a:pt x="17171" y="290489"/>
                    <a:pt x="19813" y="294439"/>
                    <a:pt x="23775" y="294439"/>
                  </a:cubicBezTo>
                  <a:cubicBezTo>
                    <a:pt x="23775" y="294439"/>
                    <a:pt x="23775" y="294439"/>
                    <a:pt x="47550" y="294439"/>
                  </a:cubicBezTo>
                  <a:cubicBezTo>
                    <a:pt x="51513" y="294439"/>
                    <a:pt x="55476" y="298389"/>
                    <a:pt x="55476" y="302339"/>
                  </a:cubicBezTo>
                  <a:cubicBezTo>
                    <a:pt x="55476" y="307605"/>
                    <a:pt x="51513" y="311555"/>
                    <a:pt x="47550" y="311555"/>
                  </a:cubicBezTo>
                  <a:cubicBezTo>
                    <a:pt x="47550" y="311555"/>
                    <a:pt x="47550" y="311555"/>
                    <a:pt x="23775" y="311555"/>
                  </a:cubicBezTo>
                  <a:cubicBezTo>
                    <a:pt x="10567" y="311555"/>
                    <a:pt x="0" y="299706"/>
                    <a:pt x="0" y="286540"/>
                  </a:cubicBezTo>
                  <a:cubicBezTo>
                    <a:pt x="0" y="286540"/>
                    <a:pt x="0" y="286540"/>
                    <a:pt x="0" y="144345"/>
                  </a:cubicBezTo>
                  <a:cubicBezTo>
                    <a:pt x="0" y="129862"/>
                    <a:pt x="10567" y="119329"/>
                    <a:pt x="23775" y="119329"/>
                  </a:cubicBezTo>
                  <a:cubicBezTo>
                    <a:pt x="23775" y="119329"/>
                    <a:pt x="23775" y="119329"/>
                    <a:pt x="63401" y="119329"/>
                  </a:cubicBezTo>
                  <a:cubicBezTo>
                    <a:pt x="72647" y="119329"/>
                    <a:pt x="81893" y="124595"/>
                    <a:pt x="85855" y="132495"/>
                  </a:cubicBezTo>
                  <a:cubicBezTo>
                    <a:pt x="85855" y="132495"/>
                    <a:pt x="87176" y="132495"/>
                    <a:pt x="87176" y="132495"/>
                  </a:cubicBezTo>
                  <a:cubicBezTo>
                    <a:pt x="89818" y="131179"/>
                    <a:pt x="143973" y="115379"/>
                    <a:pt x="143973" y="69297"/>
                  </a:cubicBezTo>
                  <a:cubicBezTo>
                    <a:pt x="143973" y="69297"/>
                    <a:pt x="143973" y="69297"/>
                    <a:pt x="143973" y="11366"/>
                  </a:cubicBezTo>
                  <a:cubicBezTo>
                    <a:pt x="143973" y="7416"/>
                    <a:pt x="146615" y="3466"/>
                    <a:pt x="149256" y="2150"/>
                  </a:cubicBezTo>
                  <a:cubicBezTo>
                    <a:pt x="149917" y="2150"/>
                    <a:pt x="157182" y="175"/>
                    <a:pt x="166923" y="1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4413856" y="3470764"/>
            <a:ext cx="2909453" cy="584715"/>
            <a:chOff x="4586722" y="2340001"/>
            <a:chExt cx="2909453" cy="58471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4853667" y="2340001"/>
              <a:ext cx="2642508" cy="584715"/>
              <a:chOff x="5402407" y="1374256"/>
              <a:chExt cx="2642508" cy="584715"/>
            </a:xfrm>
          </p:grpSpPr>
          <p:sp>
            <p:nvSpPr>
              <p:cNvPr id="141" name="文本框 108"/>
              <p:cNvSpPr txBox="1"/>
              <p:nvPr/>
            </p:nvSpPr>
            <p:spPr>
              <a:xfrm>
                <a:off x="5402407" y="1374256"/>
                <a:ext cx="2404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INSTAGRAM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42" name="文本框 109"/>
              <p:cNvSpPr txBox="1"/>
              <p:nvPr/>
            </p:nvSpPr>
            <p:spPr>
              <a:xfrm>
                <a:off x="5402408" y="1718905"/>
                <a:ext cx="2642507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j-ea"/>
                  </a:rPr>
                  <a:t>CLICK TO ADD CAPTION TEXT</a:t>
                </a:r>
              </a:p>
            </p:txBody>
          </p:sp>
        </p:grpSp>
        <p:sp>
          <p:nvSpPr>
            <p:cNvPr id="140" name="椭圆 107"/>
            <p:cNvSpPr/>
            <p:nvPr/>
          </p:nvSpPr>
          <p:spPr>
            <a:xfrm>
              <a:off x="4586722" y="2408343"/>
              <a:ext cx="232361" cy="263426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7663641" y="2397151"/>
            <a:ext cx="2924985" cy="584715"/>
            <a:chOff x="4571190" y="2340001"/>
            <a:chExt cx="2924985" cy="584715"/>
          </a:xfrm>
        </p:grpSpPr>
        <p:grpSp>
          <p:nvGrpSpPr>
            <p:cNvPr id="129" name="组合 128"/>
            <p:cNvGrpSpPr/>
            <p:nvPr/>
          </p:nvGrpSpPr>
          <p:grpSpPr>
            <a:xfrm>
              <a:off x="4853667" y="2340001"/>
              <a:ext cx="2642508" cy="584715"/>
              <a:chOff x="5402407" y="1374256"/>
              <a:chExt cx="2642508" cy="584715"/>
            </a:xfrm>
          </p:grpSpPr>
          <p:sp>
            <p:nvSpPr>
              <p:cNvPr id="131" name="文本框 113"/>
              <p:cNvSpPr txBox="1"/>
              <p:nvPr/>
            </p:nvSpPr>
            <p:spPr>
              <a:xfrm>
                <a:off x="5402407" y="1374256"/>
                <a:ext cx="2404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TWITTER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2" name="文本框 114"/>
              <p:cNvSpPr txBox="1"/>
              <p:nvPr/>
            </p:nvSpPr>
            <p:spPr>
              <a:xfrm>
                <a:off x="5402408" y="1718905"/>
                <a:ext cx="2642507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j-ea"/>
                  </a:rPr>
                  <a:t>CLICK TO ADD CAPTION TEXT</a:t>
                </a:r>
              </a:p>
            </p:txBody>
          </p:sp>
        </p:grpSp>
        <p:sp>
          <p:nvSpPr>
            <p:cNvPr id="130" name="椭圆 112"/>
            <p:cNvSpPr/>
            <p:nvPr/>
          </p:nvSpPr>
          <p:spPr>
            <a:xfrm>
              <a:off x="4571190" y="2409456"/>
              <a:ext cx="263426" cy="261200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7663641" y="3470764"/>
            <a:ext cx="2924985" cy="584715"/>
            <a:chOff x="4571190" y="2340001"/>
            <a:chExt cx="2924985" cy="584715"/>
          </a:xfrm>
        </p:grpSpPr>
        <p:grpSp>
          <p:nvGrpSpPr>
            <p:cNvPr id="134" name="组合 133"/>
            <p:cNvGrpSpPr/>
            <p:nvPr/>
          </p:nvGrpSpPr>
          <p:grpSpPr>
            <a:xfrm>
              <a:off x="4853667" y="2340001"/>
              <a:ext cx="2642508" cy="584715"/>
              <a:chOff x="5402407" y="1374256"/>
              <a:chExt cx="2642508" cy="584715"/>
            </a:xfrm>
          </p:grpSpPr>
          <p:sp>
            <p:nvSpPr>
              <p:cNvPr id="136" name="文本框 118"/>
              <p:cNvSpPr txBox="1"/>
              <p:nvPr/>
            </p:nvSpPr>
            <p:spPr>
              <a:xfrm>
                <a:off x="5402407" y="1374256"/>
                <a:ext cx="24043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tr-TR" altLang="zh-CN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GOOGLE</a:t>
                </a:r>
                <a:endPara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7" name="文本框 119"/>
              <p:cNvSpPr txBox="1"/>
              <p:nvPr/>
            </p:nvSpPr>
            <p:spPr>
              <a:xfrm>
                <a:off x="5402408" y="1718905"/>
                <a:ext cx="2642507" cy="24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j-ea"/>
                  </a:rPr>
                  <a:t>CLICK TO ADD CAPTION TEXT</a:t>
                </a:r>
              </a:p>
            </p:txBody>
          </p:sp>
        </p:grpSp>
        <p:sp>
          <p:nvSpPr>
            <p:cNvPr id="135" name="椭圆 117"/>
            <p:cNvSpPr/>
            <p:nvPr/>
          </p:nvSpPr>
          <p:spPr>
            <a:xfrm>
              <a:off x="4571190" y="2408343"/>
              <a:ext cx="263426" cy="263426"/>
            </a:xfrm>
            <a:custGeom>
              <a:avLst/>
              <a:gdLst>
                <a:gd name="connsiteX0" fmla="*/ 15554 w 331788"/>
                <a:gd name="connsiteY0" fmla="*/ 301625 h 331788"/>
                <a:gd name="connsiteX1" fmla="*/ 127029 w 331788"/>
                <a:gd name="connsiteY1" fmla="*/ 301625 h 331788"/>
                <a:gd name="connsiteX2" fmla="*/ 141288 w 331788"/>
                <a:gd name="connsiteY2" fmla="*/ 316051 h 331788"/>
                <a:gd name="connsiteX3" fmla="*/ 127029 w 331788"/>
                <a:gd name="connsiteY3" fmla="*/ 331788 h 331788"/>
                <a:gd name="connsiteX4" fmla="*/ 15554 w 331788"/>
                <a:gd name="connsiteY4" fmla="*/ 331788 h 331788"/>
                <a:gd name="connsiteX5" fmla="*/ 0 w 331788"/>
                <a:gd name="connsiteY5" fmla="*/ 316051 h 331788"/>
                <a:gd name="connsiteX6" fmla="*/ 15554 w 331788"/>
                <a:gd name="connsiteY6" fmla="*/ 301625 h 331788"/>
                <a:gd name="connsiteX7" fmla="*/ 15554 w 331788"/>
                <a:gd name="connsiteY7" fmla="*/ 263525 h 331788"/>
                <a:gd name="connsiteX8" fmla="*/ 95920 w 331788"/>
                <a:gd name="connsiteY8" fmla="*/ 263525 h 331788"/>
                <a:gd name="connsiteX9" fmla="*/ 141288 w 331788"/>
                <a:gd name="connsiteY9" fmla="*/ 283634 h 331788"/>
                <a:gd name="connsiteX10" fmla="*/ 127029 w 331788"/>
                <a:gd name="connsiteY10" fmla="*/ 293688 h 331788"/>
                <a:gd name="connsiteX11" fmla="*/ 15554 w 331788"/>
                <a:gd name="connsiteY11" fmla="*/ 293688 h 331788"/>
                <a:gd name="connsiteX12" fmla="*/ 0 w 331788"/>
                <a:gd name="connsiteY12" fmla="*/ 278607 h 331788"/>
                <a:gd name="connsiteX13" fmla="*/ 15554 w 331788"/>
                <a:gd name="connsiteY13" fmla="*/ 263525 h 331788"/>
                <a:gd name="connsiteX14" fmla="*/ 270156 w 331788"/>
                <a:gd name="connsiteY14" fmla="*/ 228600 h 331788"/>
                <a:gd name="connsiteX15" fmla="*/ 316380 w 331788"/>
                <a:gd name="connsiteY15" fmla="*/ 228600 h 331788"/>
                <a:gd name="connsiteX16" fmla="*/ 331788 w 331788"/>
                <a:gd name="connsiteY16" fmla="*/ 244337 h 331788"/>
                <a:gd name="connsiteX17" fmla="*/ 316380 w 331788"/>
                <a:gd name="connsiteY17" fmla="*/ 258763 h 331788"/>
                <a:gd name="connsiteX18" fmla="*/ 244475 w 331788"/>
                <a:gd name="connsiteY18" fmla="*/ 258763 h 331788"/>
                <a:gd name="connsiteX19" fmla="*/ 270156 w 331788"/>
                <a:gd name="connsiteY19" fmla="*/ 228600 h 331788"/>
                <a:gd name="connsiteX20" fmla="*/ 15586 w 331788"/>
                <a:gd name="connsiteY20" fmla="*/ 225425 h 331788"/>
                <a:gd name="connsiteX21" fmla="*/ 61046 w 331788"/>
                <a:gd name="connsiteY21" fmla="*/ 225425 h 331788"/>
                <a:gd name="connsiteX22" fmla="*/ 85725 w 331788"/>
                <a:gd name="connsiteY22" fmla="*/ 255588 h 331788"/>
                <a:gd name="connsiteX23" fmla="*/ 15586 w 331788"/>
                <a:gd name="connsiteY23" fmla="*/ 255588 h 331788"/>
                <a:gd name="connsiteX24" fmla="*/ 0 w 331788"/>
                <a:gd name="connsiteY24" fmla="*/ 241162 h 331788"/>
                <a:gd name="connsiteX25" fmla="*/ 15586 w 331788"/>
                <a:gd name="connsiteY25" fmla="*/ 225425 h 331788"/>
                <a:gd name="connsiteX26" fmla="*/ 283493 w 331788"/>
                <a:gd name="connsiteY26" fmla="*/ 190500 h 331788"/>
                <a:gd name="connsiteX27" fmla="*/ 316125 w 331788"/>
                <a:gd name="connsiteY27" fmla="*/ 190500 h 331788"/>
                <a:gd name="connsiteX28" fmla="*/ 331788 w 331788"/>
                <a:gd name="connsiteY28" fmla="*/ 204926 h 331788"/>
                <a:gd name="connsiteX29" fmla="*/ 316125 w 331788"/>
                <a:gd name="connsiteY29" fmla="*/ 220663 h 331788"/>
                <a:gd name="connsiteX30" fmla="*/ 273050 w 331788"/>
                <a:gd name="connsiteY30" fmla="*/ 220663 h 331788"/>
                <a:gd name="connsiteX31" fmla="*/ 283493 w 331788"/>
                <a:gd name="connsiteY31" fmla="*/ 190500 h 331788"/>
                <a:gd name="connsiteX32" fmla="*/ 15586 w 331788"/>
                <a:gd name="connsiteY32" fmla="*/ 188912 h 331788"/>
                <a:gd name="connsiteX33" fmla="*/ 46759 w 331788"/>
                <a:gd name="connsiteY33" fmla="*/ 188912 h 331788"/>
                <a:gd name="connsiteX34" fmla="*/ 57150 w 331788"/>
                <a:gd name="connsiteY34" fmla="*/ 217487 h 331788"/>
                <a:gd name="connsiteX35" fmla="*/ 15586 w 331788"/>
                <a:gd name="connsiteY35" fmla="*/ 217487 h 331788"/>
                <a:gd name="connsiteX36" fmla="*/ 0 w 331788"/>
                <a:gd name="connsiteY36" fmla="*/ 202578 h 331788"/>
                <a:gd name="connsiteX37" fmla="*/ 15586 w 331788"/>
                <a:gd name="connsiteY37" fmla="*/ 188912 h 331788"/>
                <a:gd name="connsiteX38" fmla="*/ 169863 w 331788"/>
                <a:gd name="connsiteY38" fmla="*/ 174625 h 331788"/>
                <a:gd name="connsiteX39" fmla="*/ 169863 w 331788"/>
                <a:gd name="connsiteY39" fmla="*/ 201613 h 331788"/>
                <a:gd name="connsiteX40" fmla="*/ 187326 w 331788"/>
                <a:gd name="connsiteY40" fmla="*/ 188762 h 331788"/>
                <a:gd name="connsiteX41" fmla="*/ 169863 w 331788"/>
                <a:gd name="connsiteY41" fmla="*/ 174625 h 331788"/>
                <a:gd name="connsiteX42" fmla="*/ 285750 w 331788"/>
                <a:gd name="connsiteY42" fmla="*/ 152400 h 331788"/>
                <a:gd name="connsiteX43" fmla="*/ 316442 w 331788"/>
                <a:gd name="connsiteY43" fmla="*/ 152400 h 331788"/>
                <a:gd name="connsiteX44" fmla="*/ 331788 w 331788"/>
                <a:gd name="connsiteY44" fmla="*/ 167481 h 331788"/>
                <a:gd name="connsiteX45" fmla="*/ 316442 w 331788"/>
                <a:gd name="connsiteY45" fmla="*/ 182563 h 331788"/>
                <a:gd name="connsiteX46" fmla="*/ 285750 w 331788"/>
                <a:gd name="connsiteY46" fmla="*/ 182563 h 331788"/>
                <a:gd name="connsiteX47" fmla="*/ 287029 w 331788"/>
                <a:gd name="connsiteY47" fmla="*/ 166225 h 331788"/>
                <a:gd name="connsiteX48" fmla="*/ 285750 w 331788"/>
                <a:gd name="connsiteY48" fmla="*/ 152400 h 331788"/>
                <a:gd name="connsiteX49" fmla="*/ 15875 w 331788"/>
                <a:gd name="connsiteY49" fmla="*/ 149225 h 331788"/>
                <a:gd name="connsiteX50" fmla="*/ 47625 w 331788"/>
                <a:gd name="connsiteY50" fmla="*/ 149225 h 331788"/>
                <a:gd name="connsiteX51" fmla="*/ 46302 w 331788"/>
                <a:gd name="connsiteY51" fmla="*/ 166423 h 331788"/>
                <a:gd name="connsiteX52" fmla="*/ 47625 w 331788"/>
                <a:gd name="connsiteY52" fmla="*/ 180975 h 331788"/>
                <a:gd name="connsiteX53" fmla="*/ 15875 w 331788"/>
                <a:gd name="connsiteY53" fmla="*/ 180975 h 331788"/>
                <a:gd name="connsiteX54" fmla="*/ 0 w 331788"/>
                <a:gd name="connsiteY54" fmla="*/ 165100 h 331788"/>
                <a:gd name="connsiteX55" fmla="*/ 15875 w 331788"/>
                <a:gd name="connsiteY55" fmla="*/ 149225 h 331788"/>
                <a:gd name="connsiteX56" fmla="*/ 161925 w 331788"/>
                <a:gd name="connsiteY56" fmla="*/ 130175 h 331788"/>
                <a:gd name="connsiteX57" fmla="*/ 146050 w 331788"/>
                <a:gd name="connsiteY57" fmla="*/ 141455 h 331788"/>
                <a:gd name="connsiteX58" fmla="*/ 161925 w 331788"/>
                <a:gd name="connsiteY58" fmla="*/ 153988 h 331788"/>
                <a:gd name="connsiteX59" fmla="*/ 274638 w 331788"/>
                <a:gd name="connsiteY59" fmla="*/ 114300 h 331788"/>
                <a:gd name="connsiteX60" fmla="*/ 316202 w 331788"/>
                <a:gd name="connsiteY60" fmla="*/ 114300 h 331788"/>
                <a:gd name="connsiteX61" fmla="*/ 331788 w 331788"/>
                <a:gd name="connsiteY61" fmla="*/ 130037 h 331788"/>
                <a:gd name="connsiteX62" fmla="*/ 316202 w 331788"/>
                <a:gd name="connsiteY62" fmla="*/ 144463 h 331788"/>
                <a:gd name="connsiteX63" fmla="*/ 283730 w 331788"/>
                <a:gd name="connsiteY63" fmla="*/ 144463 h 331788"/>
                <a:gd name="connsiteX64" fmla="*/ 274638 w 331788"/>
                <a:gd name="connsiteY64" fmla="*/ 114300 h 331788"/>
                <a:gd name="connsiteX65" fmla="*/ 15663 w 331788"/>
                <a:gd name="connsiteY65" fmla="*/ 111125 h 331788"/>
                <a:gd name="connsiteX66" fmla="*/ 58738 w 331788"/>
                <a:gd name="connsiteY66" fmla="*/ 111125 h 331788"/>
                <a:gd name="connsiteX67" fmla="*/ 48295 w 331788"/>
                <a:gd name="connsiteY67" fmla="*/ 141288 h 331788"/>
                <a:gd name="connsiteX68" fmla="*/ 15663 w 331788"/>
                <a:gd name="connsiteY68" fmla="*/ 141288 h 331788"/>
                <a:gd name="connsiteX69" fmla="*/ 0 w 331788"/>
                <a:gd name="connsiteY69" fmla="*/ 126862 h 331788"/>
                <a:gd name="connsiteX70" fmla="*/ 15663 w 331788"/>
                <a:gd name="connsiteY70" fmla="*/ 111125 h 331788"/>
                <a:gd name="connsiteX71" fmla="*/ 165894 w 331788"/>
                <a:gd name="connsiteY71" fmla="*/ 104775 h 331788"/>
                <a:gd name="connsiteX72" fmla="*/ 169783 w 331788"/>
                <a:gd name="connsiteY72" fmla="*/ 109934 h 331788"/>
                <a:gd name="connsiteX73" fmla="*/ 169783 w 331788"/>
                <a:gd name="connsiteY73" fmla="*/ 116383 h 331788"/>
                <a:gd name="connsiteX74" fmla="*/ 203492 w 331788"/>
                <a:gd name="connsiteY74" fmla="*/ 137021 h 331788"/>
                <a:gd name="connsiteX75" fmla="*/ 194417 w 331788"/>
                <a:gd name="connsiteY75" fmla="*/ 146050 h 331788"/>
                <a:gd name="connsiteX76" fmla="*/ 169783 w 331788"/>
                <a:gd name="connsiteY76" fmla="*/ 130572 h 331788"/>
                <a:gd name="connsiteX77" fmla="*/ 169783 w 331788"/>
                <a:gd name="connsiteY77" fmla="*/ 156369 h 331788"/>
                <a:gd name="connsiteX78" fmla="*/ 204788 w 331788"/>
                <a:gd name="connsiteY78" fmla="*/ 187325 h 331788"/>
                <a:gd name="connsiteX79" fmla="*/ 169783 w 331788"/>
                <a:gd name="connsiteY79" fmla="*/ 215702 h 331788"/>
                <a:gd name="connsiteX80" fmla="*/ 169783 w 331788"/>
                <a:gd name="connsiteY80" fmla="*/ 223441 h 331788"/>
                <a:gd name="connsiteX81" fmla="*/ 165894 w 331788"/>
                <a:gd name="connsiteY81" fmla="*/ 228600 h 331788"/>
                <a:gd name="connsiteX82" fmla="*/ 162004 w 331788"/>
                <a:gd name="connsiteY82" fmla="*/ 223441 h 331788"/>
                <a:gd name="connsiteX83" fmla="*/ 162004 w 331788"/>
                <a:gd name="connsiteY83" fmla="*/ 215702 h 331788"/>
                <a:gd name="connsiteX84" fmla="*/ 127000 w 331788"/>
                <a:gd name="connsiteY84" fmla="*/ 189905 h 331788"/>
                <a:gd name="connsiteX85" fmla="*/ 136075 w 331788"/>
                <a:gd name="connsiteY85" fmla="*/ 182166 h 331788"/>
                <a:gd name="connsiteX86" fmla="*/ 162004 w 331788"/>
                <a:gd name="connsiteY86" fmla="*/ 201513 h 331788"/>
                <a:gd name="connsiteX87" fmla="*/ 162004 w 331788"/>
                <a:gd name="connsiteY87" fmla="*/ 173137 h 331788"/>
                <a:gd name="connsiteX88" fmla="*/ 129593 w 331788"/>
                <a:gd name="connsiteY88" fmla="*/ 144760 h 331788"/>
                <a:gd name="connsiteX89" fmla="*/ 162004 w 331788"/>
                <a:gd name="connsiteY89" fmla="*/ 116383 h 331788"/>
                <a:gd name="connsiteX90" fmla="*/ 162004 w 331788"/>
                <a:gd name="connsiteY90" fmla="*/ 109934 h 331788"/>
                <a:gd name="connsiteX91" fmla="*/ 165894 w 331788"/>
                <a:gd name="connsiteY91" fmla="*/ 104775 h 331788"/>
                <a:gd name="connsiteX92" fmla="*/ 165895 w 331788"/>
                <a:gd name="connsiteY92" fmla="*/ 90487 h 331788"/>
                <a:gd name="connsiteX93" fmla="*/ 90488 w 331788"/>
                <a:gd name="connsiteY93" fmla="*/ 165894 h 331788"/>
                <a:gd name="connsiteX94" fmla="*/ 165895 w 331788"/>
                <a:gd name="connsiteY94" fmla="*/ 241301 h 331788"/>
                <a:gd name="connsiteX95" fmla="*/ 241302 w 331788"/>
                <a:gd name="connsiteY95" fmla="*/ 165894 h 331788"/>
                <a:gd name="connsiteX96" fmla="*/ 165895 w 331788"/>
                <a:gd name="connsiteY96" fmla="*/ 90487 h 331788"/>
                <a:gd name="connsiteX97" fmla="*/ 246063 w 331788"/>
                <a:gd name="connsiteY97" fmla="*/ 76200 h 331788"/>
                <a:gd name="connsiteX98" fmla="*/ 316202 w 331788"/>
                <a:gd name="connsiteY98" fmla="*/ 76200 h 331788"/>
                <a:gd name="connsiteX99" fmla="*/ 331788 w 331788"/>
                <a:gd name="connsiteY99" fmla="*/ 90626 h 331788"/>
                <a:gd name="connsiteX100" fmla="*/ 316202 w 331788"/>
                <a:gd name="connsiteY100" fmla="*/ 106363 h 331788"/>
                <a:gd name="connsiteX101" fmla="*/ 270742 w 331788"/>
                <a:gd name="connsiteY101" fmla="*/ 106363 h 331788"/>
                <a:gd name="connsiteX102" fmla="*/ 246063 w 331788"/>
                <a:gd name="connsiteY102" fmla="*/ 76200 h 331788"/>
                <a:gd name="connsiteX103" fmla="*/ 15688 w 331788"/>
                <a:gd name="connsiteY103" fmla="*/ 74612 h 331788"/>
                <a:gd name="connsiteX104" fmla="*/ 88900 w 331788"/>
                <a:gd name="connsiteY104" fmla="*/ 74612 h 331788"/>
                <a:gd name="connsiteX105" fmla="*/ 62753 w 331788"/>
                <a:gd name="connsiteY105" fmla="*/ 104775 h 331788"/>
                <a:gd name="connsiteX106" fmla="*/ 15688 w 331788"/>
                <a:gd name="connsiteY106" fmla="*/ 104775 h 331788"/>
                <a:gd name="connsiteX107" fmla="*/ 0 w 331788"/>
                <a:gd name="connsiteY107" fmla="*/ 89038 h 331788"/>
                <a:gd name="connsiteX108" fmla="*/ 15688 w 331788"/>
                <a:gd name="connsiteY108" fmla="*/ 74612 h 331788"/>
                <a:gd name="connsiteX109" fmla="*/ 166688 w 331788"/>
                <a:gd name="connsiteY109" fmla="*/ 61912 h 331788"/>
                <a:gd name="connsiteX110" fmla="*/ 271463 w 331788"/>
                <a:gd name="connsiteY110" fmla="*/ 166687 h 331788"/>
                <a:gd name="connsiteX111" fmla="*/ 166688 w 331788"/>
                <a:gd name="connsiteY111" fmla="*/ 271462 h 331788"/>
                <a:gd name="connsiteX112" fmla="*/ 61913 w 331788"/>
                <a:gd name="connsiteY112" fmla="*/ 166687 h 331788"/>
                <a:gd name="connsiteX113" fmla="*/ 166688 w 331788"/>
                <a:gd name="connsiteY113" fmla="*/ 61912 h 331788"/>
                <a:gd name="connsiteX114" fmla="*/ 204759 w 331788"/>
                <a:gd name="connsiteY114" fmla="*/ 38100 h 331788"/>
                <a:gd name="connsiteX115" fmla="*/ 316234 w 331788"/>
                <a:gd name="connsiteY115" fmla="*/ 38100 h 331788"/>
                <a:gd name="connsiteX116" fmla="*/ 331788 w 331788"/>
                <a:gd name="connsiteY116" fmla="*/ 53975 h 331788"/>
                <a:gd name="connsiteX117" fmla="*/ 316234 w 331788"/>
                <a:gd name="connsiteY117" fmla="*/ 69850 h 331788"/>
                <a:gd name="connsiteX118" fmla="*/ 235868 w 331788"/>
                <a:gd name="connsiteY118" fmla="*/ 69850 h 331788"/>
                <a:gd name="connsiteX119" fmla="*/ 190500 w 331788"/>
                <a:gd name="connsiteY119" fmla="*/ 48683 h 331788"/>
                <a:gd name="connsiteX120" fmla="*/ 204759 w 331788"/>
                <a:gd name="connsiteY120" fmla="*/ 38100 h 331788"/>
                <a:gd name="connsiteX121" fmla="*/ 204759 w 331788"/>
                <a:gd name="connsiteY121" fmla="*/ 0 h 331788"/>
                <a:gd name="connsiteX122" fmla="*/ 316234 w 331788"/>
                <a:gd name="connsiteY122" fmla="*/ 0 h 331788"/>
                <a:gd name="connsiteX123" fmla="*/ 331788 w 331788"/>
                <a:gd name="connsiteY123" fmla="*/ 15737 h 331788"/>
                <a:gd name="connsiteX124" fmla="*/ 316234 w 331788"/>
                <a:gd name="connsiteY124" fmla="*/ 30163 h 331788"/>
                <a:gd name="connsiteX125" fmla="*/ 204759 w 331788"/>
                <a:gd name="connsiteY125" fmla="*/ 30163 h 331788"/>
                <a:gd name="connsiteX126" fmla="*/ 190500 w 331788"/>
                <a:gd name="connsiteY126" fmla="*/ 15737 h 331788"/>
                <a:gd name="connsiteX127" fmla="*/ 204759 w 331788"/>
                <a:gd name="connsiteY12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31788" h="331788">
                  <a:moveTo>
                    <a:pt x="15554" y="301625"/>
                  </a:moveTo>
                  <a:cubicBezTo>
                    <a:pt x="15554" y="301625"/>
                    <a:pt x="15554" y="301625"/>
                    <a:pt x="127029" y="301625"/>
                  </a:cubicBezTo>
                  <a:cubicBezTo>
                    <a:pt x="134807" y="301625"/>
                    <a:pt x="141288" y="308182"/>
                    <a:pt x="141288" y="316051"/>
                  </a:cubicBezTo>
                  <a:cubicBezTo>
                    <a:pt x="141288" y="325231"/>
                    <a:pt x="134807" y="331788"/>
                    <a:pt x="127029" y="331788"/>
                  </a:cubicBezTo>
                  <a:cubicBezTo>
                    <a:pt x="127029" y="331788"/>
                    <a:pt x="127029" y="331788"/>
                    <a:pt x="15554" y="331788"/>
                  </a:cubicBezTo>
                  <a:cubicBezTo>
                    <a:pt x="6481" y="331788"/>
                    <a:pt x="0" y="325231"/>
                    <a:pt x="0" y="316051"/>
                  </a:cubicBezTo>
                  <a:cubicBezTo>
                    <a:pt x="0" y="308182"/>
                    <a:pt x="6481" y="301625"/>
                    <a:pt x="15554" y="301625"/>
                  </a:cubicBezTo>
                  <a:close/>
                  <a:moveTo>
                    <a:pt x="15554" y="263525"/>
                  </a:moveTo>
                  <a:cubicBezTo>
                    <a:pt x="15554" y="263525"/>
                    <a:pt x="15554" y="263525"/>
                    <a:pt x="95920" y="263525"/>
                  </a:cubicBezTo>
                  <a:cubicBezTo>
                    <a:pt x="108882" y="273579"/>
                    <a:pt x="124437" y="279863"/>
                    <a:pt x="141288" y="283634"/>
                  </a:cubicBezTo>
                  <a:cubicBezTo>
                    <a:pt x="138695" y="288661"/>
                    <a:pt x="133510" y="293688"/>
                    <a:pt x="127029" y="293688"/>
                  </a:cubicBezTo>
                  <a:cubicBezTo>
                    <a:pt x="127029" y="293688"/>
                    <a:pt x="127029" y="293688"/>
                    <a:pt x="15554" y="293688"/>
                  </a:cubicBezTo>
                  <a:cubicBezTo>
                    <a:pt x="6481" y="293688"/>
                    <a:pt x="0" y="286147"/>
                    <a:pt x="0" y="278607"/>
                  </a:cubicBezTo>
                  <a:cubicBezTo>
                    <a:pt x="0" y="271066"/>
                    <a:pt x="6481" y="263525"/>
                    <a:pt x="15554" y="263525"/>
                  </a:cubicBezTo>
                  <a:close/>
                  <a:moveTo>
                    <a:pt x="270156" y="228600"/>
                  </a:moveTo>
                  <a:cubicBezTo>
                    <a:pt x="270156" y="228600"/>
                    <a:pt x="270156" y="228600"/>
                    <a:pt x="316380" y="228600"/>
                  </a:cubicBezTo>
                  <a:cubicBezTo>
                    <a:pt x="325368" y="228600"/>
                    <a:pt x="331788" y="235157"/>
                    <a:pt x="331788" y="244337"/>
                  </a:cubicBezTo>
                  <a:cubicBezTo>
                    <a:pt x="331788" y="252206"/>
                    <a:pt x="325368" y="258763"/>
                    <a:pt x="316380" y="258763"/>
                  </a:cubicBezTo>
                  <a:cubicBezTo>
                    <a:pt x="316380" y="258763"/>
                    <a:pt x="316380" y="258763"/>
                    <a:pt x="244475" y="258763"/>
                  </a:cubicBezTo>
                  <a:cubicBezTo>
                    <a:pt x="254747" y="250895"/>
                    <a:pt x="262451" y="240403"/>
                    <a:pt x="270156" y="228600"/>
                  </a:cubicBezTo>
                  <a:close/>
                  <a:moveTo>
                    <a:pt x="15586" y="225425"/>
                  </a:moveTo>
                  <a:cubicBezTo>
                    <a:pt x="15586" y="225425"/>
                    <a:pt x="15586" y="225425"/>
                    <a:pt x="61046" y="225425"/>
                  </a:cubicBezTo>
                  <a:cubicBezTo>
                    <a:pt x="67541" y="237228"/>
                    <a:pt x="76633" y="247720"/>
                    <a:pt x="85725" y="255588"/>
                  </a:cubicBezTo>
                  <a:cubicBezTo>
                    <a:pt x="85725" y="255588"/>
                    <a:pt x="85725" y="255588"/>
                    <a:pt x="15586" y="255588"/>
                  </a:cubicBezTo>
                  <a:cubicBezTo>
                    <a:pt x="6494" y="255588"/>
                    <a:pt x="0" y="249031"/>
                    <a:pt x="0" y="241162"/>
                  </a:cubicBezTo>
                  <a:cubicBezTo>
                    <a:pt x="0" y="231982"/>
                    <a:pt x="6494" y="225425"/>
                    <a:pt x="15586" y="225425"/>
                  </a:cubicBezTo>
                  <a:close/>
                  <a:moveTo>
                    <a:pt x="283493" y="190500"/>
                  </a:moveTo>
                  <a:cubicBezTo>
                    <a:pt x="283493" y="190500"/>
                    <a:pt x="283493" y="190500"/>
                    <a:pt x="316125" y="190500"/>
                  </a:cubicBezTo>
                  <a:cubicBezTo>
                    <a:pt x="325262" y="190500"/>
                    <a:pt x="331788" y="197057"/>
                    <a:pt x="331788" y="204926"/>
                  </a:cubicBezTo>
                  <a:cubicBezTo>
                    <a:pt x="331788" y="214106"/>
                    <a:pt x="325262" y="220663"/>
                    <a:pt x="316125" y="220663"/>
                  </a:cubicBezTo>
                  <a:cubicBezTo>
                    <a:pt x="316125" y="220663"/>
                    <a:pt x="316125" y="220663"/>
                    <a:pt x="273050" y="220663"/>
                  </a:cubicBezTo>
                  <a:cubicBezTo>
                    <a:pt x="278271" y="211483"/>
                    <a:pt x="282187" y="200992"/>
                    <a:pt x="283493" y="190500"/>
                  </a:cubicBezTo>
                  <a:close/>
                  <a:moveTo>
                    <a:pt x="15586" y="188912"/>
                  </a:moveTo>
                  <a:cubicBezTo>
                    <a:pt x="15586" y="188912"/>
                    <a:pt x="15586" y="188912"/>
                    <a:pt x="46759" y="188912"/>
                  </a:cubicBezTo>
                  <a:cubicBezTo>
                    <a:pt x="49357" y="198851"/>
                    <a:pt x="53253" y="208790"/>
                    <a:pt x="57150" y="217487"/>
                  </a:cubicBezTo>
                  <a:cubicBezTo>
                    <a:pt x="57150" y="217487"/>
                    <a:pt x="57150" y="217487"/>
                    <a:pt x="15586" y="217487"/>
                  </a:cubicBezTo>
                  <a:cubicBezTo>
                    <a:pt x="6494" y="217487"/>
                    <a:pt x="0" y="211275"/>
                    <a:pt x="0" y="202578"/>
                  </a:cubicBezTo>
                  <a:cubicBezTo>
                    <a:pt x="0" y="195124"/>
                    <a:pt x="6494" y="188912"/>
                    <a:pt x="15586" y="188912"/>
                  </a:cubicBezTo>
                  <a:close/>
                  <a:moveTo>
                    <a:pt x="169863" y="174625"/>
                  </a:moveTo>
                  <a:cubicBezTo>
                    <a:pt x="169863" y="174625"/>
                    <a:pt x="169863" y="174625"/>
                    <a:pt x="169863" y="201613"/>
                  </a:cubicBezTo>
                  <a:cubicBezTo>
                    <a:pt x="179266" y="201613"/>
                    <a:pt x="187326" y="197758"/>
                    <a:pt x="187326" y="188762"/>
                  </a:cubicBezTo>
                  <a:cubicBezTo>
                    <a:pt x="187326" y="178481"/>
                    <a:pt x="177923" y="175910"/>
                    <a:pt x="169863" y="174625"/>
                  </a:cubicBezTo>
                  <a:close/>
                  <a:moveTo>
                    <a:pt x="285750" y="152400"/>
                  </a:moveTo>
                  <a:cubicBezTo>
                    <a:pt x="285750" y="152400"/>
                    <a:pt x="285750" y="152400"/>
                    <a:pt x="316442" y="152400"/>
                  </a:cubicBezTo>
                  <a:cubicBezTo>
                    <a:pt x="325394" y="152400"/>
                    <a:pt x="331788" y="159941"/>
                    <a:pt x="331788" y="167481"/>
                  </a:cubicBezTo>
                  <a:cubicBezTo>
                    <a:pt x="331788" y="175022"/>
                    <a:pt x="325394" y="182563"/>
                    <a:pt x="316442" y="182563"/>
                  </a:cubicBezTo>
                  <a:cubicBezTo>
                    <a:pt x="316442" y="182563"/>
                    <a:pt x="316442" y="182563"/>
                    <a:pt x="285750" y="182563"/>
                  </a:cubicBezTo>
                  <a:cubicBezTo>
                    <a:pt x="287029" y="176279"/>
                    <a:pt x="287029" y="171252"/>
                    <a:pt x="287029" y="166225"/>
                  </a:cubicBezTo>
                  <a:cubicBezTo>
                    <a:pt x="287029" y="161197"/>
                    <a:pt x="287029" y="157427"/>
                    <a:pt x="285750" y="152400"/>
                  </a:cubicBezTo>
                  <a:close/>
                  <a:moveTo>
                    <a:pt x="15875" y="149225"/>
                  </a:moveTo>
                  <a:cubicBezTo>
                    <a:pt x="15875" y="149225"/>
                    <a:pt x="15875" y="149225"/>
                    <a:pt x="47625" y="149225"/>
                  </a:cubicBezTo>
                  <a:cubicBezTo>
                    <a:pt x="46302" y="155839"/>
                    <a:pt x="46302" y="161131"/>
                    <a:pt x="46302" y="166423"/>
                  </a:cubicBezTo>
                  <a:cubicBezTo>
                    <a:pt x="46302" y="171714"/>
                    <a:pt x="46302" y="175683"/>
                    <a:pt x="47625" y="180975"/>
                  </a:cubicBezTo>
                  <a:cubicBezTo>
                    <a:pt x="47625" y="180975"/>
                    <a:pt x="47625" y="180975"/>
                    <a:pt x="15875" y="180975"/>
                  </a:cubicBezTo>
                  <a:cubicBezTo>
                    <a:pt x="6614" y="180975"/>
                    <a:pt x="0" y="173037"/>
                    <a:pt x="0" y="165100"/>
                  </a:cubicBezTo>
                  <a:cubicBezTo>
                    <a:pt x="0" y="157162"/>
                    <a:pt x="6614" y="149225"/>
                    <a:pt x="15875" y="149225"/>
                  </a:cubicBezTo>
                  <a:close/>
                  <a:moveTo>
                    <a:pt x="161925" y="130175"/>
                  </a:moveTo>
                  <a:cubicBezTo>
                    <a:pt x="152664" y="130175"/>
                    <a:pt x="146050" y="135188"/>
                    <a:pt x="146050" y="141455"/>
                  </a:cubicBezTo>
                  <a:cubicBezTo>
                    <a:pt x="146050" y="147721"/>
                    <a:pt x="151341" y="151481"/>
                    <a:pt x="161925" y="153988"/>
                  </a:cubicBezTo>
                  <a:close/>
                  <a:moveTo>
                    <a:pt x="274638" y="114300"/>
                  </a:moveTo>
                  <a:cubicBezTo>
                    <a:pt x="274638" y="114300"/>
                    <a:pt x="274638" y="114300"/>
                    <a:pt x="316202" y="114300"/>
                  </a:cubicBezTo>
                  <a:cubicBezTo>
                    <a:pt x="325294" y="114300"/>
                    <a:pt x="331788" y="120857"/>
                    <a:pt x="331788" y="130037"/>
                  </a:cubicBezTo>
                  <a:cubicBezTo>
                    <a:pt x="331788" y="137906"/>
                    <a:pt x="325294" y="144463"/>
                    <a:pt x="316202" y="144463"/>
                  </a:cubicBezTo>
                  <a:cubicBezTo>
                    <a:pt x="316202" y="144463"/>
                    <a:pt x="316202" y="144463"/>
                    <a:pt x="283730" y="144463"/>
                  </a:cubicBezTo>
                  <a:cubicBezTo>
                    <a:pt x="282431" y="133971"/>
                    <a:pt x="278535" y="123480"/>
                    <a:pt x="274638" y="114300"/>
                  </a:cubicBezTo>
                  <a:close/>
                  <a:moveTo>
                    <a:pt x="15663" y="111125"/>
                  </a:moveTo>
                  <a:cubicBezTo>
                    <a:pt x="15663" y="111125"/>
                    <a:pt x="15663" y="111125"/>
                    <a:pt x="58738" y="111125"/>
                  </a:cubicBezTo>
                  <a:cubicBezTo>
                    <a:pt x="53517" y="120305"/>
                    <a:pt x="49601" y="130796"/>
                    <a:pt x="48295" y="141288"/>
                  </a:cubicBezTo>
                  <a:cubicBezTo>
                    <a:pt x="48295" y="141288"/>
                    <a:pt x="48295" y="141288"/>
                    <a:pt x="15663" y="141288"/>
                  </a:cubicBezTo>
                  <a:cubicBezTo>
                    <a:pt x="6526" y="141288"/>
                    <a:pt x="0" y="134731"/>
                    <a:pt x="0" y="126862"/>
                  </a:cubicBezTo>
                  <a:cubicBezTo>
                    <a:pt x="0" y="117682"/>
                    <a:pt x="6526" y="111125"/>
                    <a:pt x="15663" y="111125"/>
                  </a:cubicBezTo>
                  <a:close/>
                  <a:moveTo>
                    <a:pt x="165894" y="104775"/>
                  </a:moveTo>
                  <a:cubicBezTo>
                    <a:pt x="168487" y="104775"/>
                    <a:pt x="169783" y="107355"/>
                    <a:pt x="169783" y="109934"/>
                  </a:cubicBezTo>
                  <a:cubicBezTo>
                    <a:pt x="169783" y="109934"/>
                    <a:pt x="169783" y="109934"/>
                    <a:pt x="169783" y="116383"/>
                  </a:cubicBezTo>
                  <a:cubicBezTo>
                    <a:pt x="181452" y="116383"/>
                    <a:pt x="203492" y="124123"/>
                    <a:pt x="203492" y="137021"/>
                  </a:cubicBezTo>
                  <a:cubicBezTo>
                    <a:pt x="203492" y="142180"/>
                    <a:pt x="198306" y="146050"/>
                    <a:pt x="194417" y="146050"/>
                  </a:cubicBezTo>
                  <a:cubicBezTo>
                    <a:pt x="185341" y="146050"/>
                    <a:pt x="185341" y="130572"/>
                    <a:pt x="169783" y="130572"/>
                  </a:cubicBezTo>
                  <a:cubicBezTo>
                    <a:pt x="169783" y="130572"/>
                    <a:pt x="169783" y="130572"/>
                    <a:pt x="169783" y="156369"/>
                  </a:cubicBezTo>
                  <a:cubicBezTo>
                    <a:pt x="187934" y="160238"/>
                    <a:pt x="204788" y="165398"/>
                    <a:pt x="204788" y="187325"/>
                  </a:cubicBezTo>
                  <a:cubicBezTo>
                    <a:pt x="204788" y="205383"/>
                    <a:pt x="190527" y="214412"/>
                    <a:pt x="169783" y="215702"/>
                  </a:cubicBezTo>
                  <a:cubicBezTo>
                    <a:pt x="169783" y="215702"/>
                    <a:pt x="169783" y="215702"/>
                    <a:pt x="169783" y="223441"/>
                  </a:cubicBezTo>
                  <a:cubicBezTo>
                    <a:pt x="169783" y="226020"/>
                    <a:pt x="168487" y="228600"/>
                    <a:pt x="165894" y="228600"/>
                  </a:cubicBezTo>
                  <a:cubicBezTo>
                    <a:pt x="163301" y="228600"/>
                    <a:pt x="162004" y="226020"/>
                    <a:pt x="162004" y="223441"/>
                  </a:cubicBezTo>
                  <a:cubicBezTo>
                    <a:pt x="162004" y="223441"/>
                    <a:pt x="162004" y="223441"/>
                    <a:pt x="162004" y="215702"/>
                  </a:cubicBezTo>
                  <a:cubicBezTo>
                    <a:pt x="138668" y="214412"/>
                    <a:pt x="127000" y="201513"/>
                    <a:pt x="127000" y="189905"/>
                  </a:cubicBezTo>
                  <a:cubicBezTo>
                    <a:pt x="127000" y="184745"/>
                    <a:pt x="130889" y="182166"/>
                    <a:pt x="136075" y="182166"/>
                  </a:cubicBezTo>
                  <a:cubicBezTo>
                    <a:pt x="151633" y="182166"/>
                    <a:pt x="138668" y="200224"/>
                    <a:pt x="162004" y="201513"/>
                  </a:cubicBezTo>
                  <a:cubicBezTo>
                    <a:pt x="162004" y="201513"/>
                    <a:pt x="162004" y="201513"/>
                    <a:pt x="162004" y="173137"/>
                  </a:cubicBezTo>
                  <a:cubicBezTo>
                    <a:pt x="141261" y="169267"/>
                    <a:pt x="129593" y="160238"/>
                    <a:pt x="129593" y="144760"/>
                  </a:cubicBezTo>
                  <a:cubicBezTo>
                    <a:pt x="129593" y="126702"/>
                    <a:pt x="145150" y="117673"/>
                    <a:pt x="162004" y="116383"/>
                  </a:cubicBezTo>
                  <a:cubicBezTo>
                    <a:pt x="162004" y="116383"/>
                    <a:pt x="162004" y="116383"/>
                    <a:pt x="162004" y="109934"/>
                  </a:cubicBezTo>
                  <a:cubicBezTo>
                    <a:pt x="162004" y="107355"/>
                    <a:pt x="163301" y="104775"/>
                    <a:pt x="165894" y="104775"/>
                  </a:cubicBezTo>
                  <a:close/>
                  <a:moveTo>
                    <a:pt x="165895" y="90487"/>
                  </a:moveTo>
                  <a:cubicBezTo>
                    <a:pt x="124249" y="90487"/>
                    <a:pt x="90488" y="124248"/>
                    <a:pt x="90488" y="165894"/>
                  </a:cubicBezTo>
                  <a:cubicBezTo>
                    <a:pt x="90488" y="207540"/>
                    <a:pt x="124249" y="241301"/>
                    <a:pt x="165895" y="241301"/>
                  </a:cubicBezTo>
                  <a:cubicBezTo>
                    <a:pt x="207541" y="241301"/>
                    <a:pt x="241302" y="207540"/>
                    <a:pt x="241302" y="165894"/>
                  </a:cubicBezTo>
                  <a:cubicBezTo>
                    <a:pt x="241302" y="124248"/>
                    <a:pt x="207541" y="90487"/>
                    <a:pt x="165895" y="90487"/>
                  </a:cubicBezTo>
                  <a:close/>
                  <a:moveTo>
                    <a:pt x="246063" y="76200"/>
                  </a:moveTo>
                  <a:cubicBezTo>
                    <a:pt x="246063" y="76200"/>
                    <a:pt x="246063" y="76200"/>
                    <a:pt x="316202" y="76200"/>
                  </a:cubicBezTo>
                  <a:cubicBezTo>
                    <a:pt x="325294" y="76200"/>
                    <a:pt x="331788" y="82757"/>
                    <a:pt x="331788" y="90626"/>
                  </a:cubicBezTo>
                  <a:cubicBezTo>
                    <a:pt x="331788" y="99806"/>
                    <a:pt x="325294" y="106363"/>
                    <a:pt x="316202" y="106363"/>
                  </a:cubicBezTo>
                  <a:cubicBezTo>
                    <a:pt x="316202" y="106363"/>
                    <a:pt x="316202" y="106363"/>
                    <a:pt x="270742" y="106363"/>
                  </a:cubicBezTo>
                  <a:cubicBezTo>
                    <a:pt x="264247" y="94560"/>
                    <a:pt x="255155" y="84068"/>
                    <a:pt x="246063" y="76200"/>
                  </a:cubicBezTo>
                  <a:close/>
                  <a:moveTo>
                    <a:pt x="15688" y="74612"/>
                  </a:moveTo>
                  <a:cubicBezTo>
                    <a:pt x="15688" y="74612"/>
                    <a:pt x="15688" y="74612"/>
                    <a:pt x="88900" y="74612"/>
                  </a:cubicBezTo>
                  <a:cubicBezTo>
                    <a:pt x="78441" y="82480"/>
                    <a:pt x="70597" y="92972"/>
                    <a:pt x="62753" y="104775"/>
                  </a:cubicBezTo>
                  <a:cubicBezTo>
                    <a:pt x="62753" y="104775"/>
                    <a:pt x="62753" y="104775"/>
                    <a:pt x="15688" y="104775"/>
                  </a:cubicBezTo>
                  <a:cubicBezTo>
                    <a:pt x="6537" y="104775"/>
                    <a:pt x="0" y="98218"/>
                    <a:pt x="0" y="89038"/>
                  </a:cubicBezTo>
                  <a:cubicBezTo>
                    <a:pt x="0" y="81169"/>
                    <a:pt x="6537" y="74612"/>
                    <a:pt x="15688" y="74612"/>
                  </a:cubicBezTo>
                  <a:close/>
                  <a:moveTo>
                    <a:pt x="166688" y="61912"/>
                  </a:moveTo>
                  <a:cubicBezTo>
                    <a:pt x="224554" y="61912"/>
                    <a:pt x="271463" y="108821"/>
                    <a:pt x="271463" y="166687"/>
                  </a:cubicBezTo>
                  <a:cubicBezTo>
                    <a:pt x="271463" y="224553"/>
                    <a:pt x="224554" y="271462"/>
                    <a:pt x="166688" y="271462"/>
                  </a:cubicBezTo>
                  <a:cubicBezTo>
                    <a:pt x="108822" y="271462"/>
                    <a:pt x="61913" y="224553"/>
                    <a:pt x="61913" y="166687"/>
                  </a:cubicBezTo>
                  <a:cubicBezTo>
                    <a:pt x="61913" y="108821"/>
                    <a:pt x="108822" y="61912"/>
                    <a:pt x="166688" y="61912"/>
                  </a:cubicBezTo>
                  <a:close/>
                  <a:moveTo>
                    <a:pt x="204759" y="38100"/>
                  </a:moveTo>
                  <a:cubicBezTo>
                    <a:pt x="204759" y="38100"/>
                    <a:pt x="204759" y="38100"/>
                    <a:pt x="316234" y="38100"/>
                  </a:cubicBezTo>
                  <a:cubicBezTo>
                    <a:pt x="325307" y="38100"/>
                    <a:pt x="331788" y="46037"/>
                    <a:pt x="331788" y="53975"/>
                  </a:cubicBezTo>
                  <a:cubicBezTo>
                    <a:pt x="331788" y="61912"/>
                    <a:pt x="325307" y="69850"/>
                    <a:pt x="316234" y="69850"/>
                  </a:cubicBezTo>
                  <a:cubicBezTo>
                    <a:pt x="316234" y="69850"/>
                    <a:pt x="316234" y="69850"/>
                    <a:pt x="235868" y="69850"/>
                  </a:cubicBezTo>
                  <a:cubicBezTo>
                    <a:pt x="222906" y="59267"/>
                    <a:pt x="207351" y="52652"/>
                    <a:pt x="190500" y="48683"/>
                  </a:cubicBezTo>
                  <a:cubicBezTo>
                    <a:pt x="193093" y="43392"/>
                    <a:pt x="198278" y="38100"/>
                    <a:pt x="204759" y="38100"/>
                  </a:cubicBezTo>
                  <a:close/>
                  <a:moveTo>
                    <a:pt x="204759" y="0"/>
                  </a:moveTo>
                  <a:cubicBezTo>
                    <a:pt x="204759" y="0"/>
                    <a:pt x="204759" y="0"/>
                    <a:pt x="316234" y="0"/>
                  </a:cubicBezTo>
                  <a:cubicBezTo>
                    <a:pt x="325307" y="0"/>
                    <a:pt x="331788" y="6557"/>
                    <a:pt x="331788" y="15737"/>
                  </a:cubicBezTo>
                  <a:cubicBezTo>
                    <a:pt x="331788" y="23606"/>
                    <a:pt x="325307" y="30163"/>
                    <a:pt x="316234" y="30163"/>
                  </a:cubicBezTo>
                  <a:cubicBezTo>
                    <a:pt x="316234" y="30163"/>
                    <a:pt x="316234" y="30163"/>
                    <a:pt x="204759" y="30163"/>
                  </a:cubicBezTo>
                  <a:cubicBezTo>
                    <a:pt x="196981" y="30163"/>
                    <a:pt x="190500" y="23606"/>
                    <a:pt x="190500" y="15737"/>
                  </a:cubicBezTo>
                  <a:cubicBezTo>
                    <a:pt x="190500" y="6557"/>
                    <a:pt x="196981" y="0"/>
                    <a:pt x="2047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122" name="图片占位符 12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164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8" name="组合 37"/>
          <p:cNvGrpSpPr/>
          <p:nvPr/>
        </p:nvGrpSpPr>
        <p:grpSpPr>
          <a:xfrm>
            <a:off x="2977364" y="1968783"/>
            <a:ext cx="2567093" cy="1400917"/>
            <a:chOff x="2977364" y="1968783"/>
            <a:chExt cx="2567093" cy="1400917"/>
          </a:xfrm>
        </p:grpSpPr>
        <p:grpSp>
          <p:nvGrpSpPr>
            <p:cNvPr id="8" name="组合 7"/>
            <p:cNvGrpSpPr/>
            <p:nvPr/>
          </p:nvGrpSpPr>
          <p:grpSpPr>
            <a:xfrm>
              <a:off x="3006393" y="1971680"/>
              <a:ext cx="2457450" cy="414337"/>
              <a:chOff x="3006393" y="1785938"/>
              <a:chExt cx="2457450" cy="414337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006393" y="1785938"/>
                <a:ext cx="2457450" cy="41433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3006393" y="1785938"/>
                <a:ext cx="251157" cy="414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2977364" y="2501770"/>
              <a:ext cx="256709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363934" y="1968783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977364" y="4143153"/>
            <a:ext cx="2567093" cy="1411724"/>
            <a:chOff x="2977364" y="4143153"/>
            <a:chExt cx="2567093" cy="1411724"/>
          </a:xfrm>
        </p:grpSpPr>
        <p:grpSp>
          <p:nvGrpSpPr>
            <p:cNvPr id="10" name="组合 9"/>
            <p:cNvGrpSpPr/>
            <p:nvPr/>
          </p:nvGrpSpPr>
          <p:grpSpPr>
            <a:xfrm>
              <a:off x="3006393" y="4157667"/>
              <a:ext cx="2457450" cy="414337"/>
              <a:chOff x="3006393" y="1785938"/>
              <a:chExt cx="2457450" cy="41433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006393" y="1785938"/>
                <a:ext cx="2457450" cy="41433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006393" y="1785938"/>
                <a:ext cx="251157" cy="414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3363934" y="4143153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977364" y="4686947"/>
              <a:ext cx="256709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63967" y="1968783"/>
            <a:ext cx="2567093" cy="1400917"/>
            <a:chOff x="8263967" y="1968783"/>
            <a:chExt cx="2567093" cy="1400917"/>
          </a:xfrm>
        </p:grpSpPr>
        <p:grpSp>
          <p:nvGrpSpPr>
            <p:cNvPr id="14" name="组合 13"/>
            <p:cNvGrpSpPr/>
            <p:nvPr/>
          </p:nvGrpSpPr>
          <p:grpSpPr>
            <a:xfrm>
              <a:off x="8278481" y="1971680"/>
              <a:ext cx="2457450" cy="414337"/>
              <a:chOff x="3006393" y="1785938"/>
              <a:chExt cx="2457450" cy="414337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3006393" y="1785938"/>
                <a:ext cx="2457450" cy="41433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06393" y="1785938"/>
                <a:ext cx="251157" cy="414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670865" y="1968783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263967" y="2501770"/>
              <a:ext cx="256709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263967" y="4143153"/>
            <a:ext cx="2567093" cy="1411724"/>
            <a:chOff x="8263967" y="4143153"/>
            <a:chExt cx="2567093" cy="1411724"/>
          </a:xfrm>
        </p:grpSpPr>
        <p:grpSp>
          <p:nvGrpSpPr>
            <p:cNvPr id="18" name="组合 17"/>
            <p:cNvGrpSpPr/>
            <p:nvPr/>
          </p:nvGrpSpPr>
          <p:grpSpPr>
            <a:xfrm>
              <a:off x="8278481" y="4157667"/>
              <a:ext cx="2457450" cy="414337"/>
              <a:chOff x="3006393" y="1785938"/>
              <a:chExt cx="2457450" cy="41433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006393" y="1785938"/>
                <a:ext cx="2457450" cy="41433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3006393" y="1785938"/>
                <a:ext cx="251157" cy="414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8670865" y="4143153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263967" y="4686947"/>
              <a:ext cx="2567093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7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2152650" y="3274333"/>
            <a:ext cx="78867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5" name="圆角矩形 4"/>
          <p:cNvSpPr/>
          <p:nvPr/>
        </p:nvSpPr>
        <p:spPr>
          <a:xfrm>
            <a:off x="1414463" y="2717121"/>
            <a:ext cx="1114424" cy="1114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73889" y="2717121"/>
            <a:ext cx="1114424" cy="1114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533315" y="2717121"/>
            <a:ext cx="1114424" cy="1114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592741" y="2717121"/>
            <a:ext cx="1114424" cy="1114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652167" y="2717121"/>
            <a:ext cx="1114424" cy="1114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53757" y="4124369"/>
            <a:ext cx="183583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7993" y="2117842"/>
            <a:ext cx="170736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77419" y="2117842"/>
            <a:ext cx="170736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36845" y="2117842"/>
            <a:ext cx="170736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96271" y="2117842"/>
            <a:ext cx="170736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55697" y="2117842"/>
            <a:ext cx="1707364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tr-TR" altLang="zh-CN" b="1" dirty="0">
                <a:solidFill>
                  <a:schemeClr val="bg1"/>
                </a:solidFill>
                <a:latin typeface="+mj-lt"/>
              </a:rPr>
              <a:t>STAGE HERE</a:t>
            </a:r>
            <a:endParaRPr lang="zh-CN" alt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13183" y="4124369"/>
            <a:ext cx="183583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172609" y="4124369"/>
            <a:ext cx="183583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32035" y="4124369"/>
            <a:ext cx="183583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91461" y="4124369"/>
            <a:ext cx="183583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椭圆 22"/>
          <p:cNvSpPr/>
          <p:nvPr/>
        </p:nvSpPr>
        <p:spPr>
          <a:xfrm>
            <a:off x="1786915" y="3034145"/>
            <a:ext cx="369518" cy="480376"/>
          </a:xfrm>
          <a:custGeom>
            <a:avLst/>
            <a:gdLst>
              <a:gd name="connsiteX0" fmla="*/ 0 w 254000"/>
              <a:gd name="connsiteY0" fmla="*/ 195263 h 330201"/>
              <a:gd name="connsiteX1" fmla="*/ 55563 w 254000"/>
              <a:gd name="connsiteY1" fmla="*/ 195263 h 330201"/>
              <a:gd name="connsiteX2" fmla="*/ 55563 w 254000"/>
              <a:gd name="connsiteY2" fmla="*/ 330201 h 330201"/>
              <a:gd name="connsiteX3" fmla="*/ 0 w 254000"/>
              <a:gd name="connsiteY3" fmla="*/ 330201 h 330201"/>
              <a:gd name="connsiteX4" fmla="*/ 98425 w 254000"/>
              <a:gd name="connsiteY4" fmla="*/ 152400 h 330201"/>
              <a:gd name="connsiteX5" fmla="*/ 155575 w 254000"/>
              <a:gd name="connsiteY5" fmla="*/ 152400 h 330201"/>
              <a:gd name="connsiteX6" fmla="*/ 155575 w 254000"/>
              <a:gd name="connsiteY6" fmla="*/ 330200 h 330201"/>
              <a:gd name="connsiteX7" fmla="*/ 98425 w 254000"/>
              <a:gd name="connsiteY7" fmla="*/ 330200 h 330201"/>
              <a:gd name="connsiteX8" fmla="*/ 198437 w 254000"/>
              <a:gd name="connsiteY8" fmla="*/ 109538 h 330201"/>
              <a:gd name="connsiteX9" fmla="*/ 254000 w 254000"/>
              <a:gd name="connsiteY9" fmla="*/ 109538 h 330201"/>
              <a:gd name="connsiteX10" fmla="*/ 254000 w 254000"/>
              <a:gd name="connsiteY10" fmla="*/ 330201 h 330201"/>
              <a:gd name="connsiteX11" fmla="*/ 198437 w 254000"/>
              <a:gd name="connsiteY11" fmla="*/ 330201 h 330201"/>
              <a:gd name="connsiteX12" fmla="*/ 84304 w 254000"/>
              <a:gd name="connsiteY12" fmla="*/ 0 h 330201"/>
              <a:gd name="connsiteX13" fmla="*/ 89492 w 254000"/>
              <a:gd name="connsiteY13" fmla="*/ 2586 h 330201"/>
              <a:gd name="connsiteX14" fmla="*/ 95977 w 254000"/>
              <a:gd name="connsiteY14" fmla="*/ 19390 h 330201"/>
              <a:gd name="connsiteX15" fmla="*/ 103759 w 254000"/>
              <a:gd name="connsiteY15" fmla="*/ 23268 h 330201"/>
              <a:gd name="connsiteX16" fmla="*/ 108947 w 254000"/>
              <a:gd name="connsiteY16" fmla="*/ 19390 h 330201"/>
              <a:gd name="connsiteX17" fmla="*/ 115432 w 254000"/>
              <a:gd name="connsiteY17" fmla="*/ 3878 h 330201"/>
              <a:gd name="connsiteX18" fmla="*/ 121916 w 254000"/>
              <a:gd name="connsiteY18" fmla="*/ 1293 h 330201"/>
              <a:gd name="connsiteX19" fmla="*/ 158232 w 254000"/>
              <a:gd name="connsiteY19" fmla="*/ 18098 h 330201"/>
              <a:gd name="connsiteX20" fmla="*/ 160826 w 254000"/>
              <a:gd name="connsiteY20" fmla="*/ 24561 h 330201"/>
              <a:gd name="connsiteX21" fmla="*/ 153044 w 254000"/>
              <a:gd name="connsiteY21" fmla="*/ 40073 h 330201"/>
              <a:gd name="connsiteX22" fmla="*/ 155638 w 254000"/>
              <a:gd name="connsiteY22" fmla="*/ 49122 h 330201"/>
              <a:gd name="connsiteX23" fmla="*/ 160826 w 254000"/>
              <a:gd name="connsiteY23" fmla="*/ 49122 h 330201"/>
              <a:gd name="connsiteX24" fmla="*/ 177687 w 254000"/>
              <a:gd name="connsiteY24" fmla="*/ 43951 h 330201"/>
              <a:gd name="connsiteX25" fmla="*/ 184171 w 254000"/>
              <a:gd name="connsiteY25" fmla="*/ 46537 h 330201"/>
              <a:gd name="connsiteX26" fmla="*/ 197141 w 254000"/>
              <a:gd name="connsiteY26" fmla="*/ 84024 h 330201"/>
              <a:gd name="connsiteX27" fmla="*/ 194547 w 254000"/>
              <a:gd name="connsiteY27" fmla="*/ 89195 h 330201"/>
              <a:gd name="connsiteX28" fmla="*/ 178984 w 254000"/>
              <a:gd name="connsiteY28" fmla="*/ 95658 h 330201"/>
              <a:gd name="connsiteX29" fmla="*/ 173796 w 254000"/>
              <a:gd name="connsiteY29" fmla="*/ 99536 h 330201"/>
              <a:gd name="connsiteX30" fmla="*/ 177687 w 254000"/>
              <a:gd name="connsiteY30" fmla="*/ 108585 h 330201"/>
              <a:gd name="connsiteX31" fmla="*/ 184171 w 254000"/>
              <a:gd name="connsiteY31" fmla="*/ 111171 h 330201"/>
              <a:gd name="connsiteX32" fmla="*/ 184171 w 254000"/>
              <a:gd name="connsiteY32" fmla="*/ 139610 h 330201"/>
              <a:gd name="connsiteX33" fmla="*/ 116728 w 254000"/>
              <a:gd name="connsiteY33" fmla="*/ 139610 h 330201"/>
              <a:gd name="connsiteX34" fmla="*/ 140074 w 254000"/>
              <a:gd name="connsiteY34" fmla="*/ 82732 h 330201"/>
              <a:gd name="connsiteX35" fmla="*/ 83007 w 254000"/>
              <a:gd name="connsiteY35" fmla="*/ 56878 h 330201"/>
              <a:gd name="connsiteX36" fmla="*/ 57067 w 254000"/>
              <a:gd name="connsiteY36" fmla="*/ 113756 h 330201"/>
              <a:gd name="connsiteX37" fmla="*/ 85601 w 254000"/>
              <a:gd name="connsiteY37" fmla="*/ 140902 h 330201"/>
              <a:gd name="connsiteX38" fmla="*/ 85601 w 254000"/>
              <a:gd name="connsiteY38" fmla="*/ 180975 h 330201"/>
              <a:gd name="connsiteX39" fmla="*/ 45395 w 254000"/>
              <a:gd name="connsiteY39" fmla="*/ 180975 h 330201"/>
              <a:gd name="connsiteX40" fmla="*/ 40207 w 254000"/>
              <a:gd name="connsiteY40" fmla="*/ 178390 h 330201"/>
              <a:gd name="connsiteX41" fmla="*/ 37613 w 254000"/>
              <a:gd name="connsiteY41" fmla="*/ 173219 h 330201"/>
              <a:gd name="connsiteX42" fmla="*/ 45395 w 254000"/>
              <a:gd name="connsiteY42" fmla="*/ 156414 h 330201"/>
              <a:gd name="connsiteX43" fmla="*/ 42801 w 254000"/>
              <a:gd name="connsiteY43" fmla="*/ 148658 h 330201"/>
              <a:gd name="connsiteX44" fmla="*/ 36316 w 254000"/>
              <a:gd name="connsiteY44" fmla="*/ 147366 h 330201"/>
              <a:gd name="connsiteX45" fmla="*/ 19455 w 254000"/>
              <a:gd name="connsiteY45" fmla="*/ 153829 h 330201"/>
              <a:gd name="connsiteX46" fmla="*/ 14267 w 254000"/>
              <a:gd name="connsiteY46" fmla="*/ 151244 h 330201"/>
              <a:gd name="connsiteX47" fmla="*/ 0 w 254000"/>
              <a:gd name="connsiteY47" fmla="*/ 113756 h 330201"/>
              <a:gd name="connsiteX48" fmla="*/ 2594 w 254000"/>
              <a:gd name="connsiteY48" fmla="*/ 108585 h 330201"/>
              <a:gd name="connsiteX49" fmla="*/ 19455 w 254000"/>
              <a:gd name="connsiteY49" fmla="*/ 102122 h 330201"/>
              <a:gd name="connsiteX50" fmla="*/ 23346 w 254000"/>
              <a:gd name="connsiteY50" fmla="*/ 94366 h 330201"/>
              <a:gd name="connsiteX51" fmla="*/ 19455 w 254000"/>
              <a:gd name="connsiteY51" fmla="*/ 89195 h 330201"/>
              <a:gd name="connsiteX52" fmla="*/ 3891 w 254000"/>
              <a:gd name="connsiteY52" fmla="*/ 81439 h 330201"/>
              <a:gd name="connsiteX53" fmla="*/ 1297 w 254000"/>
              <a:gd name="connsiteY53" fmla="*/ 76268 h 330201"/>
              <a:gd name="connsiteX54" fmla="*/ 18158 w 254000"/>
              <a:gd name="connsiteY54" fmla="*/ 40073 h 330201"/>
              <a:gd name="connsiteX55" fmla="*/ 24643 w 254000"/>
              <a:gd name="connsiteY55" fmla="*/ 37488 h 330201"/>
              <a:gd name="connsiteX56" fmla="*/ 40207 w 254000"/>
              <a:gd name="connsiteY56" fmla="*/ 45244 h 330201"/>
              <a:gd name="connsiteX57" fmla="*/ 49286 w 254000"/>
              <a:gd name="connsiteY57" fmla="*/ 42659 h 330201"/>
              <a:gd name="connsiteX58" fmla="*/ 49286 w 254000"/>
              <a:gd name="connsiteY58" fmla="*/ 36195 h 330201"/>
              <a:gd name="connsiteX59" fmla="*/ 44098 w 254000"/>
              <a:gd name="connsiteY59" fmla="*/ 19390 h 330201"/>
              <a:gd name="connsiteX60" fmla="*/ 46692 w 254000"/>
              <a:gd name="connsiteY60" fmla="*/ 14220 h 330201"/>
              <a:gd name="connsiteX61" fmla="*/ 84304 w 254000"/>
              <a:gd name="connsiteY61" fmla="*/ 0 h 33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4000" h="330201">
                <a:moveTo>
                  <a:pt x="0" y="195263"/>
                </a:moveTo>
                <a:lnTo>
                  <a:pt x="55563" y="195263"/>
                </a:lnTo>
                <a:lnTo>
                  <a:pt x="55563" y="330201"/>
                </a:lnTo>
                <a:lnTo>
                  <a:pt x="0" y="330201"/>
                </a:lnTo>
                <a:close/>
                <a:moveTo>
                  <a:pt x="98425" y="152400"/>
                </a:moveTo>
                <a:lnTo>
                  <a:pt x="155575" y="152400"/>
                </a:lnTo>
                <a:lnTo>
                  <a:pt x="155575" y="330200"/>
                </a:lnTo>
                <a:lnTo>
                  <a:pt x="98425" y="330200"/>
                </a:lnTo>
                <a:close/>
                <a:moveTo>
                  <a:pt x="198437" y="109538"/>
                </a:moveTo>
                <a:lnTo>
                  <a:pt x="254000" y="109538"/>
                </a:lnTo>
                <a:lnTo>
                  <a:pt x="254000" y="330201"/>
                </a:lnTo>
                <a:lnTo>
                  <a:pt x="198437" y="330201"/>
                </a:lnTo>
                <a:close/>
                <a:moveTo>
                  <a:pt x="84304" y="0"/>
                </a:moveTo>
                <a:cubicBezTo>
                  <a:pt x="85601" y="0"/>
                  <a:pt x="88195" y="0"/>
                  <a:pt x="89492" y="2586"/>
                </a:cubicBezTo>
                <a:cubicBezTo>
                  <a:pt x="89492" y="2586"/>
                  <a:pt x="89492" y="2586"/>
                  <a:pt x="95977" y="19390"/>
                </a:cubicBezTo>
                <a:cubicBezTo>
                  <a:pt x="95977" y="21976"/>
                  <a:pt x="101165" y="23268"/>
                  <a:pt x="103759" y="23268"/>
                </a:cubicBezTo>
                <a:cubicBezTo>
                  <a:pt x="105056" y="23268"/>
                  <a:pt x="107650" y="21976"/>
                  <a:pt x="108947" y="19390"/>
                </a:cubicBezTo>
                <a:cubicBezTo>
                  <a:pt x="108947" y="19390"/>
                  <a:pt x="108947" y="19390"/>
                  <a:pt x="115432" y="3878"/>
                </a:cubicBezTo>
                <a:cubicBezTo>
                  <a:pt x="116728" y="1293"/>
                  <a:pt x="119322" y="1293"/>
                  <a:pt x="121916" y="1293"/>
                </a:cubicBezTo>
                <a:cubicBezTo>
                  <a:pt x="121916" y="1293"/>
                  <a:pt x="121916" y="1293"/>
                  <a:pt x="158232" y="18098"/>
                </a:cubicBezTo>
                <a:cubicBezTo>
                  <a:pt x="160826" y="19390"/>
                  <a:pt x="160826" y="21976"/>
                  <a:pt x="160826" y="24561"/>
                </a:cubicBezTo>
                <a:cubicBezTo>
                  <a:pt x="160826" y="24561"/>
                  <a:pt x="160826" y="24561"/>
                  <a:pt x="153044" y="40073"/>
                </a:cubicBezTo>
                <a:cubicBezTo>
                  <a:pt x="151747" y="42659"/>
                  <a:pt x="154341" y="47829"/>
                  <a:pt x="155638" y="49122"/>
                </a:cubicBezTo>
                <a:cubicBezTo>
                  <a:pt x="156935" y="50415"/>
                  <a:pt x="159529" y="50415"/>
                  <a:pt x="160826" y="49122"/>
                </a:cubicBezTo>
                <a:cubicBezTo>
                  <a:pt x="160826" y="49122"/>
                  <a:pt x="160826" y="49122"/>
                  <a:pt x="177687" y="43951"/>
                </a:cubicBezTo>
                <a:cubicBezTo>
                  <a:pt x="180281" y="42659"/>
                  <a:pt x="182874" y="43951"/>
                  <a:pt x="184171" y="46537"/>
                </a:cubicBezTo>
                <a:cubicBezTo>
                  <a:pt x="184171" y="46537"/>
                  <a:pt x="184171" y="46537"/>
                  <a:pt x="197141" y="84024"/>
                </a:cubicBezTo>
                <a:cubicBezTo>
                  <a:pt x="198438" y="85317"/>
                  <a:pt x="197141" y="87902"/>
                  <a:pt x="194547" y="89195"/>
                </a:cubicBezTo>
                <a:cubicBezTo>
                  <a:pt x="194547" y="89195"/>
                  <a:pt x="194547" y="89195"/>
                  <a:pt x="178984" y="95658"/>
                </a:cubicBezTo>
                <a:cubicBezTo>
                  <a:pt x="176390" y="95658"/>
                  <a:pt x="173796" y="98244"/>
                  <a:pt x="173796" y="99536"/>
                </a:cubicBezTo>
                <a:cubicBezTo>
                  <a:pt x="173796" y="102122"/>
                  <a:pt x="175093" y="107293"/>
                  <a:pt x="177687" y="108585"/>
                </a:cubicBezTo>
                <a:cubicBezTo>
                  <a:pt x="177687" y="108585"/>
                  <a:pt x="177687" y="108585"/>
                  <a:pt x="184171" y="111171"/>
                </a:cubicBezTo>
                <a:cubicBezTo>
                  <a:pt x="184171" y="111171"/>
                  <a:pt x="184171" y="111171"/>
                  <a:pt x="184171" y="139610"/>
                </a:cubicBezTo>
                <a:cubicBezTo>
                  <a:pt x="184171" y="139610"/>
                  <a:pt x="184171" y="139610"/>
                  <a:pt x="116728" y="139610"/>
                </a:cubicBezTo>
                <a:cubicBezTo>
                  <a:pt x="137480" y="130561"/>
                  <a:pt x="149153" y="106000"/>
                  <a:pt x="140074" y="82732"/>
                </a:cubicBezTo>
                <a:cubicBezTo>
                  <a:pt x="132292" y="60756"/>
                  <a:pt x="106353" y="49122"/>
                  <a:pt x="83007" y="56878"/>
                </a:cubicBezTo>
                <a:cubicBezTo>
                  <a:pt x="60958" y="65927"/>
                  <a:pt x="49286" y="90488"/>
                  <a:pt x="57067" y="113756"/>
                </a:cubicBezTo>
                <a:cubicBezTo>
                  <a:pt x="62255" y="126683"/>
                  <a:pt x="72631" y="137024"/>
                  <a:pt x="85601" y="140902"/>
                </a:cubicBezTo>
                <a:cubicBezTo>
                  <a:pt x="85601" y="140902"/>
                  <a:pt x="85601" y="140902"/>
                  <a:pt x="85601" y="180975"/>
                </a:cubicBezTo>
                <a:cubicBezTo>
                  <a:pt x="85601" y="180975"/>
                  <a:pt x="85601" y="180975"/>
                  <a:pt x="45395" y="180975"/>
                </a:cubicBezTo>
                <a:cubicBezTo>
                  <a:pt x="45395" y="180975"/>
                  <a:pt x="45395" y="180975"/>
                  <a:pt x="40207" y="178390"/>
                </a:cubicBezTo>
                <a:cubicBezTo>
                  <a:pt x="37613" y="178390"/>
                  <a:pt x="36316" y="174512"/>
                  <a:pt x="37613" y="173219"/>
                </a:cubicBezTo>
                <a:cubicBezTo>
                  <a:pt x="37613" y="173219"/>
                  <a:pt x="37613" y="173219"/>
                  <a:pt x="45395" y="156414"/>
                </a:cubicBezTo>
                <a:cubicBezTo>
                  <a:pt x="46692" y="155122"/>
                  <a:pt x="44098" y="149951"/>
                  <a:pt x="42801" y="148658"/>
                </a:cubicBezTo>
                <a:cubicBezTo>
                  <a:pt x="41504" y="147366"/>
                  <a:pt x="38910" y="147366"/>
                  <a:pt x="36316" y="147366"/>
                </a:cubicBezTo>
                <a:cubicBezTo>
                  <a:pt x="36316" y="147366"/>
                  <a:pt x="36316" y="147366"/>
                  <a:pt x="19455" y="153829"/>
                </a:cubicBezTo>
                <a:cubicBezTo>
                  <a:pt x="18158" y="155122"/>
                  <a:pt x="15564" y="153829"/>
                  <a:pt x="14267" y="151244"/>
                </a:cubicBezTo>
                <a:cubicBezTo>
                  <a:pt x="14267" y="151244"/>
                  <a:pt x="14267" y="151244"/>
                  <a:pt x="0" y="113756"/>
                </a:cubicBezTo>
                <a:cubicBezTo>
                  <a:pt x="0" y="111171"/>
                  <a:pt x="0" y="108585"/>
                  <a:pt x="2594" y="108585"/>
                </a:cubicBezTo>
                <a:cubicBezTo>
                  <a:pt x="2594" y="108585"/>
                  <a:pt x="2594" y="108585"/>
                  <a:pt x="19455" y="102122"/>
                </a:cubicBezTo>
                <a:cubicBezTo>
                  <a:pt x="22049" y="100829"/>
                  <a:pt x="23346" y="95658"/>
                  <a:pt x="23346" y="94366"/>
                </a:cubicBezTo>
                <a:cubicBezTo>
                  <a:pt x="23346" y="93073"/>
                  <a:pt x="22049" y="90488"/>
                  <a:pt x="19455" y="89195"/>
                </a:cubicBezTo>
                <a:cubicBezTo>
                  <a:pt x="19455" y="89195"/>
                  <a:pt x="19455" y="89195"/>
                  <a:pt x="3891" y="81439"/>
                </a:cubicBezTo>
                <a:cubicBezTo>
                  <a:pt x="1297" y="81439"/>
                  <a:pt x="1297" y="77561"/>
                  <a:pt x="1297" y="76268"/>
                </a:cubicBezTo>
                <a:cubicBezTo>
                  <a:pt x="1297" y="76268"/>
                  <a:pt x="1297" y="76268"/>
                  <a:pt x="18158" y="40073"/>
                </a:cubicBezTo>
                <a:cubicBezTo>
                  <a:pt x="19455" y="37488"/>
                  <a:pt x="22049" y="36195"/>
                  <a:pt x="24643" y="37488"/>
                </a:cubicBezTo>
                <a:cubicBezTo>
                  <a:pt x="24643" y="37488"/>
                  <a:pt x="24643" y="37488"/>
                  <a:pt x="40207" y="45244"/>
                </a:cubicBezTo>
                <a:cubicBezTo>
                  <a:pt x="42801" y="46537"/>
                  <a:pt x="47989" y="43951"/>
                  <a:pt x="49286" y="42659"/>
                </a:cubicBezTo>
                <a:cubicBezTo>
                  <a:pt x="50582" y="41366"/>
                  <a:pt x="50582" y="38781"/>
                  <a:pt x="49286" y="36195"/>
                </a:cubicBezTo>
                <a:cubicBezTo>
                  <a:pt x="49286" y="36195"/>
                  <a:pt x="49286" y="36195"/>
                  <a:pt x="44098" y="19390"/>
                </a:cubicBezTo>
                <a:cubicBezTo>
                  <a:pt x="42801" y="18098"/>
                  <a:pt x="44098" y="15512"/>
                  <a:pt x="46692" y="14220"/>
                </a:cubicBezTo>
                <a:cubicBezTo>
                  <a:pt x="46692" y="14220"/>
                  <a:pt x="46692" y="14220"/>
                  <a:pt x="843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椭圆 23"/>
          <p:cNvSpPr/>
          <p:nvPr/>
        </p:nvSpPr>
        <p:spPr>
          <a:xfrm>
            <a:off x="3790912" y="3035273"/>
            <a:ext cx="480376" cy="478120"/>
          </a:xfrm>
          <a:custGeom>
            <a:avLst/>
            <a:gdLst>
              <a:gd name="connsiteX0" fmla="*/ 239712 w 338138"/>
              <a:gd name="connsiteY0" fmla="*/ 261938 h 336550"/>
              <a:gd name="connsiteX1" fmla="*/ 179387 w 338138"/>
              <a:gd name="connsiteY1" fmla="*/ 269796 h 336550"/>
              <a:gd name="connsiteX2" fmla="*/ 179387 w 338138"/>
              <a:gd name="connsiteY2" fmla="*/ 314326 h 336550"/>
              <a:gd name="connsiteX3" fmla="*/ 239712 w 338138"/>
              <a:gd name="connsiteY3" fmla="*/ 261938 h 336550"/>
              <a:gd name="connsiteX4" fmla="*/ 100012 w 338138"/>
              <a:gd name="connsiteY4" fmla="*/ 261938 h 336550"/>
              <a:gd name="connsiteX5" fmla="*/ 158750 w 338138"/>
              <a:gd name="connsiteY5" fmla="*/ 314326 h 336550"/>
              <a:gd name="connsiteX6" fmla="*/ 158750 w 338138"/>
              <a:gd name="connsiteY6" fmla="*/ 269796 h 336550"/>
              <a:gd name="connsiteX7" fmla="*/ 100012 w 338138"/>
              <a:gd name="connsiteY7" fmla="*/ 261938 h 336550"/>
              <a:gd name="connsiteX8" fmla="*/ 301625 w 338138"/>
              <a:gd name="connsiteY8" fmla="*/ 231775 h 336550"/>
              <a:gd name="connsiteX9" fmla="*/ 264741 w 338138"/>
              <a:gd name="connsiteY9" fmla="*/ 252603 h 336550"/>
              <a:gd name="connsiteX10" fmla="*/ 239712 w 338138"/>
              <a:gd name="connsiteY10" fmla="*/ 296863 h 336550"/>
              <a:gd name="connsiteX11" fmla="*/ 301625 w 338138"/>
              <a:gd name="connsiteY11" fmla="*/ 231775 h 336550"/>
              <a:gd name="connsiteX12" fmla="*/ 36512 w 338138"/>
              <a:gd name="connsiteY12" fmla="*/ 231775 h 336550"/>
              <a:gd name="connsiteX13" fmla="*/ 98425 w 338138"/>
              <a:gd name="connsiteY13" fmla="*/ 296863 h 336550"/>
              <a:gd name="connsiteX14" fmla="*/ 73396 w 338138"/>
              <a:gd name="connsiteY14" fmla="*/ 252603 h 336550"/>
              <a:gd name="connsiteX15" fmla="*/ 36512 w 338138"/>
              <a:gd name="connsiteY15" fmla="*/ 231775 h 336550"/>
              <a:gd name="connsiteX16" fmla="*/ 279747 w 338138"/>
              <a:gd name="connsiteY16" fmla="*/ 179388 h 336550"/>
              <a:gd name="connsiteX17" fmla="*/ 273050 w 338138"/>
              <a:gd name="connsiteY17" fmla="*/ 225426 h 336550"/>
              <a:gd name="connsiteX18" fmla="*/ 315913 w 338138"/>
              <a:gd name="connsiteY18" fmla="*/ 179388 h 336550"/>
              <a:gd name="connsiteX19" fmla="*/ 279747 w 338138"/>
              <a:gd name="connsiteY19" fmla="*/ 179388 h 336550"/>
              <a:gd name="connsiteX20" fmla="*/ 179387 w 338138"/>
              <a:gd name="connsiteY20" fmla="*/ 179388 h 336550"/>
              <a:gd name="connsiteX21" fmla="*/ 179387 w 338138"/>
              <a:gd name="connsiteY21" fmla="*/ 249238 h 336550"/>
              <a:gd name="connsiteX22" fmla="*/ 249501 w 338138"/>
              <a:gd name="connsiteY22" fmla="*/ 236059 h 336550"/>
              <a:gd name="connsiteX23" fmla="*/ 258762 w 338138"/>
              <a:gd name="connsiteY23" fmla="*/ 179388 h 336550"/>
              <a:gd name="connsiteX24" fmla="*/ 179387 w 338138"/>
              <a:gd name="connsiteY24" fmla="*/ 179388 h 336550"/>
              <a:gd name="connsiteX25" fmla="*/ 273050 w 338138"/>
              <a:gd name="connsiteY25" fmla="*/ 111125 h 336550"/>
              <a:gd name="connsiteX26" fmla="*/ 279747 w 338138"/>
              <a:gd name="connsiteY26" fmla="*/ 157163 h 336550"/>
              <a:gd name="connsiteX27" fmla="*/ 315913 w 338138"/>
              <a:gd name="connsiteY27" fmla="*/ 157163 h 336550"/>
              <a:gd name="connsiteX28" fmla="*/ 273050 w 338138"/>
              <a:gd name="connsiteY28" fmla="*/ 111125 h 336550"/>
              <a:gd name="connsiteX29" fmla="*/ 179387 w 338138"/>
              <a:gd name="connsiteY29" fmla="*/ 87313 h 336550"/>
              <a:gd name="connsiteX30" fmla="*/ 179387 w 338138"/>
              <a:gd name="connsiteY30" fmla="*/ 157163 h 336550"/>
              <a:gd name="connsiteX31" fmla="*/ 258762 w 338138"/>
              <a:gd name="connsiteY31" fmla="*/ 157163 h 336550"/>
              <a:gd name="connsiteX32" fmla="*/ 249501 w 338138"/>
              <a:gd name="connsiteY32" fmla="*/ 100492 h 336550"/>
              <a:gd name="connsiteX33" fmla="*/ 179387 w 338138"/>
              <a:gd name="connsiteY33" fmla="*/ 87313 h 336550"/>
              <a:gd name="connsiteX34" fmla="*/ 239712 w 338138"/>
              <a:gd name="connsiteY34" fmla="*/ 39688 h 336550"/>
              <a:gd name="connsiteX35" fmla="*/ 264741 w 338138"/>
              <a:gd name="connsiteY35" fmla="*/ 83948 h 336550"/>
              <a:gd name="connsiteX36" fmla="*/ 301625 w 338138"/>
              <a:gd name="connsiteY36" fmla="*/ 104776 h 336550"/>
              <a:gd name="connsiteX37" fmla="*/ 239712 w 338138"/>
              <a:gd name="connsiteY37" fmla="*/ 39688 h 336550"/>
              <a:gd name="connsiteX38" fmla="*/ 89694 w 338138"/>
              <a:gd name="connsiteY38" fmla="*/ 31750 h 336550"/>
              <a:gd name="connsiteX39" fmla="*/ 61912 w 338138"/>
              <a:gd name="connsiteY39" fmla="*/ 59532 h 336550"/>
              <a:gd name="connsiteX40" fmla="*/ 89694 w 338138"/>
              <a:gd name="connsiteY40" fmla="*/ 87314 h 336550"/>
              <a:gd name="connsiteX41" fmla="*/ 117476 w 338138"/>
              <a:gd name="connsiteY41" fmla="*/ 59532 h 336550"/>
              <a:gd name="connsiteX42" fmla="*/ 89694 w 338138"/>
              <a:gd name="connsiteY42" fmla="*/ 31750 h 336550"/>
              <a:gd name="connsiteX43" fmla="*/ 179387 w 338138"/>
              <a:gd name="connsiteY43" fmla="*/ 22225 h 336550"/>
              <a:gd name="connsiteX44" fmla="*/ 179387 w 338138"/>
              <a:gd name="connsiteY44" fmla="*/ 66755 h 336550"/>
              <a:gd name="connsiteX45" fmla="*/ 239712 w 338138"/>
              <a:gd name="connsiteY45" fmla="*/ 74613 h 336550"/>
              <a:gd name="connsiteX46" fmla="*/ 179387 w 338138"/>
              <a:gd name="connsiteY46" fmla="*/ 22225 h 336550"/>
              <a:gd name="connsiteX47" fmla="*/ 169069 w 338138"/>
              <a:gd name="connsiteY47" fmla="*/ 0 h 336550"/>
              <a:gd name="connsiteX48" fmla="*/ 338138 w 338138"/>
              <a:gd name="connsiteY48" fmla="*/ 157758 h 336550"/>
              <a:gd name="connsiteX49" fmla="*/ 338138 w 338138"/>
              <a:gd name="connsiteY49" fmla="*/ 178792 h 336550"/>
              <a:gd name="connsiteX50" fmla="*/ 169069 w 338138"/>
              <a:gd name="connsiteY50" fmla="*/ 336550 h 336550"/>
              <a:gd name="connsiteX51" fmla="*/ 0 w 338138"/>
              <a:gd name="connsiteY51" fmla="*/ 178792 h 336550"/>
              <a:gd name="connsiteX52" fmla="*/ 0 w 338138"/>
              <a:gd name="connsiteY52" fmla="*/ 157758 h 336550"/>
              <a:gd name="connsiteX53" fmla="*/ 21133 w 338138"/>
              <a:gd name="connsiteY53" fmla="*/ 86767 h 336550"/>
              <a:gd name="connsiteX54" fmla="*/ 38305 w 338138"/>
              <a:gd name="connsiteY54" fmla="*/ 131465 h 336550"/>
              <a:gd name="connsiteX55" fmla="*/ 22454 w 338138"/>
              <a:gd name="connsiteY55" fmla="*/ 157758 h 336550"/>
              <a:gd name="connsiteX56" fmla="*/ 47551 w 338138"/>
              <a:gd name="connsiteY56" fmla="*/ 157758 h 336550"/>
              <a:gd name="connsiteX57" fmla="*/ 55476 w 338138"/>
              <a:gd name="connsiteY57" fmla="*/ 178792 h 336550"/>
              <a:gd name="connsiteX58" fmla="*/ 22454 w 338138"/>
              <a:gd name="connsiteY58" fmla="*/ 178792 h 336550"/>
              <a:gd name="connsiteX59" fmla="*/ 64722 w 338138"/>
              <a:gd name="connsiteY59" fmla="*/ 224805 h 336550"/>
              <a:gd name="connsiteX60" fmla="*/ 58117 w 338138"/>
              <a:gd name="connsiteY60" fmla="*/ 187995 h 336550"/>
              <a:gd name="connsiteX61" fmla="*/ 73968 w 338138"/>
              <a:gd name="connsiteY61" fmla="*/ 228749 h 336550"/>
              <a:gd name="connsiteX62" fmla="*/ 84534 w 338138"/>
              <a:gd name="connsiteY62" fmla="*/ 257671 h 336550"/>
              <a:gd name="connsiteX63" fmla="*/ 93780 w 338138"/>
              <a:gd name="connsiteY63" fmla="*/ 237952 h 336550"/>
              <a:gd name="connsiteX64" fmla="*/ 158502 w 338138"/>
              <a:gd name="connsiteY64" fmla="*/ 248469 h 336550"/>
              <a:gd name="connsiteX65" fmla="*/ 158502 w 338138"/>
              <a:gd name="connsiteY65" fmla="*/ 178792 h 336550"/>
              <a:gd name="connsiteX66" fmla="*/ 118877 w 338138"/>
              <a:gd name="connsiteY66" fmla="*/ 178792 h 336550"/>
              <a:gd name="connsiteX67" fmla="*/ 128122 w 338138"/>
              <a:gd name="connsiteY67" fmla="*/ 157758 h 336550"/>
              <a:gd name="connsiteX68" fmla="*/ 158502 w 338138"/>
              <a:gd name="connsiteY68" fmla="*/ 157758 h 336550"/>
              <a:gd name="connsiteX69" fmla="*/ 158502 w 338138"/>
              <a:gd name="connsiteY69" fmla="*/ 88081 h 336550"/>
              <a:gd name="connsiteX70" fmla="*/ 157181 w 338138"/>
              <a:gd name="connsiteY70" fmla="*/ 88081 h 336550"/>
              <a:gd name="connsiteX71" fmla="*/ 158502 w 338138"/>
              <a:gd name="connsiteY71" fmla="*/ 85452 h 336550"/>
              <a:gd name="connsiteX72" fmla="*/ 162465 w 338138"/>
              <a:gd name="connsiteY72" fmla="*/ 59159 h 336550"/>
              <a:gd name="connsiteX73" fmla="*/ 158502 w 338138"/>
              <a:gd name="connsiteY73" fmla="*/ 35495 h 336550"/>
              <a:gd name="connsiteX74" fmla="*/ 158502 w 338138"/>
              <a:gd name="connsiteY74" fmla="*/ 22349 h 336550"/>
              <a:gd name="connsiteX75" fmla="*/ 153219 w 338138"/>
              <a:gd name="connsiteY75" fmla="*/ 23664 h 336550"/>
              <a:gd name="connsiteX76" fmla="*/ 136048 w 338138"/>
              <a:gd name="connsiteY76" fmla="*/ 3944 h 336550"/>
              <a:gd name="connsiteX77" fmla="*/ 169069 w 338138"/>
              <a:gd name="connsiteY77" fmla="*/ 0 h 336550"/>
              <a:gd name="connsiteX78" fmla="*/ 90348 w 338138"/>
              <a:gd name="connsiteY78" fmla="*/ 0 h 336550"/>
              <a:gd name="connsiteX79" fmla="*/ 149225 w 338138"/>
              <a:gd name="connsiteY79" fmla="*/ 59251 h 336550"/>
              <a:gd name="connsiteX80" fmla="*/ 145300 w 338138"/>
              <a:gd name="connsiteY80" fmla="*/ 80318 h 336550"/>
              <a:gd name="connsiteX81" fmla="*/ 86422 w 338138"/>
              <a:gd name="connsiteY81" fmla="*/ 223838 h 336550"/>
              <a:gd name="connsiteX82" fmla="*/ 34087 w 338138"/>
              <a:gd name="connsiteY82" fmla="*/ 79002 h 336550"/>
              <a:gd name="connsiteX83" fmla="*/ 30162 w 338138"/>
              <a:gd name="connsiteY83" fmla="*/ 59251 h 336550"/>
              <a:gd name="connsiteX84" fmla="*/ 90348 w 338138"/>
              <a:gd name="connsiteY84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38138" h="336550">
                <a:moveTo>
                  <a:pt x="239712" y="261938"/>
                </a:moveTo>
                <a:cubicBezTo>
                  <a:pt x="220944" y="267177"/>
                  <a:pt x="200836" y="269796"/>
                  <a:pt x="179387" y="269796"/>
                </a:cubicBezTo>
                <a:cubicBezTo>
                  <a:pt x="179387" y="269796"/>
                  <a:pt x="179387" y="269796"/>
                  <a:pt x="179387" y="314326"/>
                </a:cubicBezTo>
                <a:cubicBezTo>
                  <a:pt x="203517" y="310397"/>
                  <a:pt x="224966" y="290752"/>
                  <a:pt x="239712" y="261938"/>
                </a:cubicBezTo>
                <a:close/>
                <a:moveTo>
                  <a:pt x="100012" y="261938"/>
                </a:moveTo>
                <a:cubicBezTo>
                  <a:pt x="114370" y="290752"/>
                  <a:pt x="135255" y="310397"/>
                  <a:pt x="158750" y="314326"/>
                </a:cubicBezTo>
                <a:lnTo>
                  <a:pt x="158750" y="269796"/>
                </a:lnTo>
                <a:cubicBezTo>
                  <a:pt x="137865" y="269796"/>
                  <a:pt x="118286" y="267177"/>
                  <a:pt x="100012" y="261938"/>
                </a:cubicBezTo>
                <a:close/>
                <a:moveTo>
                  <a:pt x="301625" y="231775"/>
                </a:moveTo>
                <a:cubicBezTo>
                  <a:pt x="291087" y="239586"/>
                  <a:pt x="279231" y="247396"/>
                  <a:pt x="264741" y="252603"/>
                </a:cubicBezTo>
                <a:cubicBezTo>
                  <a:pt x="258154" y="269526"/>
                  <a:pt x="250250" y="283846"/>
                  <a:pt x="239712" y="296863"/>
                </a:cubicBezTo>
                <a:cubicBezTo>
                  <a:pt x="267375" y="281242"/>
                  <a:pt x="288452" y="259112"/>
                  <a:pt x="301625" y="231775"/>
                </a:cubicBezTo>
                <a:close/>
                <a:moveTo>
                  <a:pt x="36512" y="231775"/>
                </a:moveTo>
                <a:cubicBezTo>
                  <a:pt x="49685" y="259112"/>
                  <a:pt x="72079" y="281242"/>
                  <a:pt x="98425" y="296863"/>
                </a:cubicBezTo>
                <a:cubicBezTo>
                  <a:pt x="87886" y="283846"/>
                  <a:pt x="79983" y="269526"/>
                  <a:pt x="73396" y="252603"/>
                </a:cubicBezTo>
                <a:cubicBezTo>
                  <a:pt x="58906" y="247396"/>
                  <a:pt x="47050" y="239586"/>
                  <a:pt x="36512" y="231775"/>
                </a:cubicBezTo>
                <a:close/>
                <a:moveTo>
                  <a:pt x="279747" y="179388"/>
                </a:moveTo>
                <a:cubicBezTo>
                  <a:pt x="279747" y="195173"/>
                  <a:pt x="277069" y="210957"/>
                  <a:pt x="273050" y="225426"/>
                </a:cubicBezTo>
                <a:cubicBezTo>
                  <a:pt x="295821" y="213588"/>
                  <a:pt x="310555" y="196488"/>
                  <a:pt x="315913" y="179388"/>
                </a:cubicBezTo>
                <a:cubicBezTo>
                  <a:pt x="315913" y="179388"/>
                  <a:pt x="315913" y="179388"/>
                  <a:pt x="279747" y="179388"/>
                </a:cubicBezTo>
                <a:close/>
                <a:moveTo>
                  <a:pt x="179387" y="179388"/>
                </a:moveTo>
                <a:cubicBezTo>
                  <a:pt x="179387" y="179388"/>
                  <a:pt x="179387" y="179388"/>
                  <a:pt x="179387" y="249238"/>
                </a:cubicBezTo>
                <a:cubicBezTo>
                  <a:pt x="204522" y="249238"/>
                  <a:pt x="228335" y="243966"/>
                  <a:pt x="249501" y="236059"/>
                </a:cubicBezTo>
                <a:cubicBezTo>
                  <a:pt x="254793" y="218926"/>
                  <a:pt x="257439" y="200475"/>
                  <a:pt x="258762" y="179388"/>
                </a:cubicBezTo>
                <a:cubicBezTo>
                  <a:pt x="258762" y="179388"/>
                  <a:pt x="258762" y="179388"/>
                  <a:pt x="179387" y="179388"/>
                </a:cubicBezTo>
                <a:close/>
                <a:moveTo>
                  <a:pt x="273050" y="111125"/>
                </a:moveTo>
                <a:cubicBezTo>
                  <a:pt x="277069" y="125594"/>
                  <a:pt x="279747" y="141379"/>
                  <a:pt x="279747" y="157163"/>
                </a:cubicBezTo>
                <a:lnTo>
                  <a:pt x="315913" y="157163"/>
                </a:lnTo>
                <a:cubicBezTo>
                  <a:pt x="310555" y="140063"/>
                  <a:pt x="295821" y="122963"/>
                  <a:pt x="273050" y="111125"/>
                </a:cubicBezTo>
                <a:close/>
                <a:moveTo>
                  <a:pt x="179387" y="87313"/>
                </a:moveTo>
                <a:lnTo>
                  <a:pt x="179387" y="157163"/>
                </a:lnTo>
                <a:cubicBezTo>
                  <a:pt x="179387" y="157163"/>
                  <a:pt x="179387" y="157163"/>
                  <a:pt x="258762" y="157163"/>
                </a:cubicBezTo>
                <a:cubicBezTo>
                  <a:pt x="257439" y="136076"/>
                  <a:pt x="254793" y="117625"/>
                  <a:pt x="249501" y="100492"/>
                </a:cubicBezTo>
                <a:cubicBezTo>
                  <a:pt x="228335" y="92585"/>
                  <a:pt x="204522" y="87313"/>
                  <a:pt x="179387" y="87313"/>
                </a:cubicBezTo>
                <a:close/>
                <a:moveTo>
                  <a:pt x="239712" y="39688"/>
                </a:moveTo>
                <a:cubicBezTo>
                  <a:pt x="250250" y="52705"/>
                  <a:pt x="258154" y="67025"/>
                  <a:pt x="264741" y="83948"/>
                </a:cubicBezTo>
                <a:cubicBezTo>
                  <a:pt x="279231" y="89155"/>
                  <a:pt x="291087" y="96965"/>
                  <a:pt x="301625" y="104776"/>
                </a:cubicBezTo>
                <a:cubicBezTo>
                  <a:pt x="288452" y="77439"/>
                  <a:pt x="267375" y="55309"/>
                  <a:pt x="239712" y="39688"/>
                </a:cubicBezTo>
                <a:close/>
                <a:moveTo>
                  <a:pt x="89694" y="31750"/>
                </a:moveTo>
                <a:cubicBezTo>
                  <a:pt x="74350" y="31750"/>
                  <a:pt x="61912" y="44188"/>
                  <a:pt x="61912" y="59532"/>
                </a:cubicBezTo>
                <a:cubicBezTo>
                  <a:pt x="61912" y="74876"/>
                  <a:pt x="74350" y="87314"/>
                  <a:pt x="89694" y="87314"/>
                </a:cubicBezTo>
                <a:cubicBezTo>
                  <a:pt x="105038" y="87314"/>
                  <a:pt x="117476" y="74876"/>
                  <a:pt x="117476" y="59532"/>
                </a:cubicBezTo>
                <a:cubicBezTo>
                  <a:pt x="117476" y="44188"/>
                  <a:pt x="105038" y="31750"/>
                  <a:pt x="89694" y="31750"/>
                </a:cubicBezTo>
                <a:close/>
                <a:moveTo>
                  <a:pt x="179387" y="22225"/>
                </a:moveTo>
                <a:lnTo>
                  <a:pt x="179387" y="66755"/>
                </a:lnTo>
                <a:cubicBezTo>
                  <a:pt x="200836" y="66755"/>
                  <a:pt x="220944" y="69374"/>
                  <a:pt x="239712" y="74613"/>
                </a:cubicBezTo>
                <a:cubicBezTo>
                  <a:pt x="224966" y="45799"/>
                  <a:pt x="203517" y="26154"/>
                  <a:pt x="179387" y="22225"/>
                </a:cubicBezTo>
                <a:close/>
                <a:moveTo>
                  <a:pt x="169069" y="0"/>
                </a:moveTo>
                <a:cubicBezTo>
                  <a:pt x="258887" y="0"/>
                  <a:pt x="331534" y="69676"/>
                  <a:pt x="338138" y="157758"/>
                </a:cubicBezTo>
                <a:lnTo>
                  <a:pt x="338138" y="178792"/>
                </a:lnTo>
                <a:cubicBezTo>
                  <a:pt x="331534" y="266874"/>
                  <a:pt x="258887" y="336550"/>
                  <a:pt x="169069" y="336550"/>
                </a:cubicBezTo>
                <a:cubicBezTo>
                  <a:pt x="79251" y="336550"/>
                  <a:pt x="6604" y="266874"/>
                  <a:pt x="0" y="178792"/>
                </a:cubicBezTo>
                <a:cubicBezTo>
                  <a:pt x="0" y="178792"/>
                  <a:pt x="0" y="178792"/>
                  <a:pt x="0" y="157758"/>
                </a:cubicBezTo>
                <a:cubicBezTo>
                  <a:pt x="2642" y="131465"/>
                  <a:pt x="9246" y="107801"/>
                  <a:pt x="21133" y="86767"/>
                </a:cubicBezTo>
                <a:cubicBezTo>
                  <a:pt x="25096" y="95969"/>
                  <a:pt x="30379" y="113060"/>
                  <a:pt x="38305" y="131465"/>
                </a:cubicBezTo>
                <a:cubicBezTo>
                  <a:pt x="30379" y="139353"/>
                  <a:pt x="25096" y="148555"/>
                  <a:pt x="22454" y="157758"/>
                </a:cubicBezTo>
                <a:cubicBezTo>
                  <a:pt x="22454" y="157758"/>
                  <a:pt x="22454" y="157758"/>
                  <a:pt x="47551" y="157758"/>
                </a:cubicBezTo>
                <a:cubicBezTo>
                  <a:pt x="50192" y="164331"/>
                  <a:pt x="52834" y="172219"/>
                  <a:pt x="55476" y="178792"/>
                </a:cubicBezTo>
                <a:cubicBezTo>
                  <a:pt x="55476" y="178792"/>
                  <a:pt x="55476" y="178792"/>
                  <a:pt x="22454" y="178792"/>
                </a:cubicBezTo>
                <a:cubicBezTo>
                  <a:pt x="27738" y="195883"/>
                  <a:pt x="42267" y="212973"/>
                  <a:pt x="64722" y="224805"/>
                </a:cubicBezTo>
                <a:cubicBezTo>
                  <a:pt x="62080" y="212973"/>
                  <a:pt x="59438" y="201141"/>
                  <a:pt x="58117" y="187995"/>
                </a:cubicBezTo>
                <a:cubicBezTo>
                  <a:pt x="66042" y="210344"/>
                  <a:pt x="72647" y="226120"/>
                  <a:pt x="73968" y="228749"/>
                </a:cubicBezTo>
                <a:cubicBezTo>
                  <a:pt x="73968" y="228749"/>
                  <a:pt x="73968" y="228749"/>
                  <a:pt x="84534" y="257671"/>
                </a:cubicBezTo>
                <a:cubicBezTo>
                  <a:pt x="84534" y="257671"/>
                  <a:pt x="84534" y="257671"/>
                  <a:pt x="93780" y="237952"/>
                </a:cubicBezTo>
                <a:cubicBezTo>
                  <a:pt x="113593" y="243210"/>
                  <a:pt x="134727" y="248469"/>
                  <a:pt x="158502" y="248469"/>
                </a:cubicBezTo>
                <a:cubicBezTo>
                  <a:pt x="158502" y="248469"/>
                  <a:pt x="158502" y="248469"/>
                  <a:pt x="158502" y="178792"/>
                </a:cubicBezTo>
                <a:cubicBezTo>
                  <a:pt x="158502" y="178792"/>
                  <a:pt x="158502" y="178792"/>
                  <a:pt x="118877" y="178792"/>
                </a:cubicBezTo>
                <a:cubicBezTo>
                  <a:pt x="122839" y="172219"/>
                  <a:pt x="125481" y="164331"/>
                  <a:pt x="128122" y="157758"/>
                </a:cubicBezTo>
                <a:cubicBezTo>
                  <a:pt x="128122" y="157758"/>
                  <a:pt x="128122" y="157758"/>
                  <a:pt x="158502" y="157758"/>
                </a:cubicBezTo>
                <a:cubicBezTo>
                  <a:pt x="158502" y="157758"/>
                  <a:pt x="158502" y="157758"/>
                  <a:pt x="158502" y="88081"/>
                </a:cubicBezTo>
                <a:cubicBezTo>
                  <a:pt x="158502" y="88081"/>
                  <a:pt x="157181" y="88081"/>
                  <a:pt x="157181" y="88081"/>
                </a:cubicBezTo>
                <a:cubicBezTo>
                  <a:pt x="157181" y="86767"/>
                  <a:pt x="157181" y="85452"/>
                  <a:pt x="158502" y="85452"/>
                </a:cubicBezTo>
                <a:cubicBezTo>
                  <a:pt x="161144" y="77564"/>
                  <a:pt x="162465" y="68362"/>
                  <a:pt x="162465" y="59159"/>
                </a:cubicBezTo>
                <a:cubicBezTo>
                  <a:pt x="162465" y="51271"/>
                  <a:pt x="161144" y="43383"/>
                  <a:pt x="158502" y="35495"/>
                </a:cubicBezTo>
                <a:cubicBezTo>
                  <a:pt x="158502" y="35495"/>
                  <a:pt x="158502" y="35495"/>
                  <a:pt x="158502" y="22349"/>
                </a:cubicBezTo>
                <a:cubicBezTo>
                  <a:pt x="157181" y="22349"/>
                  <a:pt x="154539" y="23664"/>
                  <a:pt x="153219" y="23664"/>
                </a:cubicBezTo>
                <a:cubicBezTo>
                  <a:pt x="147935" y="15776"/>
                  <a:pt x="142652" y="9202"/>
                  <a:pt x="136048" y="3944"/>
                </a:cubicBezTo>
                <a:cubicBezTo>
                  <a:pt x="146614" y="1315"/>
                  <a:pt x="157181" y="0"/>
                  <a:pt x="169069" y="0"/>
                </a:cubicBezTo>
                <a:close/>
                <a:moveTo>
                  <a:pt x="90348" y="0"/>
                </a:moveTo>
                <a:cubicBezTo>
                  <a:pt x="123057" y="0"/>
                  <a:pt x="149225" y="26334"/>
                  <a:pt x="149225" y="59251"/>
                </a:cubicBezTo>
                <a:cubicBezTo>
                  <a:pt x="149225" y="67151"/>
                  <a:pt x="147916" y="73735"/>
                  <a:pt x="145300" y="80318"/>
                </a:cubicBezTo>
                <a:cubicBezTo>
                  <a:pt x="137449" y="104019"/>
                  <a:pt x="86422" y="223838"/>
                  <a:pt x="86422" y="223838"/>
                </a:cubicBezTo>
                <a:cubicBezTo>
                  <a:pt x="86422" y="223838"/>
                  <a:pt x="38012" y="93485"/>
                  <a:pt x="34087" y="79002"/>
                </a:cubicBezTo>
                <a:cubicBezTo>
                  <a:pt x="31470" y="72418"/>
                  <a:pt x="30162" y="65835"/>
                  <a:pt x="30162" y="59251"/>
                </a:cubicBezTo>
                <a:cubicBezTo>
                  <a:pt x="30162" y="26334"/>
                  <a:pt x="57638" y="0"/>
                  <a:pt x="9034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0" name="椭圆 24"/>
          <p:cNvSpPr/>
          <p:nvPr/>
        </p:nvSpPr>
        <p:spPr>
          <a:xfrm>
            <a:off x="5850338" y="3079319"/>
            <a:ext cx="480376" cy="390028"/>
          </a:xfrm>
          <a:custGeom>
            <a:avLst/>
            <a:gdLst>
              <a:gd name="connsiteX0" fmla="*/ 215701 w 327025"/>
              <a:gd name="connsiteY0" fmla="*/ 211544 h 265519"/>
              <a:gd name="connsiteX1" fmla="*/ 207962 w 327025"/>
              <a:gd name="connsiteY1" fmla="*/ 218081 h 265519"/>
              <a:gd name="connsiteX2" fmla="*/ 259556 w 327025"/>
              <a:gd name="connsiteY2" fmla="*/ 233769 h 265519"/>
              <a:gd name="connsiteX3" fmla="*/ 311150 w 327025"/>
              <a:gd name="connsiteY3" fmla="*/ 219388 h 265519"/>
              <a:gd name="connsiteX4" fmla="*/ 303411 w 327025"/>
              <a:gd name="connsiteY4" fmla="*/ 212851 h 265519"/>
              <a:gd name="connsiteX5" fmla="*/ 259556 w 327025"/>
              <a:gd name="connsiteY5" fmla="*/ 219388 h 265519"/>
              <a:gd name="connsiteX6" fmla="*/ 215701 w 327025"/>
              <a:gd name="connsiteY6" fmla="*/ 211544 h 265519"/>
              <a:gd name="connsiteX7" fmla="*/ 58448 w 327025"/>
              <a:gd name="connsiteY7" fmla="*/ 208369 h 265519"/>
              <a:gd name="connsiteX8" fmla="*/ 42862 w 327025"/>
              <a:gd name="connsiteY8" fmla="*/ 218529 h 265519"/>
              <a:gd name="connsiteX9" fmla="*/ 93518 w 327025"/>
              <a:gd name="connsiteY9" fmla="*/ 233769 h 265519"/>
              <a:gd name="connsiteX10" fmla="*/ 142875 w 327025"/>
              <a:gd name="connsiteY10" fmla="*/ 223609 h 265519"/>
              <a:gd name="connsiteX11" fmla="*/ 118196 w 327025"/>
              <a:gd name="connsiteY11" fmla="*/ 224879 h 265519"/>
              <a:gd name="connsiteX12" fmla="*/ 58448 w 327025"/>
              <a:gd name="connsiteY12" fmla="*/ 208369 h 265519"/>
              <a:gd name="connsiteX13" fmla="*/ 142587 w 327025"/>
              <a:gd name="connsiteY13" fmla="*/ 165506 h 265519"/>
              <a:gd name="connsiteX14" fmla="*/ 81540 w 327025"/>
              <a:gd name="connsiteY14" fmla="*/ 180746 h 265519"/>
              <a:gd name="connsiteX15" fmla="*/ 69850 w 327025"/>
              <a:gd name="connsiteY15" fmla="*/ 180746 h 265519"/>
              <a:gd name="connsiteX16" fmla="*/ 91931 w 327025"/>
              <a:gd name="connsiteY16" fmla="*/ 188366 h 265519"/>
              <a:gd name="connsiteX17" fmla="*/ 94529 w 327025"/>
              <a:gd name="connsiteY17" fmla="*/ 188366 h 265519"/>
              <a:gd name="connsiteX18" fmla="*/ 121805 w 327025"/>
              <a:gd name="connsiteY18" fmla="*/ 190906 h 265519"/>
              <a:gd name="connsiteX19" fmla="*/ 169863 w 327025"/>
              <a:gd name="connsiteY19" fmla="*/ 178206 h 265519"/>
              <a:gd name="connsiteX20" fmla="*/ 142587 w 327025"/>
              <a:gd name="connsiteY20" fmla="*/ 165506 h 265519"/>
              <a:gd name="connsiteX21" fmla="*/ 218281 w 327025"/>
              <a:gd name="connsiteY21" fmla="*/ 163919 h 265519"/>
              <a:gd name="connsiteX22" fmla="*/ 207962 w 327025"/>
              <a:gd name="connsiteY22" fmla="*/ 170534 h 265519"/>
              <a:gd name="connsiteX23" fmla="*/ 259556 w 327025"/>
              <a:gd name="connsiteY23" fmla="*/ 186409 h 265519"/>
              <a:gd name="connsiteX24" fmla="*/ 311150 w 327025"/>
              <a:gd name="connsiteY24" fmla="*/ 171857 h 265519"/>
              <a:gd name="connsiteX25" fmla="*/ 300831 w 327025"/>
              <a:gd name="connsiteY25" fmla="*/ 165242 h 265519"/>
              <a:gd name="connsiteX26" fmla="*/ 259556 w 327025"/>
              <a:gd name="connsiteY26" fmla="*/ 170534 h 265519"/>
              <a:gd name="connsiteX27" fmla="*/ 218281 w 327025"/>
              <a:gd name="connsiteY27" fmla="*/ 163919 h 265519"/>
              <a:gd name="connsiteX28" fmla="*/ 49588 w 327025"/>
              <a:gd name="connsiteY28" fmla="*/ 122644 h 265519"/>
              <a:gd name="connsiteX29" fmla="*/ 30162 w 327025"/>
              <a:gd name="connsiteY29" fmla="*/ 132804 h 265519"/>
              <a:gd name="connsiteX30" fmla="*/ 80670 w 327025"/>
              <a:gd name="connsiteY30" fmla="*/ 148044 h 265519"/>
              <a:gd name="connsiteX31" fmla="*/ 128587 w 327025"/>
              <a:gd name="connsiteY31" fmla="*/ 139154 h 265519"/>
              <a:gd name="connsiteX32" fmla="*/ 109161 w 327025"/>
              <a:gd name="connsiteY32" fmla="*/ 139154 h 265519"/>
              <a:gd name="connsiteX33" fmla="*/ 49588 w 327025"/>
              <a:gd name="connsiteY33" fmla="*/ 122644 h 265519"/>
              <a:gd name="connsiteX34" fmla="*/ 219571 w 327025"/>
              <a:gd name="connsiteY34" fmla="*/ 114706 h 265519"/>
              <a:gd name="connsiteX35" fmla="*/ 207962 w 327025"/>
              <a:gd name="connsiteY35" fmla="*/ 122644 h 265519"/>
              <a:gd name="connsiteX36" fmla="*/ 259556 w 327025"/>
              <a:gd name="connsiteY36" fmla="*/ 137196 h 265519"/>
              <a:gd name="connsiteX37" fmla="*/ 311150 w 327025"/>
              <a:gd name="connsiteY37" fmla="*/ 123967 h 265519"/>
              <a:gd name="connsiteX38" fmla="*/ 299541 w 327025"/>
              <a:gd name="connsiteY38" fmla="*/ 114706 h 265519"/>
              <a:gd name="connsiteX39" fmla="*/ 259556 w 327025"/>
              <a:gd name="connsiteY39" fmla="*/ 119998 h 265519"/>
              <a:gd name="connsiteX40" fmla="*/ 219571 w 327025"/>
              <a:gd name="connsiteY40" fmla="*/ 114706 h 265519"/>
              <a:gd name="connsiteX41" fmla="*/ 128253 w 327025"/>
              <a:gd name="connsiteY41" fmla="*/ 78194 h 265519"/>
              <a:gd name="connsiteX42" fmla="*/ 66090 w 327025"/>
              <a:gd name="connsiteY42" fmla="*/ 96378 h 265519"/>
              <a:gd name="connsiteX43" fmla="*/ 63500 w 327025"/>
              <a:gd name="connsiteY43" fmla="*/ 96378 h 265519"/>
              <a:gd name="connsiteX44" fmla="*/ 82926 w 327025"/>
              <a:gd name="connsiteY44" fmla="*/ 104171 h 265519"/>
              <a:gd name="connsiteX45" fmla="*/ 111417 w 327025"/>
              <a:gd name="connsiteY45" fmla="*/ 106769 h 265519"/>
              <a:gd name="connsiteX46" fmla="*/ 161925 w 327025"/>
              <a:gd name="connsiteY46" fmla="*/ 92481 h 265519"/>
              <a:gd name="connsiteX47" fmla="*/ 128253 w 327025"/>
              <a:gd name="connsiteY47" fmla="*/ 78194 h 265519"/>
              <a:gd name="connsiteX48" fmla="*/ 211832 w 327025"/>
              <a:gd name="connsiteY48" fmla="*/ 68669 h 265519"/>
              <a:gd name="connsiteX49" fmla="*/ 207962 w 327025"/>
              <a:gd name="connsiteY49" fmla="*/ 72479 h 265519"/>
              <a:gd name="connsiteX50" fmla="*/ 259556 w 327025"/>
              <a:gd name="connsiteY50" fmla="*/ 87719 h 265519"/>
              <a:gd name="connsiteX51" fmla="*/ 311150 w 327025"/>
              <a:gd name="connsiteY51" fmla="*/ 73749 h 265519"/>
              <a:gd name="connsiteX52" fmla="*/ 307280 w 327025"/>
              <a:gd name="connsiteY52" fmla="*/ 68669 h 265519"/>
              <a:gd name="connsiteX53" fmla="*/ 259556 w 327025"/>
              <a:gd name="connsiteY53" fmla="*/ 76289 h 265519"/>
              <a:gd name="connsiteX54" fmla="*/ 211832 w 327025"/>
              <a:gd name="connsiteY54" fmla="*/ 68669 h 265519"/>
              <a:gd name="connsiteX55" fmla="*/ 67318 w 327025"/>
              <a:gd name="connsiteY55" fmla="*/ 34986 h 265519"/>
              <a:gd name="connsiteX56" fmla="*/ 15875 w 327025"/>
              <a:gd name="connsiteY56" fmla="*/ 47410 h 265519"/>
              <a:gd name="connsiteX57" fmla="*/ 67318 w 327025"/>
              <a:gd name="connsiteY57" fmla="*/ 62319 h 265519"/>
              <a:gd name="connsiteX58" fmla="*/ 117475 w 327025"/>
              <a:gd name="connsiteY58" fmla="*/ 48653 h 265519"/>
              <a:gd name="connsiteX59" fmla="*/ 67318 w 327025"/>
              <a:gd name="connsiteY59" fmla="*/ 34986 h 265519"/>
              <a:gd name="connsiteX60" fmla="*/ 66964 w 327025"/>
              <a:gd name="connsiteY60" fmla="*/ 19159 h 265519"/>
              <a:gd name="connsiteX61" fmla="*/ 132639 w 327025"/>
              <a:gd name="connsiteY61" fmla="*/ 46245 h 265519"/>
              <a:gd name="connsiteX62" fmla="*/ 132639 w 327025"/>
              <a:gd name="connsiteY62" fmla="*/ 64303 h 265519"/>
              <a:gd name="connsiteX63" fmla="*/ 176423 w 327025"/>
              <a:gd name="connsiteY63" fmla="*/ 90100 h 265519"/>
              <a:gd name="connsiteX64" fmla="*/ 176423 w 327025"/>
              <a:gd name="connsiteY64" fmla="*/ 110738 h 265519"/>
              <a:gd name="connsiteX65" fmla="*/ 148093 w 327025"/>
              <a:gd name="connsiteY65" fmla="*/ 135245 h 265519"/>
              <a:gd name="connsiteX66" fmla="*/ 148093 w 327025"/>
              <a:gd name="connsiteY66" fmla="*/ 150723 h 265519"/>
              <a:gd name="connsiteX67" fmla="*/ 184150 w 327025"/>
              <a:gd name="connsiteY67" fmla="*/ 173940 h 265519"/>
              <a:gd name="connsiteX68" fmla="*/ 184150 w 327025"/>
              <a:gd name="connsiteY68" fmla="*/ 194578 h 265519"/>
              <a:gd name="connsiteX69" fmla="*/ 159682 w 327025"/>
              <a:gd name="connsiteY69" fmla="*/ 217795 h 265519"/>
              <a:gd name="connsiteX70" fmla="*/ 159682 w 327025"/>
              <a:gd name="connsiteY70" fmla="*/ 237143 h 265519"/>
              <a:gd name="connsiteX71" fmla="*/ 92719 w 327025"/>
              <a:gd name="connsiteY71" fmla="*/ 265519 h 265519"/>
              <a:gd name="connsiteX72" fmla="*/ 27043 w 327025"/>
              <a:gd name="connsiteY72" fmla="*/ 234563 h 265519"/>
              <a:gd name="connsiteX73" fmla="*/ 27043 w 327025"/>
              <a:gd name="connsiteY73" fmla="*/ 216505 h 265519"/>
              <a:gd name="connsiteX74" fmla="*/ 51510 w 327025"/>
              <a:gd name="connsiteY74" fmla="*/ 194578 h 265519"/>
              <a:gd name="connsiteX75" fmla="*/ 51510 w 327025"/>
              <a:gd name="connsiteY75" fmla="*/ 193288 h 265519"/>
              <a:gd name="connsiteX76" fmla="*/ 51510 w 327025"/>
              <a:gd name="connsiteY76" fmla="*/ 177810 h 265519"/>
              <a:gd name="connsiteX77" fmla="*/ 15453 w 327025"/>
              <a:gd name="connsiteY77" fmla="*/ 150723 h 265519"/>
              <a:gd name="connsiteX78" fmla="*/ 15453 w 327025"/>
              <a:gd name="connsiteY78" fmla="*/ 131375 h 265519"/>
              <a:gd name="connsiteX79" fmla="*/ 43784 w 327025"/>
              <a:gd name="connsiteY79" fmla="*/ 108158 h 265519"/>
              <a:gd name="connsiteX80" fmla="*/ 43784 w 327025"/>
              <a:gd name="connsiteY80" fmla="*/ 93970 h 265519"/>
              <a:gd name="connsiteX81" fmla="*/ 0 w 327025"/>
              <a:gd name="connsiteY81" fmla="*/ 65593 h 265519"/>
              <a:gd name="connsiteX82" fmla="*/ 0 w 327025"/>
              <a:gd name="connsiteY82" fmla="*/ 47535 h 265519"/>
              <a:gd name="connsiteX83" fmla="*/ 66964 w 327025"/>
              <a:gd name="connsiteY83" fmla="*/ 19159 h 265519"/>
              <a:gd name="connsiteX84" fmla="*/ 259556 w 327025"/>
              <a:gd name="connsiteY84" fmla="*/ 13106 h 265519"/>
              <a:gd name="connsiteX85" fmla="*/ 207962 w 327025"/>
              <a:gd name="connsiteY85" fmla="*/ 27532 h 265519"/>
              <a:gd name="connsiteX86" fmla="*/ 247947 w 327025"/>
              <a:gd name="connsiteY86" fmla="*/ 43269 h 265519"/>
              <a:gd name="connsiteX87" fmla="*/ 259556 w 327025"/>
              <a:gd name="connsiteY87" fmla="*/ 41957 h 265519"/>
              <a:gd name="connsiteX88" fmla="*/ 271165 w 327025"/>
              <a:gd name="connsiteY88" fmla="*/ 43269 h 265519"/>
              <a:gd name="connsiteX89" fmla="*/ 311150 w 327025"/>
              <a:gd name="connsiteY89" fmla="*/ 28843 h 265519"/>
              <a:gd name="connsiteX90" fmla="*/ 259556 w 327025"/>
              <a:gd name="connsiteY90" fmla="*/ 13106 h 265519"/>
              <a:gd name="connsiteX91" fmla="*/ 259556 w 327025"/>
              <a:gd name="connsiteY91" fmla="*/ 107 h 265519"/>
              <a:gd name="connsiteX92" fmla="*/ 325728 w 327025"/>
              <a:gd name="connsiteY92" fmla="*/ 27164 h 265519"/>
              <a:gd name="connsiteX93" fmla="*/ 327025 w 327025"/>
              <a:gd name="connsiteY93" fmla="*/ 27164 h 265519"/>
              <a:gd name="connsiteX94" fmla="*/ 325728 w 327025"/>
              <a:gd name="connsiteY94" fmla="*/ 47778 h 265519"/>
              <a:gd name="connsiteX95" fmla="*/ 320538 w 327025"/>
              <a:gd name="connsiteY95" fmla="*/ 60662 h 265519"/>
              <a:gd name="connsiteX96" fmla="*/ 325728 w 327025"/>
              <a:gd name="connsiteY96" fmla="*/ 70970 h 265519"/>
              <a:gd name="connsiteX97" fmla="*/ 327025 w 327025"/>
              <a:gd name="connsiteY97" fmla="*/ 70970 h 265519"/>
              <a:gd name="connsiteX98" fmla="*/ 325728 w 327025"/>
              <a:gd name="connsiteY98" fmla="*/ 91584 h 265519"/>
              <a:gd name="connsiteX99" fmla="*/ 316645 w 327025"/>
              <a:gd name="connsiteY99" fmla="*/ 107045 h 265519"/>
              <a:gd name="connsiteX100" fmla="*/ 325728 w 327025"/>
              <a:gd name="connsiteY100" fmla="*/ 119929 h 265519"/>
              <a:gd name="connsiteX101" fmla="*/ 327025 w 327025"/>
              <a:gd name="connsiteY101" fmla="*/ 119929 h 265519"/>
              <a:gd name="connsiteX102" fmla="*/ 325728 w 327025"/>
              <a:gd name="connsiteY102" fmla="*/ 141832 h 265519"/>
              <a:gd name="connsiteX103" fmla="*/ 317943 w 327025"/>
              <a:gd name="connsiteY103" fmla="*/ 156005 h 265519"/>
              <a:gd name="connsiteX104" fmla="*/ 325728 w 327025"/>
              <a:gd name="connsiteY104" fmla="*/ 168889 h 265519"/>
              <a:gd name="connsiteX105" fmla="*/ 327025 w 327025"/>
              <a:gd name="connsiteY105" fmla="*/ 168889 h 265519"/>
              <a:gd name="connsiteX106" fmla="*/ 325728 w 327025"/>
              <a:gd name="connsiteY106" fmla="*/ 189503 h 265519"/>
              <a:gd name="connsiteX107" fmla="*/ 319240 w 327025"/>
              <a:gd name="connsiteY107" fmla="*/ 203676 h 265519"/>
              <a:gd name="connsiteX108" fmla="*/ 325728 w 327025"/>
              <a:gd name="connsiteY108" fmla="*/ 216560 h 265519"/>
              <a:gd name="connsiteX109" fmla="*/ 327025 w 327025"/>
              <a:gd name="connsiteY109" fmla="*/ 216560 h 265519"/>
              <a:gd name="connsiteX110" fmla="*/ 325728 w 327025"/>
              <a:gd name="connsiteY110" fmla="*/ 237174 h 265519"/>
              <a:gd name="connsiteX111" fmla="*/ 259556 w 327025"/>
              <a:gd name="connsiteY111" fmla="*/ 265519 h 265519"/>
              <a:gd name="connsiteX112" fmla="*/ 192087 w 327025"/>
              <a:gd name="connsiteY112" fmla="*/ 234597 h 265519"/>
              <a:gd name="connsiteX113" fmla="*/ 193384 w 327025"/>
              <a:gd name="connsiteY113" fmla="*/ 216560 h 265519"/>
              <a:gd name="connsiteX114" fmla="*/ 199872 w 327025"/>
              <a:gd name="connsiteY114" fmla="*/ 203676 h 265519"/>
              <a:gd name="connsiteX115" fmla="*/ 192087 w 327025"/>
              <a:gd name="connsiteY115" fmla="*/ 188215 h 265519"/>
              <a:gd name="connsiteX116" fmla="*/ 193384 w 327025"/>
              <a:gd name="connsiteY116" fmla="*/ 170177 h 265519"/>
              <a:gd name="connsiteX117" fmla="*/ 201169 w 327025"/>
              <a:gd name="connsiteY117" fmla="*/ 156005 h 265519"/>
              <a:gd name="connsiteX118" fmla="*/ 192087 w 327025"/>
              <a:gd name="connsiteY118" fmla="*/ 139255 h 265519"/>
              <a:gd name="connsiteX119" fmla="*/ 193384 w 327025"/>
              <a:gd name="connsiteY119" fmla="*/ 121218 h 265519"/>
              <a:gd name="connsiteX120" fmla="*/ 202467 w 327025"/>
              <a:gd name="connsiteY120" fmla="*/ 105757 h 265519"/>
              <a:gd name="connsiteX121" fmla="*/ 192087 w 327025"/>
              <a:gd name="connsiteY121" fmla="*/ 89007 h 265519"/>
              <a:gd name="connsiteX122" fmla="*/ 193384 w 327025"/>
              <a:gd name="connsiteY122" fmla="*/ 70970 h 265519"/>
              <a:gd name="connsiteX123" fmla="*/ 198574 w 327025"/>
              <a:gd name="connsiteY123" fmla="*/ 59374 h 265519"/>
              <a:gd name="connsiteX124" fmla="*/ 192087 w 327025"/>
              <a:gd name="connsiteY124" fmla="*/ 46490 h 265519"/>
              <a:gd name="connsiteX125" fmla="*/ 193384 w 327025"/>
              <a:gd name="connsiteY125" fmla="*/ 27164 h 265519"/>
              <a:gd name="connsiteX126" fmla="*/ 259556 w 327025"/>
              <a:gd name="connsiteY126" fmla="*/ 107 h 2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7025" h="265519">
                <a:moveTo>
                  <a:pt x="215701" y="211544"/>
                </a:moveTo>
                <a:cubicBezTo>
                  <a:pt x="210542" y="214159"/>
                  <a:pt x="207962" y="216774"/>
                  <a:pt x="207962" y="218081"/>
                </a:cubicBezTo>
                <a:cubicBezTo>
                  <a:pt x="207962" y="222003"/>
                  <a:pt x="226020" y="232462"/>
                  <a:pt x="259556" y="233769"/>
                </a:cubicBezTo>
                <a:cubicBezTo>
                  <a:pt x="293092" y="233769"/>
                  <a:pt x="311150" y="223310"/>
                  <a:pt x="311150" y="219388"/>
                </a:cubicBezTo>
                <a:cubicBezTo>
                  <a:pt x="311150" y="218081"/>
                  <a:pt x="308570" y="215466"/>
                  <a:pt x="303411" y="212851"/>
                </a:cubicBezTo>
                <a:cubicBezTo>
                  <a:pt x="290512" y="216774"/>
                  <a:pt x="275034" y="219388"/>
                  <a:pt x="259556" y="219388"/>
                </a:cubicBezTo>
                <a:cubicBezTo>
                  <a:pt x="244078" y="219388"/>
                  <a:pt x="227310" y="216774"/>
                  <a:pt x="215701" y="211544"/>
                </a:cubicBezTo>
                <a:close/>
                <a:moveTo>
                  <a:pt x="58448" y="208369"/>
                </a:moveTo>
                <a:cubicBezTo>
                  <a:pt x="48057" y="212179"/>
                  <a:pt x="42862" y="215989"/>
                  <a:pt x="42862" y="218529"/>
                </a:cubicBezTo>
                <a:cubicBezTo>
                  <a:pt x="42862" y="222339"/>
                  <a:pt x="59747" y="232499"/>
                  <a:pt x="93518" y="233769"/>
                </a:cubicBezTo>
                <a:cubicBezTo>
                  <a:pt x="119495" y="233769"/>
                  <a:pt x="136381" y="227419"/>
                  <a:pt x="142875" y="223609"/>
                </a:cubicBezTo>
                <a:cubicBezTo>
                  <a:pt x="135082" y="224879"/>
                  <a:pt x="125990" y="224879"/>
                  <a:pt x="118196" y="224879"/>
                </a:cubicBezTo>
                <a:cubicBezTo>
                  <a:pt x="94817" y="224879"/>
                  <a:pt x="70138" y="218529"/>
                  <a:pt x="58448" y="208369"/>
                </a:cubicBezTo>
                <a:close/>
                <a:moveTo>
                  <a:pt x="142587" y="165506"/>
                </a:moveTo>
                <a:cubicBezTo>
                  <a:pt x="132196" y="175666"/>
                  <a:pt x="106218" y="182016"/>
                  <a:pt x="81540" y="180746"/>
                </a:cubicBezTo>
                <a:cubicBezTo>
                  <a:pt x="77643" y="180746"/>
                  <a:pt x="73747" y="180746"/>
                  <a:pt x="69850" y="180746"/>
                </a:cubicBezTo>
                <a:cubicBezTo>
                  <a:pt x="73747" y="183286"/>
                  <a:pt x="81540" y="187096"/>
                  <a:pt x="91931" y="188366"/>
                </a:cubicBezTo>
                <a:cubicBezTo>
                  <a:pt x="91931" y="188366"/>
                  <a:pt x="91931" y="188366"/>
                  <a:pt x="94529" y="188366"/>
                </a:cubicBezTo>
                <a:cubicBezTo>
                  <a:pt x="103621" y="188366"/>
                  <a:pt x="112713" y="189636"/>
                  <a:pt x="121805" y="190906"/>
                </a:cubicBezTo>
                <a:cubicBezTo>
                  <a:pt x="152978" y="190906"/>
                  <a:pt x="169863" y="182016"/>
                  <a:pt x="169863" y="178206"/>
                </a:cubicBezTo>
                <a:cubicBezTo>
                  <a:pt x="169863" y="174396"/>
                  <a:pt x="160771" y="168046"/>
                  <a:pt x="142587" y="165506"/>
                </a:cubicBezTo>
                <a:close/>
                <a:moveTo>
                  <a:pt x="218281" y="163919"/>
                </a:moveTo>
                <a:cubicBezTo>
                  <a:pt x="211832" y="166565"/>
                  <a:pt x="207962" y="169211"/>
                  <a:pt x="207962" y="170534"/>
                </a:cubicBezTo>
                <a:cubicBezTo>
                  <a:pt x="207962" y="175826"/>
                  <a:pt x="226020" y="186409"/>
                  <a:pt x="259556" y="186409"/>
                </a:cubicBezTo>
                <a:cubicBezTo>
                  <a:pt x="293092" y="187732"/>
                  <a:pt x="311150" y="177149"/>
                  <a:pt x="311150" y="171857"/>
                </a:cubicBezTo>
                <a:cubicBezTo>
                  <a:pt x="311150" y="170534"/>
                  <a:pt x="307280" y="167888"/>
                  <a:pt x="300831" y="165242"/>
                </a:cubicBezTo>
                <a:cubicBezTo>
                  <a:pt x="289223" y="169211"/>
                  <a:pt x="273744" y="170534"/>
                  <a:pt x="259556" y="170534"/>
                </a:cubicBezTo>
                <a:cubicBezTo>
                  <a:pt x="244078" y="170534"/>
                  <a:pt x="229889" y="167888"/>
                  <a:pt x="218281" y="163919"/>
                </a:cubicBezTo>
                <a:close/>
                <a:moveTo>
                  <a:pt x="49588" y="122644"/>
                </a:moveTo>
                <a:cubicBezTo>
                  <a:pt x="36637" y="126454"/>
                  <a:pt x="30162" y="130264"/>
                  <a:pt x="30162" y="132804"/>
                </a:cubicBezTo>
                <a:cubicBezTo>
                  <a:pt x="30162" y="136614"/>
                  <a:pt x="48293" y="148044"/>
                  <a:pt x="80670" y="148044"/>
                </a:cubicBezTo>
                <a:cubicBezTo>
                  <a:pt x="105276" y="148044"/>
                  <a:pt x="122112" y="142964"/>
                  <a:pt x="128587" y="139154"/>
                </a:cubicBezTo>
                <a:cubicBezTo>
                  <a:pt x="122112" y="139154"/>
                  <a:pt x="115636" y="139154"/>
                  <a:pt x="109161" y="139154"/>
                </a:cubicBezTo>
                <a:cubicBezTo>
                  <a:pt x="84555" y="139154"/>
                  <a:pt x="59948" y="134074"/>
                  <a:pt x="49588" y="122644"/>
                </a:cubicBezTo>
                <a:close/>
                <a:moveTo>
                  <a:pt x="219571" y="114706"/>
                </a:moveTo>
                <a:cubicBezTo>
                  <a:pt x="211832" y="117352"/>
                  <a:pt x="207962" y="119998"/>
                  <a:pt x="207962" y="122644"/>
                </a:cubicBezTo>
                <a:cubicBezTo>
                  <a:pt x="207962" y="126613"/>
                  <a:pt x="226020" y="137196"/>
                  <a:pt x="259556" y="137196"/>
                </a:cubicBezTo>
                <a:cubicBezTo>
                  <a:pt x="293092" y="138519"/>
                  <a:pt x="311150" y="127936"/>
                  <a:pt x="311150" y="123967"/>
                </a:cubicBezTo>
                <a:cubicBezTo>
                  <a:pt x="311150" y="121321"/>
                  <a:pt x="307280" y="118675"/>
                  <a:pt x="299541" y="114706"/>
                </a:cubicBezTo>
                <a:cubicBezTo>
                  <a:pt x="287933" y="118675"/>
                  <a:pt x="273744" y="119998"/>
                  <a:pt x="259556" y="119998"/>
                </a:cubicBezTo>
                <a:cubicBezTo>
                  <a:pt x="245368" y="119998"/>
                  <a:pt x="231179" y="117352"/>
                  <a:pt x="219571" y="114706"/>
                </a:cubicBezTo>
                <a:close/>
                <a:moveTo>
                  <a:pt x="128253" y="78194"/>
                </a:moveTo>
                <a:cubicBezTo>
                  <a:pt x="117893" y="89884"/>
                  <a:pt x="91991" y="96378"/>
                  <a:pt x="66090" y="96378"/>
                </a:cubicBezTo>
                <a:cubicBezTo>
                  <a:pt x="64795" y="96378"/>
                  <a:pt x="64795" y="96378"/>
                  <a:pt x="63500" y="96378"/>
                </a:cubicBezTo>
                <a:cubicBezTo>
                  <a:pt x="67385" y="98976"/>
                  <a:pt x="73860" y="101573"/>
                  <a:pt x="82926" y="104171"/>
                </a:cubicBezTo>
                <a:cubicBezTo>
                  <a:pt x="93286" y="104171"/>
                  <a:pt x="102352" y="104171"/>
                  <a:pt x="111417" y="106769"/>
                </a:cubicBezTo>
                <a:cubicBezTo>
                  <a:pt x="143794" y="106769"/>
                  <a:pt x="161925" y="96378"/>
                  <a:pt x="161925" y="92481"/>
                </a:cubicBezTo>
                <a:cubicBezTo>
                  <a:pt x="161925" y="88585"/>
                  <a:pt x="150269" y="82090"/>
                  <a:pt x="128253" y="78194"/>
                </a:cubicBezTo>
                <a:close/>
                <a:moveTo>
                  <a:pt x="211832" y="68669"/>
                </a:moveTo>
                <a:cubicBezTo>
                  <a:pt x="209252" y="69939"/>
                  <a:pt x="207962" y="71209"/>
                  <a:pt x="207962" y="72479"/>
                </a:cubicBezTo>
                <a:cubicBezTo>
                  <a:pt x="207962" y="76289"/>
                  <a:pt x="226020" y="86449"/>
                  <a:pt x="259556" y="87719"/>
                </a:cubicBezTo>
                <a:cubicBezTo>
                  <a:pt x="293092" y="87719"/>
                  <a:pt x="311150" y="77559"/>
                  <a:pt x="311150" y="73749"/>
                </a:cubicBezTo>
                <a:cubicBezTo>
                  <a:pt x="311150" y="72479"/>
                  <a:pt x="309860" y="71209"/>
                  <a:pt x="307280" y="68669"/>
                </a:cubicBezTo>
                <a:cubicBezTo>
                  <a:pt x="294382" y="75019"/>
                  <a:pt x="276324" y="77559"/>
                  <a:pt x="259556" y="76289"/>
                </a:cubicBezTo>
                <a:cubicBezTo>
                  <a:pt x="241498" y="76289"/>
                  <a:pt x="224730" y="73749"/>
                  <a:pt x="211832" y="68669"/>
                </a:cubicBezTo>
                <a:close/>
                <a:moveTo>
                  <a:pt x="67318" y="34986"/>
                </a:moveTo>
                <a:cubicBezTo>
                  <a:pt x="33880" y="33744"/>
                  <a:pt x="15875" y="43683"/>
                  <a:pt x="15875" y="47410"/>
                </a:cubicBezTo>
                <a:cubicBezTo>
                  <a:pt x="15875" y="52380"/>
                  <a:pt x="33880" y="62319"/>
                  <a:pt x="67318" y="62319"/>
                </a:cubicBezTo>
                <a:cubicBezTo>
                  <a:pt x="99470" y="62319"/>
                  <a:pt x="117475" y="53622"/>
                  <a:pt x="117475" y="48653"/>
                </a:cubicBezTo>
                <a:cubicBezTo>
                  <a:pt x="117475" y="44925"/>
                  <a:pt x="100756" y="34986"/>
                  <a:pt x="67318" y="34986"/>
                </a:cubicBezTo>
                <a:close/>
                <a:moveTo>
                  <a:pt x="66964" y="19159"/>
                </a:moveTo>
                <a:cubicBezTo>
                  <a:pt x="97870" y="19159"/>
                  <a:pt x="130064" y="29477"/>
                  <a:pt x="132639" y="46245"/>
                </a:cubicBezTo>
                <a:cubicBezTo>
                  <a:pt x="132639" y="46245"/>
                  <a:pt x="132639" y="46245"/>
                  <a:pt x="132639" y="64303"/>
                </a:cubicBezTo>
                <a:cubicBezTo>
                  <a:pt x="155819" y="68173"/>
                  <a:pt x="173848" y="77202"/>
                  <a:pt x="176423" y="90100"/>
                </a:cubicBezTo>
                <a:cubicBezTo>
                  <a:pt x="176423" y="90100"/>
                  <a:pt x="176423" y="90100"/>
                  <a:pt x="176423" y="110738"/>
                </a:cubicBezTo>
                <a:cubicBezTo>
                  <a:pt x="176423" y="122346"/>
                  <a:pt x="164834" y="130086"/>
                  <a:pt x="148093" y="135245"/>
                </a:cubicBezTo>
                <a:cubicBezTo>
                  <a:pt x="148093" y="135245"/>
                  <a:pt x="148093" y="135245"/>
                  <a:pt x="148093" y="150723"/>
                </a:cubicBezTo>
                <a:cubicBezTo>
                  <a:pt x="167409" y="154593"/>
                  <a:pt x="181574" y="162332"/>
                  <a:pt x="184150" y="173940"/>
                </a:cubicBezTo>
                <a:cubicBezTo>
                  <a:pt x="184150" y="173940"/>
                  <a:pt x="184150" y="173940"/>
                  <a:pt x="184150" y="194578"/>
                </a:cubicBezTo>
                <a:cubicBezTo>
                  <a:pt x="184150" y="206186"/>
                  <a:pt x="173848" y="213925"/>
                  <a:pt x="159682" y="217795"/>
                </a:cubicBezTo>
                <a:cubicBezTo>
                  <a:pt x="159682" y="217795"/>
                  <a:pt x="159682" y="217795"/>
                  <a:pt x="159682" y="237143"/>
                </a:cubicBezTo>
                <a:cubicBezTo>
                  <a:pt x="159682" y="256490"/>
                  <a:pt x="126201" y="265519"/>
                  <a:pt x="92719" y="265519"/>
                </a:cubicBezTo>
                <a:cubicBezTo>
                  <a:pt x="59237" y="265519"/>
                  <a:pt x="25755" y="255200"/>
                  <a:pt x="27043" y="234563"/>
                </a:cubicBezTo>
                <a:cubicBezTo>
                  <a:pt x="27043" y="234563"/>
                  <a:pt x="27043" y="234563"/>
                  <a:pt x="27043" y="216505"/>
                </a:cubicBezTo>
                <a:cubicBezTo>
                  <a:pt x="27043" y="206186"/>
                  <a:pt x="37345" y="198447"/>
                  <a:pt x="51510" y="194578"/>
                </a:cubicBezTo>
                <a:cubicBezTo>
                  <a:pt x="51510" y="194578"/>
                  <a:pt x="51510" y="193288"/>
                  <a:pt x="51510" y="193288"/>
                </a:cubicBezTo>
                <a:cubicBezTo>
                  <a:pt x="51510" y="193288"/>
                  <a:pt x="51510" y="193288"/>
                  <a:pt x="51510" y="177810"/>
                </a:cubicBezTo>
                <a:cubicBezTo>
                  <a:pt x="30906" y="172650"/>
                  <a:pt x="15453" y="163621"/>
                  <a:pt x="15453" y="150723"/>
                </a:cubicBezTo>
                <a:cubicBezTo>
                  <a:pt x="15453" y="150723"/>
                  <a:pt x="15453" y="150723"/>
                  <a:pt x="15453" y="131375"/>
                </a:cubicBezTo>
                <a:cubicBezTo>
                  <a:pt x="16741" y="121057"/>
                  <a:pt x="27043" y="113317"/>
                  <a:pt x="43784" y="108158"/>
                </a:cubicBezTo>
                <a:cubicBezTo>
                  <a:pt x="43784" y="108158"/>
                  <a:pt x="43784" y="108158"/>
                  <a:pt x="43784" y="93970"/>
                </a:cubicBezTo>
                <a:cubicBezTo>
                  <a:pt x="19316" y="90100"/>
                  <a:pt x="0" y="79781"/>
                  <a:pt x="0" y="65593"/>
                </a:cubicBezTo>
                <a:cubicBezTo>
                  <a:pt x="0" y="65593"/>
                  <a:pt x="0" y="65593"/>
                  <a:pt x="0" y="47535"/>
                </a:cubicBezTo>
                <a:cubicBezTo>
                  <a:pt x="1288" y="28188"/>
                  <a:pt x="34770" y="17869"/>
                  <a:pt x="66964" y="19159"/>
                </a:cubicBezTo>
                <a:close/>
                <a:moveTo>
                  <a:pt x="259556" y="13106"/>
                </a:moveTo>
                <a:cubicBezTo>
                  <a:pt x="226020" y="13106"/>
                  <a:pt x="207962" y="23597"/>
                  <a:pt x="207962" y="27532"/>
                </a:cubicBezTo>
                <a:cubicBezTo>
                  <a:pt x="207962" y="31466"/>
                  <a:pt x="222150" y="40646"/>
                  <a:pt x="247947" y="43269"/>
                </a:cubicBezTo>
                <a:cubicBezTo>
                  <a:pt x="251817" y="41957"/>
                  <a:pt x="255686" y="41957"/>
                  <a:pt x="259556" y="41957"/>
                </a:cubicBezTo>
                <a:cubicBezTo>
                  <a:pt x="263426" y="41957"/>
                  <a:pt x="267295" y="41957"/>
                  <a:pt x="271165" y="43269"/>
                </a:cubicBezTo>
                <a:cubicBezTo>
                  <a:pt x="296962" y="40646"/>
                  <a:pt x="311150" y="32777"/>
                  <a:pt x="311150" y="28843"/>
                </a:cubicBezTo>
                <a:cubicBezTo>
                  <a:pt x="311150" y="24909"/>
                  <a:pt x="293092" y="14417"/>
                  <a:pt x="259556" y="13106"/>
                </a:cubicBezTo>
                <a:close/>
                <a:moveTo>
                  <a:pt x="259556" y="107"/>
                </a:moveTo>
                <a:cubicBezTo>
                  <a:pt x="291993" y="107"/>
                  <a:pt x="323133" y="9126"/>
                  <a:pt x="325728" y="27164"/>
                </a:cubicBezTo>
                <a:cubicBezTo>
                  <a:pt x="325728" y="27164"/>
                  <a:pt x="325728" y="27164"/>
                  <a:pt x="327025" y="27164"/>
                </a:cubicBezTo>
                <a:cubicBezTo>
                  <a:pt x="327025" y="27164"/>
                  <a:pt x="327025" y="27164"/>
                  <a:pt x="325728" y="47778"/>
                </a:cubicBezTo>
                <a:cubicBezTo>
                  <a:pt x="325728" y="52932"/>
                  <a:pt x="324430" y="56797"/>
                  <a:pt x="320538" y="60662"/>
                </a:cubicBezTo>
                <a:cubicBezTo>
                  <a:pt x="323133" y="63239"/>
                  <a:pt x="325728" y="67104"/>
                  <a:pt x="325728" y="70970"/>
                </a:cubicBezTo>
                <a:cubicBezTo>
                  <a:pt x="325728" y="70970"/>
                  <a:pt x="325728" y="70970"/>
                  <a:pt x="327025" y="70970"/>
                </a:cubicBezTo>
                <a:cubicBezTo>
                  <a:pt x="327025" y="70970"/>
                  <a:pt x="327025" y="70970"/>
                  <a:pt x="325728" y="91584"/>
                </a:cubicBezTo>
                <a:cubicBezTo>
                  <a:pt x="325728" y="98026"/>
                  <a:pt x="323133" y="103180"/>
                  <a:pt x="316645" y="107045"/>
                </a:cubicBezTo>
                <a:cubicBezTo>
                  <a:pt x="321835" y="110910"/>
                  <a:pt x="325728" y="114776"/>
                  <a:pt x="325728" y="119929"/>
                </a:cubicBezTo>
                <a:cubicBezTo>
                  <a:pt x="325728" y="119929"/>
                  <a:pt x="325728" y="119929"/>
                  <a:pt x="327025" y="119929"/>
                </a:cubicBezTo>
                <a:cubicBezTo>
                  <a:pt x="327025" y="119929"/>
                  <a:pt x="327025" y="119929"/>
                  <a:pt x="325728" y="141832"/>
                </a:cubicBezTo>
                <a:cubicBezTo>
                  <a:pt x="325728" y="146986"/>
                  <a:pt x="323133" y="152139"/>
                  <a:pt x="317943" y="156005"/>
                </a:cubicBezTo>
                <a:cubicBezTo>
                  <a:pt x="321835" y="159870"/>
                  <a:pt x="325728" y="163735"/>
                  <a:pt x="325728" y="168889"/>
                </a:cubicBezTo>
                <a:cubicBezTo>
                  <a:pt x="325728" y="168889"/>
                  <a:pt x="325728" y="168889"/>
                  <a:pt x="327025" y="168889"/>
                </a:cubicBezTo>
                <a:cubicBezTo>
                  <a:pt x="327025" y="168889"/>
                  <a:pt x="327025" y="168889"/>
                  <a:pt x="325728" y="189503"/>
                </a:cubicBezTo>
                <a:cubicBezTo>
                  <a:pt x="325728" y="195945"/>
                  <a:pt x="323133" y="199810"/>
                  <a:pt x="319240" y="203676"/>
                </a:cubicBezTo>
                <a:cubicBezTo>
                  <a:pt x="323133" y="207541"/>
                  <a:pt x="325728" y="211406"/>
                  <a:pt x="325728" y="216560"/>
                </a:cubicBezTo>
                <a:cubicBezTo>
                  <a:pt x="325728" y="216560"/>
                  <a:pt x="325728" y="216560"/>
                  <a:pt x="327025" y="216560"/>
                </a:cubicBezTo>
                <a:cubicBezTo>
                  <a:pt x="327025" y="216560"/>
                  <a:pt x="327025" y="216560"/>
                  <a:pt x="325728" y="237174"/>
                </a:cubicBezTo>
                <a:cubicBezTo>
                  <a:pt x="325728" y="256500"/>
                  <a:pt x="291993" y="265519"/>
                  <a:pt x="259556" y="265519"/>
                </a:cubicBezTo>
                <a:cubicBezTo>
                  <a:pt x="225822" y="265519"/>
                  <a:pt x="192087" y="255212"/>
                  <a:pt x="192087" y="234597"/>
                </a:cubicBezTo>
                <a:cubicBezTo>
                  <a:pt x="192087" y="234597"/>
                  <a:pt x="192087" y="234597"/>
                  <a:pt x="193384" y="216560"/>
                </a:cubicBezTo>
                <a:cubicBezTo>
                  <a:pt x="193384" y="211406"/>
                  <a:pt x="195979" y="207541"/>
                  <a:pt x="199872" y="203676"/>
                </a:cubicBezTo>
                <a:cubicBezTo>
                  <a:pt x="195979" y="198522"/>
                  <a:pt x="192087" y="193368"/>
                  <a:pt x="192087" y="188215"/>
                </a:cubicBezTo>
                <a:cubicBezTo>
                  <a:pt x="192087" y="188215"/>
                  <a:pt x="192087" y="188215"/>
                  <a:pt x="193384" y="170177"/>
                </a:cubicBezTo>
                <a:cubicBezTo>
                  <a:pt x="193384" y="163735"/>
                  <a:pt x="195979" y="159870"/>
                  <a:pt x="201169" y="156005"/>
                </a:cubicBezTo>
                <a:cubicBezTo>
                  <a:pt x="195979" y="150851"/>
                  <a:pt x="192087" y="145697"/>
                  <a:pt x="192087" y="139255"/>
                </a:cubicBezTo>
                <a:cubicBezTo>
                  <a:pt x="192087" y="139255"/>
                  <a:pt x="192087" y="139255"/>
                  <a:pt x="193384" y="121218"/>
                </a:cubicBezTo>
                <a:cubicBezTo>
                  <a:pt x="193384" y="114776"/>
                  <a:pt x="197277" y="109622"/>
                  <a:pt x="202467" y="105757"/>
                </a:cubicBezTo>
                <a:cubicBezTo>
                  <a:pt x="195979" y="101891"/>
                  <a:pt x="192087" y="95449"/>
                  <a:pt x="192087" y="89007"/>
                </a:cubicBezTo>
                <a:cubicBezTo>
                  <a:pt x="192087" y="89007"/>
                  <a:pt x="192087" y="89007"/>
                  <a:pt x="193384" y="70970"/>
                </a:cubicBezTo>
                <a:cubicBezTo>
                  <a:pt x="193384" y="67104"/>
                  <a:pt x="194682" y="63239"/>
                  <a:pt x="198574" y="59374"/>
                </a:cubicBezTo>
                <a:cubicBezTo>
                  <a:pt x="194682" y="55509"/>
                  <a:pt x="192087" y="51644"/>
                  <a:pt x="192087" y="46490"/>
                </a:cubicBezTo>
                <a:cubicBezTo>
                  <a:pt x="192087" y="46490"/>
                  <a:pt x="192087" y="46490"/>
                  <a:pt x="193384" y="27164"/>
                </a:cubicBezTo>
                <a:cubicBezTo>
                  <a:pt x="193384" y="9126"/>
                  <a:pt x="227119" y="-1181"/>
                  <a:pt x="259556" y="10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1" name="椭圆 25"/>
          <p:cNvSpPr/>
          <p:nvPr/>
        </p:nvSpPr>
        <p:spPr>
          <a:xfrm>
            <a:off x="7910896" y="3034145"/>
            <a:ext cx="478110" cy="480376"/>
          </a:xfrm>
          <a:custGeom>
            <a:avLst/>
            <a:gdLst>
              <a:gd name="connsiteX0" fmla="*/ 232569 w 334963"/>
              <a:gd name="connsiteY0" fmla="*/ 193675 h 336550"/>
              <a:gd name="connsiteX1" fmla="*/ 273051 w 334963"/>
              <a:gd name="connsiteY1" fmla="*/ 234157 h 336550"/>
              <a:gd name="connsiteX2" fmla="*/ 232569 w 334963"/>
              <a:gd name="connsiteY2" fmla="*/ 274639 h 336550"/>
              <a:gd name="connsiteX3" fmla="*/ 192087 w 334963"/>
              <a:gd name="connsiteY3" fmla="*/ 234157 h 336550"/>
              <a:gd name="connsiteX4" fmla="*/ 232569 w 334963"/>
              <a:gd name="connsiteY4" fmla="*/ 193675 h 336550"/>
              <a:gd name="connsiteX5" fmla="*/ 232569 w 334963"/>
              <a:gd name="connsiteY5" fmla="*/ 171450 h 336550"/>
              <a:gd name="connsiteX6" fmla="*/ 169862 w 334963"/>
              <a:gd name="connsiteY6" fmla="*/ 233363 h 336550"/>
              <a:gd name="connsiteX7" fmla="*/ 232569 w 334963"/>
              <a:gd name="connsiteY7" fmla="*/ 295276 h 336550"/>
              <a:gd name="connsiteX8" fmla="*/ 295276 w 334963"/>
              <a:gd name="connsiteY8" fmla="*/ 233363 h 336550"/>
              <a:gd name="connsiteX9" fmla="*/ 232569 w 334963"/>
              <a:gd name="connsiteY9" fmla="*/ 171450 h 336550"/>
              <a:gd name="connsiteX10" fmla="*/ 213412 w 334963"/>
              <a:gd name="connsiteY10" fmla="*/ 131762 h 336550"/>
              <a:gd name="connsiteX11" fmla="*/ 251727 w 334963"/>
              <a:gd name="connsiteY11" fmla="*/ 131762 h 336550"/>
              <a:gd name="connsiteX12" fmla="*/ 260975 w 334963"/>
              <a:gd name="connsiteY12" fmla="*/ 140951 h 336550"/>
              <a:gd name="connsiteX13" fmla="*/ 260975 w 334963"/>
              <a:gd name="connsiteY13" fmla="*/ 154078 h 336550"/>
              <a:gd name="connsiteX14" fmla="*/ 270224 w 334963"/>
              <a:gd name="connsiteY14" fmla="*/ 158017 h 336550"/>
              <a:gd name="connsiteX15" fmla="*/ 279472 w 334963"/>
              <a:gd name="connsiteY15" fmla="*/ 148827 h 336550"/>
              <a:gd name="connsiteX16" fmla="*/ 286078 w 334963"/>
              <a:gd name="connsiteY16" fmla="*/ 146202 h 336550"/>
              <a:gd name="connsiteX17" fmla="*/ 291363 w 334963"/>
              <a:gd name="connsiteY17" fmla="*/ 148827 h 336550"/>
              <a:gd name="connsiteX18" fmla="*/ 319109 w 334963"/>
              <a:gd name="connsiteY18" fmla="*/ 176395 h 336550"/>
              <a:gd name="connsiteX19" fmla="*/ 319109 w 334963"/>
              <a:gd name="connsiteY19" fmla="*/ 188210 h 336550"/>
              <a:gd name="connsiteX20" fmla="*/ 309860 w 334963"/>
              <a:gd name="connsiteY20" fmla="*/ 197399 h 336550"/>
              <a:gd name="connsiteX21" fmla="*/ 313824 w 334963"/>
              <a:gd name="connsiteY21" fmla="*/ 206589 h 336550"/>
              <a:gd name="connsiteX22" fmla="*/ 327036 w 334963"/>
              <a:gd name="connsiteY22" fmla="*/ 206589 h 336550"/>
              <a:gd name="connsiteX23" fmla="*/ 334963 w 334963"/>
              <a:gd name="connsiteY23" fmla="*/ 214465 h 336550"/>
              <a:gd name="connsiteX24" fmla="*/ 334963 w 334963"/>
              <a:gd name="connsiteY24" fmla="*/ 253847 h 336550"/>
              <a:gd name="connsiteX25" fmla="*/ 327036 w 334963"/>
              <a:gd name="connsiteY25" fmla="*/ 261724 h 336550"/>
              <a:gd name="connsiteX26" fmla="*/ 313824 w 334963"/>
              <a:gd name="connsiteY26" fmla="*/ 261724 h 336550"/>
              <a:gd name="connsiteX27" fmla="*/ 309860 w 334963"/>
              <a:gd name="connsiteY27" fmla="*/ 270913 h 336550"/>
              <a:gd name="connsiteX28" fmla="*/ 319109 w 334963"/>
              <a:gd name="connsiteY28" fmla="*/ 281415 h 336550"/>
              <a:gd name="connsiteX29" fmla="*/ 319109 w 334963"/>
              <a:gd name="connsiteY29" fmla="*/ 293230 h 336550"/>
              <a:gd name="connsiteX30" fmla="*/ 291363 w 334963"/>
              <a:gd name="connsiteY30" fmla="*/ 320797 h 336550"/>
              <a:gd name="connsiteX31" fmla="*/ 286078 w 334963"/>
              <a:gd name="connsiteY31" fmla="*/ 323423 h 336550"/>
              <a:gd name="connsiteX32" fmla="*/ 279472 w 334963"/>
              <a:gd name="connsiteY32" fmla="*/ 320797 h 336550"/>
              <a:gd name="connsiteX33" fmla="*/ 270224 w 334963"/>
              <a:gd name="connsiteY33" fmla="*/ 310295 h 336550"/>
              <a:gd name="connsiteX34" fmla="*/ 260975 w 334963"/>
              <a:gd name="connsiteY34" fmla="*/ 314234 h 336550"/>
              <a:gd name="connsiteX35" fmla="*/ 260975 w 334963"/>
              <a:gd name="connsiteY35" fmla="*/ 328674 h 336550"/>
              <a:gd name="connsiteX36" fmla="*/ 251727 w 334963"/>
              <a:gd name="connsiteY36" fmla="*/ 336550 h 336550"/>
              <a:gd name="connsiteX37" fmla="*/ 213412 w 334963"/>
              <a:gd name="connsiteY37" fmla="*/ 336550 h 336550"/>
              <a:gd name="connsiteX38" fmla="*/ 204163 w 334963"/>
              <a:gd name="connsiteY38" fmla="*/ 328674 h 336550"/>
              <a:gd name="connsiteX39" fmla="*/ 204163 w 334963"/>
              <a:gd name="connsiteY39" fmla="*/ 314234 h 336550"/>
              <a:gd name="connsiteX40" fmla="*/ 194915 w 334963"/>
              <a:gd name="connsiteY40" fmla="*/ 310295 h 336550"/>
              <a:gd name="connsiteX41" fmla="*/ 185666 w 334963"/>
              <a:gd name="connsiteY41" fmla="*/ 320797 h 336550"/>
              <a:gd name="connsiteX42" fmla="*/ 179060 w 334963"/>
              <a:gd name="connsiteY42" fmla="*/ 323423 h 336550"/>
              <a:gd name="connsiteX43" fmla="*/ 173775 w 334963"/>
              <a:gd name="connsiteY43" fmla="*/ 320797 h 336550"/>
              <a:gd name="connsiteX44" fmla="*/ 146029 w 334963"/>
              <a:gd name="connsiteY44" fmla="*/ 293230 h 336550"/>
              <a:gd name="connsiteX45" fmla="*/ 146029 w 334963"/>
              <a:gd name="connsiteY45" fmla="*/ 281415 h 336550"/>
              <a:gd name="connsiteX46" fmla="*/ 155278 w 334963"/>
              <a:gd name="connsiteY46" fmla="*/ 270913 h 336550"/>
              <a:gd name="connsiteX47" fmla="*/ 152635 w 334963"/>
              <a:gd name="connsiteY47" fmla="*/ 261724 h 336550"/>
              <a:gd name="connsiteX48" fmla="*/ 138102 w 334963"/>
              <a:gd name="connsiteY48" fmla="*/ 261724 h 336550"/>
              <a:gd name="connsiteX49" fmla="*/ 130175 w 334963"/>
              <a:gd name="connsiteY49" fmla="*/ 253847 h 336550"/>
              <a:gd name="connsiteX50" fmla="*/ 130175 w 334963"/>
              <a:gd name="connsiteY50" fmla="*/ 214465 h 336550"/>
              <a:gd name="connsiteX51" fmla="*/ 138102 w 334963"/>
              <a:gd name="connsiteY51" fmla="*/ 206589 h 336550"/>
              <a:gd name="connsiteX52" fmla="*/ 152635 w 334963"/>
              <a:gd name="connsiteY52" fmla="*/ 206589 h 336550"/>
              <a:gd name="connsiteX53" fmla="*/ 155278 w 334963"/>
              <a:gd name="connsiteY53" fmla="*/ 197399 h 336550"/>
              <a:gd name="connsiteX54" fmla="*/ 146029 w 334963"/>
              <a:gd name="connsiteY54" fmla="*/ 188210 h 336550"/>
              <a:gd name="connsiteX55" fmla="*/ 146029 w 334963"/>
              <a:gd name="connsiteY55" fmla="*/ 176395 h 336550"/>
              <a:gd name="connsiteX56" fmla="*/ 173775 w 334963"/>
              <a:gd name="connsiteY56" fmla="*/ 148827 h 336550"/>
              <a:gd name="connsiteX57" fmla="*/ 179060 w 334963"/>
              <a:gd name="connsiteY57" fmla="*/ 146202 h 336550"/>
              <a:gd name="connsiteX58" fmla="*/ 185666 w 334963"/>
              <a:gd name="connsiteY58" fmla="*/ 148827 h 336550"/>
              <a:gd name="connsiteX59" fmla="*/ 194915 w 334963"/>
              <a:gd name="connsiteY59" fmla="*/ 158017 h 336550"/>
              <a:gd name="connsiteX60" fmla="*/ 204163 w 334963"/>
              <a:gd name="connsiteY60" fmla="*/ 154078 h 336550"/>
              <a:gd name="connsiteX61" fmla="*/ 204163 w 334963"/>
              <a:gd name="connsiteY61" fmla="*/ 140951 h 336550"/>
              <a:gd name="connsiteX62" fmla="*/ 213412 w 334963"/>
              <a:gd name="connsiteY62" fmla="*/ 131762 h 336550"/>
              <a:gd name="connsiteX63" fmla="*/ 123031 w 334963"/>
              <a:gd name="connsiteY63" fmla="*/ 74612 h 336550"/>
              <a:gd name="connsiteX64" fmla="*/ 170141 w 334963"/>
              <a:gd name="connsiteY64" fmla="*/ 125021 h 336550"/>
              <a:gd name="connsiteX65" fmla="*/ 158364 w 334963"/>
              <a:gd name="connsiteY65" fmla="*/ 132980 h 336550"/>
              <a:gd name="connsiteX66" fmla="*/ 124339 w 334963"/>
              <a:gd name="connsiteY66" fmla="*/ 170123 h 336550"/>
              <a:gd name="connsiteX67" fmla="*/ 74612 w 334963"/>
              <a:gd name="connsiteY67" fmla="*/ 122367 h 336550"/>
              <a:gd name="connsiteX68" fmla="*/ 123031 w 334963"/>
              <a:gd name="connsiteY68" fmla="*/ 74612 h 336550"/>
              <a:gd name="connsiteX69" fmla="*/ 97896 w 334963"/>
              <a:gd name="connsiteY69" fmla="*/ 0 h 336550"/>
              <a:gd name="connsiteX70" fmla="*/ 148167 w 334963"/>
              <a:gd name="connsiteY70" fmla="*/ 0 h 336550"/>
              <a:gd name="connsiteX71" fmla="*/ 156104 w 334963"/>
              <a:gd name="connsiteY71" fmla="*/ 7886 h 336550"/>
              <a:gd name="connsiteX72" fmla="*/ 156104 w 334963"/>
              <a:gd name="connsiteY72" fmla="*/ 28916 h 336550"/>
              <a:gd name="connsiteX73" fmla="*/ 165365 w 334963"/>
              <a:gd name="connsiteY73" fmla="*/ 32859 h 336550"/>
              <a:gd name="connsiteX74" fmla="*/ 179917 w 334963"/>
              <a:gd name="connsiteY74" fmla="*/ 18401 h 336550"/>
              <a:gd name="connsiteX75" fmla="*/ 191823 w 334963"/>
              <a:gd name="connsiteY75" fmla="*/ 18401 h 336550"/>
              <a:gd name="connsiteX76" fmla="*/ 227542 w 334963"/>
              <a:gd name="connsiteY76" fmla="*/ 53889 h 336550"/>
              <a:gd name="connsiteX77" fmla="*/ 227542 w 334963"/>
              <a:gd name="connsiteY77" fmla="*/ 65719 h 336550"/>
              <a:gd name="connsiteX78" fmla="*/ 212990 w 334963"/>
              <a:gd name="connsiteY78" fmla="*/ 78863 h 336550"/>
              <a:gd name="connsiteX79" fmla="*/ 216959 w 334963"/>
              <a:gd name="connsiteY79" fmla="*/ 89378 h 336550"/>
              <a:gd name="connsiteX80" fmla="*/ 236803 w 334963"/>
              <a:gd name="connsiteY80" fmla="*/ 89378 h 336550"/>
              <a:gd name="connsiteX81" fmla="*/ 246063 w 334963"/>
              <a:gd name="connsiteY81" fmla="*/ 97264 h 336550"/>
              <a:gd name="connsiteX82" fmla="*/ 246063 w 334963"/>
              <a:gd name="connsiteY82" fmla="*/ 110408 h 336550"/>
              <a:gd name="connsiteX83" fmla="*/ 214313 w 334963"/>
              <a:gd name="connsiteY83" fmla="*/ 110408 h 336550"/>
              <a:gd name="connsiteX84" fmla="*/ 193146 w 334963"/>
              <a:gd name="connsiteY84" fmla="*/ 118294 h 336550"/>
              <a:gd name="connsiteX85" fmla="*/ 123031 w 334963"/>
              <a:gd name="connsiteY85" fmla="*/ 52575 h 336550"/>
              <a:gd name="connsiteX86" fmla="*/ 52917 w 334963"/>
              <a:gd name="connsiteY86" fmla="*/ 122237 h 336550"/>
              <a:gd name="connsiteX87" fmla="*/ 119063 w 334963"/>
              <a:gd name="connsiteY87" fmla="*/ 191899 h 336550"/>
              <a:gd name="connsiteX88" fmla="*/ 108479 w 334963"/>
              <a:gd name="connsiteY88" fmla="*/ 214244 h 336550"/>
              <a:gd name="connsiteX89" fmla="*/ 108479 w 334963"/>
              <a:gd name="connsiteY89" fmla="*/ 244475 h 336550"/>
              <a:gd name="connsiteX90" fmla="*/ 97896 w 334963"/>
              <a:gd name="connsiteY90" fmla="*/ 244475 h 336550"/>
              <a:gd name="connsiteX91" fmla="*/ 88635 w 334963"/>
              <a:gd name="connsiteY91" fmla="*/ 236589 h 336550"/>
              <a:gd name="connsiteX92" fmla="*/ 88635 w 334963"/>
              <a:gd name="connsiteY92" fmla="*/ 215559 h 336550"/>
              <a:gd name="connsiteX93" fmla="*/ 79375 w 334963"/>
              <a:gd name="connsiteY93" fmla="*/ 211616 h 336550"/>
              <a:gd name="connsiteX94" fmla="*/ 64823 w 334963"/>
              <a:gd name="connsiteY94" fmla="*/ 226074 h 336550"/>
              <a:gd name="connsiteX95" fmla="*/ 52917 w 334963"/>
              <a:gd name="connsiteY95" fmla="*/ 226074 h 336550"/>
              <a:gd name="connsiteX96" fmla="*/ 17198 w 334963"/>
              <a:gd name="connsiteY96" fmla="*/ 190585 h 336550"/>
              <a:gd name="connsiteX97" fmla="*/ 17198 w 334963"/>
              <a:gd name="connsiteY97" fmla="*/ 178756 h 336550"/>
              <a:gd name="connsiteX98" fmla="*/ 31750 w 334963"/>
              <a:gd name="connsiteY98" fmla="*/ 165612 h 336550"/>
              <a:gd name="connsiteX99" fmla="*/ 27781 w 334963"/>
              <a:gd name="connsiteY99" fmla="*/ 155097 h 336550"/>
              <a:gd name="connsiteX100" fmla="*/ 7937 w 334963"/>
              <a:gd name="connsiteY100" fmla="*/ 155097 h 336550"/>
              <a:gd name="connsiteX101" fmla="*/ 0 w 334963"/>
              <a:gd name="connsiteY101" fmla="*/ 147211 h 336550"/>
              <a:gd name="connsiteX102" fmla="*/ 0 w 334963"/>
              <a:gd name="connsiteY102" fmla="*/ 97264 h 336550"/>
              <a:gd name="connsiteX103" fmla="*/ 7937 w 334963"/>
              <a:gd name="connsiteY103" fmla="*/ 89378 h 336550"/>
              <a:gd name="connsiteX104" fmla="*/ 27781 w 334963"/>
              <a:gd name="connsiteY104" fmla="*/ 89378 h 336550"/>
              <a:gd name="connsiteX105" fmla="*/ 31750 w 334963"/>
              <a:gd name="connsiteY105" fmla="*/ 78863 h 336550"/>
              <a:gd name="connsiteX106" fmla="*/ 17198 w 334963"/>
              <a:gd name="connsiteY106" fmla="*/ 65719 h 336550"/>
              <a:gd name="connsiteX107" fmla="*/ 17198 w 334963"/>
              <a:gd name="connsiteY107" fmla="*/ 53889 h 336550"/>
              <a:gd name="connsiteX108" fmla="*/ 52917 w 334963"/>
              <a:gd name="connsiteY108" fmla="*/ 18401 h 336550"/>
              <a:gd name="connsiteX109" fmla="*/ 64823 w 334963"/>
              <a:gd name="connsiteY109" fmla="*/ 18401 h 336550"/>
              <a:gd name="connsiteX110" fmla="*/ 79375 w 334963"/>
              <a:gd name="connsiteY110" fmla="*/ 32859 h 336550"/>
              <a:gd name="connsiteX111" fmla="*/ 88635 w 334963"/>
              <a:gd name="connsiteY111" fmla="*/ 28916 h 336550"/>
              <a:gd name="connsiteX112" fmla="*/ 88635 w 334963"/>
              <a:gd name="connsiteY112" fmla="*/ 7886 h 336550"/>
              <a:gd name="connsiteX113" fmla="*/ 97896 w 334963"/>
              <a:gd name="connsiteY11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34963" h="336550">
                <a:moveTo>
                  <a:pt x="232569" y="193675"/>
                </a:moveTo>
                <a:cubicBezTo>
                  <a:pt x="254927" y="193675"/>
                  <a:pt x="273051" y="211799"/>
                  <a:pt x="273051" y="234157"/>
                </a:cubicBezTo>
                <a:cubicBezTo>
                  <a:pt x="273051" y="256515"/>
                  <a:pt x="254927" y="274639"/>
                  <a:pt x="232569" y="274639"/>
                </a:cubicBezTo>
                <a:cubicBezTo>
                  <a:pt x="210211" y="274639"/>
                  <a:pt x="192087" y="256515"/>
                  <a:pt x="192087" y="234157"/>
                </a:cubicBezTo>
                <a:cubicBezTo>
                  <a:pt x="192087" y="211799"/>
                  <a:pt x="210211" y="193675"/>
                  <a:pt x="232569" y="193675"/>
                </a:cubicBezTo>
                <a:close/>
                <a:moveTo>
                  <a:pt x="232569" y="171450"/>
                </a:moveTo>
                <a:cubicBezTo>
                  <a:pt x="197937" y="171450"/>
                  <a:pt x="169862" y="199169"/>
                  <a:pt x="169862" y="233363"/>
                </a:cubicBezTo>
                <a:cubicBezTo>
                  <a:pt x="169862" y="267557"/>
                  <a:pt x="197937" y="295276"/>
                  <a:pt x="232569" y="295276"/>
                </a:cubicBezTo>
                <a:cubicBezTo>
                  <a:pt x="267201" y="295276"/>
                  <a:pt x="295276" y="267557"/>
                  <a:pt x="295276" y="233363"/>
                </a:cubicBezTo>
                <a:cubicBezTo>
                  <a:pt x="295276" y="199169"/>
                  <a:pt x="267201" y="171450"/>
                  <a:pt x="232569" y="171450"/>
                </a:cubicBezTo>
                <a:close/>
                <a:moveTo>
                  <a:pt x="213412" y="131762"/>
                </a:moveTo>
                <a:cubicBezTo>
                  <a:pt x="213412" y="131762"/>
                  <a:pt x="213412" y="131762"/>
                  <a:pt x="251727" y="131762"/>
                </a:cubicBezTo>
                <a:cubicBezTo>
                  <a:pt x="257012" y="131762"/>
                  <a:pt x="260975" y="135700"/>
                  <a:pt x="260975" y="140951"/>
                </a:cubicBezTo>
                <a:cubicBezTo>
                  <a:pt x="260975" y="140951"/>
                  <a:pt x="260975" y="140951"/>
                  <a:pt x="260975" y="154078"/>
                </a:cubicBezTo>
                <a:cubicBezTo>
                  <a:pt x="263618" y="155391"/>
                  <a:pt x="266260" y="156704"/>
                  <a:pt x="270224" y="158017"/>
                </a:cubicBezTo>
                <a:cubicBezTo>
                  <a:pt x="270224" y="158017"/>
                  <a:pt x="270224" y="158017"/>
                  <a:pt x="279472" y="148827"/>
                </a:cubicBezTo>
                <a:cubicBezTo>
                  <a:pt x="280793" y="146202"/>
                  <a:pt x="283436" y="146202"/>
                  <a:pt x="286078" y="146202"/>
                </a:cubicBezTo>
                <a:cubicBezTo>
                  <a:pt x="287399" y="146202"/>
                  <a:pt x="290042" y="146202"/>
                  <a:pt x="291363" y="148827"/>
                </a:cubicBezTo>
                <a:cubicBezTo>
                  <a:pt x="291363" y="148827"/>
                  <a:pt x="291363" y="148827"/>
                  <a:pt x="319109" y="176395"/>
                </a:cubicBezTo>
                <a:cubicBezTo>
                  <a:pt x="323072" y="179021"/>
                  <a:pt x="323072" y="184271"/>
                  <a:pt x="319109" y="188210"/>
                </a:cubicBezTo>
                <a:cubicBezTo>
                  <a:pt x="319109" y="188210"/>
                  <a:pt x="319109" y="188210"/>
                  <a:pt x="309860" y="197399"/>
                </a:cubicBezTo>
                <a:cubicBezTo>
                  <a:pt x="311181" y="200025"/>
                  <a:pt x="312503" y="203963"/>
                  <a:pt x="313824" y="206589"/>
                </a:cubicBezTo>
                <a:cubicBezTo>
                  <a:pt x="313824" y="206589"/>
                  <a:pt x="313824" y="206589"/>
                  <a:pt x="327036" y="206589"/>
                </a:cubicBezTo>
                <a:cubicBezTo>
                  <a:pt x="332321" y="206589"/>
                  <a:pt x="334963" y="210527"/>
                  <a:pt x="334963" y="214465"/>
                </a:cubicBezTo>
                <a:cubicBezTo>
                  <a:pt x="334963" y="214465"/>
                  <a:pt x="334963" y="214465"/>
                  <a:pt x="334963" y="253847"/>
                </a:cubicBezTo>
                <a:cubicBezTo>
                  <a:pt x="334963" y="257786"/>
                  <a:pt x="332321" y="261724"/>
                  <a:pt x="327036" y="261724"/>
                </a:cubicBezTo>
                <a:cubicBezTo>
                  <a:pt x="327036" y="261724"/>
                  <a:pt x="327036" y="261724"/>
                  <a:pt x="313824" y="261724"/>
                </a:cubicBezTo>
                <a:cubicBezTo>
                  <a:pt x="312503" y="265662"/>
                  <a:pt x="311181" y="268288"/>
                  <a:pt x="309860" y="270913"/>
                </a:cubicBezTo>
                <a:cubicBezTo>
                  <a:pt x="309860" y="270913"/>
                  <a:pt x="309860" y="270913"/>
                  <a:pt x="319109" y="281415"/>
                </a:cubicBezTo>
                <a:cubicBezTo>
                  <a:pt x="323072" y="284040"/>
                  <a:pt x="323072" y="289291"/>
                  <a:pt x="319109" y="293230"/>
                </a:cubicBezTo>
                <a:cubicBezTo>
                  <a:pt x="319109" y="293230"/>
                  <a:pt x="319109" y="293230"/>
                  <a:pt x="291363" y="320797"/>
                </a:cubicBezTo>
                <a:cubicBezTo>
                  <a:pt x="290042" y="322110"/>
                  <a:pt x="287399" y="323423"/>
                  <a:pt x="286078" y="323423"/>
                </a:cubicBezTo>
                <a:cubicBezTo>
                  <a:pt x="283436" y="323423"/>
                  <a:pt x="280793" y="322110"/>
                  <a:pt x="279472" y="320797"/>
                </a:cubicBezTo>
                <a:cubicBezTo>
                  <a:pt x="279472" y="320797"/>
                  <a:pt x="279472" y="320797"/>
                  <a:pt x="270224" y="310295"/>
                </a:cubicBezTo>
                <a:cubicBezTo>
                  <a:pt x="266260" y="311608"/>
                  <a:pt x="263618" y="312921"/>
                  <a:pt x="260975" y="314234"/>
                </a:cubicBezTo>
                <a:cubicBezTo>
                  <a:pt x="260975" y="314234"/>
                  <a:pt x="260975" y="314234"/>
                  <a:pt x="260975" y="328674"/>
                </a:cubicBezTo>
                <a:cubicBezTo>
                  <a:pt x="260975" y="332612"/>
                  <a:pt x="257012" y="336550"/>
                  <a:pt x="251727" y="336550"/>
                </a:cubicBezTo>
                <a:cubicBezTo>
                  <a:pt x="251727" y="336550"/>
                  <a:pt x="251727" y="336550"/>
                  <a:pt x="213412" y="336550"/>
                </a:cubicBezTo>
                <a:cubicBezTo>
                  <a:pt x="208127" y="336550"/>
                  <a:pt x="204163" y="332612"/>
                  <a:pt x="204163" y="328674"/>
                </a:cubicBezTo>
                <a:cubicBezTo>
                  <a:pt x="204163" y="328674"/>
                  <a:pt x="204163" y="328674"/>
                  <a:pt x="204163" y="314234"/>
                </a:cubicBezTo>
                <a:cubicBezTo>
                  <a:pt x="201521" y="312921"/>
                  <a:pt x="198878" y="311608"/>
                  <a:pt x="194915" y="310295"/>
                </a:cubicBezTo>
                <a:cubicBezTo>
                  <a:pt x="194915" y="310295"/>
                  <a:pt x="194915" y="310295"/>
                  <a:pt x="185666" y="320797"/>
                </a:cubicBezTo>
                <a:cubicBezTo>
                  <a:pt x="184345" y="322110"/>
                  <a:pt x="181702" y="323423"/>
                  <a:pt x="179060" y="323423"/>
                </a:cubicBezTo>
                <a:cubicBezTo>
                  <a:pt x="177739" y="323423"/>
                  <a:pt x="175096" y="322110"/>
                  <a:pt x="173775" y="320797"/>
                </a:cubicBezTo>
                <a:cubicBezTo>
                  <a:pt x="173775" y="320797"/>
                  <a:pt x="173775" y="320797"/>
                  <a:pt x="146029" y="293230"/>
                </a:cubicBezTo>
                <a:cubicBezTo>
                  <a:pt x="143387" y="289291"/>
                  <a:pt x="143387" y="284040"/>
                  <a:pt x="146029" y="281415"/>
                </a:cubicBezTo>
                <a:cubicBezTo>
                  <a:pt x="146029" y="281415"/>
                  <a:pt x="146029" y="281415"/>
                  <a:pt x="155278" y="270913"/>
                </a:cubicBezTo>
                <a:cubicBezTo>
                  <a:pt x="153957" y="268288"/>
                  <a:pt x="152635" y="265662"/>
                  <a:pt x="152635" y="261724"/>
                </a:cubicBezTo>
                <a:cubicBezTo>
                  <a:pt x="152635" y="261724"/>
                  <a:pt x="152635" y="261724"/>
                  <a:pt x="138102" y="261724"/>
                </a:cubicBezTo>
                <a:cubicBezTo>
                  <a:pt x="134139" y="261724"/>
                  <a:pt x="130175" y="257786"/>
                  <a:pt x="130175" y="253847"/>
                </a:cubicBezTo>
                <a:cubicBezTo>
                  <a:pt x="130175" y="253847"/>
                  <a:pt x="130175" y="253847"/>
                  <a:pt x="130175" y="214465"/>
                </a:cubicBezTo>
                <a:cubicBezTo>
                  <a:pt x="130175" y="210527"/>
                  <a:pt x="134139" y="206589"/>
                  <a:pt x="138102" y="206589"/>
                </a:cubicBezTo>
                <a:cubicBezTo>
                  <a:pt x="138102" y="206589"/>
                  <a:pt x="138102" y="206589"/>
                  <a:pt x="152635" y="206589"/>
                </a:cubicBezTo>
                <a:cubicBezTo>
                  <a:pt x="152635" y="203963"/>
                  <a:pt x="153957" y="200025"/>
                  <a:pt x="155278" y="197399"/>
                </a:cubicBezTo>
                <a:cubicBezTo>
                  <a:pt x="155278" y="197399"/>
                  <a:pt x="155278" y="197399"/>
                  <a:pt x="146029" y="188210"/>
                </a:cubicBezTo>
                <a:cubicBezTo>
                  <a:pt x="143387" y="184271"/>
                  <a:pt x="143387" y="179021"/>
                  <a:pt x="146029" y="176395"/>
                </a:cubicBezTo>
                <a:cubicBezTo>
                  <a:pt x="146029" y="176395"/>
                  <a:pt x="146029" y="176395"/>
                  <a:pt x="173775" y="148827"/>
                </a:cubicBezTo>
                <a:cubicBezTo>
                  <a:pt x="175096" y="146202"/>
                  <a:pt x="177739" y="146202"/>
                  <a:pt x="179060" y="146202"/>
                </a:cubicBezTo>
                <a:cubicBezTo>
                  <a:pt x="181702" y="146202"/>
                  <a:pt x="184345" y="146202"/>
                  <a:pt x="185666" y="148827"/>
                </a:cubicBezTo>
                <a:cubicBezTo>
                  <a:pt x="185666" y="148827"/>
                  <a:pt x="185666" y="148827"/>
                  <a:pt x="194915" y="158017"/>
                </a:cubicBezTo>
                <a:cubicBezTo>
                  <a:pt x="198878" y="156704"/>
                  <a:pt x="201521" y="155391"/>
                  <a:pt x="204163" y="154078"/>
                </a:cubicBezTo>
                <a:cubicBezTo>
                  <a:pt x="204163" y="154078"/>
                  <a:pt x="204163" y="154078"/>
                  <a:pt x="204163" y="140951"/>
                </a:cubicBezTo>
                <a:cubicBezTo>
                  <a:pt x="204163" y="135700"/>
                  <a:pt x="208127" y="131762"/>
                  <a:pt x="213412" y="131762"/>
                </a:cubicBezTo>
                <a:close/>
                <a:moveTo>
                  <a:pt x="123031" y="74612"/>
                </a:moveTo>
                <a:cubicBezTo>
                  <a:pt x="149203" y="74612"/>
                  <a:pt x="171450" y="97163"/>
                  <a:pt x="170141" y="125021"/>
                </a:cubicBezTo>
                <a:cubicBezTo>
                  <a:pt x="166215" y="126347"/>
                  <a:pt x="162290" y="129000"/>
                  <a:pt x="158364" y="132980"/>
                </a:cubicBezTo>
                <a:cubicBezTo>
                  <a:pt x="128265" y="162164"/>
                  <a:pt x="126957" y="163490"/>
                  <a:pt x="124339" y="170123"/>
                </a:cubicBezTo>
                <a:cubicBezTo>
                  <a:pt x="96858" y="171450"/>
                  <a:pt x="74612" y="150225"/>
                  <a:pt x="74612" y="122367"/>
                </a:cubicBezTo>
                <a:cubicBezTo>
                  <a:pt x="74612" y="95837"/>
                  <a:pt x="96858" y="74612"/>
                  <a:pt x="123031" y="74612"/>
                </a:cubicBezTo>
                <a:close/>
                <a:moveTo>
                  <a:pt x="97896" y="0"/>
                </a:moveTo>
                <a:cubicBezTo>
                  <a:pt x="97896" y="0"/>
                  <a:pt x="97896" y="0"/>
                  <a:pt x="148167" y="0"/>
                </a:cubicBezTo>
                <a:cubicBezTo>
                  <a:pt x="152136" y="0"/>
                  <a:pt x="156104" y="3943"/>
                  <a:pt x="156104" y="7886"/>
                </a:cubicBezTo>
                <a:cubicBezTo>
                  <a:pt x="156104" y="7886"/>
                  <a:pt x="156104" y="7886"/>
                  <a:pt x="156104" y="28916"/>
                </a:cubicBezTo>
                <a:cubicBezTo>
                  <a:pt x="158750" y="30231"/>
                  <a:pt x="162719" y="31545"/>
                  <a:pt x="165365" y="32859"/>
                </a:cubicBezTo>
                <a:cubicBezTo>
                  <a:pt x="165365" y="32859"/>
                  <a:pt x="165365" y="32859"/>
                  <a:pt x="179917" y="18401"/>
                </a:cubicBezTo>
                <a:cubicBezTo>
                  <a:pt x="182563" y="14458"/>
                  <a:pt x="187854" y="14458"/>
                  <a:pt x="191823" y="18401"/>
                </a:cubicBezTo>
                <a:cubicBezTo>
                  <a:pt x="191823" y="18401"/>
                  <a:pt x="191823" y="18401"/>
                  <a:pt x="227542" y="53889"/>
                </a:cubicBezTo>
                <a:cubicBezTo>
                  <a:pt x="230188" y="56518"/>
                  <a:pt x="230188" y="61776"/>
                  <a:pt x="227542" y="65719"/>
                </a:cubicBezTo>
                <a:cubicBezTo>
                  <a:pt x="227542" y="65719"/>
                  <a:pt x="227542" y="65719"/>
                  <a:pt x="212990" y="78863"/>
                </a:cubicBezTo>
                <a:cubicBezTo>
                  <a:pt x="214313" y="82806"/>
                  <a:pt x="215636" y="85435"/>
                  <a:pt x="216959" y="89378"/>
                </a:cubicBezTo>
                <a:cubicBezTo>
                  <a:pt x="216959" y="89378"/>
                  <a:pt x="216959" y="89378"/>
                  <a:pt x="236803" y="89378"/>
                </a:cubicBezTo>
                <a:cubicBezTo>
                  <a:pt x="242094" y="89378"/>
                  <a:pt x="246063" y="93321"/>
                  <a:pt x="246063" y="97264"/>
                </a:cubicBezTo>
                <a:cubicBezTo>
                  <a:pt x="246063" y="97264"/>
                  <a:pt x="246063" y="97264"/>
                  <a:pt x="246063" y="110408"/>
                </a:cubicBezTo>
                <a:cubicBezTo>
                  <a:pt x="246063" y="110408"/>
                  <a:pt x="246063" y="110408"/>
                  <a:pt x="214313" y="110408"/>
                </a:cubicBezTo>
                <a:cubicBezTo>
                  <a:pt x="205053" y="110408"/>
                  <a:pt x="198438" y="113037"/>
                  <a:pt x="193146" y="118294"/>
                </a:cubicBezTo>
                <a:cubicBezTo>
                  <a:pt x="190500" y="81491"/>
                  <a:pt x="160073" y="52575"/>
                  <a:pt x="123031" y="52575"/>
                </a:cubicBezTo>
                <a:cubicBezTo>
                  <a:pt x="83344" y="52575"/>
                  <a:pt x="52917" y="84120"/>
                  <a:pt x="52917" y="122237"/>
                </a:cubicBezTo>
                <a:cubicBezTo>
                  <a:pt x="52917" y="159040"/>
                  <a:pt x="82021" y="190585"/>
                  <a:pt x="119063" y="191899"/>
                </a:cubicBezTo>
                <a:cubicBezTo>
                  <a:pt x="112448" y="197158"/>
                  <a:pt x="108479" y="205044"/>
                  <a:pt x="108479" y="214244"/>
                </a:cubicBezTo>
                <a:cubicBezTo>
                  <a:pt x="108479" y="214244"/>
                  <a:pt x="108479" y="214244"/>
                  <a:pt x="108479" y="244475"/>
                </a:cubicBezTo>
                <a:cubicBezTo>
                  <a:pt x="108479" y="244475"/>
                  <a:pt x="108479" y="244475"/>
                  <a:pt x="97896" y="244475"/>
                </a:cubicBezTo>
                <a:cubicBezTo>
                  <a:pt x="92604" y="244475"/>
                  <a:pt x="88635" y="240532"/>
                  <a:pt x="88635" y="236589"/>
                </a:cubicBezTo>
                <a:cubicBezTo>
                  <a:pt x="88635" y="236589"/>
                  <a:pt x="88635" y="236589"/>
                  <a:pt x="88635" y="215559"/>
                </a:cubicBezTo>
                <a:cubicBezTo>
                  <a:pt x="85990" y="215559"/>
                  <a:pt x="82021" y="214244"/>
                  <a:pt x="79375" y="211616"/>
                </a:cubicBezTo>
                <a:cubicBezTo>
                  <a:pt x="79375" y="211616"/>
                  <a:pt x="79375" y="211616"/>
                  <a:pt x="64823" y="226074"/>
                </a:cubicBezTo>
                <a:cubicBezTo>
                  <a:pt x="62177" y="230017"/>
                  <a:pt x="56885" y="230017"/>
                  <a:pt x="52917" y="226074"/>
                </a:cubicBezTo>
                <a:cubicBezTo>
                  <a:pt x="52917" y="226074"/>
                  <a:pt x="52917" y="226074"/>
                  <a:pt x="17198" y="190585"/>
                </a:cubicBezTo>
                <a:cubicBezTo>
                  <a:pt x="14552" y="187956"/>
                  <a:pt x="14552" y="182699"/>
                  <a:pt x="17198" y="178756"/>
                </a:cubicBezTo>
                <a:cubicBezTo>
                  <a:pt x="17198" y="178756"/>
                  <a:pt x="17198" y="178756"/>
                  <a:pt x="31750" y="165612"/>
                </a:cubicBezTo>
                <a:cubicBezTo>
                  <a:pt x="30427" y="161669"/>
                  <a:pt x="29104" y="159040"/>
                  <a:pt x="27781" y="155097"/>
                </a:cubicBezTo>
                <a:cubicBezTo>
                  <a:pt x="27781" y="155097"/>
                  <a:pt x="27781" y="155097"/>
                  <a:pt x="7937" y="155097"/>
                </a:cubicBezTo>
                <a:cubicBezTo>
                  <a:pt x="2646" y="155097"/>
                  <a:pt x="0" y="151154"/>
                  <a:pt x="0" y="147211"/>
                </a:cubicBezTo>
                <a:cubicBezTo>
                  <a:pt x="0" y="147211"/>
                  <a:pt x="0" y="147211"/>
                  <a:pt x="0" y="97264"/>
                </a:cubicBezTo>
                <a:cubicBezTo>
                  <a:pt x="0" y="93321"/>
                  <a:pt x="2646" y="89378"/>
                  <a:pt x="7937" y="89378"/>
                </a:cubicBezTo>
                <a:cubicBezTo>
                  <a:pt x="7937" y="89378"/>
                  <a:pt x="7937" y="89378"/>
                  <a:pt x="27781" y="89378"/>
                </a:cubicBezTo>
                <a:cubicBezTo>
                  <a:pt x="29104" y="85435"/>
                  <a:pt x="30427" y="82806"/>
                  <a:pt x="31750" y="78863"/>
                </a:cubicBezTo>
                <a:cubicBezTo>
                  <a:pt x="31750" y="78863"/>
                  <a:pt x="31750" y="78863"/>
                  <a:pt x="17198" y="65719"/>
                </a:cubicBezTo>
                <a:cubicBezTo>
                  <a:pt x="14552" y="61776"/>
                  <a:pt x="14552" y="56518"/>
                  <a:pt x="17198" y="53889"/>
                </a:cubicBezTo>
                <a:cubicBezTo>
                  <a:pt x="17198" y="53889"/>
                  <a:pt x="17198" y="53889"/>
                  <a:pt x="52917" y="18401"/>
                </a:cubicBezTo>
                <a:cubicBezTo>
                  <a:pt x="56885" y="14458"/>
                  <a:pt x="62177" y="14458"/>
                  <a:pt x="64823" y="18401"/>
                </a:cubicBezTo>
                <a:cubicBezTo>
                  <a:pt x="64823" y="18401"/>
                  <a:pt x="64823" y="18401"/>
                  <a:pt x="79375" y="32859"/>
                </a:cubicBezTo>
                <a:cubicBezTo>
                  <a:pt x="82021" y="31545"/>
                  <a:pt x="85990" y="30231"/>
                  <a:pt x="88635" y="28916"/>
                </a:cubicBezTo>
                <a:cubicBezTo>
                  <a:pt x="88635" y="28916"/>
                  <a:pt x="88635" y="28916"/>
                  <a:pt x="88635" y="7886"/>
                </a:cubicBezTo>
                <a:cubicBezTo>
                  <a:pt x="88635" y="3943"/>
                  <a:pt x="92604" y="0"/>
                  <a:pt x="9789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2" name="椭圆 26"/>
          <p:cNvSpPr/>
          <p:nvPr/>
        </p:nvSpPr>
        <p:spPr>
          <a:xfrm>
            <a:off x="9969190" y="3035284"/>
            <a:ext cx="480376" cy="478098"/>
          </a:xfrm>
          <a:custGeom>
            <a:avLst/>
            <a:gdLst>
              <a:gd name="connsiteX0" fmla="*/ 60325 w 334963"/>
              <a:gd name="connsiteY0" fmla="*/ 260350 h 333375"/>
              <a:gd name="connsiteX1" fmla="*/ 276225 w 334963"/>
              <a:gd name="connsiteY1" fmla="*/ 260350 h 333375"/>
              <a:gd name="connsiteX2" fmla="*/ 276225 w 334963"/>
              <a:gd name="connsiteY2" fmla="*/ 282575 h 333375"/>
              <a:gd name="connsiteX3" fmla="*/ 60325 w 334963"/>
              <a:gd name="connsiteY3" fmla="*/ 282575 h 333375"/>
              <a:gd name="connsiteX4" fmla="*/ 60325 w 334963"/>
              <a:gd name="connsiteY4" fmla="*/ 214313 h 333375"/>
              <a:gd name="connsiteX5" fmla="*/ 276225 w 334963"/>
              <a:gd name="connsiteY5" fmla="*/ 214313 h 333375"/>
              <a:gd name="connsiteX6" fmla="*/ 276225 w 334963"/>
              <a:gd name="connsiteY6" fmla="*/ 234951 h 333375"/>
              <a:gd name="connsiteX7" fmla="*/ 60325 w 334963"/>
              <a:gd name="connsiteY7" fmla="*/ 234951 h 333375"/>
              <a:gd name="connsiteX8" fmla="*/ 113640 w 334963"/>
              <a:gd name="connsiteY8" fmla="*/ 122238 h 333375"/>
              <a:gd name="connsiteX9" fmla="*/ 157162 w 334963"/>
              <a:gd name="connsiteY9" fmla="*/ 162411 h 333375"/>
              <a:gd name="connsiteX10" fmla="*/ 157162 w 334963"/>
              <a:gd name="connsiteY10" fmla="*/ 185738 h 333375"/>
              <a:gd name="connsiteX11" fmla="*/ 71437 w 334963"/>
              <a:gd name="connsiteY11" fmla="*/ 185738 h 333375"/>
              <a:gd name="connsiteX12" fmla="*/ 71437 w 334963"/>
              <a:gd name="connsiteY12" fmla="*/ 162411 h 333375"/>
              <a:gd name="connsiteX13" fmla="*/ 113640 w 334963"/>
              <a:gd name="connsiteY13" fmla="*/ 122238 h 333375"/>
              <a:gd name="connsiteX14" fmla="*/ 217487 w 334963"/>
              <a:gd name="connsiteY14" fmla="*/ 115888 h 333375"/>
              <a:gd name="connsiteX15" fmla="*/ 276225 w 334963"/>
              <a:gd name="connsiteY15" fmla="*/ 115888 h 333375"/>
              <a:gd name="connsiteX16" fmla="*/ 276225 w 334963"/>
              <a:gd name="connsiteY16" fmla="*/ 134938 h 333375"/>
              <a:gd name="connsiteX17" fmla="*/ 217487 w 334963"/>
              <a:gd name="connsiteY17" fmla="*/ 134938 h 333375"/>
              <a:gd name="connsiteX18" fmla="*/ 193675 w 334963"/>
              <a:gd name="connsiteY18" fmla="*/ 69850 h 333375"/>
              <a:gd name="connsiteX19" fmla="*/ 276225 w 334963"/>
              <a:gd name="connsiteY19" fmla="*/ 69850 h 333375"/>
              <a:gd name="connsiteX20" fmla="*/ 276225 w 334963"/>
              <a:gd name="connsiteY20" fmla="*/ 96838 h 333375"/>
              <a:gd name="connsiteX21" fmla="*/ 193675 w 334963"/>
              <a:gd name="connsiteY21" fmla="*/ 96838 h 333375"/>
              <a:gd name="connsiteX22" fmla="*/ 113507 w 334963"/>
              <a:gd name="connsiteY22" fmla="*/ 53975 h 333375"/>
              <a:gd name="connsiteX23" fmla="*/ 144464 w 334963"/>
              <a:gd name="connsiteY23" fmla="*/ 85725 h 333375"/>
              <a:gd name="connsiteX24" fmla="*/ 113507 w 334963"/>
              <a:gd name="connsiteY24" fmla="*/ 117475 h 333375"/>
              <a:gd name="connsiteX25" fmla="*/ 82550 w 334963"/>
              <a:gd name="connsiteY25" fmla="*/ 85725 h 333375"/>
              <a:gd name="connsiteX26" fmla="*/ 113507 w 334963"/>
              <a:gd name="connsiteY26" fmla="*/ 53975 h 333375"/>
              <a:gd name="connsiteX27" fmla="*/ 26987 w 334963"/>
              <a:gd name="connsiteY27" fmla="*/ 34925 h 333375"/>
              <a:gd name="connsiteX28" fmla="*/ 26987 w 334963"/>
              <a:gd name="connsiteY28" fmla="*/ 307975 h 333375"/>
              <a:gd name="connsiteX29" fmla="*/ 307975 w 334963"/>
              <a:gd name="connsiteY29" fmla="*/ 307975 h 333375"/>
              <a:gd name="connsiteX30" fmla="*/ 307975 w 334963"/>
              <a:gd name="connsiteY30" fmla="*/ 34925 h 333375"/>
              <a:gd name="connsiteX31" fmla="*/ 0 w 334963"/>
              <a:gd name="connsiteY31" fmla="*/ 0 h 333375"/>
              <a:gd name="connsiteX32" fmla="*/ 334963 w 334963"/>
              <a:gd name="connsiteY32" fmla="*/ 0 h 333375"/>
              <a:gd name="connsiteX33" fmla="*/ 334963 w 334963"/>
              <a:gd name="connsiteY33" fmla="*/ 333375 h 333375"/>
              <a:gd name="connsiteX34" fmla="*/ 0 w 334963"/>
              <a:gd name="connsiteY34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4963" h="333375">
                <a:moveTo>
                  <a:pt x="60325" y="260350"/>
                </a:moveTo>
                <a:lnTo>
                  <a:pt x="276225" y="260350"/>
                </a:lnTo>
                <a:lnTo>
                  <a:pt x="276225" y="282575"/>
                </a:lnTo>
                <a:lnTo>
                  <a:pt x="60325" y="282575"/>
                </a:lnTo>
                <a:close/>
                <a:moveTo>
                  <a:pt x="60325" y="214313"/>
                </a:moveTo>
                <a:lnTo>
                  <a:pt x="276225" y="214313"/>
                </a:lnTo>
                <a:lnTo>
                  <a:pt x="276225" y="234951"/>
                </a:lnTo>
                <a:lnTo>
                  <a:pt x="60325" y="234951"/>
                </a:lnTo>
                <a:close/>
                <a:moveTo>
                  <a:pt x="113640" y="122238"/>
                </a:moveTo>
                <a:cubicBezTo>
                  <a:pt x="137379" y="122238"/>
                  <a:pt x="157162" y="140381"/>
                  <a:pt x="157162" y="162411"/>
                </a:cubicBezTo>
                <a:lnTo>
                  <a:pt x="157162" y="185738"/>
                </a:lnTo>
                <a:cubicBezTo>
                  <a:pt x="157162" y="185738"/>
                  <a:pt x="157162" y="185738"/>
                  <a:pt x="71437" y="185738"/>
                </a:cubicBezTo>
                <a:cubicBezTo>
                  <a:pt x="71437" y="185738"/>
                  <a:pt x="71437" y="185738"/>
                  <a:pt x="71437" y="162411"/>
                </a:cubicBezTo>
                <a:cubicBezTo>
                  <a:pt x="71437" y="140381"/>
                  <a:pt x="89901" y="122238"/>
                  <a:pt x="113640" y="122238"/>
                </a:cubicBezTo>
                <a:close/>
                <a:moveTo>
                  <a:pt x="217487" y="115888"/>
                </a:moveTo>
                <a:lnTo>
                  <a:pt x="276225" y="115888"/>
                </a:lnTo>
                <a:lnTo>
                  <a:pt x="276225" y="134938"/>
                </a:lnTo>
                <a:lnTo>
                  <a:pt x="217487" y="134938"/>
                </a:lnTo>
                <a:close/>
                <a:moveTo>
                  <a:pt x="193675" y="69850"/>
                </a:moveTo>
                <a:lnTo>
                  <a:pt x="276225" y="69850"/>
                </a:lnTo>
                <a:lnTo>
                  <a:pt x="276225" y="96838"/>
                </a:lnTo>
                <a:lnTo>
                  <a:pt x="193675" y="96838"/>
                </a:lnTo>
                <a:close/>
                <a:moveTo>
                  <a:pt x="113507" y="53975"/>
                </a:moveTo>
                <a:cubicBezTo>
                  <a:pt x="130604" y="53975"/>
                  <a:pt x="144464" y="68190"/>
                  <a:pt x="144464" y="85725"/>
                </a:cubicBezTo>
                <a:cubicBezTo>
                  <a:pt x="144464" y="103260"/>
                  <a:pt x="130604" y="117475"/>
                  <a:pt x="113507" y="117475"/>
                </a:cubicBezTo>
                <a:cubicBezTo>
                  <a:pt x="96410" y="117475"/>
                  <a:pt x="82550" y="103260"/>
                  <a:pt x="82550" y="85725"/>
                </a:cubicBezTo>
                <a:cubicBezTo>
                  <a:pt x="82550" y="68190"/>
                  <a:pt x="96410" y="53975"/>
                  <a:pt x="113507" y="53975"/>
                </a:cubicBezTo>
                <a:close/>
                <a:moveTo>
                  <a:pt x="26987" y="34925"/>
                </a:moveTo>
                <a:lnTo>
                  <a:pt x="26987" y="307975"/>
                </a:lnTo>
                <a:lnTo>
                  <a:pt x="307975" y="307975"/>
                </a:lnTo>
                <a:lnTo>
                  <a:pt x="307975" y="34925"/>
                </a:lnTo>
                <a:close/>
                <a:moveTo>
                  <a:pt x="0" y="0"/>
                </a:moveTo>
                <a:lnTo>
                  <a:pt x="334963" y="0"/>
                </a:lnTo>
                <a:lnTo>
                  <a:pt x="334963" y="333375"/>
                </a:lnTo>
                <a:lnTo>
                  <a:pt x="0" y="333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1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19160" y="1899654"/>
            <a:ext cx="9198834" cy="3138061"/>
            <a:chOff x="1419160" y="1899654"/>
            <a:chExt cx="9198834" cy="313806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574007" y="3446463"/>
              <a:ext cx="904398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2475799" y="3274061"/>
              <a:ext cx="344804" cy="344804"/>
              <a:chOff x="3371851" y="2343151"/>
              <a:chExt cx="485774" cy="485774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371851" y="2343151"/>
                <a:ext cx="485774" cy="48577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479484" y="2450784"/>
                <a:ext cx="270509" cy="270509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277493" y="3274061"/>
              <a:ext cx="344804" cy="344804"/>
              <a:chOff x="3371851" y="2343151"/>
              <a:chExt cx="485774" cy="485774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371851" y="2343151"/>
                <a:ext cx="485774" cy="48577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479484" y="2450784"/>
                <a:ext cx="270509" cy="270509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627761" y="3274061"/>
              <a:ext cx="344804" cy="344804"/>
              <a:chOff x="3371851" y="2343151"/>
              <a:chExt cx="485774" cy="48577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371851" y="2343151"/>
                <a:ext cx="485774" cy="48577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479484" y="2450784"/>
                <a:ext cx="270509" cy="270509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9429455" y="3274061"/>
              <a:ext cx="344804" cy="344804"/>
              <a:chOff x="3371851" y="2343151"/>
              <a:chExt cx="485774" cy="485774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371851" y="2343151"/>
                <a:ext cx="485774" cy="48577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479484" y="2450784"/>
                <a:ext cx="270509" cy="270509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 flipV="1">
              <a:off x="2713533" y="2385785"/>
              <a:ext cx="483253" cy="8882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6800163" y="2385785"/>
              <a:ext cx="483253" cy="8882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901310" y="3618865"/>
              <a:ext cx="483253" cy="8882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9073776" y="3618865"/>
              <a:ext cx="483253" cy="8882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2655161" y="1899654"/>
              <a:ext cx="996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j-lt"/>
                </a:rPr>
                <a:t>2015</a:t>
              </a:r>
              <a:endParaRPr lang="zh-CN" altLang="en-US" sz="2800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785649" y="1899654"/>
              <a:ext cx="996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j-lt"/>
                </a:rPr>
                <a:t>2019</a:t>
              </a:r>
              <a:endParaRPr lang="zh-CN" altLang="en-US" sz="2800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439215" y="4514495"/>
              <a:ext cx="996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j-lt"/>
                </a:rPr>
                <a:t>2016</a:t>
              </a:r>
              <a:endParaRPr lang="zh-CN" altLang="en-US" sz="2800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610569" y="4514495"/>
              <a:ext cx="1163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+mj-lt"/>
                </a:rPr>
                <a:t>20XX</a:t>
              </a:r>
              <a:endParaRPr lang="zh-CN" altLang="en-US" sz="2800" b="1" i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924130" y="2789063"/>
              <a:ext cx="349985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211300" y="2433340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83416" y="3638271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025274" y="2789063"/>
              <a:ext cx="349985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312444" y="2433340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624744" y="4008143"/>
              <a:ext cx="349985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077832" y="3638271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419160" y="4008143"/>
              <a:ext cx="3499850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0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5" name="任意多边形: 形状 27"/>
          <p:cNvSpPr>
            <a:spLocks/>
          </p:cNvSpPr>
          <p:nvPr/>
        </p:nvSpPr>
        <p:spPr bwMode="auto">
          <a:xfrm rot="18958107">
            <a:off x="6104706" y="2067616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84958" y="2636521"/>
            <a:ext cx="8004872" cy="4235996"/>
            <a:chOff x="2603769" y="3370790"/>
            <a:chExt cx="6589880" cy="3487213"/>
          </a:xfrm>
        </p:grpSpPr>
        <p:sp>
          <p:nvSpPr>
            <p:cNvPr id="6" name="Freeform: Shape 17"/>
            <p:cNvSpPr/>
            <p:nvPr/>
          </p:nvSpPr>
          <p:spPr>
            <a:xfrm rot="16200000" flipH="1">
              <a:off x="7473262" y="5137616"/>
              <a:ext cx="686250" cy="27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" y="840"/>
                  </a:lnTo>
                  <a:lnTo>
                    <a:pt x="21600" y="21600"/>
                  </a:lnTo>
                  <a:lnTo>
                    <a:pt x="21591" y="15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7" name="Arrow: Right 18"/>
            <p:cNvSpPr/>
            <p:nvPr/>
          </p:nvSpPr>
          <p:spPr>
            <a:xfrm rot="16200000">
              <a:off x="6101496" y="5650954"/>
              <a:ext cx="784130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8" name="Freeform: Shape 15"/>
            <p:cNvSpPr/>
            <p:nvPr/>
          </p:nvSpPr>
          <p:spPr>
            <a:xfrm rot="16200000" flipH="1">
              <a:off x="6493701" y="5707022"/>
              <a:ext cx="685109" cy="161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" y="0"/>
                  </a:moveTo>
                  <a:lnTo>
                    <a:pt x="0" y="1391"/>
                  </a:lnTo>
                  <a:lnTo>
                    <a:pt x="21600" y="21600"/>
                  </a:lnTo>
                  <a:lnTo>
                    <a:pt x="21600" y="120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9" name="Arrow: Right 16"/>
            <p:cNvSpPr/>
            <p:nvPr/>
          </p:nvSpPr>
          <p:spPr>
            <a:xfrm rot="16200000">
              <a:off x="4680340" y="4643413"/>
              <a:ext cx="2799212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0" name="Freeform: Shape 11"/>
            <p:cNvSpPr/>
            <p:nvPr/>
          </p:nvSpPr>
          <p:spPr>
            <a:xfrm rot="16200000" flipH="1">
              <a:off x="4605858" y="5723663"/>
              <a:ext cx="686294" cy="158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" y="20157"/>
                  </a:moveTo>
                  <a:lnTo>
                    <a:pt x="21588" y="0"/>
                  </a:lnTo>
                  <a:lnTo>
                    <a:pt x="21600" y="9767"/>
                  </a:lnTo>
                  <a:lnTo>
                    <a:pt x="0" y="21600"/>
                  </a:lnTo>
                  <a:lnTo>
                    <a:pt x="27" y="20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1" name="Arrow: Right 12"/>
            <p:cNvSpPr/>
            <p:nvPr/>
          </p:nvSpPr>
          <p:spPr>
            <a:xfrm rot="16200000">
              <a:off x="4715015" y="5073116"/>
              <a:ext cx="1939806" cy="253966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2" name="Freeform: Shape 9"/>
            <p:cNvSpPr/>
            <p:nvPr/>
          </p:nvSpPr>
          <p:spPr>
            <a:xfrm rot="16200000" flipH="1">
              <a:off x="3631712" y="5142630"/>
              <a:ext cx="687430" cy="27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28"/>
                  </a:moveTo>
                  <a:lnTo>
                    <a:pt x="21600" y="0"/>
                  </a:lnTo>
                  <a:lnTo>
                    <a:pt x="21591" y="5658"/>
                  </a:lnTo>
                  <a:lnTo>
                    <a:pt x="48" y="21600"/>
                  </a:lnTo>
                  <a:lnTo>
                    <a:pt x="0" y="207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  <p:sp>
          <p:nvSpPr>
            <p:cNvPr id="13" name="Arrow: Right 10"/>
            <p:cNvSpPr/>
            <p:nvPr/>
          </p:nvSpPr>
          <p:spPr>
            <a:xfrm rot="16200000">
              <a:off x="4653155" y="5406285"/>
              <a:ext cx="1273469" cy="253965"/>
            </a:xfrm>
            <a:prstGeom prst="rightArrow">
              <a:avLst>
                <a:gd name="adj1" fmla="val 42611"/>
                <a:gd name="adj2" fmla="val 85179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j-lt"/>
              </a:endParaRPr>
            </a:p>
          </p:txBody>
        </p:sp>
      </p:grpSp>
      <p:sp>
        <p:nvSpPr>
          <p:cNvPr id="15" name="任意多边形: 形状 27"/>
          <p:cNvSpPr>
            <a:spLocks/>
          </p:cNvSpPr>
          <p:nvPr/>
        </p:nvSpPr>
        <p:spPr bwMode="auto">
          <a:xfrm rot="18958107">
            <a:off x="5625536" y="3113079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6" name="任意多边形: 形状 27"/>
          <p:cNvSpPr>
            <a:spLocks/>
          </p:cNvSpPr>
          <p:nvPr/>
        </p:nvSpPr>
        <p:spPr bwMode="auto">
          <a:xfrm rot="18958107">
            <a:off x="5145685" y="3962973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sp>
        <p:nvSpPr>
          <p:cNvPr id="17" name="任意多边形: 形状 27"/>
          <p:cNvSpPr>
            <a:spLocks/>
          </p:cNvSpPr>
          <p:nvPr/>
        </p:nvSpPr>
        <p:spPr bwMode="auto">
          <a:xfrm rot="18958107">
            <a:off x="6607813" y="4577655"/>
            <a:ext cx="404322" cy="413904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latin typeface="+mj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79379" y="2080502"/>
            <a:ext cx="3567234" cy="966738"/>
            <a:chOff x="7483989" y="3375179"/>
            <a:chExt cx="3567234" cy="966738"/>
          </a:xfrm>
        </p:grpSpPr>
        <p:sp>
          <p:nvSpPr>
            <p:cNvPr id="19" name="矩形 18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79379" y="3564840"/>
            <a:ext cx="3567234" cy="966738"/>
            <a:chOff x="7483989" y="3375179"/>
            <a:chExt cx="3567234" cy="966738"/>
          </a:xfrm>
        </p:grpSpPr>
        <p:sp>
          <p:nvSpPr>
            <p:cNvPr id="22" name="矩形 21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09207" y="2080502"/>
            <a:ext cx="3567234" cy="966738"/>
            <a:chOff x="7483989" y="3375179"/>
            <a:chExt cx="3567234" cy="966738"/>
          </a:xfrm>
        </p:grpSpPr>
        <p:sp>
          <p:nvSpPr>
            <p:cNvPr id="25" name="矩形 24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09207" y="3564840"/>
            <a:ext cx="3567234" cy="966738"/>
            <a:chOff x="7483989" y="3375179"/>
            <a:chExt cx="3567234" cy="966738"/>
          </a:xfrm>
        </p:grpSpPr>
        <p:sp>
          <p:nvSpPr>
            <p:cNvPr id="28" name="矩形 27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483989" y="3375179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3281801" y="2130955"/>
            <a:ext cx="5751898" cy="2531657"/>
            <a:chOff x="3281801" y="2130955"/>
            <a:chExt cx="5751898" cy="2531657"/>
          </a:xfrm>
        </p:grpSpPr>
        <p:cxnSp>
          <p:nvCxnSpPr>
            <p:cNvPr id="4" name="直接连接符 3"/>
            <p:cNvCxnSpPr>
              <a:cxnSpLocks/>
            </p:cNvCxnSpPr>
            <p:nvPr/>
          </p:nvCxnSpPr>
          <p:spPr>
            <a:xfrm rot="18900000">
              <a:off x="3281801" y="4662612"/>
              <a:ext cx="1296144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cxnSpLocks/>
            </p:cNvCxnSpPr>
            <p:nvPr/>
          </p:nvCxnSpPr>
          <p:spPr>
            <a:xfrm>
              <a:off x="4393437" y="4196607"/>
              <a:ext cx="1296144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cxnSpLocks/>
            </p:cNvCxnSpPr>
            <p:nvPr/>
          </p:nvCxnSpPr>
          <p:spPr>
            <a:xfrm>
              <a:off x="6599349" y="3275383"/>
              <a:ext cx="1296144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cxnSpLocks/>
            </p:cNvCxnSpPr>
            <p:nvPr/>
          </p:nvCxnSpPr>
          <p:spPr>
            <a:xfrm rot="18900000">
              <a:off x="5493021" y="3738350"/>
              <a:ext cx="1296144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cxnSpLocks/>
            </p:cNvCxnSpPr>
            <p:nvPr/>
          </p:nvCxnSpPr>
          <p:spPr>
            <a:xfrm flipV="1">
              <a:off x="7903235" y="2130955"/>
              <a:ext cx="1130464" cy="1130464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/>
            <p:cNvGrpSpPr/>
            <p:nvPr/>
          </p:nvGrpSpPr>
          <p:grpSpPr>
            <a:xfrm>
              <a:off x="4081379" y="3892298"/>
              <a:ext cx="624115" cy="624114"/>
              <a:chOff x="6754901" y="1783389"/>
              <a:chExt cx="624115" cy="624114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754901" y="1783389"/>
                <a:ext cx="624115" cy="62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68" name="椭圆 39"/>
              <p:cNvSpPr/>
              <p:nvPr/>
            </p:nvSpPr>
            <p:spPr>
              <a:xfrm>
                <a:off x="6933663" y="1987220"/>
                <a:ext cx="266592" cy="216452"/>
              </a:xfrm>
              <a:custGeom>
                <a:avLst/>
                <a:gdLst>
                  <a:gd name="connsiteX0" fmla="*/ 215701 w 327025"/>
                  <a:gd name="connsiteY0" fmla="*/ 211544 h 265519"/>
                  <a:gd name="connsiteX1" fmla="*/ 207962 w 327025"/>
                  <a:gd name="connsiteY1" fmla="*/ 218081 h 265519"/>
                  <a:gd name="connsiteX2" fmla="*/ 259556 w 327025"/>
                  <a:gd name="connsiteY2" fmla="*/ 233769 h 265519"/>
                  <a:gd name="connsiteX3" fmla="*/ 311150 w 327025"/>
                  <a:gd name="connsiteY3" fmla="*/ 219388 h 265519"/>
                  <a:gd name="connsiteX4" fmla="*/ 303411 w 327025"/>
                  <a:gd name="connsiteY4" fmla="*/ 212851 h 265519"/>
                  <a:gd name="connsiteX5" fmla="*/ 259556 w 327025"/>
                  <a:gd name="connsiteY5" fmla="*/ 219388 h 265519"/>
                  <a:gd name="connsiteX6" fmla="*/ 215701 w 327025"/>
                  <a:gd name="connsiteY6" fmla="*/ 211544 h 265519"/>
                  <a:gd name="connsiteX7" fmla="*/ 58448 w 327025"/>
                  <a:gd name="connsiteY7" fmla="*/ 208369 h 265519"/>
                  <a:gd name="connsiteX8" fmla="*/ 42862 w 327025"/>
                  <a:gd name="connsiteY8" fmla="*/ 218529 h 265519"/>
                  <a:gd name="connsiteX9" fmla="*/ 93518 w 327025"/>
                  <a:gd name="connsiteY9" fmla="*/ 233769 h 265519"/>
                  <a:gd name="connsiteX10" fmla="*/ 142875 w 327025"/>
                  <a:gd name="connsiteY10" fmla="*/ 223609 h 265519"/>
                  <a:gd name="connsiteX11" fmla="*/ 118196 w 327025"/>
                  <a:gd name="connsiteY11" fmla="*/ 224879 h 265519"/>
                  <a:gd name="connsiteX12" fmla="*/ 58448 w 327025"/>
                  <a:gd name="connsiteY12" fmla="*/ 208369 h 265519"/>
                  <a:gd name="connsiteX13" fmla="*/ 142587 w 327025"/>
                  <a:gd name="connsiteY13" fmla="*/ 165506 h 265519"/>
                  <a:gd name="connsiteX14" fmla="*/ 81540 w 327025"/>
                  <a:gd name="connsiteY14" fmla="*/ 180746 h 265519"/>
                  <a:gd name="connsiteX15" fmla="*/ 69850 w 327025"/>
                  <a:gd name="connsiteY15" fmla="*/ 180746 h 265519"/>
                  <a:gd name="connsiteX16" fmla="*/ 91931 w 327025"/>
                  <a:gd name="connsiteY16" fmla="*/ 188366 h 265519"/>
                  <a:gd name="connsiteX17" fmla="*/ 94529 w 327025"/>
                  <a:gd name="connsiteY17" fmla="*/ 188366 h 265519"/>
                  <a:gd name="connsiteX18" fmla="*/ 121805 w 327025"/>
                  <a:gd name="connsiteY18" fmla="*/ 190906 h 265519"/>
                  <a:gd name="connsiteX19" fmla="*/ 169863 w 327025"/>
                  <a:gd name="connsiteY19" fmla="*/ 178206 h 265519"/>
                  <a:gd name="connsiteX20" fmla="*/ 142587 w 327025"/>
                  <a:gd name="connsiteY20" fmla="*/ 165506 h 265519"/>
                  <a:gd name="connsiteX21" fmla="*/ 218281 w 327025"/>
                  <a:gd name="connsiteY21" fmla="*/ 163919 h 265519"/>
                  <a:gd name="connsiteX22" fmla="*/ 207962 w 327025"/>
                  <a:gd name="connsiteY22" fmla="*/ 170534 h 265519"/>
                  <a:gd name="connsiteX23" fmla="*/ 259556 w 327025"/>
                  <a:gd name="connsiteY23" fmla="*/ 186409 h 265519"/>
                  <a:gd name="connsiteX24" fmla="*/ 311150 w 327025"/>
                  <a:gd name="connsiteY24" fmla="*/ 171857 h 265519"/>
                  <a:gd name="connsiteX25" fmla="*/ 300831 w 327025"/>
                  <a:gd name="connsiteY25" fmla="*/ 165242 h 265519"/>
                  <a:gd name="connsiteX26" fmla="*/ 259556 w 327025"/>
                  <a:gd name="connsiteY26" fmla="*/ 170534 h 265519"/>
                  <a:gd name="connsiteX27" fmla="*/ 218281 w 327025"/>
                  <a:gd name="connsiteY27" fmla="*/ 163919 h 265519"/>
                  <a:gd name="connsiteX28" fmla="*/ 49588 w 327025"/>
                  <a:gd name="connsiteY28" fmla="*/ 122644 h 265519"/>
                  <a:gd name="connsiteX29" fmla="*/ 30162 w 327025"/>
                  <a:gd name="connsiteY29" fmla="*/ 132804 h 265519"/>
                  <a:gd name="connsiteX30" fmla="*/ 80670 w 327025"/>
                  <a:gd name="connsiteY30" fmla="*/ 148044 h 265519"/>
                  <a:gd name="connsiteX31" fmla="*/ 128587 w 327025"/>
                  <a:gd name="connsiteY31" fmla="*/ 139154 h 265519"/>
                  <a:gd name="connsiteX32" fmla="*/ 109161 w 327025"/>
                  <a:gd name="connsiteY32" fmla="*/ 139154 h 265519"/>
                  <a:gd name="connsiteX33" fmla="*/ 49588 w 327025"/>
                  <a:gd name="connsiteY33" fmla="*/ 122644 h 265519"/>
                  <a:gd name="connsiteX34" fmla="*/ 219571 w 327025"/>
                  <a:gd name="connsiteY34" fmla="*/ 114706 h 265519"/>
                  <a:gd name="connsiteX35" fmla="*/ 207962 w 327025"/>
                  <a:gd name="connsiteY35" fmla="*/ 122644 h 265519"/>
                  <a:gd name="connsiteX36" fmla="*/ 259556 w 327025"/>
                  <a:gd name="connsiteY36" fmla="*/ 137196 h 265519"/>
                  <a:gd name="connsiteX37" fmla="*/ 311150 w 327025"/>
                  <a:gd name="connsiteY37" fmla="*/ 123967 h 265519"/>
                  <a:gd name="connsiteX38" fmla="*/ 299541 w 327025"/>
                  <a:gd name="connsiteY38" fmla="*/ 114706 h 265519"/>
                  <a:gd name="connsiteX39" fmla="*/ 259556 w 327025"/>
                  <a:gd name="connsiteY39" fmla="*/ 119998 h 265519"/>
                  <a:gd name="connsiteX40" fmla="*/ 219571 w 327025"/>
                  <a:gd name="connsiteY40" fmla="*/ 114706 h 265519"/>
                  <a:gd name="connsiteX41" fmla="*/ 128253 w 327025"/>
                  <a:gd name="connsiteY41" fmla="*/ 78194 h 265519"/>
                  <a:gd name="connsiteX42" fmla="*/ 66090 w 327025"/>
                  <a:gd name="connsiteY42" fmla="*/ 96378 h 265519"/>
                  <a:gd name="connsiteX43" fmla="*/ 63500 w 327025"/>
                  <a:gd name="connsiteY43" fmla="*/ 96378 h 265519"/>
                  <a:gd name="connsiteX44" fmla="*/ 82926 w 327025"/>
                  <a:gd name="connsiteY44" fmla="*/ 104171 h 265519"/>
                  <a:gd name="connsiteX45" fmla="*/ 111417 w 327025"/>
                  <a:gd name="connsiteY45" fmla="*/ 106769 h 265519"/>
                  <a:gd name="connsiteX46" fmla="*/ 161925 w 327025"/>
                  <a:gd name="connsiteY46" fmla="*/ 92481 h 265519"/>
                  <a:gd name="connsiteX47" fmla="*/ 128253 w 327025"/>
                  <a:gd name="connsiteY47" fmla="*/ 78194 h 265519"/>
                  <a:gd name="connsiteX48" fmla="*/ 211832 w 327025"/>
                  <a:gd name="connsiteY48" fmla="*/ 68669 h 265519"/>
                  <a:gd name="connsiteX49" fmla="*/ 207962 w 327025"/>
                  <a:gd name="connsiteY49" fmla="*/ 72479 h 265519"/>
                  <a:gd name="connsiteX50" fmla="*/ 259556 w 327025"/>
                  <a:gd name="connsiteY50" fmla="*/ 87719 h 265519"/>
                  <a:gd name="connsiteX51" fmla="*/ 311150 w 327025"/>
                  <a:gd name="connsiteY51" fmla="*/ 73749 h 265519"/>
                  <a:gd name="connsiteX52" fmla="*/ 307280 w 327025"/>
                  <a:gd name="connsiteY52" fmla="*/ 68669 h 265519"/>
                  <a:gd name="connsiteX53" fmla="*/ 259556 w 327025"/>
                  <a:gd name="connsiteY53" fmla="*/ 76289 h 265519"/>
                  <a:gd name="connsiteX54" fmla="*/ 211832 w 327025"/>
                  <a:gd name="connsiteY54" fmla="*/ 68669 h 265519"/>
                  <a:gd name="connsiteX55" fmla="*/ 67318 w 327025"/>
                  <a:gd name="connsiteY55" fmla="*/ 34986 h 265519"/>
                  <a:gd name="connsiteX56" fmla="*/ 15875 w 327025"/>
                  <a:gd name="connsiteY56" fmla="*/ 47410 h 265519"/>
                  <a:gd name="connsiteX57" fmla="*/ 67318 w 327025"/>
                  <a:gd name="connsiteY57" fmla="*/ 62319 h 265519"/>
                  <a:gd name="connsiteX58" fmla="*/ 117475 w 327025"/>
                  <a:gd name="connsiteY58" fmla="*/ 48653 h 265519"/>
                  <a:gd name="connsiteX59" fmla="*/ 67318 w 327025"/>
                  <a:gd name="connsiteY59" fmla="*/ 34986 h 265519"/>
                  <a:gd name="connsiteX60" fmla="*/ 66964 w 327025"/>
                  <a:gd name="connsiteY60" fmla="*/ 19159 h 265519"/>
                  <a:gd name="connsiteX61" fmla="*/ 132639 w 327025"/>
                  <a:gd name="connsiteY61" fmla="*/ 46245 h 265519"/>
                  <a:gd name="connsiteX62" fmla="*/ 132639 w 327025"/>
                  <a:gd name="connsiteY62" fmla="*/ 64303 h 265519"/>
                  <a:gd name="connsiteX63" fmla="*/ 176423 w 327025"/>
                  <a:gd name="connsiteY63" fmla="*/ 90100 h 265519"/>
                  <a:gd name="connsiteX64" fmla="*/ 176423 w 327025"/>
                  <a:gd name="connsiteY64" fmla="*/ 110738 h 265519"/>
                  <a:gd name="connsiteX65" fmla="*/ 148093 w 327025"/>
                  <a:gd name="connsiteY65" fmla="*/ 135245 h 265519"/>
                  <a:gd name="connsiteX66" fmla="*/ 148093 w 327025"/>
                  <a:gd name="connsiteY66" fmla="*/ 150723 h 265519"/>
                  <a:gd name="connsiteX67" fmla="*/ 184150 w 327025"/>
                  <a:gd name="connsiteY67" fmla="*/ 173940 h 265519"/>
                  <a:gd name="connsiteX68" fmla="*/ 184150 w 327025"/>
                  <a:gd name="connsiteY68" fmla="*/ 194578 h 265519"/>
                  <a:gd name="connsiteX69" fmla="*/ 159682 w 327025"/>
                  <a:gd name="connsiteY69" fmla="*/ 217795 h 265519"/>
                  <a:gd name="connsiteX70" fmla="*/ 159682 w 327025"/>
                  <a:gd name="connsiteY70" fmla="*/ 237143 h 265519"/>
                  <a:gd name="connsiteX71" fmla="*/ 92719 w 327025"/>
                  <a:gd name="connsiteY71" fmla="*/ 265519 h 265519"/>
                  <a:gd name="connsiteX72" fmla="*/ 27043 w 327025"/>
                  <a:gd name="connsiteY72" fmla="*/ 234563 h 265519"/>
                  <a:gd name="connsiteX73" fmla="*/ 27043 w 327025"/>
                  <a:gd name="connsiteY73" fmla="*/ 216505 h 265519"/>
                  <a:gd name="connsiteX74" fmla="*/ 51510 w 327025"/>
                  <a:gd name="connsiteY74" fmla="*/ 194578 h 265519"/>
                  <a:gd name="connsiteX75" fmla="*/ 51510 w 327025"/>
                  <a:gd name="connsiteY75" fmla="*/ 193288 h 265519"/>
                  <a:gd name="connsiteX76" fmla="*/ 51510 w 327025"/>
                  <a:gd name="connsiteY76" fmla="*/ 177810 h 265519"/>
                  <a:gd name="connsiteX77" fmla="*/ 15453 w 327025"/>
                  <a:gd name="connsiteY77" fmla="*/ 150723 h 265519"/>
                  <a:gd name="connsiteX78" fmla="*/ 15453 w 327025"/>
                  <a:gd name="connsiteY78" fmla="*/ 131375 h 265519"/>
                  <a:gd name="connsiteX79" fmla="*/ 43784 w 327025"/>
                  <a:gd name="connsiteY79" fmla="*/ 108158 h 265519"/>
                  <a:gd name="connsiteX80" fmla="*/ 43784 w 327025"/>
                  <a:gd name="connsiteY80" fmla="*/ 93970 h 265519"/>
                  <a:gd name="connsiteX81" fmla="*/ 0 w 327025"/>
                  <a:gd name="connsiteY81" fmla="*/ 65593 h 265519"/>
                  <a:gd name="connsiteX82" fmla="*/ 0 w 327025"/>
                  <a:gd name="connsiteY82" fmla="*/ 47535 h 265519"/>
                  <a:gd name="connsiteX83" fmla="*/ 66964 w 327025"/>
                  <a:gd name="connsiteY83" fmla="*/ 19159 h 265519"/>
                  <a:gd name="connsiteX84" fmla="*/ 259556 w 327025"/>
                  <a:gd name="connsiteY84" fmla="*/ 13106 h 265519"/>
                  <a:gd name="connsiteX85" fmla="*/ 207962 w 327025"/>
                  <a:gd name="connsiteY85" fmla="*/ 27532 h 265519"/>
                  <a:gd name="connsiteX86" fmla="*/ 247947 w 327025"/>
                  <a:gd name="connsiteY86" fmla="*/ 43269 h 265519"/>
                  <a:gd name="connsiteX87" fmla="*/ 259556 w 327025"/>
                  <a:gd name="connsiteY87" fmla="*/ 41957 h 265519"/>
                  <a:gd name="connsiteX88" fmla="*/ 271165 w 327025"/>
                  <a:gd name="connsiteY88" fmla="*/ 43269 h 265519"/>
                  <a:gd name="connsiteX89" fmla="*/ 311150 w 327025"/>
                  <a:gd name="connsiteY89" fmla="*/ 28843 h 265519"/>
                  <a:gd name="connsiteX90" fmla="*/ 259556 w 327025"/>
                  <a:gd name="connsiteY90" fmla="*/ 13106 h 265519"/>
                  <a:gd name="connsiteX91" fmla="*/ 259556 w 327025"/>
                  <a:gd name="connsiteY91" fmla="*/ 107 h 265519"/>
                  <a:gd name="connsiteX92" fmla="*/ 325728 w 327025"/>
                  <a:gd name="connsiteY92" fmla="*/ 27164 h 265519"/>
                  <a:gd name="connsiteX93" fmla="*/ 327025 w 327025"/>
                  <a:gd name="connsiteY93" fmla="*/ 27164 h 265519"/>
                  <a:gd name="connsiteX94" fmla="*/ 325728 w 327025"/>
                  <a:gd name="connsiteY94" fmla="*/ 47778 h 265519"/>
                  <a:gd name="connsiteX95" fmla="*/ 320538 w 327025"/>
                  <a:gd name="connsiteY95" fmla="*/ 60662 h 265519"/>
                  <a:gd name="connsiteX96" fmla="*/ 325728 w 327025"/>
                  <a:gd name="connsiteY96" fmla="*/ 70970 h 265519"/>
                  <a:gd name="connsiteX97" fmla="*/ 327025 w 327025"/>
                  <a:gd name="connsiteY97" fmla="*/ 70970 h 265519"/>
                  <a:gd name="connsiteX98" fmla="*/ 325728 w 327025"/>
                  <a:gd name="connsiteY98" fmla="*/ 91584 h 265519"/>
                  <a:gd name="connsiteX99" fmla="*/ 316645 w 327025"/>
                  <a:gd name="connsiteY99" fmla="*/ 107045 h 265519"/>
                  <a:gd name="connsiteX100" fmla="*/ 325728 w 327025"/>
                  <a:gd name="connsiteY100" fmla="*/ 119929 h 265519"/>
                  <a:gd name="connsiteX101" fmla="*/ 327025 w 327025"/>
                  <a:gd name="connsiteY101" fmla="*/ 119929 h 265519"/>
                  <a:gd name="connsiteX102" fmla="*/ 325728 w 327025"/>
                  <a:gd name="connsiteY102" fmla="*/ 141832 h 265519"/>
                  <a:gd name="connsiteX103" fmla="*/ 317943 w 327025"/>
                  <a:gd name="connsiteY103" fmla="*/ 156005 h 265519"/>
                  <a:gd name="connsiteX104" fmla="*/ 325728 w 327025"/>
                  <a:gd name="connsiteY104" fmla="*/ 168889 h 265519"/>
                  <a:gd name="connsiteX105" fmla="*/ 327025 w 327025"/>
                  <a:gd name="connsiteY105" fmla="*/ 168889 h 265519"/>
                  <a:gd name="connsiteX106" fmla="*/ 325728 w 327025"/>
                  <a:gd name="connsiteY106" fmla="*/ 189503 h 265519"/>
                  <a:gd name="connsiteX107" fmla="*/ 319240 w 327025"/>
                  <a:gd name="connsiteY107" fmla="*/ 203676 h 265519"/>
                  <a:gd name="connsiteX108" fmla="*/ 325728 w 327025"/>
                  <a:gd name="connsiteY108" fmla="*/ 216560 h 265519"/>
                  <a:gd name="connsiteX109" fmla="*/ 327025 w 327025"/>
                  <a:gd name="connsiteY109" fmla="*/ 216560 h 265519"/>
                  <a:gd name="connsiteX110" fmla="*/ 325728 w 327025"/>
                  <a:gd name="connsiteY110" fmla="*/ 237174 h 265519"/>
                  <a:gd name="connsiteX111" fmla="*/ 259556 w 327025"/>
                  <a:gd name="connsiteY111" fmla="*/ 265519 h 265519"/>
                  <a:gd name="connsiteX112" fmla="*/ 192087 w 327025"/>
                  <a:gd name="connsiteY112" fmla="*/ 234597 h 265519"/>
                  <a:gd name="connsiteX113" fmla="*/ 193384 w 327025"/>
                  <a:gd name="connsiteY113" fmla="*/ 216560 h 265519"/>
                  <a:gd name="connsiteX114" fmla="*/ 199872 w 327025"/>
                  <a:gd name="connsiteY114" fmla="*/ 203676 h 265519"/>
                  <a:gd name="connsiteX115" fmla="*/ 192087 w 327025"/>
                  <a:gd name="connsiteY115" fmla="*/ 188215 h 265519"/>
                  <a:gd name="connsiteX116" fmla="*/ 193384 w 327025"/>
                  <a:gd name="connsiteY116" fmla="*/ 170177 h 265519"/>
                  <a:gd name="connsiteX117" fmla="*/ 201169 w 327025"/>
                  <a:gd name="connsiteY117" fmla="*/ 156005 h 265519"/>
                  <a:gd name="connsiteX118" fmla="*/ 192087 w 327025"/>
                  <a:gd name="connsiteY118" fmla="*/ 139255 h 265519"/>
                  <a:gd name="connsiteX119" fmla="*/ 193384 w 327025"/>
                  <a:gd name="connsiteY119" fmla="*/ 121218 h 265519"/>
                  <a:gd name="connsiteX120" fmla="*/ 202467 w 327025"/>
                  <a:gd name="connsiteY120" fmla="*/ 105757 h 265519"/>
                  <a:gd name="connsiteX121" fmla="*/ 192087 w 327025"/>
                  <a:gd name="connsiteY121" fmla="*/ 89007 h 265519"/>
                  <a:gd name="connsiteX122" fmla="*/ 193384 w 327025"/>
                  <a:gd name="connsiteY122" fmla="*/ 70970 h 265519"/>
                  <a:gd name="connsiteX123" fmla="*/ 198574 w 327025"/>
                  <a:gd name="connsiteY123" fmla="*/ 59374 h 265519"/>
                  <a:gd name="connsiteX124" fmla="*/ 192087 w 327025"/>
                  <a:gd name="connsiteY124" fmla="*/ 46490 h 265519"/>
                  <a:gd name="connsiteX125" fmla="*/ 193384 w 327025"/>
                  <a:gd name="connsiteY125" fmla="*/ 27164 h 265519"/>
                  <a:gd name="connsiteX126" fmla="*/ 259556 w 327025"/>
                  <a:gd name="connsiteY126" fmla="*/ 107 h 26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7025" h="265519">
                    <a:moveTo>
                      <a:pt x="215701" y="211544"/>
                    </a:moveTo>
                    <a:cubicBezTo>
                      <a:pt x="210542" y="214159"/>
                      <a:pt x="207962" y="216774"/>
                      <a:pt x="207962" y="218081"/>
                    </a:cubicBezTo>
                    <a:cubicBezTo>
                      <a:pt x="207962" y="222003"/>
                      <a:pt x="226020" y="232462"/>
                      <a:pt x="259556" y="233769"/>
                    </a:cubicBezTo>
                    <a:cubicBezTo>
                      <a:pt x="293092" y="233769"/>
                      <a:pt x="311150" y="223310"/>
                      <a:pt x="311150" y="219388"/>
                    </a:cubicBezTo>
                    <a:cubicBezTo>
                      <a:pt x="311150" y="218081"/>
                      <a:pt x="308570" y="215466"/>
                      <a:pt x="303411" y="212851"/>
                    </a:cubicBezTo>
                    <a:cubicBezTo>
                      <a:pt x="290512" y="216774"/>
                      <a:pt x="275034" y="219388"/>
                      <a:pt x="259556" y="219388"/>
                    </a:cubicBezTo>
                    <a:cubicBezTo>
                      <a:pt x="244078" y="219388"/>
                      <a:pt x="227310" y="216774"/>
                      <a:pt x="215701" y="211544"/>
                    </a:cubicBezTo>
                    <a:close/>
                    <a:moveTo>
                      <a:pt x="58448" y="208369"/>
                    </a:moveTo>
                    <a:cubicBezTo>
                      <a:pt x="48057" y="212179"/>
                      <a:pt x="42862" y="215989"/>
                      <a:pt x="42862" y="218529"/>
                    </a:cubicBezTo>
                    <a:cubicBezTo>
                      <a:pt x="42862" y="222339"/>
                      <a:pt x="59747" y="232499"/>
                      <a:pt x="93518" y="233769"/>
                    </a:cubicBezTo>
                    <a:cubicBezTo>
                      <a:pt x="119495" y="233769"/>
                      <a:pt x="136381" y="227419"/>
                      <a:pt x="142875" y="223609"/>
                    </a:cubicBezTo>
                    <a:cubicBezTo>
                      <a:pt x="135082" y="224879"/>
                      <a:pt x="125990" y="224879"/>
                      <a:pt x="118196" y="224879"/>
                    </a:cubicBezTo>
                    <a:cubicBezTo>
                      <a:pt x="94817" y="224879"/>
                      <a:pt x="70138" y="218529"/>
                      <a:pt x="58448" y="208369"/>
                    </a:cubicBezTo>
                    <a:close/>
                    <a:moveTo>
                      <a:pt x="142587" y="165506"/>
                    </a:moveTo>
                    <a:cubicBezTo>
                      <a:pt x="132196" y="175666"/>
                      <a:pt x="106218" y="182016"/>
                      <a:pt x="81540" y="180746"/>
                    </a:cubicBezTo>
                    <a:cubicBezTo>
                      <a:pt x="77643" y="180746"/>
                      <a:pt x="73747" y="180746"/>
                      <a:pt x="69850" y="180746"/>
                    </a:cubicBezTo>
                    <a:cubicBezTo>
                      <a:pt x="73747" y="183286"/>
                      <a:pt x="81540" y="187096"/>
                      <a:pt x="91931" y="188366"/>
                    </a:cubicBezTo>
                    <a:cubicBezTo>
                      <a:pt x="91931" y="188366"/>
                      <a:pt x="91931" y="188366"/>
                      <a:pt x="94529" y="188366"/>
                    </a:cubicBezTo>
                    <a:cubicBezTo>
                      <a:pt x="103621" y="188366"/>
                      <a:pt x="112713" y="189636"/>
                      <a:pt x="121805" y="190906"/>
                    </a:cubicBezTo>
                    <a:cubicBezTo>
                      <a:pt x="152978" y="190906"/>
                      <a:pt x="169863" y="182016"/>
                      <a:pt x="169863" y="178206"/>
                    </a:cubicBezTo>
                    <a:cubicBezTo>
                      <a:pt x="169863" y="174396"/>
                      <a:pt x="160771" y="168046"/>
                      <a:pt x="142587" y="165506"/>
                    </a:cubicBezTo>
                    <a:close/>
                    <a:moveTo>
                      <a:pt x="218281" y="163919"/>
                    </a:moveTo>
                    <a:cubicBezTo>
                      <a:pt x="211832" y="166565"/>
                      <a:pt x="207962" y="169211"/>
                      <a:pt x="207962" y="170534"/>
                    </a:cubicBezTo>
                    <a:cubicBezTo>
                      <a:pt x="207962" y="175826"/>
                      <a:pt x="226020" y="186409"/>
                      <a:pt x="259556" y="186409"/>
                    </a:cubicBezTo>
                    <a:cubicBezTo>
                      <a:pt x="293092" y="187732"/>
                      <a:pt x="311150" y="177149"/>
                      <a:pt x="311150" y="171857"/>
                    </a:cubicBezTo>
                    <a:cubicBezTo>
                      <a:pt x="311150" y="170534"/>
                      <a:pt x="307280" y="167888"/>
                      <a:pt x="300831" y="165242"/>
                    </a:cubicBezTo>
                    <a:cubicBezTo>
                      <a:pt x="289223" y="169211"/>
                      <a:pt x="273744" y="170534"/>
                      <a:pt x="259556" y="170534"/>
                    </a:cubicBezTo>
                    <a:cubicBezTo>
                      <a:pt x="244078" y="170534"/>
                      <a:pt x="229889" y="167888"/>
                      <a:pt x="218281" y="163919"/>
                    </a:cubicBezTo>
                    <a:close/>
                    <a:moveTo>
                      <a:pt x="49588" y="122644"/>
                    </a:moveTo>
                    <a:cubicBezTo>
                      <a:pt x="36637" y="126454"/>
                      <a:pt x="30162" y="130264"/>
                      <a:pt x="30162" y="132804"/>
                    </a:cubicBezTo>
                    <a:cubicBezTo>
                      <a:pt x="30162" y="136614"/>
                      <a:pt x="48293" y="148044"/>
                      <a:pt x="80670" y="148044"/>
                    </a:cubicBezTo>
                    <a:cubicBezTo>
                      <a:pt x="105276" y="148044"/>
                      <a:pt x="122112" y="142964"/>
                      <a:pt x="128587" y="139154"/>
                    </a:cubicBezTo>
                    <a:cubicBezTo>
                      <a:pt x="122112" y="139154"/>
                      <a:pt x="115636" y="139154"/>
                      <a:pt x="109161" y="139154"/>
                    </a:cubicBezTo>
                    <a:cubicBezTo>
                      <a:pt x="84555" y="139154"/>
                      <a:pt x="59948" y="134074"/>
                      <a:pt x="49588" y="122644"/>
                    </a:cubicBezTo>
                    <a:close/>
                    <a:moveTo>
                      <a:pt x="219571" y="114706"/>
                    </a:moveTo>
                    <a:cubicBezTo>
                      <a:pt x="211832" y="117352"/>
                      <a:pt x="207962" y="119998"/>
                      <a:pt x="207962" y="122644"/>
                    </a:cubicBezTo>
                    <a:cubicBezTo>
                      <a:pt x="207962" y="126613"/>
                      <a:pt x="226020" y="137196"/>
                      <a:pt x="259556" y="137196"/>
                    </a:cubicBezTo>
                    <a:cubicBezTo>
                      <a:pt x="293092" y="138519"/>
                      <a:pt x="311150" y="127936"/>
                      <a:pt x="311150" y="123967"/>
                    </a:cubicBezTo>
                    <a:cubicBezTo>
                      <a:pt x="311150" y="121321"/>
                      <a:pt x="307280" y="118675"/>
                      <a:pt x="299541" y="114706"/>
                    </a:cubicBezTo>
                    <a:cubicBezTo>
                      <a:pt x="287933" y="118675"/>
                      <a:pt x="273744" y="119998"/>
                      <a:pt x="259556" y="119998"/>
                    </a:cubicBezTo>
                    <a:cubicBezTo>
                      <a:pt x="245368" y="119998"/>
                      <a:pt x="231179" y="117352"/>
                      <a:pt x="219571" y="114706"/>
                    </a:cubicBezTo>
                    <a:close/>
                    <a:moveTo>
                      <a:pt x="128253" y="78194"/>
                    </a:moveTo>
                    <a:cubicBezTo>
                      <a:pt x="117893" y="89884"/>
                      <a:pt x="91991" y="96378"/>
                      <a:pt x="66090" y="96378"/>
                    </a:cubicBezTo>
                    <a:cubicBezTo>
                      <a:pt x="64795" y="96378"/>
                      <a:pt x="64795" y="96378"/>
                      <a:pt x="63500" y="96378"/>
                    </a:cubicBezTo>
                    <a:cubicBezTo>
                      <a:pt x="67385" y="98976"/>
                      <a:pt x="73860" y="101573"/>
                      <a:pt x="82926" y="104171"/>
                    </a:cubicBezTo>
                    <a:cubicBezTo>
                      <a:pt x="93286" y="104171"/>
                      <a:pt x="102352" y="104171"/>
                      <a:pt x="111417" y="106769"/>
                    </a:cubicBezTo>
                    <a:cubicBezTo>
                      <a:pt x="143794" y="106769"/>
                      <a:pt x="161925" y="96378"/>
                      <a:pt x="161925" y="92481"/>
                    </a:cubicBezTo>
                    <a:cubicBezTo>
                      <a:pt x="161925" y="88585"/>
                      <a:pt x="150269" y="82090"/>
                      <a:pt x="128253" y="78194"/>
                    </a:cubicBezTo>
                    <a:close/>
                    <a:moveTo>
                      <a:pt x="211832" y="68669"/>
                    </a:moveTo>
                    <a:cubicBezTo>
                      <a:pt x="209252" y="69939"/>
                      <a:pt x="207962" y="71209"/>
                      <a:pt x="207962" y="72479"/>
                    </a:cubicBezTo>
                    <a:cubicBezTo>
                      <a:pt x="207962" y="76289"/>
                      <a:pt x="226020" y="86449"/>
                      <a:pt x="259556" y="87719"/>
                    </a:cubicBezTo>
                    <a:cubicBezTo>
                      <a:pt x="293092" y="87719"/>
                      <a:pt x="311150" y="77559"/>
                      <a:pt x="311150" y="73749"/>
                    </a:cubicBezTo>
                    <a:cubicBezTo>
                      <a:pt x="311150" y="72479"/>
                      <a:pt x="309860" y="71209"/>
                      <a:pt x="307280" y="68669"/>
                    </a:cubicBezTo>
                    <a:cubicBezTo>
                      <a:pt x="294382" y="75019"/>
                      <a:pt x="276324" y="77559"/>
                      <a:pt x="259556" y="76289"/>
                    </a:cubicBezTo>
                    <a:cubicBezTo>
                      <a:pt x="241498" y="76289"/>
                      <a:pt x="224730" y="73749"/>
                      <a:pt x="211832" y="68669"/>
                    </a:cubicBezTo>
                    <a:close/>
                    <a:moveTo>
                      <a:pt x="67318" y="34986"/>
                    </a:moveTo>
                    <a:cubicBezTo>
                      <a:pt x="33880" y="33744"/>
                      <a:pt x="15875" y="43683"/>
                      <a:pt x="15875" y="47410"/>
                    </a:cubicBezTo>
                    <a:cubicBezTo>
                      <a:pt x="15875" y="52380"/>
                      <a:pt x="33880" y="62319"/>
                      <a:pt x="67318" y="62319"/>
                    </a:cubicBezTo>
                    <a:cubicBezTo>
                      <a:pt x="99470" y="62319"/>
                      <a:pt x="117475" y="53622"/>
                      <a:pt x="117475" y="48653"/>
                    </a:cubicBezTo>
                    <a:cubicBezTo>
                      <a:pt x="117475" y="44925"/>
                      <a:pt x="100756" y="34986"/>
                      <a:pt x="67318" y="34986"/>
                    </a:cubicBezTo>
                    <a:close/>
                    <a:moveTo>
                      <a:pt x="66964" y="19159"/>
                    </a:moveTo>
                    <a:cubicBezTo>
                      <a:pt x="97870" y="19159"/>
                      <a:pt x="130064" y="29477"/>
                      <a:pt x="132639" y="46245"/>
                    </a:cubicBezTo>
                    <a:cubicBezTo>
                      <a:pt x="132639" y="46245"/>
                      <a:pt x="132639" y="46245"/>
                      <a:pt x="132639" y="64303"/>
                    </a:cubicBezTo>
                    <a:cubicBezTo>
                      <a:pt x="155819" y="68173"/>
                      <a:pt x="173848" y="77202"/>
                      <a:pt x="176423" y="90100"/>
                    </a:cubicBezTo>
                    <a:cubicBezTo>
                      <a:pt x="176423" y="90100"/>
                      <a:pt x="176423" y="90100"/>
                      <a:pt x="176423" y="110738"/>
                    </a:cubicBezTo>
                    <a:cubicBezTo>
                      <a:pt x="176423" y="122346"/>
                      <a:pt x="164834" y="130086"/>
                      <a:pt x="148093" y="135245"/>
                    </a:cubicBezTo>
                    <a:cubicBezTo>
                      <a:pt x="148093" y="135245"/>
                      <a:pt x="148093" y="135245"/>
                      <a:pt x="148093" y="150723"/>
                    </a:cubicBezTo>
                    <a:cubicBezTo>
                      <a:pt x="167409" y="154593"/>
                      <a:pt x="181574" y="162332"/>
                      <a:pt x="184150" y="173940"/>
                    </a:cubicBezTo>
                    <a:cubicBezTo>
                      <a:pt x="184150" y="173940"/>
                      <a:pt x="184150" y="173940"/>
                      <a:pt x="184150" y="194578"/>
                    </a:cubicBezTo>
                    <a:cubicBezTo>
                      <a:pt x="184150" y="206186"/>
                      <a:pt x="173848" y="213925"/>
                      <a:pt x="159682" y="217795"/>
                    </a:cubicBezTo>
                    <a:cubicBezTo>
                      <a:pt x="159682" y="217795"/>
                      <a:pt x="159682" y="217795"/>
                      <a:pt x="159682" y="237143"/>
                    </a:cubicBezTo>
                    <a:cubicBezTo>
                      <a:pt x="159682" y="256490"/>
                      <a:pt x="126201" y="265519"/>
                      <a:pt x="92719" y="265519"/>
                    </a:cubicBezTo>
                    <a:cubicBezTo>
                      <a:pt x="59237" y="265519"/>
                      <a:pt x="25755" y="255200"/>
                      <a:pt x="27043" y="234563"/>
                    </a:cubicBezTo>
                    <a:cubicBezTo>
                      <a:pt x="27043" y="234563"/>
                      <a:pt x="27043" y="234563"/>
                      <a:pt x="27043" y="216505"/>
                    </a:cubicBezTo>
                    <a:cubicBezTo>
                      <a:pt x="27043" y="206186"/>
                      <a:pt x="37345" y="198447"/>
                      <a:pt x="51510" y="194578"/>
                    </a:cubicBezTo>
                    <a:cubicBezTo>
                      <a:pt x="51510" y="194578"/>
                      <a:pt x="51510" y="193288"/>
                      <a:pt x="51510" y="193288"/>
                    </a:cubicBezTo>
                    <a:cubicBezTo>
                      <a:pt x="51510" y="193288"/>
                      <a:pt x="51510" y="193288"/>
                      <a:pt x="51510" y="177810"/>
                    </a:cubicBezTo>
                    <a:cubicBezTo>
                      <a:pt x="30906" y="172650"/>
                      <a:pt x="15453" y="163621"/>
                      <a:pt x="15453" y="150723"/>
                    </a:cubicBezTo>
                    <a:cubicBezTo>
                      <a:pt x="15453" y="150723"/>
                      <a:pt x="15453" y="150723"/>
                      <a:pt x="15453" y="131375"/>
                    </a:cubicBezTo>
                    <a:cubicBezTo>
                      <a:pt x="16741" y="121057"/>
                      <a:pt x="27043" y="113317"/>
                      <a:pt x="43784" y="108158"/>
                    </a:cubicBezTo>
                    <a:cubicBezTo>
                      <a:pt x="43784" y="108158"/>
                      <a:pt x="43784" y="108158"/>
                      <a:pt x="43784" y="93970"/>
                    </a:cubicBezTo>
                    <a:cubicBezTo>
                      <a:pt x="19316" y="90100"/>
                      <a:pt x="0" y="79781"/>
                      <a:pt x="0" y="65593"/>
                    </a:cubicBezTo>
                    <a:cubicBezTo>
                      <a:pt x="0" y="65593"/>
                      <a:pt x="0" y="65593"/>
                      <a:pt x="0" y="47535"/>
                    </a:cubicBezTo>
                    <a:cubicBezTo>
                      <a:pt x="1288" y="28188"/>
                      <a:pt x="34770" y="17869"/>
                      <a:pt x="66964" y="19159"/>
                    </a:cubicBezTo>
                    <a:close/>
                    <a:moveTo>
                      <a:pt x="259556" y="13106"/>
                    </a:moveTo>
                    <a:cubicBezTo>
                      <a:pt x="226020" y="13106"/>
                      <a:pt x="207962" y="23597"/>
                      <a:pt x="207962" y="27532"/>
                    </a:cubicBezTo>
                    <a:cubicBezTo>
                      <a:pt x="207962" y="31466"/>
                      <a:pt x="222150" y="40646"/>
                      <a:pt x="247947" y="43269"/>
                    </a:cubicBezTo>
                    <a:cubicBezTo>
                      <a:pt x="251817" y="41957"/>
                      <a:pt x="255686" y="41957"/>
                      <a:pt x="259556" y="41957"/>
                    </a:cubicBezTo>
                    <a:cubicBezTo>
                      <a:pt x="263426" y="41957"/>
                      <a:pt x="267295" y="41957"/>
                      <a:pt x="271165" y="43269"/>
                    </a:cubicBezTo>
                    <a:cubicBezTo>
                      <a:pt x="296962" y="40646"/>
                      <a:pt x="311150" y="32777"/>
                      <a:pt x="311150" y="28843"/>
                    </a:cubicBezTo>
                    <a:cubicBezTo>
                      <a:pt x="311150" y="24909"/>
                      <a:pt x="293092" y="14417"/>
                      <a:pt x="259556" y="13106"/>
                    </a:cubicBezTo>
                    <a:close/>
                    <a:moveTo>
                      <a:pt x="259556" y="107"/>
                    </a:moveTo>
                    <a:cubicBezTo>
                      <a:pt x="291993" y="107"/>
                      <a:pt x="323133" y="9126"/>
                      <a:pt x="325728" y="27164"/>
                    </a:cubicBezTo>
                    <a:cubicBezTo>
                      <a:pt x="325728" y="27164"/>
                      <a:pt x="325728" y="27164"/>
                      <a:pt x="327025" y="27164"/>
                    </a:cubicBezTo>
                    <a:cubicBezTo>
                      <a:pt x="327025" y="27164"/>
                      <a:pt x="327025" y="27164"/>
                      <a:pt x="325728" y="47778"/>
                    </a:cubicBezTo>
                    <a:cubicBezTo>
                      <a:pt x="325728" y="52932"/>
                      <a:pt x="324430" y="56797"/>
                      <a:pt x="320538" y="60662"/>
                    </a:cubicBezTo>
                    <a:cubicBezTo>
                      <a:pt x="323133" y="63239"/>
                      <a:pt x="325728" y="67104"/>
                      <a:pt x="325728" y="70970"/>
                    </a:cubicBezTo>
                    <a:cubicBezTo>
                      <a:pt x="325728" y="70970"/>
                      <a:pt x="325728" y="70970"/>
                      <a:pt x="327025" y="70970"/>
                    </a:cubicBezTo>
                    <a:cubicBezTo>
                      <a:pt x="327025" y="70970"/>
                      <a:pt x="327025" y="70970"/>
                      <a:pt x="325728" y="91584"/>
                    </a:cubicBezTo>
                    <a:cubicBezTo>
                      <a:pt x="325728" y="98026"/>
                      <a:pt x="323133" y="103180"/>
                      <a:pt x="316645" y="107045"/>
                    </a:cubicBezTo>
                    <a:cubicBezTo>
                      <a:pt x="321835" y="110910"/>
                      <a:pt x="325728" y="114776"/>
                      <a:pt x="325728" y="119929"/>
                    </a:cubicBezTo>
                    <a:cubicBezTo>
                      <a:pt x="325728" y="119929"/>
                      <a:pt x="325728" y="119929"/>
                      <a:pt x="327025" y="119929"/>
                    </a:cubicBezTo>
                    <a:cubicBezTo>
                      <a:pt x="327025" y="119929"/>
                      <a:pt x="327025" y="119929"/>
                      <a:pt x="325728" y="141832"/>
                    </a:cubicBezTo>
                    <a:cubicBezTo>
                      <a:pt x="325728" y="146986"/>
                      <a:pt x="323133" y="152139"/>
                      <a:pt x="317943" y="156005"/>
                    </a:cubicBezTo>
                    <a:cubicBezTo>
                      <a:pt x="321835" y="159870"/>
                      <a:pt x="325728" y="163735"/>
                      <a:pt x="325728" y="168889"/>
                    </a:cubicBezTo>
                    <a:cubicBezTo>
                      <a:pt x="325728" y="168889"/>
                      <a:pt x="325728" y="168889"/>
                      <a:pt x="327025" y="168889"/>
                    </a:cubicBezTo>
                    <a:cubicBezTo>
                      <a:pt x="327025" y="168889"/>
                      <a:pt x="327025" y="168889"/>
                      <a:pt x="325728" y="189503"/>
                    </a:cubicBezTo>
                    <a:cubicBezTo>
                      <a:pt x="325728" y="195945"/>
                      <a:pt x="323133" y="199810"/>
                      <a:pt x="319240" y="203676"/>
                    </a:cubicBezTo>
                    <a:cubicBezTo>
                      <a:pt x="323133" y="207541"/>
                      <a:pt x="325728" y="211406"/>
                      <a:pt x="325728" y="216560"/>
                    </a:cubicBezTo>
                    <a:cubicBezTo>
                      <a:pt x="325728" y="216560"/>
                      <a:pt x="325728" y="216560"/>
                      <a:pt x="327025" y="216560"/>
                    </a:cubicBezTo>
                    <a:cubicBezTo>
                      <a:pt x="327025" y="216560"/>
                      <a:pt x="327025" y="216560"/>
                      <a:pt x="325728" y="237174"/>
                    </a:cubicBezTo>
                    <a:cubicBezTo>
                      <a:pt x="325728" y="256500"/>
                      <a:pt x="291993" y="265519"/>
                      <a:pt x="259556" y="265519"/>
                    </a:cubicBezTo>
                    <a:cubicBezTo>
                      <a:pt x="225822" y="265519"/>
                      <a:pt x="192087" y="255212"/>
                      <a:pt x="192087" y="234597"/>
                    </a:cubicBezTo>
                    <a:cubicBezTo>
                      <a:pt x="192087" y="234597"/>
                      <a:pt x="192087" y="234597"/>
                      <a:pt x="193384" y="216560"/>
                    </a:cubicBezTo>
                    <a:cubicBezTo>
                      <a:pt x="193384" y="211406"/>
                      <a:pt x="195979" y="207541"/>
                      <a:pt x="199872" y="203676"/>
                    </a:cubicBezTo>
                    <a:cubicBezTo>
                      <a:pt x="195979" y="198522"/>
                      <a:pt x="192087" y="193368"/>
                      <a:pt x="192087" y="188215"/>
                    </a:cubicBezTo>
                    <a:cubicBezTo>
                      <a:pt x="192087" y="188215"/>
                      <a:pt x="192087" y="188215"/>
                      <a:pt x="193384" y="170177"/>
                    </a:cubicBezTo>
                    <a:cubicBezTo>
                      <a:pt x="193384" y="163735"/>
                      <a:pt x="195979" y="159870"/>
                      <a:pt x="201169" y="156005"/>
                    </a:cubicBezTo>
                    <a:cubicBezTo>
                      <a:pt x="195979" y="150851"/>
                      <a:pt x="192087" y="145697"/>
                      <a:pt x="192087" y="139255"/>
                    </a:cubicBezTo>
                    <a:cubicBezTo>
                      <a:pt x="192087" y="139255"/>
                      <a:pt x="192087" y="139255"/>
                      <a:pt x="193384" y="121218"/>
                    </a:cubicBezTo>
                    <a:cubicBezTo>
                      <a:pt x="193384" y="114776"/>
                      <a:pt x="197277" y="109622"/>
                      <a:pt x="202467" y="105757"/>
                    </a:cubicBezTo>
                    <a:cubicBezTo>
                      <a:pt x="195979" y="101891"/>
                      <a:pt x="192087" y="95449"/>
                      <a:pt x="192087" y="89007"/>
                    </a:cubicBezTo>
                    <a:cubicBezTo>
                      <a:pt x="192087" y="89007"/>
                      <a:pt x="192087" y="89007"/>
                      <a:pt x="193384" y="70970"/>
                    </a:cubicBezTo>
                    <a:cubicBezTo>
                      <a:pt x="193384" y="67104"/>
                      <a:pt x="194682" y="63239"/>
                      <a:pt x="198574" y="59374"/>
                    </a:cubicBezTo>
                    <a:cubicBezTo>
                      <a:pt x="194682" y="55509"/>
                      <a:pt x="192087" y="51644"/>
                      <a:pt x="192087" y="46490"/>
                    </a:cubicBezTo>
                    <a:cubicBezTo>
                      <a:pt x="192087" y="46490"/>
                      <a:pt x="192087" y="46490"/>
                      <a:pt x="193384" y="27164"/>
                    </a:cubicBezTo>
                    <a:cubicBezTo>
                      <a:pt x="193384" y="9126"/>
                      <a:pt x="227119" y="-1181"/>
                      <a:pt x="259556" y="10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5356267" y="3892298"/>
              <a:ext cx="624115" cy="624114"/>
              <a:chOff x="6754901" y="1783389"/>
              <a:chExt cx="624115" cy="624114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6754901" y="1783389"/>
                <a:ext cx="624115" cy="62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1" name="椭圆 43"/>
              <p:cNvSpPr/>
              <p:nvPr/>
            </p:nvSpPr>
            <p:spPr>
              <a:xfrm>
                <a:off x="6934292" y="1962150"/>
                <a:ext cx="265334" cy="266592"/>
              </a:xfrm>
              <a:custGeom>
                <a:avLst/>
                <a:gdLst>
                  <a:gd name="connsiteX0" fmla="*/ 232569 w 334963"/>
                  <a:gd name="connsiteY0" fmla="*/ 193675 h 336550"/>
                  <a:gd name="connsiteX1" fmla="*/ 273051 w 334963"/>
                  <a:gd name="connsiteY1" fmla="*/ 234157 h 336550"/>
                  <a:gd name="connsiteX2" fmla="*/ 232569 w 334963"/>
                  <a:gd name="connsiteY2" fmla="*/ 274639 h 336550"/>
                  <a:gd name="connsiteX3" fmla="*/ 192087 w 334963"/>
                  <a:gd name="connsiteY3" fmla="*/ 234157 h 336550"/>
                  <a:gd name="connsiteX4" fmla="*/ 232569 w 334963"/>
                  <a:gd name="connsiteY4" fmla="*/ 193675 h 336550"/>
                  <a:gd name="connsiteX5" fmla="*/ 232569 w 334963"/>
                  <a:gd name="connsiteY5" fmla="*/ 171450 h 336550"/>
                  <a:gd name="connsiteX6" fmla="*/ 169862 w 334963"/>
                  <a:gd name="connsiteY6" fmla="*/ 233363 h 336550"/>
                  <a:gd name="connsiteX7" fmla="*/ 232569 w 334963"/>
                  <a:gd name="connsiteY7" fmla="*/ 295276 h 336550"/>
                  <a:gd name="connsiteX8" fmla="*/ 295276 w 334963"/>
                  <a:gd name="connsiteY8" fmla="*/ 233363 h 336550"/>
                  <a:gd name="connsiteX9" fmla="*/ 232569 w 334963"/>
                  <a:gd name="connsiteY9" fmla="*/ 171450 h 336550"/>
                  <a:gd name="connsiteX10" fmla="*/ 213412 w 334963"/>
                  <a:gd name="connsiteY10" fmla="*/ 131762 h 336550"/>
                  <a:gd name="connsiteX11" fmla="*/ 251727 w 334963"/>
                  <a:gd name="connsiteY11" fmla="*/ 131762 h 336550"/>
                  <a:gd name="connsiteX12" fmla="*/ 260975 w 334963"/>
                  <a:gd name="connsiteY12" fmla="*/ 140951 h 336550"/>
                  <a:gd name="connsiteX13" fmla="*/ 260975 w 334963"/>
                  <a:gd name="connsiteY13" fmla="*/ 154078 h 336550"/>
                  <a:gd name="connsiteX14" fmla="*/ 270224 w 334963"/>
                  <a:gd name="connsiteY14" fmla="*/ 158017 h 336550"/>
                  <a:gd name="connsiteX15" fmla="*/ 279472 w 334963"/>
                  <a:gd name="connsiteY15" fmla="*/ 148827 h 336550"/>
                  <a:gd name="connsiteX16" fmla="*/ 286078 w 334963"/>
                  <a:gd name="connsiteY16" fmla="*/ 146202 h 336550"/>
                  <a:gd name="connsiteX17" fmla="*/ 291363 w 334963"/>
                  <a:gd name="connsiteY17" fmla="*/ 148827 h 336550"/>
                  <a:gd name="connsiteX18" fmla="*/ 319109 w 334963"/>
                  <a:gd name="connsiteY18" fmla="*/ 176395 h 336550"/>
                  <a:gd name="connsiteX19" fmla="*/ 319109 w 334963"/>
                  <a:gd name="connsiteY19" fmla="*/ 188210 h 336550"/>
                  <a:gd name="connsiteX20" fmla="*/ 309860 w 334963"/>
                  <a:gd name="connsiteY20" fmla="*/ 197399 h 336550"/>
                  <a:gd name="connsiteX21" fmla="*/ 313824 w 334963"/>
                  <a:gd name="connsiteY21" fmla="*/ 206589 h 336550"/>
                  <a:gd name="connsiteX22" fmla="*/ 327036 w 334963"/>
                  <a:gd name="connsiteY22" fmla="*/ 206589 h 336550"/>
                  <a:gd name="connsiteX23" fmla="*/ 334963 w 334963"/>
                  <a:gd name="connsiteY23" fmla="*/ 214465 h 336550"/>
                  <a:gd name="connsiteX24" fmla="*/ 334963 w 334963"/>
                  <a:gd name="connsiteY24" fmla="*/ 253847 h 336550"/>
                  <a:gd name="connsiteX25" fmla="*/ 327036 w 334963"/>
                  <a:gd name="connsiteY25" fmla="*/ 261724 h 336550"/>
                  <a:gd name="connsiteX26" fmla="*/ 313824 w 334963"/>
                  <a:gd name="connsiteY26" fmla="*/ 261724 h 336550"/>
                  <a:gd name="connsiteX27" fmla="*/ 309860 w 334963"/>
                  <a:gd name="connsiteY27" fmla="*/ 270913 h 336550"/>
                  <a:gd name="connsiteX28" fmla="*/ 319109 w 334963"/>
                  <a:gd name="connsiteY28" fmla="*/ 281415 h 336550"/>
                  <a:gd name="connsiteX29" fmla="*/ 319109 w 334963"/>
                  <a:gd name="connsiteY29" fmla="*/ 293230 h 336550"/>
                  <a:gd name="connsiteX30" fmla="*/ 291363 w 334963"/>
                  <a:gd name="connsiteY30" fmla="*/ 320797 h 336550"/>
                  <a:gd name="connsiteX31" fmla="*/ 286078 w 334963"/>
                  <a:gd name="connsiteY31" fmla="*/ 323423 h 336550"/>
                  <a:gd name="connsiteX32" fmla="*/ 279472 w 334963"/>
                  <a:gd name="connsiteY32" fmla="*/ 320797 h 336550"/>
                  <a:gd name="connsiteX33" fmla="*/ 270224 w 334963"/>
                  <a:gd name="connsiteY33" fmla="*/ 310295 h 336550"/>
                  <a:gd name="connsiteX34" fmla="*/ 260975 w 334963"/>
                  <a:gd name="connsiteY34" fmla="*/ 314234 h 336550"/>
                  <a:gd name="connsiteX35" fmla="*/ 260975 w 334963"/>
                  <a:gd name="connsiteY35" fmla="*/ 328674 h 336550"/>
                  <a:gd name="connsiteX36" fmla="*/ 251727 w 334963"/>
                  <a:gd name="connsiteY36" fmla="*/ 336550 h 336550"/>
                  <a:gd name="connsiteX37" fmla="*/ 213412 w 334963"/>
                  <a:gd name="connsiteY37" fmla="*/ 336550 h 336550"/>
                  <a:gd name="connsiteX38" fmla="*/ 204163 w 334963"/>
                  <a:gd name="connsiteY38" fmla="*/ 328674 h 336550"/>
                  <a:gd name="connsiteX39" fmla="*/ 204163 w 334963"/>
                  <a:gd name="connsiteY39" fmla="*/ 314234 h 336550"/>
                  <a:gd name="connsiteX40" fmla="*/ 194915 w 334963"/>
                  <a:gd name="connsiteY40" fmla="*/ 310295 h 336550"/>
                  <a:gd name="connsiteX41" fmla="*/ 185666 w 334963"/>
                  <a:gd name="connsiteY41" fmla="*/ 320797 h 336550"/>
                  <a:gd name="connsiteX42" fmla="*/ 179060 w 334963"/>
                  <a:gd name="connsiteY42" fmla="*/ 323423 h 336550"/>
                  <a:gd name="connsiteX43" fmla="*/ 173775 w 334963"/>
                  <a:gd name="connsiteY43" fmla="*/ 320797 h 336550"/>
                  <a:gd name="connsiteX44" fmla="*/ 146029 w 334963"/>
                  <a:gd name="connsiteY44" fmla="*/ 293230 h 336550"/>
                  <a:gd name="connsiteX45" fmla="*/ 146029 w 334963"/>
                  <a:gd name="connsiteY45" fmla="*/ 281415 h 336550"/>
                  <a:gd name="connsiteX46" fmla="*/ 155278 w 334963"/>
                  <a:gd name="connsiteY46" fmla="*/ 270913 h 336550"/>
                  <a:gd name="connsiteX47" fmla="*/ 152635 w 334963"/>
                  <a:gd name="connsiteY47" fmla="*/ 261724 h 336550"/>
                  <a:gd name="connsiteX48" fmla="*/ 138102 w 334963"/>
                  <a:gd name="connsiteY48" fmla="*/ 261724 h 336550"/>
                  <a:gd name="connsiteX49" fmla="*/ 130175 w 334963"/>
                  <a:gd name="connsiteY49" fmla="*/ 253847 h 336550"/>
                  <a:gd name="connsiteX50" fmla="*/ 130175 w 334963"/>
                  <a:gd name="connsiteY50" fmla="*/ 214465 h 336550"/>
                  <a:gd name="connsiteX51" fmla="*/ 138102 w 334963"/>
                  <a:gd name="connsiteY51" fmla="*/ 206589 h 336550"/>
                  <a:gd name="connsiteX52" fmla="*/ 152635 w 334963"/>
                  <a:gd name="connsiteY52" fmla="*/ 206589 h 336550"/>
                  <a:gd name="connsiteX53" fmla="*/ 155278 w 334963"/>
                  <a:gd name="connsiteY53" fmla="*/ 197399 h 336550"/>
                  <a:gd name="connsiteX54" fmla="*/ 146029 w 334963"/>
                  <a:gd name="connsiteY54" fmla="*/ 188210 h 336550"/>
                  <a:gd name="connsiteX55" fmla="*/ 146029 w 334963"/>
                  <a:gd name="connsiteY55" fmla="*/ 176395 h 336550"/>
                  <a:gd name="connsiteX56" fmla="*/ 173775 w 334963"/>
                  <a:gd name="connsiteY56" fmla="*/ 148827 h 336550"/>
                  <a:gd name="connsiteX57" fmla="*/ 179060 w 334963"/>
                  <a:gd name="connsiteY57" fmla="*/ 146202 h 336550"/>
                  <a:gd name="connsiteX58" fmla="*/ 185666 w 334963"/>
                  <a:gd name="connsiteY58" fmla="*/ 148827 h 336550"/>
                  <a:gd name="connsiteX59" fmla="*/ 194915 w 334963"/>
                  <a:gd name="connsiteY59" fmla="*/ 158017 h 336550"/>
                  <a:gd name="connsiteX60" fmla="*/ 204163 w 334963"/>
                  <a:gd name="connsiteY60" fmla="*/ 154078 h 336550"/>
                  <a:gd name="connsiteX61" fmla="*/ 204163 w 334963"/>
                  <a:gd name="connsiteY61" fmla="*/ 140951 h 336550"/>
                  <a:gd name="connsiteX62" fmla="*/ 213412 w 334963"/>
                  <a:gd name="connsiteY62" fmla="*/ 131762 h 336550"/>
                  <a:gd name="connsiteX63" fmla="*/ 123031 w 334963"/>
                  <a:gd name="connsiteY63" fmla="*/ 74612 h 336550"/>
                  <a:gd name="connsiteX64" fmla="*/ 170141 w 334963"/>
                  <a:gd name="connsiteY64" fmla="*/ 125021 h 336550"/>
                  <a:gd name="connsiteX65" fmla="*/ 158364 w 334963"/>
                  <a:gd name="connsiteY65" fmla="*/ 132980 h 336550"/>
                  <a:gd name="connsiteX66" fmla="*/ 124339 w 334963"/>
                  <a:gd name="connsiteY66" fmla="*/ 170123 h 336550"/>
                  <a:gd name="connsiteX67" fmla="*/ 74612 w 334963"/>
                  <a:gd name="connsiteY67" fmla="*/ 122367 h 336550"/>
                  <a:gd name="connsiteX68" fmla="*/ 123031 w 334963"/>
                  <a:gd name="connsiteY68" fmla="*/ 74612 h 336550"/>
                  <a:gd name="connsiteX69" fmla="*/ 97896 w 334963"/>
                  <a:gd name="connsiteY69" fmla="*/ 0 h 336550"/>
                  <a:gd name="connsiteX70" fmla="*/ 148167 w 334963"/>
                  <a:gd name="connsiteY70" fmla="*/ 0 h 336550"/>
                  <a:gd name="connsiteX71" fmla="*/ 156104 w 334963"/>
                  <a:gd name="connsiteY71" fmla="*/ 7886 h 336550"/>
                  <a:gd name="connsiteX72" fmla="*/ 156104 w 334963"/>
                  <a:gd name="connsiteY72" fmla="*/ 28916 h 336550"/>
                  <a:gd name="connsiteX73" fmla="*/ 165365 w 334963"/>
                  <a:gd name="connsiteY73" fmla="*/ 32859 h 336550"/>
                  <a:gd name="connsiteX74" fmla="*/ 179917 w 334963"/>
                  <a:gd name="connsiteY74" fmla="*/ 18401 h 336550"/>
                  <a:gd name="connsiteX75" fmla="*/ 191823 w 334963"/>
                  <a:gd name="connsiteY75" fmla="*/ 18401 h 336550"/>
                  <a:gd name="connsiteX76" fmla="*/ 227542 w 334963"/>
                  <a:gd name="connsiteY76" fmla="*/ 53889 h 336550"/>
                  <a:gd name="connsiteX77" fmla="*/ 227542 w 334963"/>
                  <a:gd name="connsiteY77" fmla="*/ 65719 h 336550"/>
                  <a:gd name="connsiteX78" fmla="*/ 212990 w 334963"/>
                  <a:gd name="connsiteY78" fmla="*/ 78863 h 336550"/>
                  <a:gd name="connsiteX79" fmla="*/ 216959 w 334963"/>
                  <a:gd name="connsiteY79" fmla="*/ 89378 h 336550"/>
                  <a:gd name="connsiteX80" fmla="*/ 236803 w 334963"/>
                  <a:gd name="connsiteY80" fmla="*/ 89378 h 336550"/>
                  <a:gd name="connsiteX81" fmla="*/ 246063 w 334963"/>
                  <a:gd name="connsiteY81" fmla="*/ 97264 h 336550"/>
                  <a:gd name="connsiteX82" fmla="*/ 246063 w 334963"/>
                  <a:gd name="connsiteY82" fmla="*/ 110408 h 336550"/>
                  <a:gd name="connsiteX83" fmla="*/ 214313 w 334963"/>
                  <a:gd name="connsiteY83" fmla="*/ 110408 h 336550"/>
                  <a:gd name="connsiteX84" fmla="*/ 193146 w 334963"/>
                  <a:gd name="connsiteY84" fmla="*/ 118294 h 336550"/>
                  <a:gd name="connsiteX85" fmla="*/ 123031 w 334963"/>
                  <a:gd name="connsiteY85" fmla="*/ 52575 h 336550"/>
                  <a:gd name="connsiteX86" fmla="*/ 52917 w 334963"/>
                  <a:gd name="connsiteY86" fmla="*/ 122237 h 336550"/>
                  <a:gd name="connsiteX87" fmla="*/ 119063 w 334963"/>
                  <a:gd name="connsiteY87" fmla="*/ 191899 h 336550"/>
                  <a:gd name="connsiteX88" fmla="*/ 108479 w 334963"/>
                  <a:gd name="connsiteY88" fmla="*/ 214244 h 336550"/>
                  <a:gd name="connsiteX89" fmla="*/ 108479 w 334963"/>
                  <a:gd name="connsiteY89" fmla="*/ 244475 h 336550"/>
                  <a:gd name="connsiteX90" fmla="*/ 97896 w 334963"/>
                  <a:gd name="connsiteY90" fmla="*/ 244475 h 336550"/>
                  <a:gd name="connsiteX91" fmla="*/ 88635 w 334963"/>
                  <a:gd name="connsiteY91" fmla="*/ 236589 h 336550"/>
                  <a:gd name="connsiteX92" fmla="*/ 88635 w 334963"/>
                  <a:gd name="connsiteY92" fmla="*/ 215559 h 336550"/>
                  <a:gd name="connsiteX93" fmla="*/ 79375 w 334963"/>
                  <a:gd name="connsiteY93" fmla="*/ 211616 h 336550"/>
                  <a:gd name="connsiteX94" fmla="*/ 64823 w 334963"/>
                  <a:gd name="connsiteY94" fmla="*/ 226074 h 336550"/>
                  <a:gd name="connsiteX95" fmla="*/ 52917 w 334963"/>
                  <a:gd name="connsiteY95" fmla="*/ 226074 h 336550"/>
                  <a:gd name="connsiteX96" fmla="*/ 17198 w 334963"/>
                  <a:gd name="connsiteY96" fmla="*/ 190585 h 336550"/>
                  <a:gd name="connsiteX97" fmla="*/ 17198 w 334963"/>
                  <a:gd name="connsiteY97" fmla="*/ 178756 h 336550"/>
                  <a:gd name="connsiteX98" fmla="*/ 31750 w 334963"/>
                  <a:gd name="connsiteY98" fmla="*/ 165612 h 336550"/>
                  <a:gd name="connsiteX99" fmla="*/ 27781 w 334963"/>
                  <a:gd name="connsiteY99" fmla="*/ 155097 h 336550"/>
                  <a:gd name="connsiteX100" fmla="*/ 7937 w 334963"/>
                  <a:gd name="connsiteY100" fmla="*/ 155097 h 336550"/>
                  <a:gd name="connsiteX101" fmla="*/ 0 w 334963"/>
                  <a:gd name="connsiteY101" fmla="*/ 147211 h 336550"/>
                  <a:gd name="connsiteX102" fmla="*/ 0 w 334963"/>
                  <a:gd name="connsiteY102" fmla="*/ 97264 h 336550"/>
                  <a:gd name="connsiteX103" fmla="*/ 7937 w 334963"/>
                  <a:gd name="connsiteY103" fmla="*/ 89378 h 336550"/>
                  <a:gd name="connsiteX104" fmla="*/ 27781 w 334963"/>
                  <a:gd name="connsiteY104" fmla="*/ 89378 h 336550"/>
                  <a:gd name="connsiteX105" fmla="*/ 31750 w 334963"/>
                  <a:gd name="connsiteY105" fmla="*/ 78863 h 336550"/>
                  <a:gd name="connsiteX106" fmla="*/ 17198 w 334963"/>
                  <a:gd name="connsiteY106" fmla="*/ 65719 h 336550"/>
                  <a:gd name="connsiteX107" fmla="*/ 17198 w 334963"/>
                  <a:gd name="connsiteY107" fmla="*/ 53889 h 336550"/>
                  <a:gd name="connsiteX108" fmla="*/ 52917 w 334963"/>
                  <a:gd name="connsiteY108" fmla="*/ 18401 h 336550"/>
                  <a:gd name="connsiteX109" fmla="*/ 64823 w 334963"/>
                  <a:gd name="connsiteY109" fmla="*/ 18401 h 336550"/>
                  <a:gd name="connsiteX110" fmla="*/ 79375 w 334963"/>
                  <a:gd name="connsiteY110" fmla="*/ 32859 h 336550"/>
                  <a:gd name="connsiteX111" fmla="*/ 88635 w 334963"/>
                  <a:gd name="connsiteY111" fmla="*/ 28916 h 336550"/>
                  <a:gd name="connsiteX112" fmla="*/ 88635 w 334963"/>
                  <a:gd name="connsiteY112" fmla="*/ 7886 h 336550"/>
                  <a:gd name="connsiteX113" fmla="*/ 97896 w 334963"/>
                  <a:gd name="connsiteY11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34963" h="336550">
                    <a:moveTo>
                      <a:pt x="232569" y="193675"/>
                    </a:moveTo>
                    <a:cubicBezTo>
                      <a:pt x="254927" y="193675"/>
                      <a:pt x="273051" y="211799"/>
                      <a:pt x="273051" y="234157"/>
                    </a:cubicBezTo>
                    <a:cubicBezTo>
                      <a:pt x="273051" y="256515"/>
                      <a:pt x="254927" y="274639"/>
                      <a:pt x="232569" y="274639"/>
                    </a:cubicBezTo>
                    <a:cubicBezTo>
                      <a:pt x="210211" y="274639"/>
                      <a:pt x="192087" y="256515"/>
                      <a:pt x="192087" y="234157"/>
                    </a:cubicBezTo>
                    <a:cubicBezTo>
                      <a:pt x="192087" y="211799"/>
                      <a:pt x="210211" y="193675"/>
                      <a:pt x="232569" y="193675"/>
                    </a:cubicBezTo>
                    <a:close/>
                    <a:moveTo>
                      <a:pt x="232569" y="171450"/>
                    </a:moveTo>
                    <a:cubicBezTo>
                      <a:pt x="197937" y="171450"/>
                      <a:pt x="169862" y="199169"/>
                      <a:pt x="169862" y="233363"/>
                    </a:cubicBezTo>
                    <a:cubicBezTo>
                      <a:pt x="169862" y="267557"/>
                      <a:pt x="197937" y="295276"/>
                      <a:pt x="232569" y="295276"/>
                    </a:cubicBezTo>
                    <a:cubicBezTo>
                      <a:pt x="267201" y="295276"/>
                      <a:pt x="295276" y="267557"/>
                      <a:pt x="295276" y="233363"/>
                    </a:cubicBezTo>
                    <a:cubicBezTo>
                      <a:pt x="295276" y="199169"/>
                      <a:pt x="267201" y="171450"/>
                      <a:pt x="232569" y="171450"/>
                    </a:cubicBezTo>
                    <a:close/>
                    <a:moveTo>
                      <a:pt x="213412" y="131762"/>
                    </a:moveTo>
                    <a:cubicBezTo>
                      <a:pt x="213412" y="131762"/>
                      <a:pt x="213412" y="131762"/>
                      <a:pt x="251727" y="131762"/>
                    </a:cubicBezTo>
                    <a:cubicBezTo>
                      <a:pt x="257012" y="131762"/>
                      <a:pt x="260975" y="135700"/>
                      <a:pt x="260975" y="140951"/>
                    </a:cubicBezTo>
                    <a:cubicBezTo>
                      <a:pt x="260975" y="140951"/>
                      <a:pt x="260975" y="140951"/>
                      <a:pt x="260975" y="154078"/>
                    </a:cubicBezTo>
                    <a:cubicBezTo>
                      <a:pt x="263618" y="155391"/>
                      <a:pt x="266260" y="156704"/>
                      <a:pt x="270224" y="158017"/>
                    </a:cubicBezTo>
                    <a:cubicBezTo>
                      <a:pt x="270224" y="158017"/>
                      <a:pt x="270224" y="158017"/>
                      <a:pt x="279472" y="148827"/>
                    </a:cubicBezTo>
                    <a:cubicBezTo>
                      <a:pt x="280793" y="146202"/>
                      <a:pt x="283436" y="146202"/>
                      <a:pt x="286078" y="146202"/>
                    </a:cubicBezTo>
                    <a:cubicBezTo>
                      <a:pt x="287399" y="146202"/>
                      <a:pt x="290042" y="146202"/>
                      <a:pt x="291363" y="148827"/>
                    </a:cubicBezTo>
                    <a:cubicBezTo>
                      <a:pt x="291363" y="148827"/>
                      <a:pt x="291363" y="148827"/>
                      <a:pt x="319109" y="176395"/>
                    </a:cubicBezTo>
                    <a:cubicBezTo>
                      <a:pt x="323072" y="179021"/>
                      <a:pt x="323072" y="184271"/>
                      <a:pt x="319109" y="188210"/>
                    </a:cubicBezTo>
                    <a:cubicBezTo>
                      <a:pt x="319109" y="188210"/>
                      <a:pt x="319109" y="188210"/>
                      <a:pt x="309860" y="197399"/>
                    </a:cubicBezTo>
                    <a:cubicBezTo>
                      <a:pt x="311181" y="200025"/>
                      <a:pt x="312503" y="203963"/>
                      <a:pt x="313824" y="206589"/>
                    </a:cubicBezTo>
                    <a:cubicBezTo>
                      <a:pt x="313824" y="206589"/>
                      <a:pt x="313824" y="206589"/>
                      <a:pt x="327036" y="206589"/>
                    </a:cubicBezTo>
                    <a:cubicBezTo>
                      <a:pt x="332321" y="206589"/>
                      <a:pt x="334963" y="210527"/>
                      <a:pt x="334963" y="214465"/>
                    </a:cubicBezTo>
                    <a:cubicBezTo>
                      <a:pt x="334963" y="214465"/>
                      <a:pt x="334963" y="214465"/>
                      <a:pt x="334963" y="253847"/>
                    </a:cubicBezTo>
                    <a:cubicBezTo>
                      <a:pt x="334963" y="257786"/>
                      <a:pt x="332321" y="261724"/>
                      <a:pt x="327036" y="261724"/>
                    </a:cubicBezTo>
                    <a:cubicBezTo>
                      <a:pt x="327036" y="261724"/>
                      <a:pt x="327036" y="261724"/>
                      <a:pt x="313824" y="261724"/>
                    </a:cubicBezTo>
                    <a:cubicBezTo>
                      <a:pt x="312503" y="265662"/>
                      <a:pt x="311181" y="268288"/>
                      <a:pt x="309860" y="270913"/>
                    </a:cubicBezTo>
                    <a:cubicBezTo>
                      <a:pt x="309860" y="270913"/>
                      <a:pt x="309860" y="270913"/>
                      <a:pt x="319109" y="281415"/>
                    </a:cubicBezTo>
                    <a:cubicBezTo>
                      <a:pt x="323072" y="284040"/>
                      <a:pt x="323072" y="289291"/>
                      <a:pt x="319109" y="293230"/>
                    </a:cubicBezTo>
                    <a:cubicBezTo>
                      <a:pt x="319109" y="293230"/>
                      <a:pt x="319109" y="293230"/>
                      <a:pt x="291363" y="320797"/>
                    </a:cubicBezTo>
                    <a:cubicBezTo>
                      <a:pt x="290042" y="322110"/>
                      <a:pt x="287399" y="323423"/>
                      <a:pt x="286078" y="323423"/>
                    </a:cubicBezTo>
                    <a:cubicBezTo>
                      <a:pt x="283436" y="323423"/>
                      <a:pt x="280793" y="322110"/>
                      <a:pt x="279472" y="320797"/>
                    </a:cubicBezTo>
                    <a:cubicBezTo>
                      <a:pt x="279472" y="320797"/>
                      <a:pt x="279472" y="320797"/>
                      <a:pt x="270224" y="310295"/>
                    </a:cubicBezTo>
                    <a:cubicBezTo>
                      <a:pt x="266260" y="311608"/>
                      <a:pt x="263618" y="312921"/>
                      <a:pt x="260975" y="314234"/>
                    </a:cubicBezTo>
                    <a:cubicBezTo>
                      <a:pt x="260975" y="314234"/>
                      <a:pt x="260975" y="314234"/>
                      <a:pt x="260975" y="328674"/>
                    </a:cubicBezTo>
                    <a:cubicBezTo>
                      <a:pt x="260975" y="332612"/>
                      <a:pt x="257012" y="336550"/>
                      <a:pt x="251727" y="336550"/>
                    </a:cubicBezTo>
                    <a:cubicBezTo>
                      <a:pt x="251727" y="336550"/>
                      <a:pt x="251727" y="336550"/>
                      <a:pt x="213412" y="336550"/>
                    </a:cubicBezTo>
                    <a:cubicBezTo>
                      <a:pt x="208127" y="336550"/>
                      <a:pt x="204163" y="332612"/>
                      <a:pt x="204163" y="328674"/>
                    </a:cubicBezTo>
                    <a:cubicBezTo>
                      <a:pt x="204163" y="328674"/>
                      <a:pt x="204163" y="328674"/>
                      <a:pt x="204163" y="314234"/>
                    </a:cubicBezTo>
                    <a:cubicBezTo>
                      <a:pt x="201521" y="312921"/>
                      <a:pt x="198878" y="311608"/>
                      <a:pt x="194915" y="310295"/>
                    </a:cubicBezTo>
                    <a:cubicBezTo>
                      <a:pt x="194915" y="310295"/>
                      <a:pt x="194915" y="310295"/>
                      <a:pt x="185666" y="320797"/>
                    </a:cubicBezTo>
                    <a:cubicBezTo>
                      <a:pt x="184345" y="322110"/>
                      <a:pt x="181702" y="323423"/>
                      <a:pt x="179060" y="323423"/>
                    </a:cubicBezTo>
                    <a:cubicBezTo>
                      <a:pt x="177739" y="323423"/>
                      <a:pt x="175096" y="322110"/>
                      <a:pt x="173775" y="320797"/>
                    </a:cubicBezTo>
                    <a:cubicBezTo>
                      <a:pt x="173775" y="320797"/>
                      <a:pt x="173775" y="320797"/>
                      <a:pt x="146029" y="293230"/>
                    </a:cubicBezTo>
                    <a:cubicBezTo>
                      <a:pt x="143387" y="289291"/>
                      <a:pt x="143387" y="284040"/>
                      <a:pt x="146029" y="281415"/>
                    </a:cubicBezTo>
                    <a:cubicBezTo>
                      <a:pt x="146029" y="281415"/>
                      <a:pt x="146029" y="281415"/>
                      <a:pt x="155278" y="270913"/>
                    </a:cubicBezTo>
                    <a:cubicBezTo>
                      <a:pt x="153957" y="268288"/>
                      <a:pt x="152635" y="265662"/>
                      <a:pt x="152635" y="261724"/>
                    </a:cubicBezTo>
                    <a:cubicBezTo>
                      <a:pt x="152635" y="261724"/>
                      <a:pt x="152635" y="261724"/>
                      <a:pt x="138102" y="261724"/>
                    </a:cubicBezTo>
                    <a:cubicBezTo>
                      <a:pt x="134139" y="261724"/>
                      <a:pt x="130175" y="257786"/>
                      <a:pt x="130175" y="253847"/>
                    </a:cubicBezTo>
                    <a:cubicBezTo>
                      <a:pt x="130175" y="253847"/>
                      <a:pt x="130175" y="253847"/>
                      <a:pt x="130175" y="214465"/>
                    </a:cubicBezTo>
                    <a:cubicBezTo>
                      <a:pt x="130175" y="210527"/>
                      <a:pt x="134139" y="206589"/>
                      <a:pt x="138102" y="206589"/>
                    </a:cubicBezTo>
                    <a:cubicBezTo>
                      <a:pt x="138102" y="206589"/>
                      <a:pt x="138102" y="206589"/>
                      <a:pt x="152635" y="206589"/>
                    </a:cubicBezTo>
                    <a:cubicBezTo>
                      <a:pt x="152635" y="203963"/>
                      <a:pt x="153957" y="200025"/>
                      <a:pt x="155278" y="197399"/>
                    </a:cubicBezTo>
                    <a:cubicBezTo>
                      <a:pt x="155278" y="197399"/>
                      <a:pt x="155278" y="197399"/>
                      <a:pt x="146029" y="188210"/>
                    </a:cubicBezTo>
                    <a:cubicBezTo>
                      <a:pt x="143387" y="184271"/>
                      <a:pt x="143387" y="179021"/>
                      <a:pt x="146029" y="176395"/>
                    </a:cubicBezTo>
                    <a:cubicBezTo>
                      <a:pt x="146029" y="176395"/>
                      <a:pt x="146029" y="176395"/>
                      <a:pt x="173775" y="148827"/>
                    </a:cubicBezTo>
                    <a:cubicBezTo>
                      <a:pt x="175096" y="146202"/>
                      <a:pt x="177739" y="146202"/>
                      <a:pt x="179060" y="146202"/>
                    </a:cubicBezTo>
                    <a:cubicBezTo>
                      <a:pt x="181702" y="146202"/>
                      <a:pt x="184345" y="146202"/>
                      <a:pt x="185666" y="148827"/>
                    </a:cubicBezTo>
                    <a:cubicBezTo>
                      <a:pt x="185666" y="148827"/>
                      <a:pt x="185666" y="148827"/>
                      <a:pt x="194915" y="158017"/>
                    </a:cubicBezTo>
                    <a:cubicBezTo>
                      <a:pt x="198878" y="156704"/>
                      <a:pt x="201521" y="155391"/>
                      <a:pt x="204163" y="154078"/>
                    </a:cubicBezTo>
                    <a:cubicBezTo>
                      <a:pt x="204163" y="154078"/>
                      <a:pt x="204163" y="154078"/>
                      <a:pt x="204163" y="140951"/>
                    </a:cubicBezTo>
                    <a:cubicBezTo>
                      <a:pt x="204163" y="135700"/>
                      <a:pt x="208127" y="131762"/>
                      <a:pt x="213412" y="131762"/>
                    </a:cubicBezTo>
                    <a:close/>
                    <a:moveTo>
                      <a:pt x="123031" y="74612"/>
                    </a:moveTo>
                    <a:cubicBezTo>
                      <a:pt x="149203" y="74612"/>
                      <a:pt x="171450" y="97163"/>
                      <a:pt x="170141" y="125021"/>
                    </a:cubicBezTo>
                    <a:cubicBezTo>
                      <a:pt x="166215" y="126347"/>
                      <a:pt x="162290" y="129000"/>
                      <a:pt x="158364" y="132980"/>
                    </a:cubicBezTo>
                    <a:cubicBezTo>
                      <a:pt x="128265" y="162164"/>
                      <a:pt x="126957" y="163490"/>
                      <a:pt x="124339" y="170123"/>
                    </a:cubicBezTo>
                    <a:cubicBezTo>
                      <a:pt x="96858" y="171450"/>
                      <a:pt x="74612" y="150225"/>
                      <a:pt x="74612" y="122367"/>
                    </a:cubicBezTo>
                    <a:cubicBezTo>
                      <a:pt x="74612" y="95837"/>
                      <a:pt x="96858" y="74612"/>
                      <a:pt x="123031" y="74612"/>
                    </a:cubicBezTo>
                    <a:close/>
                    <a:moveTo>
                      <a:pt x="97896" y="0"/>
                    </a:moveTo>
                    <a:cubicBezTo>
                      <a:pt x="97896" y="0"/>
                      <a:pt x="97896" y="0"/>
                      <a:pt x="148167" y="0"/>
                    </a:cubicBezTo>
                    <a:cubicBezTo>
                      <a:pt x="152136" y="0"/>
                      <a:pt x="156104" y="3943"/>
                      <a:pt x="156104" y="7886"/>
                    </a:cubicBezTo>
                    <a:cubicBezTo>
                      <a:pt x="156104" y="7886"/>
                      <a:pt x="156104" y="7886"/>
                      <a:pt x="156104" y="28916"/>
                    </a:cubicBezTo>
                    <a:cubicBezTo>
                      <a:pt x="158750" y="30231"/>
                      <a:pt x="162719" y="31545"/>
                      <a:pt x="165365" y="32859"/>
                    </a:cubicBezTo>
                    <a:cubicBezTo>
                      <a:pt x="165365" y="32859"/>
                      <a:pt x="165365" y="32859"/>
                      <a:pt x="179917" y="18401"/>
                    </a:cubicBezTo>
                    <a:cubicBezTo>
                      <a:pt x="182563" y="14458"/>
                      <a:pt x="187854" y="14458"/>
                      <a:pt x="191823" y="18401"/>
                    </a:cubicBezTo>
                    <a:cubicBezTo>
                      <a:pt x="191823" y="18401"/>
                      <a:pt x="191823" y="18401"/>
                      <a:pt x="227542" y="53889"/>
                    </a:cubicBezTo>
                    <a:cubicBezTo>
                      <a:pt x="230188" y="56518"/>
                      <a:pt x="230188" y="61776"/>
                      <a:pt x="227542" y="65719"/>
                    </a:cubicBezTo>
                    <a:cubicBezTo>
                      <a:pt x="227542" y="65719"/>
                      <a:pt x="227542" y="65719"/>
                      <a:pt x="212990" y="78863"/>
                    </a:cubicBezTo>
                    <a:cubicBezTo>
                      <a:pt x="214313" y="82806"/>
                      <a:pt x="215636" y="85435"/>
                      <a:pt x="216959" y="89378"/>
                    </a:cubicBezTo>
                    <a:cubicBezTo>
                      <a:pt x="216959" y="89378"/>
                      <a:pt x="216959" y="89378"/>
                      <a:pt x="236803" y="89378"/>
                    </a:cubicBezTo>
                    <a:cubicBezTo>
                      <a:pt x="242094" y="89378"/>
                      <a:pt x="246063" y="93321"/>
                      <a:pt x="246063" y="97264"/>
                    </a:cubicBezTo>
                    <a:cubicBezTo>
                      <a:pt x="246063" y="97264"/>
                      <a:pt x="246063" y="97264"/>
                      <a:pt x="246063" y="110408"/>
                    </a:cubicBezTo>
                    <a:cubicBezTo>
                      <a:pt x="246063" y="110408"/>
                      <a:pt x="246063" y="110408"/>
                      <a:pt x="214313" y="110408"/>
                    </a:cubicBezTo>
                    <a:cubicBezTo>
                      <a:pt x="205053" y="110408"/>
                      <a:pt x="198438" y="113037"/>
                      <a:pt x="193146" y="118294"/>
                    </a:cubicBezTo>
                    <a:cubicBezTo>
                      <a:pt x="190500" y="81491"/>
                      <a:pt x="160073" y="52575"/>
                      <a:pt x="123031" y="52575"/>
                    </a:cubicBezTo>
                    <a:cubicBezTo>
                      <a:pt x="83344" y="52575"/>
                      <a:pt x="52917" y="84120"/>
                      <a:pt x="52917" y="122237"/>
                    </a:cubicBezTo>
                    <a:cubicBezTo>
                      <a:pt x="52917" y="159040"/>
                      <a:pt x="82021" y="190585"/>
                      <a:pt x="119063" y="191899"/>
                    </a:cubicBezTo>
                    <a:cubicBezTo>
                      <a:pt x="112448" y="197158"/>
                      <a:pt x="108479" y="205044"/>
                      <a:pt x="108479" y="214244"/>
                    </a:cubicBezTo>
                    <a:cubicBezTo>
                      <a:pt x="108479" y="214244"/>
                      <a:pt x="108479" y="214244"/>
                      <a:pt x="108479" y="244475"/>
                    </a:cubicBezTo>
                    <a:cubicBezTo>
                      <a:pt x="108479" y="244475"/>
                      <a:pt x="108479" y="244475"/>
                      <a:pt x="97896" y="244475"/>
                    </a:cubicBezTo>
                    <a:cubicBezTo>
                      <a:pt x="92604" y="244475"/>
                      <a:pt x="88635" y="240532"/>
                      <a:pt x="88635" y="236589"/>
                    </a:cubicBezTo>
                    <a:cubicBezTo>
                      <a:pt x="88635" y="236589"/>
                      <a:pt x="88635" y="236589"/>
                      <a:pt x="88635" y="215559"/>
                    </a:cubicBezTo>
                    <a:cubicBezTo>
                      <a:pt x="85990" y="215559"/>
                      <a:pt x="82021" y="214244"/>
                      <a:pt x="79375" y="211616"/>
                    </a:cubicBezTo>
                    <a:cubicBezTo>
                      <a:pt x="79375" y="211616"/>
                      <a:pt x="79375" y="211616"/>
                      <a:pt x="64823" y="226074"/>
                    </a:cubicBezTo>
                    <a:cubicBezTo>
                      <a:pt x="62177" y="230017"/>
                      <a:pt x="56885" y="230017"/>
                      <a:pt x="52917" y="226074"/>
                    </a:cubicBezTo>
                    <a:cubicBezTo>
                      <a:pt x="52917" y="226074"/>
                      <a:pt x="52917" y="226074"/>
                      <a:pt x="17198" y="190585"/>
                    </a:cubicBezTo>
                    <a:cubicBezTo>
                      <a:pt x="14552" y="187956"/>
                      <a:pt x="14552" y="182699"/>
                      <a:pt x="17198" y="178756"/>
                    </a:cubicBezTo>
                    <a:cubicBezTo>
                      <a:pt x="17198" y="178756"/>
                      <a:pt x="17198" y="178756"/>
                      <a:pt x="31750" y="165612"/>
                    </a:cubicBezTo>
                    <a:cubicBezTo>
                      <a:pt x="30427" y="161669"/>
                      <a:pt x="29104" y="159040"/>
                      <a:pt x="27781" y="155097"/>
                    </a:cubicBezTo>
                    <a:cubicBezTo>
                      <a:pt x="27781" y="155097"/>
                      <a:pt x="27781" y="155097"/>
                      <a:pt x="7937" y="155097"/>
                    </a:cubicBezTo>
                    <a:cubicBezTo>
                      <a:pt x="2646" y="155097"/>
                      <a:pt x="0" y="151154"/>
                      <a:pt x="0" y="147211"/>
                    </a:cubicBezTo>
                    <a:cubicBezTo>
                      <a:pt x="0" y="147211"/>
                      <a:pt x="0" y="147211"/>
                      <a:pt x="0" y="97264"/>
                    </a:cubicBezTo>
                    <a:cubicBezTo>
                      <a:pt x="0" y="93321"/>
                      <a:pt x="2646" y="89378"/>
                      <a:pt x="7937" y="89378"/>
                    </a:cubicBezTo>
                    <a:cubicBezTo>
                      <a:pt x="7937" y="89378"/>
                      <a:pt x="7937" y="89378"/>
                      <a:pt x="27781" y="89378"/>
                    </a:cubicBezTo>
                    <a:cubicBezTo>
                      <a:pt x="29104" y="85435"/>
                      <a:pt x="30427" y="82806"/>
                      <a:pt x="31750" y="78863"/>
                    </a:cubicBezTo>
                    <a:cubicBezTo>
                      <a:pt x="31750" y="78863"/>
                      <a:pt x="31750" y="78863"/>
                      <a:pt x="17198" y="65719"/>
                    </a:cubicBezTo>
                    <a:cubicBezTo>
                      <a:pt x="14552" y="61776"/>
                      <a:pt x="14552" y="56518"/>
                      <a:pt x="17198" y="53889"/>
                    </a:cubicBezTo>
                    <a:cubicBezTo>
                      <a:pt x="17198" y="53889"/>
                      <a:pt x="17198" y="53889"/>
                      <a:pt x="52917" y="18401"/>
                    </a:cubicBezTo>
                    <a:cubicBezTo>
                      <a:pt x="56885" y="14458"/>
                      <a:pt x="62177" y="14458"/>
                      <a:pt x="64823" y="18401"/>
                    </a:cubicBezTo>
                    <a:cubicBezTo>
                      <a:pt x="64823" y="18401"/>
                      <a:pt x="64823" y="18401"/>
                      <a:pt x="79375" y="32859"/>
                    </a:cubicBezTo>
                    <a:cubicBezTo>
                      <a:pt x="82021" y="31545"/>
                      <a:pt x="85990" y="30231"/>
                      <a:pt x="88635" y="28916"/>
                    </a:cubicBezTo>
                    <a:cubicBezTo>
                      <a:pt x="88635" y="28916"/>
                      <a:pt x="88635" y="28916"/>
                      <a:pt x="88635" y="7886"/>
                    </a:cubicBezTo>
                    <a:cubicBezTo>
                      <a:pt x="88635" y="3943"/>
                      <a:pt x="92604" y="0"/>
                      <a:pt x="9789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257241" y="2971289"/>
              <a:ext cx="624115" cy="624114"/>
              <a:chOff x="6754901" y="1783389"/>
              <a:chExt cx="624115" cy="624114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6754901" y="1783389"/>
                <a:ext cx="624115" cy="62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7" name="椭圆 46"/>
              <p:cNvSpPr/>
              <p:nvPr/>
            </p:nvSpPr>
            <p:spPr>
              <a:xfrm>
                <a:off x="6959467" y="1962150"/>
                <a:ext cx="214983" cy="266592"/>
              </a:xfrm>
              <a:custGeom>
                <a:avLst/>
                <a:gdLst>
                  <a:gd name="connsiteX0" fmla="*/ 150482 w 271133"/>
                  <a:gd name="connsiteY0" fmla="*/ 117475 h 336221"/>
                  <a:gd name="connsiteX1" fmla="*/ 104445 w 271133"/>
                  <a:gd name="connsiteY1" fmla="*/ 163375 h 336221"/>
                  <a:gd name="connsiteX2" fmla="*/ 126806 w 271133"/>
                  <a:gd name="connsiteY2" fmla="*/ 217143 h 336221"/>
                  <a:gd name="connsiteX3" fmla="*/ 126806 w 271133"/>
                  <a:gd name="connsiteY3" fmla="*/ 245994 h 336221"/>
                  <a:gd name="connsiteX4" fmla="*/ 137329 w 271133"/>
                  <a:gd name="connsiteY4" fmla="*/ 256485 h 336221"/>
                  <a:gd name="connsiteX5" fmla="*/ 138644 w 271133"/>
                  <a:gd name="connsiteY5" fmla="*/ 256485 h 336221"/>
                  <a:gd name="connsiteX6" fmla="*/ 139959 w 271133"/>
                  <a:gd name="connsiteY6" fmla="*/ 261731 h 336221"/>
                  <a:gd name="connsiteX7" fmla="*/ 149167 w 271133"/>
                  <a:gd name="connsiteY7" fmla="*/ 268288 h 336221"/>
                  <a:gd name="connsiteX8" fmla="*/ 150482 w 271133"/>
                  <a:gd name="connsiteY8" fmla="*/ 268288 h 336221"/>
                  <a:gd name="connsiteX9" fmla="*/ 151798 w 271133"/>
                  <a:gd name="connsiteY9" fmla="*/ 268288 h 336221"/>
                  <a:gd name="connsiteX10" fmla="*/ 161005 w 271133"/>
                  <a:gd name="connsiteY10" fmla="*/ 261731 h 336221"/>
                  <a:gd name="connsiteX11" fmla="*/ 162320 w 271133"/>
                  <a:gd name="connsiteY11" fmla="*/ 256485 h 336221"/>
                  <a:gd name="connsiteX12" fmla="*/ 163636 w 271133"/>
                  <a:gd name="connsiteY12" fmla="*/ 256485 h 336221"/>
                  <a:gd name="connsiteX13" fmla="*/ 174159 w 271133"/>
                  <a:gd name="connsiteY13" fmla="*/ 245994 h 336221"/>
                  <a:gd name="connsiteX14" fmla="*/ 174159 w 271133"/>
                  <a:gd name="connsiteY14" fmla="*/ 217143 h 336221"/>
                  <a:gd name="connsiteX15" fmla="*/ 196520 w 271133"/>
                  <a:gd name="connsiteY15" fmla="*/ 163375 h 336221"/>
                  <a:gd name="connsiteX16" fmla="*/ 150482 w 271133"/>
                  <a:gd name="connsiteY16" fmla="*/ 117475 h 336221"/>
                  <a:gd name="connsiteX17" fmla="*/ 207105 w 271133"/>
                  <a:gd name="connsiteY17" fmla="*/ 75586 h 336221"/>
                  <a:gd name="connsiteX18" fmla="*/ 193875 w 271133"/>
                  <a:gd name="connsiteY18" fmla="*/ 76866 h 336221"/>
                  <a:gd name="connsiteX19" fmla="*/ 176677 w 271133"/>
                  <a:gd name="connsiteY19" fmla="*/ 96070 h 336221"/>
                  <a:gd name="connsiteX20" fmla="*/ 178000 w 271133"/>
                  <a:gd name="connsiteY20" fmla="*/ 108872 h 336221"/>
                  <a:gd name="connsiteX21" fmla="*/ 179323 w 271133"/>
                  <a:gd name="connsiteY21" fmla="*/ 110153 h 336221"/>
                  <a:gd name="connsiteX22" fmla="*/ 191229 w 271133"/>
                  <a:gd name="connsiteY22" fmla="*/ 107592 h 336221"/>
                  <a:gd name="connsiteX23" fmla="*/ 208427 w 271133"/>
                  <a:gd name="connsiteY23" fmla="*/ 89668 h 336221"/>
                  <a:gd name="connsiteX24" fmla="*/ 207105 w 271133"/>
                  <a:gd name="connsiteY24" fmla="*/ 75586 h 336221"/>
                  <a:gd name="connsiteX25" fmla="*/ 93861 w 271133"/>
                  <a:gd name="connsiteY25" fmla="*/ 75586 h 336221"/>
                  <a:gd name="connsiteX26" fmla="*/ 92539 w 271133"/>
                  <a:gd name="connsiteY26" fmla="*/ 89668 h 336221"/>
                  <a:gd name="connsiteX27" fmla="*/ 109737 w 271133"/>
                  <a:gd name="connsiteY27" fmla="*/ 107592 h 336221"/>
                  <a:gd name="connsiteX28" fmla="*/ 121643 w 271133"/>
                  <a:gd name="connsiteY28" fmla="*/ 110153 h 336221"/>
                  <a:gd name="connsiteX29" fmla="*/ 122966 w 271133"/>
                  <a:gd name="connsiteY29" fmla="*/ 108872 h 336221"/>
                  <a:gd name="connsiteX30" fmla="*/ 124289 w 271133"/>
                  <a:gd name="connsiteY30" fmla="*/ 96070 h 336221"/>
                  <a:gd name="connsiteX31" fmla="*/ 107091 w 271133"/>
                  <a:gd name="connsiteY31" fmla="*/ 76866 h 336221"/>
                  <a:gd name="connsiteX32" fmla="*/ 93861 w 271133"/>
                  <a:gd name="connsiteY32" fmla="*/ 75586 h 336221"/>
                  <a:gd name="connsiteX33" fmla="*/ 149689 w 271133"/>
                  <a:gd name="connsiteY33" fmla="*/ 48941 h 336221"/>
                  <a:gd name="connsiteX34" fmla="*/ 137783 w 271133"/>
                  <a:gd name="connsiteY34" fmla="*/ 59473 h 336221"/>
                  <a:gd name="connsiteX35" fmla="*/ 137783 w 271133"/>
                  <a:gd name="connsiteY35" fmla="*/ 89752 h 336221"/>
                  <a:gd name="connsiteX36" fmla="*/ 149689 w 271133"/>
                  <a:gd name="connsiteY36" fmla="*/ 101600 h 336221"/>
                  <a:gd name="connsiteX37" fmla="*/ 153658 w 271133"/>
                  <a:gd name="connsiteY37" fmla="*/ 100284 h 336221"/>
                  <a:gd name="connsiteX38" fmla="*/ 160273 w 271133"/>
                  <a:gd name="connsiteY38" fmla="*/ 89752 h 336221"/>
                  <a:gd name="connsiteX39" fmla="*/ 161596 w 271133"/>
                  <a:gd name="connsiteY39" fmla="*/ 59473 h 336221"/>
                  <a:gd name="connsiteX40" fmla="*/ 149689 w 271133"/>
                  <a:gd name="connsiteY40" fmla="*/ 48941 h 336221"/>
                  <a:gd name="connsiteX41" fmla="*/ 153850 w 271133"/>
                  <a:gd name="connsiteY41" fmla="*/ 0 h 336221"/>
                  <a:gd name="connsiteX42" fmla="*/ 271133 w 271133"/>
                  <a:gd name="connsiteY42" fmla="*/ 117004 h 336221"/>
                  <a:gd name="connsiteX43" fmla="*/ 244778 w 271133"/>
                  <a:gd name="connsiteY43" fmla="*/ 193253 h 336221"/>
                  <a:gd name="connsiteX44" fmla="*/ 234235 w 271133"/>
                  <a:gd name="connsiteY44" fmla="*/ 228749 h 336221"/>
                  <a:gd name="connsiteX45" fmla="*/ 234235 w 271133"/>
                  <a:gd name="connsiteY45" fmla="*/ 277391 h 336221"/>
                  <a:gd name="connsiteX46" fmla="*/ 221058 w 271133"/>
                  <a:gd name="connsiteY46" fmla="*/ 295796 h 336221"/>
                  <a:gd name="connsiteX47" fmla="*/ 118270 w 271133"/>
                  <a:gd name="connsiteY47" fmla="*/ 335235 h 336221"/>
                  <a:gd name="connsiteX48" fmla="*/ 109046 w 271133"/>
                  <a:gd name="connsiteY48" fmla="*/ 335235 h 336221"/>
                  <a:gd name="connsiteX49" fmla="*/ 106410 w 271133"/>
                  <a:gd name="connsiteY49" fmla="*/ 327348 h 336221"/>
                  <a:gd name="connsiteX50" fmla="*/ 78737 w 271133"/>
                  <a:gd name="connsiteY50" fmla="*/ 301055 h 336221"/>
                  <a:gd name="connsiteX51" fmla="*/ 24708 w 271133"/>
                  <a:gd name="connsiteY51" fmla="*/ 214288 h 336221"/>
                  <a:gd name="connsiteX52" fmla="*/ 6259 w 271133"/>
                  <a:gd name="connsiteY52" fmla="*/ 207715 h 336221"/>
                  <a:gd name="connsiteX53" fmla="*/ 988 w 271133"/>
                  <a:gd name="connsiteY53" fmla="*/ 203771 h 336221"/>
                  <a:gd name="connsiteX54" fmla="*/ 988 w 271133"/>
                  <a:gd name="connsiteY54" fmla="*/ 197197 h 336221"/>
                  <a:gd name="connsiteX55" fmla="*/ 26025 w 271133"/>
                  <a:gd name="connsiteY55" fmla="*/ 149870 h 336221"/>
                  <a:gd name="connsiteX56" fmla="*/ 26025 w 271133"/>
                  <a:gd name="connsiteY56" fmla="*/ 127521 h 336221"/>
                  <a:gd name="connsiteX57" fmla="*/ 153850 w 271133"/>
                  <a:gd name="connsiteY57" fmla="*/ 0 h 33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71133" h="336221">
                    <a:moveTo>
                      <a:pt x="150482" y="117475"/>
                    </a:moveTo>
                    <a:cubicBezTo>
                      <a:pt x="125490" y="117475"/>
                      <a:pt x="104445" y="138458"/>
                      <a:pt x="104445" y="163375"/>
                    </a:cubicBezTo>
                    <a:cubicBezTo>
                      <a:pt x="104445" y="180423"/>
                      <a:pt x="113652" y="204029"/>
                      <a:pt x="126806" y="217143"/>
                    </a:cubicBezTo>
                    <a:cubicBezTo>
                      <a:pt x="126806" y="217143"/>
                      <a:pt x="126806" y="217143"/>
                      <a:pt x="126806" y="245994"/>
                    </a:cubicBezTo>
                    <a:cubicBezTo>
                      <a:pt x="126806" y="251240"/>
                      <a:pt x="130752" y="256485"/>
                      <a:pt x="137329" y="256485"/>
                    </a:cubicBezTo>
                    <a:cubicBezTo>
                      <a:pt x="137329" y="256485"/>
                      <a:pt x="137329" y="256485"/>
                      <a:pt x="138644" y="256485"/>
                    </a:cubicBezTo>
                    <a:cubicBezTo>
                      <a:pt x="138644" y="259108"/>
                      <a:pt x="138644" y="260420"/>
                      <a:pt x="139959" y="261731"/>
                    </a:cubicBezTo>
                    <a:cubicBezTo>
                      <a:pt x="142590" y="265665"/>
                      <a:pt x="145221" y="268288"/>
                      <a:pt x="149167" y="268288"/>
                    </a:cubicBezTo>
                    <a:cubicBezTo>
                      <a:pt x="150482" y="268288"/>
                      <a:pt x="150482" y="268288"/>
                      <a:pt x="150482" y="268288"/>
                    </a:cubicBezTo>
                    <a:cubicBezTo>
                      <a:pt x="150482" y="268288"/>
                      <a:pt x="150482" y="268288"/>
                      <a:pt x="151798" y="268288"/>
                    </a:cubicBezTo>
                    <a:cubicBezTo>
                      <a:pt x="155744" y="268288"/>
                      <a:pt x="158374" y="265665"/>
                      <a:pt x="161005" y="261731"/>
                    </a:cubicBezTo>
                    <a:cubicBezTo>
                      <a:pt x="162320" y="260420"/>
                      <a:pt x="162320" y="259108"/>
                      <a:pt x="162320" y="256485"/>
                    </a:cubicBezTo>
                    <a:cubicBezTo>
                      <a:pt x="163636" y="256485"/>
                      <a:pt x="163636" y="256485"/>
                      <a:pt x="163636" y="256485"/>
                    </a:cubicBezTo>
                    <a:cubicBezTo>
                      <a:pt x="170213" y="256485"/>
                      <a:pt x="174159" y="251240"/>
                      <a:pt x="174159" y="245994"/>
                    </a:cubicBezTo>
                    <a:cubicBezTo>
                      <a:pt x="174159" y="245994"/>
                      <a:pt x="174159" y="245994"/>
                      <a:pt x="174159" y="217143"/>
                    </a:cubicBezTo>
                    <a:cubicBezTo>
                      <a:pt x="187313" y="204029"/>
                      <a:pt x="196520" y="180423"/>
                      <a:pt x="196520" y="163375"/>
                    </a:cubicBezTo>
                    <a:cubicBezTo>
                      <a:pt x="196520" y="138458"/>
                      <a:pt x="175475" y="117475"/>
                      <a:pt x="150482" y="117475"/>
                    </a:cubicBezTo>
                    <a:close/>
                    <a:moveTo>
                      <a:pt x="207105" y="75586"/>
                    </a:moveTo>
                    <a:cubicBezTo>
                      <a:pt x="203136" y="73025"/>
                      <a:pt x="197844" y="73025"/>
                      <a:pt x="193875" y="76866"/>
                    </a:cubicBezTo>
                    <a:cubicBezTo>
                      <a:pt x="193875" y="76866"/>
                      <a:pt x="193875" y="76866"/>
                      <a:pt x="176677" y="96070"/>
                    </a:cubicBezTo>
                    <a:cubicBezTo>
                      <a:pt x="172708" y="99911"/>
                      <a:pt x="174031" y="105032"/>
                      <a:pt x="178000" y="108872"/>
                    </a:cubicBezTo>
                    <a:cubicBezTo>
                      <a:pt x="178000" y="108872"/>
                      <a:pt x="179323" y="110153"/>
                      <a:pt x="179323" y="110153"/>
                    </a:cubicBezTo>
                    <a:cubicBezTo>
                      <a:pt x="183292" y="112713"/>
                      <a:pt x="188583" y="111433"/>
                      <a:pt x="191229" y="107592"/>
                    </a:cubicBezTo>
                    <a:cubicBezTo>
                      <a:pt x="191229" y="107592"/>
                      <a:pt x="191229" y="107592"/>
                      <a:pt x="208427" y="89668"/>
                    </a:cubicBezTo>
                    <a:cubicBezTo>
                      <a:pt x="212396" y="85828"/>
                      <a:pt x="211073" y="79426"/>
                      <a:pt x="207105" y="75586"/>
                    </a:cubicBezTo>
                    <a:close/>
                    <a:moveTo>
                      <a:pt x="93861" y="75586"/>
                    </a:moveTo>
                    <a:cubicBezTo>
                      <a:pt x="89893" y="79426"/>
                      <a:pt x="88570" y="85828"/>
                      <a:pt x="92539" y="89668"/>
                    </a:cubicBezTo>
                    <a:lnTo>
                      <a:pt x="109737" y="107592"/>
                    </a:lnTo>
                    <a:cubicBezTo>
                      <a:pt x="112383" y="111433"/>
                      <a:pt x="117674" y="112713"/>
                      <a:pt x="121643" y="110153"/>
                    </a:cubicBezTo>
                    <a:cubicBezTo>
                      <a:pt x="121643" y="110153"/>
                      <a:pt x="122966" y="108872"/>
                      <a:pt x="122966" y="108872"/>
                    </a:cubicBezTo>
                    <a:cubicBezTo>
                      <a:pt x="126935" y="105032"/>
                      <a:pt x="128258" y="99911"/>
                      <a:pt x="124289" y="96070"/>
                    </a:cubicBezTo>
                    <a:cubicBezTo>
                      <a:pt x="124289" y="96070"/>
                      <a:pt x="124289" y="96070"/>
                      <a:pt x="107091" y="76866"/>
                    </a:cubicBezTo>
                    <a:cubicBezTo>
                      <a:pt x="103122" y="73025"/>
                      <a:pt x="97830" y="73025"/>
                      <a:pt x="93861" y="75586"/>
                    </a:cubicBezTo>
                    <a:close/>
                    <a:moveTo>
                      <a:pt x="149689" y="48941"/>
                    </a:moveTo>
                    <a:cubicBezTo>
                      <a:pt x="143075" y="47625"/>
                      <a:pt x="139106" y="52891"/>
                      <a:pt x="137783" y="59473"/>
                    </a:cubicBezTo>
                    <a:lnTo>
                      <a:pt x="137783" y="89752"/>
                    </a:lnTo>
                    <a:cubicBezTo>
                      <a:pt x="137783" y="96334"/>
                      <a:pt x="143075" y="101600"/>
                      <a:pt x="149689" y="101600"/>
                    </a:cubicBezTo>
                    <a:cubicBezTo>
                      <a:pt x="151012" y="101600"/>
                      <a:pt x="152335" y="100284"/>
                      <a:pt x="153658" y="100284"/>
                    </a:cubicBezTo>
                    <a:cubicBezTo>
                      <a:pt x="157627" y="98967"/>
                      <a:pt x="160273" y="95018"/>
                      <a:pt x="160273" y="89752"/>
                    </a:cubicBezTo>
                    <a:cubicBezTo>
                      <a:pt x="160273" y="89752"/>
                      <a:pt x="160273" y="89752"/>
                      <a:pt x="161596" y="59473"/>
                    </a:cubicBezTo>
                    <a:cubicBezTo>
                      <a:pt x="161596" y="52891"/>
                      <a:pt x="156304" y="48941"/>
                      <a:pt x="149689" y="48941"/>
                    </a:cubicBezTo>
                    <a:close/>
                    <a:moveTo>
                      <a:pt x="153850" y="0"/>
                    </a:moveTo>
                    <a:cubicBezTo>
                      <a:pt x="218422" y="0"/>
                      <a:pt x="271133" y="52586"/>
                      <a:pt x="271133" y="117004"/>
                    </a:cubicBezTo>
                    <a:cubicBezTo>
                      <a:pt x="271133" y="143297"/>
                      <a:pt x="260591" y="169590"/>
                      <a:pt x="244778" y="193253"/>
                    </a:cubicBezTo>
                    <a:cubicBezTo>
                      <a:pt x="238189" y="203771"/>
                      <a:pt x="234235" y="216917"/>
                      <a:pt x="234235" y="228749"/>
                    </a:cubicBezTo>
                    <a:cubicBezTo>
                      <a:pt x="234235" y="228749"/>
                      <a:pt x="234235" y="228749"/>
                      <a:pt x="234235" y="277391"/>
                    </a:cubicBezTo>
                    <a:cubicBezTo>
                      <a:pt x="234235" y="285279"/>
                      <a:pt x="228964" y="293167"/>
                      <a:pt x="221058" y="295796"/>
                    </a:cubicBezTo>
                    <a:cubicBezTo>
                      <a:pt x="221058" y="295796"/>
                      <a:pt x="221058" y="295796"/>
                      <a:pt x="118270" y="335235"/>
                    </a:cubicBezTo>
                    <a:cubicBezTo>
                      <a:pt x="115635" y="336550"/>
                      <a:pt x="111681" y="336550"/>
                      <a:pt x="109046" y="335235"/>
                    </a:cubicBezTo>
                    <a:cubicBezTo>
                      <a:pt x="107728" y="332606"/>
                      <a:pt x="106410" y="329977"/>
                      <a:pt x="106410" y="327348"/>
                    </a:cubicBezTo>
                    <a:cubicBezTo>
                      <a:pt x="106410" y="312886"/>
                      <a:pt x="93232" y="301055"/>
                      <a:pt x="78737" y="301055"/>
                    </a:cubicBezTo>
                    <a:cubicBezTo>
                      <a:pt x="39203" y="301055"/>
                      <a:pt x="26025" y="260301"/>
                      <a:pt x="24708" y="214288"/>
                    </a:cubicBezTo>
                    <a:cubicBezTo>
                      <a:pt x="24708" y="214288"/>
                      <a:pt x="24708" y="214288"/>
                      <a:pt x="6259" y="207715"/>
                    </a:cubicBezTo>
                    <a:cubicBezTo>
                      <a:pt x="3623" y="207715"/>
                      <a:pt x="988" y="205085"/>
                      <a:pt x="988" y="203771"/>
                    </a:cubicBezTo>
                    <a:cubicBezTo>
                      <a:pt x="-330" y="201141"/>
                      <a:pt x="-330" y="198512"/>
                      <a:pt x="988" y="197197"/>
                    </a:cubicBezTo>
                    <a:cubicBezTo>
                      <a:pt x="988" y="197197"/>
                      <a:pt x="988" y="197197"/>
                      <a:pt x="26025" y="149870"/>
                    </a:cubicBezTo>
                    <a:cubicBezTo>
                      <a:pt x="26025" y="149870"/>
                      <a:pt x="26025" y="135409"/>
                      <a:pt x="26025" y="127521"/>
                    </a:cubicBezTo>
                    <a:cubicBezTo>
                      <a:pt x="26025" y="30237"/>
                      <a:pt x="87961" y="0"/>
                      <a:pt x="15385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576692" y="2971289"/>
              <a:ext cx="624115" cy="624114"/>
              <a:chOff x="6754901" y="1783389"/>
              <a:chExt cx="624115" cy="624114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6754901" y="1783389"/>
                <a:ext cx="624115" cy="6241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4" name="椭圆 49"/>
              <p:cNvSpPr/>
              <p:nvPr/>
            </p:nvSpPr>
            <p:spPr>
              <a:xfrm>
                <a:off x="6966827" y="1962150"/>
                <a:ext cx="200263" cy="266592"/>
              </a:xfrm>
              <a:custGeom>
                <a:avLst/>
                <a:gdLst>
                  <a:gd name="connsiteX0" fmla="*/ 134938 w 249238"/>
                  <a:gd name="connsiteY0" fmla="*/ 230187 h 331787"/>
                  <a:gd name="connsiteX1" fmla="*/ 146051 w 249238"/>
                  <a:gd name="connsiteY1" fmla="*/ 247003 h 331787"/>
                  <a:gd name="connsiteX2" fmla="*/ 134938 w 249238"/>
                  <a:gd name="connsiteY2" fmla="*/ 265112 h 331787"/>
                  <a:gd name="connsiteX3" fmla="*/ 114300 w 249238"/>
                  <a:gd name="connsiteY3" fmla="*/ 163512 h 331787"/>
                  <a:gd name="connsiteX4" fmla="*/ 114300 w 249238"/>
                  <a:gd name="connsiteY4" fmla="*/ 198437 h 331787"/>
                  <a:gd name="connsiteX5" fmla="*/ 104775 w 249238"/>
                  <a:gd name="connsiteY5" fmla="*/ 181621 h 331787"/>
                  <a:gd name="connsiteX6" fmla="*/ 114300 w 249238"/>
                  <a:gd name="connsiteY6" fmla="*/ 163512 h 331787"/>
                  <a:gd name="connsiteX7" fmla="*/ 115022 w 249238"/>
                  <a:gd name="connsiteY7" fmla="*/ 131762 h 331787"/>
                  <a:gd name="connsiteX8" fmla="*/ 115022 w 249238"/>
                  <a:gd name="connsiteY8" fmla="*/ 140791 h 331787"/>
                  <a:gd name="connsiteX9" fmla="*/ 82550 w 249238"/>
                  <a:gd name="connsiteY9" fmla="*/ 182066 h 331787"/>
                  <a:gd name="connsiteX10" fmla="*/ 112424 w 249238"/>
                  <a:gd name="connsiteY10" fmla="*/ 222051 h 331787"/>
                  <a:gd name="connsiteX11" fmla="*/ 115022 w 249238"/>
                  <a:gd name="connsiteY11" fmla="*/ 222051 h 331787"/>
                  <a:gd name="connsiteX12" fmla="*/ 115022 w 249238"/>
                  <a:gd name="connsiteY12" fmla="*/ 264616 h 331787"/>
                  <a:gd name="connsiteX13" fmla="*/ 104631 w 249238"/>
                  <a:gd name="connsiteY13" fmla="*/ 246558 h 331787"/>
                  <a:gd name="connsiteX14" fmla="*/ 82550 w 249238"/>
                  <a:gd name="connsiteY14" fmla="*/ 246558 h 331787"/>
                  <a:gd name="connsiteX15" fmla="*/ 115022 w 249238"/>
                  <a:gd name="connsiteY15" fmla="*/ 287833 h 331787"/>
                  <a:gd name="connsiteX16" fmla="*/ 115022 w 249238"/>
                  <a:gd name="connsiteY16" fmla="*/ 296862 h 331787"/>
                  <a:gd name="connsiteX17" fmla="*/ 135804 w 249238"/>
                  <a:gd name="connsiteY17" fmla="*/ 296862 h 331787"/>
                  <a:gd name="connsiteX18" fmla="*/ 135804 w 249238"/>
                  <a:gd name="connsiteY18" fmla="*/ 287833 h 331787"/>
                  <a:gd name="connsiteX19" fmla="*/ 168275 w 249238"/>
                  <a:gd name="connsiteY19" fmla="*/ 246558 h 331787"/>
                  <a:gd name="connsiteX20" fmla="*/ 138401 w 249238"/>
                  <a:gd name="connsiteY20" fmla="*/ 206573 h 331787"/>
                  <a:gd name="connsiteX21" fmla="*/ 135804 w 249238"/>
                  <a:gd name="connsiteY21" fmla="*/ 206573 h 331787"/>
                  <a:gd name="connsiteX22" fmla="*/ 135804 w 249238"/>
                  <a:gd name="connsiteY22" fmla="*/ 164008 h 331787"/>
                  <a:gd name="connsiteX23" fmla="*/ 146194 w 249238"/>
                  <a:gd name="connsiteY23" fmla="*/ 182066 h 331787"/>
                  <a:gd name="connsiteX24" fmla="*/ 168275 w 249238"/>
                  <a:gd name="connsiteY24" fmla="*/ 182066 h 331787"/>
                  <a:gd name="connsiteX25" fmla="*/ 135804 w 249238"/>
                  <a:gd name="connsiteY25" fmla="*/ 140791 h 331787"/>
                  <a:gd name="connsiteX26" fmla="*/ 135804 w 249238"/>
                  <a:gd name="connsiteY26" fmla="*/ 131762 h 331787"/>
                  <a:gd name="connsiteX27" fmla="*/ 115022 w 249238"/>
                  <a:gd name="connsiteY27" fmla="*/ 131762 h 331787"/>
                  <a:gd name="connsiteX28" fmla="*/ 57117 w 249238"/>
                  <a:gd name="connsiteY28" fmla="*/ 103187 h 331787"/>
                  <a:gd name="connsiteX29" fmla="*/ 192121 w 249238"/>
                  <a:gd name="connsiteY29" fmla="*/ 103187 h 331787"/>
                  <a:gd name="connsiteX30" fmla="*/ 249238 w 249238"/>
                  <a:gd name="connsiteY30" fmla="*/ 207096 h 331787"/>
                  <a:gd name="connsiteX31" fmla="*/ 249238 w 249238"/>
                  <a:gd name="connsiteY31" fmla="*/ 331787 h 331787"/>
                  <a:gd name="connsiteX32" fmla="*/ 0 w 249238"/>
                  <a:gd name="connsiteY32" fmla="*/ 331787 h 331787"/>
                  <a:gd name="connsiteX33" fmla="*/ 0 w 249238"/>
                  <a:gd name="connsiteY33" fmla="*/ 207096 h 331787"/>
                  <a:gd name="connsiteX34" fmla="*/ 57117 w 249238"/>
                  <a:gd name="connsiteY34" fmla="*/ 103187 h 331787"/>
                  <a:gd name="connsiteX35" fmla="*/ 124620 w 249238"/>
                  <a:gd name="connsiteY35" fmla="*/ 0 h 331787"/>
                  <a:gd name="connsiteX36" fmla="*/ 170223 w 249238"/>
                  <a:gd name="connsiteY36" fmla="*/ 15421 h 331787"/>
                  <a:gd name="connsiteX37" fmla="*/ 192373 w 249238"/>
                  <a:gd name="connsiteY37" fmla="*/ 7711 h 331787"/>
                  <a:gd name="connsiteX38" fmla="*/ 193676 w 249238"/>
                  <a:gd name="connsiteY38" fmla="*/ 7711 h 331787"/>
                  <a:gd name="connsiteX39" fmla="*/ 172829 w 249238"/>
                  <a:gd name="connsiteY39" fmla="*/ 80963 h 331787"/>
                  <a:gd name="connsiteX40" fmla="*/ 76410 w 249238"/>
                  <a:gd name="connsiteY40" fmla="*/ 80963 h 331787"/>
                  <a:gd name="connsiteX41" fmla="*/ 55563 w 249238"/>
                  <a:gd name="connsiteY41" fmla="*/ 7711 h 331787"/>
                  <a:gd name="connsiteX42" fmla="*/ 56866 w 249238"/>
                  <a:gd name="connsiteY42" fmla="*/ 7711 h 331787"/>
                  <a:gd name="connsiteX43" fmla="*/ 79016 w 249238"/>
                  <a:gd name="connsiteY43" fmla="*/ 15421 h 331787"/>
                  <a:gd name="connsiteX44" fmla="*/ 124620 w 249238"/>
                  <a:gd name="connsiteY44" fmla="*/ 0 h 331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9238" h="331787">
                    <a:moveTo>
                      <a:pt x="134938" y="230187"/>
                    </a:moveTo>
                    <a:cubicBezTo>
                      <a:pt x="143273" y="232774"/>
                      <a:pt x="146051" y="239242"/>
                      <a:pt x="146051" y="247003"/>
                    </a:cubicBezTo>
                    <a:cubicBezTo>
                      <a:pt x="146051" y="254764"/>
                      <a:pt x="141884" y="261232"/>
                      <a:pt x="134938" y="265112"/>
                    </a:cubicBezTo>
                    <a:close/>
                    <a:moveTo>
                      <a:pt x="114300" y="163512"/>
                    </a:moveTo>
                    <a:cubicBezTo>
                      <a:pt x="114300" y="163512"/>
                      <a:pt x="114300" y="163512"/>
                      <a:pt x="114300" y="198437"/>
                    </a:cubicBezTo>
                    <a:cubicBezTo>
                      <a:pt x="107156" y="194557"/>
                      <a:pt x="104775" y="189382"/>
                      <a:pt x="104775" y="181621"/>
                    </a:cubicBezTo>
                    <a:cubicBezTo>
                      <a:pt x="104775" y="173860"/>
                      <a:pt x="108347" y="167393"/>
                      <a:pt x="114300" y="163512"/>
                    </a:cubicBezTo>
                    <a:close/>
                    <a:moveTo>
                      <a:pt x="115022" y="131762"/>
                    </a:moveTo>
                    <a:cubicBezTo>
                      <a:pt x="115022" y="131762"/>
                      <a:pt x="115022" y="131762"/>
                      <a:pt x="115022" y="140791"/>
                    </a:cubicBezTo>
                    <a:cubicBezTo>
                      <a:pt x="96838" y="145950"/>
                      <a:pt x="82550" y="161428"/>
                      <a:pt x="82550" y="182066"/>
                    </a:cubicBezTo>
                    <a:cubicBezTo>
                      <a:pt x="82550" y="201414"/>
                      <a:pt x="92941" y="215602"/>
                      <a:pt x="112424" y="222051"/>
                    </a:cubicBezTo>
                    <a:cubicBezTo>
                      <a:pt x="112424" y="222051"/>
                      <a:pt x="112424" y="222051"/>
                      <a:pt x="115022" y="222051"/>
                    </a:cubicBezTo>
                    <a:cubicBezTo>
                      <a:pt x="115022" y="222051"/>
                      <a:pt x="115022" y="222051"/>
                      <a:pt x="115022" y="264616"/>
                    </a:cubicBezTo>
                    <a:cubicBezTo>
                      <a:pt x="108527" y="260746"/>
                      <a:pt x="104631" y="254297"/>
                      <a:pt x="104631" y="246558"/>
                    </a:cubicBezTo>
                    <a:cubicBezTo>
                      <a:pt x="104631" y="246558"/>
                      <a:pt x="104631" y="246558"/>
                      <a:pt x="82550" y="246558"/>
                    </a:cubicBezTo>
                    <a:cubicBezTo>
                      <a:pt x="82550" y="265906"/>
                      <a:pt x="96838" y="282674"/>
                      <a:pt x="115022" y="287833"/>
                    </a:cubicBezTo>
                    <a:cubicBezTo>
                      <a:pt x="115022" y="287833"/>
                      <a:pt x="115022" y="287833"/>
                      <a:pt x="115022" y="296862"/>
                    </a:cubicBezTo>
                    <a:cubicBezTo>
                      <a:pt x="115022" y="296862"/>
                      <a:pt x="115022" y="296862"/>
                      <a:pt x="135804" y="296862"/>
                    </a:cubicBezTo>
                    <a:cubicBezTo>
                      <a:pt x="135804" y="296862"/>
                      <a:pt x="135804" y="296862"/>
                      <a:pt x="135804" y="287833"/>
                    </a:cubicBezTo>
                    <a:cubicBezTo>
                      <a:pt x="153988" y="282674"/>
                      <a:pt x="168275" y="265906"/>
                      <a:pt x="168275" y="246558"/>
                    </a:cubicBezTo>
                    <a:cubicBezTo>
                      <a:pt x="168275" y="227211"/>
                      <a:pt x="157884" y="213022"/>
                      <a:pt x="138401" y="206573"/>
                    </a:cubicBezTo>
                    <a:lnTo>
                      <a:pt x="135804" y="206573"/>
                    </a:lnTo>
                    <a:cubicBezTo>
                      <a:pt x="135804" y="206573"/>
                      <a:pt x="135804" y="206573"/>
                      <a:pt x="135804" y="164008"/>
                    </a:cubicBezTo>
                    <a:cubicBezTo>
                      <a:pt x="142298" y="167878"/>
                      <a:pt x="146194" y="174327"/>
                      <a:pt x="146194" y="182066"/>
                    </a:cubicBezTo>
                    <a:cubicBezTo>
                      <a:pt x="146194" y="182066"/>
                      <a:pt x="146194" y="182066"/>
                      <a:pt x="168275" y="182066"/>
                    </a:cubicBezTo>
                    <a:cubicBezTo>
                      <a:pt x="168275" y="161428"/>
                      <a:pt x="153988" y="145950"/>
                      <a:pt x="135804" y="140791"/>
                    </a:cubicBezTo>
                    <a:cubicBezTo>
                      <a:pt x="135804" y="140791"/>
                      <a:pt x="135804" y="140791"/>
                      <a:pt x="135804" y="131762"/>
                    </a:cubicBezTo>
                    <a:cubicBezTo>
                      <a:pt x="135804" y="131762"/>
                      <a:pt x="135804" y="131762"/>
                      <a:pt x="115022" y="131762"/>
                    </a:cubicBezTo>
                    <a:close/>
                    <a:moveTo>
                      <a:pt x="57117" y="103187"/>
                    </a:moveTo>
                    <a:cubicBezTo>
                      <a:pt x="57117" y="103187"/>
                      <a:pt x="57117" y="103187"/>
                      <a:pt x="192121" y="103187"/>
                    </a:cubicBezTo>
                    <a:cubicBezTo>
                      <a:pt x="225872" y="125268"/>
                      <a:pt x="249238" y="164234"/>
                      <a:pt x="249238" y="207096"/>
                    </a:cubicBezTo>
                    <a:cubicBezTo>
                      <a:pt x="249238" y="207096"/>
                      <a:pt x="249238" y="207096"/>
                      <a:pt x="249238" y="331787"/>
                    </a:cubicBezTo>
                    <a:cubicBezTo>
                      <a:pt x="249238" y="331787"/>
                      <a:pt x="249238" y="331787"/>
                      <a:pt x="0" y="331787"/>
                    </a:cubicBezTo>
                    <a:cubicBezTo>
                      <a:pt x="0" y="331787"/>
                      <a:pt x="0" y="331787"/>
                      <a:pt x="0" y="207096"/>
                    </a:cubicBezTo>
                    <a:cubicBezTo>
                      <a:pt x="0" y="164234"/>
                      <a:pt x="23366" y="125268"/>
                      <a:pt x="57117" y="103187"/>
                    </a:cubicBezTo>
                    <a:close/>
                    <a:moveTo>
                      <a:pt x="124620" y="0"/>
                    </a:moveTo>
                    <a:cubicBezTo>
                      <a:pt x="146770" y="0"/>
                      <a:pt x="146770" y="15421"/>
                      <a:pt x="170223" y="15421"/>
                    </a:cubicBezTo>
                    <a:cubicBezTo>
                      <a:pt x="181950" y="15421"/>
                      <a:pt x="187161" y="11566"/>
                      <a:pt x="192373" y="7711"/>
                    </a:cubicBezTo>
                    <a:cubicBezTo>
                      <a:pt x="192373" y="7711"/>
                      <a:pt x="192373" y="7711"/>
                      <a:pt x="193676" y="7711"/>
                    </a:cubicBezTo>
                    <a:cubicBezTo>
                      <a:pt x="193676" y="7711"/>
                      <a:pt x="193676" y="7711"/>
                      <a:pt x="172829" y="80963"/>
                    </a:cubicBezTo>
                    <a:lnTo>
                      <a:pt x="76410" y="80963"/>
                    </a:lnTo>
                    <a:cubicBezTo>
                      <a:pt x="76410" y="80963"/>
                      <a:pt x="76410" y="80963"/>
                      <a:pt x="55563" y="7711"/>
                    </a:cubicBezTo>
                    <a:cubicBezTo>
                      <a:pt x="55563" y="7711"/>
                      <a:pt x="55563" y="7711"/>
                      <a:pt x="56866" y="7711"/>
                    </a:cubicBezTo>
                    <a:cubicBezTo>
                      <a:pt x="62078" y="11566"/>
                      <a:pt x="67289" y="15421"/>
                      <a:pt x="79016" y="15421"/>
                    </a:cubicBezTo>
                    <a:cubicBezTo>
                      <a:pt x="102469" y="15421"/>
                      <a:pt x="102469" y="0"/>
                      <a:pt x="12462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52" name="文本框 51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10962" y="1859936"/>
            <a:ext cx="3567234" cy="981252"/>
            <a:chOff x="7483989" y="3360665"/>
            <a:chExt cx="3567234" cy="981252"/>
          </a:xfrm>
        </p:grpSpPr>
        <p:sp>
          <p:nvSpPr>
            <p:cNvPr id="55" name="矩形 54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483989" y="336066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93427" y="2888582"/>
            <a:ext cx="3567234" cy="981252"/>
            <a:chOff x="7483989" y="3360665"/>
            <a:chExt cx="3567234" cy="981252"/>
          </a:xfrm>
        </p:grpSpPr>
        <p:sp>
          <p:nvSpPr>
            <p:cNvPr id="58" name="矩形 57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483989" y="336066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51412" y="5005750"/>
            <a:ext cx="3567234" cy="981252"/>
            <a:chOff x="7483989" y="3360665"/>
            <a:chExt cx="3567234" cy="981252"/>
          </a:xfrm>
        </p:grpSpPr>
        <p:sp>
          <p:nvSpPr>
            <p:cNvPr id="61" name="矩形 60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483989" y="336066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50082" y="3826927"/>
            <a:ext cx="3567234" cy="981252"/>
            <a:chOff x="7483989" y="3360665"/>
            <a:chExt cx="3567234" cy="981252"/>
          </a:xfrm>
        </p:grpSpPr>
        <p:sp>
          <p:nvSpPr>
            <p:cNvPr id="64" name="矩形 63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7483989" y="336066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4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8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46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02559" y="1939181"/>
            <a:ext cx="4786888" cy="11842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lnSpc>
                <a:spcPct val="114000"/>
              </a:lnSpc>
            </a:pPr>
            <a:r>
              <a:rPr lang="tr-TR" altLang="zh-CN" sz="6600" b="1" dirty="0">
                <a:solidFill>
                  <a:prstClr val="white"/>
                </a:solidFill>
                <a:latin typeface="+mj-lt"/>
              </a:rPr>
              <a:t>THANK YOU!</a:t>
            </a:r>
            <a:endParaRPr lang="zh-CN" altLang="en-US" sz="66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340010" y="517432"/>
            <a:ext cx="1306013" cy="290303"/>
          </a:xfrm>
          <a:custGeom>
            <a:avLst/>
            <a:gdLst/>
            <a:ahLst/>
            <a:cxnLst/>
            <a:rect l="l" t="t" r="r" b="b"/>
            <a:pathLst>
              <a:path w="1306013" h="290303">
                <a:moveTo>
                  <a:pt x="1222553" y="47150"/>
                </a:moveTo>
                <a:cubicBezTo>
                  <a:pt x="1218768" y="47150"/>
                  <a:pt x="1215871" y="48613"/>
                  <a:pt x="1213863" y="51538"/>
                </a:cubicBezTo>
                <a:cubicBezTo>
                  <a:pt x="1211856" y="54464"/>
                  <a:pt x="1210852" y="63097"/>
                  <a:pt x="1210852" y="77437"/>
                </a:cubicBezTo>
                <a:lnTo>
                  <a:pt x="1210852" y="207531"/>
                </a:lnTo>
                <a:cubicBezTo>
                  <a:pt x="1210852" y="223707"/>
                  <a:pt x="1211511" y="233688"/>
                  <a:pt x="1212831" y="237474"/>
                </a:cubicBezTo>
                <a:cubicBezTo>
                  <a:pt x="1214150" y="241259"/>
                  <a:pt x="1217219" y="243152"/>
                  <a:pt x="1222037" y="243152"/>
                </a:cubicBezTo>
                <a:cubicBezTo>
                  <a:pt x="1226970" y="243152"/>
                  <a:pt x="1230125" y="240973"/>
                  <a:pt x="1231502" y="236613"/>
                </a:cubicBezTo>
                <a:cubicBezTo>
                  <a:pt x="1232878" y="232254"/>
                  <a:pt x="1233567" y="221871"/>
                  <a:pt x="1233567" y="205466"/>
                </a:cubicBezTo>
                <a:lnTo>
                  <a:pt x="1233567" y="77437"/>
                </a:lnTo>
                <a:cubicBezTo>
                  <a:pt x="1233567" y="64473"/>
                  <a:pt x="1232850" y="56185"/>
                  <a:pt x="1231416" y="52571"/>
                </a:cubicBezTo>
                <a:cubicBezTo>
                  <a:pt x="1229982" y="48957"/>
                  <a:pt x="1227028" y="47150"/>
                  <a:pt x="1222553" y="47150"/>
                </a:cubicBezTo>
                <a:close/>
                <a:moveTo>
                  <a:pt x="841553" y="47150"/>
                </a:moveTo>
                <a:cubicBezTo>
                  <a:pt x="837768" y="47150"/>
                  <a:pt x="834871" y="48613"/>
                  <a:pt x="832863" y="51538"/>
                </a:cubicBezTo>
                <a:cubicBezTo>
                  <a:pt x="830856" y="54464"/>
                  <a:pt x="829852" y="63097"/>
                  <a:pt x="829852" y="77437"/>
                </a:cubicBezTo>
                <a:lnTo>
                  <a:pt x="829852" y="207531"/>
                </a:lnTo>
                <a:cubicBezTo>
                  <a:pt x="829852" y="223707"/>
                  <a:pt x="830511" y="233688"/>
                  <a:pt x="831831" y="237474"/>
                </a:cubicBezTo>
                <a:cubicBezTo>
                  <a:pt x="833150" y="241259"/>
                  <a:pt x="836219" y="243152"/>
                  <a:pt x="841037" y="243152"/>
                </a:cubicBezTo>
                <a:cubicBezTo>
                  <a:pt x="845970" y="243152"/>
                  <a:pt x="849125" y="240973"/>
                  <a:pt x="850502" y="236613"/>
                </a:cubicBezTo>
                <a:cubicBezTo>
                  <a:pt x="851878" y="232254"/>
                  <a:pt x="852567" y="221871"/>
                  <a:pt x="852567" y="205466"/>
                </a:cubicBezTo>
                <a:lnTo>
                  <a:pt x="852567" y="77437"/>
                </a:lnTo>
                <a:cubicBezTo>
                  <a:pt x="852567" y="64473"/>
                  <a:pt x="851850" y="56185"/>
                  <a:pt x="850416" y="52571"/>
                </a:cubicBezTo>
                <a:cubicBezTo>
                  <a:pt x="848982" y="48957"/>
                  <a:pt x="846028" y="47150"/>
                  <a:pt x="841553" y="47150"/>
                </a:cubicBezTo>
                <a:close/>
                <a:moveTo>
                  <a:pt x="270053" y="47150"/>
                </a:moveTo>
                <a:cubicBezTo>
                  <a:pt x="266268" y="47150"/>
                  <a:pt x="263371" y="48613"/>
                  <a:pt x="261363" y="51538"/>
                </a:cubicBezTo>
                <a:cubicBezTo>
                  <a:pt x="259356" y="54464"/>
                  <a:pt x="258352" y="63097"/>
                  <a:pt x="258352" y="77437"/>
                </a:cubicBezTo>
                <a:lnTo>
                  <a:pt x="258352" y="207531"/>
                </a:lnTo>
                <a:cubicBezTo>
                  <a:pt x="258352" y="223707"/>
                  <a:pt x="259011" y="233688"/>
                  <a:pt x="260331" y="237474"/>
                </a:cubicBezTo>
                <a:cubicBezTo>
                  <a:pt x="261650" y="241259"/>
                  <a:pt x="264719" y="243152"/>
                  <a:pt x="269537" y="243152"/>
                </a:cubicBezTo>
                <a:cubicBezTo>
                  <a:pt x="274470" y="243152"/>
                  <a:pt x="277625" y="240973"/>
                  <a:pt x="279002" y="236613"/>
                </a:cubicBezTo>
                <a:cubicBezTo>
                  <a:pt x="280378" y="232254"/>
                  <a:pt x="281067" y="221871"/>
                  <a:pt x="281067" y="205466"/>
                </a:cubicBezTo>
                <a:lnTo>
                  <a:pt x="281067" y="77437"/>
                </a:lnTo>
                <a:cubicBezTo>
                  <a:pt x="281067" y="64473"/>
                  <a:pt x="280350" y="56185"/>
                  <a:pt x="278916" y="52571"/>
                </a:cubicBezTo>
                <a:cubicBezTo>
                  <a:pt x="277482" y="48957"/>
                  <a:pt x="274527" y="47150"/>
                  <a:pt x="270053" y="47150"/>
                </a:cubicBezTo>
                <a:close/>
                <a:moveTo>
                  <a:pt x="635645" y="5850"/>
                </a:moveTo>
                <a:lnTo>
                  <a:pt x="708092" y="5850"/>
                </a:lnTo>
                <a:lnTo>
                  <a:pt x="708092" y="228697"/>
                </a:lnTo>
                <a:lnTo>
                  <a:pt x="752145" y="228697"/>
                </a:lnTo>
                <a:lnTo>
                  <a:pt x="752145" y="284452"/>
                </a:lnTo>
                <a:lnTo>
                  <a:pt x="635645" y="284452"/>
                </a:lnTo>
                <a:close/>
                <a:moveTo>
                  <a:pt x="377437" y="5850"/>
                </a:moveTo>
                <a:lnTo>
                  <a:pt x="449884" y="5850"/>
                </a:lnTo>
                <a:lnTo>
                  <a:pt x="449884" y="214759"/>
                </a:lnTo>
                <a:cubicBezTo>
                  <a:pt x="449884" y="226919"/>
                  <a:pt x="450544" y="234692"/>
                  <a:pt x="451863" y="238076"/>
                </a:cubicBezTo>
                <a:cubicBezTo>
                  <a:pt x="453182" y="241460"/>
                  <a:pt x="455850" y="243152"/>
                  <a:pt x="459865" y="243152"/>
                </a:cubicBezTo>
                <a:cubicBezTo>
                  <a:pt x="464454" y="243152"/>
                  <a:pt x="467408" y="241288"/>
                  <a:pt x="468727" y="237560"/>
                </a:cubicBezTo>
                <a:cubicBezTo>
                  <a:pt x="470047" y="233831"/>
                  <a:pt x="470706" y="225026"/>
                  <a:pt x="470706" y="211145"/>
                </a:cubicBezTo>
                <a:lnTo>
                  <a:pt x="470706" y="5850"/>
                </a:lnTo>
                <a:lnTo>
                  <a:pt x="543153" y="5850"/>
                </a:lnTo>
                <a:lnTo>
                  <a:pt x="543153" y="192044"/>
                </a:lnTo>
                <a:cubicBezTo>
                  <a:pt x="543153" y="213153"/>
                  <a:pt x="542465" y="227980"/>
                  <a:pt x="541088" y="236527"/>
                </a:cubicBezTo>
                <a:cubicBezTo>
                  <a:pt x="539711" y="245074"/>
                  <a:pt x="535639" y="253850"/>
                  <a:pt x="528870" y="262856"/>
                </a:cubicBezTo>
                <a:cubicBezTo>
                  <a:pt x="522102" y="271861"/>
                  <a:pt x="513182" y="278687"/>
                  <a:pt x="502111" y="283334"/>
                </a:cubicBezTo>
                <a:cubicBezTo>
                  <a:pt x="491041" y="287980"/>
                  <a:pt x="477991" y="290303"/>
                  <a:pt x="462962" y="290303"/>
                </a:cubicBezTo>
                <a:cubicBezTo>
                  <a:pt x="446328" y="290303"/>
                  <a:pt x="431643" y="287550"/>
                  <a:pt x="418909" y="282043"/>
                </a:cubicBezTo>
                <a:cubicBezTo>
                  <a:pt x="406175" y="276536"/>
                  <a:pt x="396653" y="269366"/>
                  <a:pt x="390344" y="260533"/>
                </a:cubicBezTo>
                <a:cubicBezTo>
                  <a:pt x="384034" y="251699"/>
                  <a:pt x="380306" y="242378"/>
                  <a:pt x="379158" y="232569"/>
                </a:cubicBezTo>
                <a:cubicBezTo>
                  <a:pt x="378011" y="222760"/>
                  <a:pt x="377437" y="202139"/>
                  <a:pt x="377437" y="170705"/>
                </a:cubicBezTo>
                <a:close/>
                <a:moveTo>
                  <a:pt x="0" y="5850"/>
                </a:moveTo>
                <a:lnTo>
                  <a:pt x="66553" y="5850"/>
                </a:lnTo>
                <a:cubicBezTo>
                  <a:pt x="76953" y="60230"/>
                  <a:pt x="82818" y="96827"/>
                  <a:pt x="84148" y="115639"/>
                </a:cubicBezTo>
                <a:cubicBezTo>
                  <a:pt x="88164" y="85914"/>
                  <a:pt x="94889" y="49317"/>
                  <a:pt x="104325" y="5850"/>
                </a:cubicBezTo>
                <a:lnTo>
                  <a:pt x="170878" y="5850"/>
                </a:lnTo>
                <a:lnTo>
                  <a:pt x="118049" y="183612"/>
                </a:lnTo>
                <a:lnTo>
                  <a:pt x="118049" y="284452"/>
                </a:lnTo>
                <a:lnTo>
                  <a:pt x="50936" y="284452"/>
                </a:lnTo>
                <a:lnTo>
                  <a:pt x="50936" y="183612"/>
                </a:lnTo>
                <a:close/>
                <a:moveTo>
                  <a:pt x="1222209" y="0"/>
                </a:moveTo>
                <a:cubicBezTo>
                  <a:pt x="1237123" y="0"/>
                  <a:pt x="1250517" y="2437"/>
                  <a:pt x="1262390" y="7313"/>
                </a:cubicBezTo>
                <a:cubicBezTo>
                  <a:pt x="1274264" y="12189"/>
                  <a:pt x="1283815" y="19502"/>
                  <a:pt x="1291042" y="29254"/>
                </a:cubicBezTo>
                <a:cubicBezTo>
                  <a:pt x="1298270" y="39005"/>
                  <a:pt x="1302572" y="49617"/>
                  <a:pt x="1303948" y="61089"/>
                </a:cubicBezTo>
                <a:cubicBezTo>
                  <a:pt x="1305325" y="72561"/>
                  <a:pt x="1306013" y="92637"/>
                  <a:pt x="1306013" y="121318"/>
                </a:cubicBezTo>
                <a:lnTo>
                  <a:pt x="1306013" y="168985"/>
                </a:lnTo>
                <a:cubicBezTo>
                  <a:pt x="1306013" y="196977"/>
                  <a:pt x="1305354" y="216795"/>
                  <a:pt x="1304034" y="228439"/>
                </a:cubicBezTo>
                <a:cubicBezTo>
                  <a:pt x="1302715" y="240083"/>
                  <a:pt x="1298585" y="250724"/>
                  <a:pt x="1291644" y="260360"/>
                </a:cubicBezTo>
                <a:cubicBezTo>
                  <a:pt x="1284704" y="269997"/>
                  <a:pt x="1275325" y="277397"/>
                  <a:pt x="1263509" y="282559"/>
                </a:cubicBezTo>
                <a:cubicBezTo>
                  <a:pt x="1251693" y="287722"/>
                  <a:pt x="1237926" y="290303"/>
                  <a:pt x="1222209" y="290303"/>
                </a:cubicBezTo>
                <a:cubicBezTo>
                  <a:pt x="1207295" y="290303"/>
                  <a:pt x="1193902" y="287865"/>
                  <a:pt x="1182028" y="282989"/>
                </a:cubicBezTo>
                <a:cubicBezTo>
                  <a:pt x="1170154" y="278114"/>
                  <a:pt x="1160604" y="270800"/>
                  <a:pt x="1153376" y="261049"/>
                </a:cubicBezTo>
                <a:cubicBezTo>
                  <a:pt x="1146149" y="251297"/>
                  <a:pt x="1141847" y="240686"/>
                  <a:pt x="1140470" y="229214"/>
                </a:cubicBezTo>
                <a:cubicBezTo>
                  <a:pt x="1139093" y="217741"/>
                  <a:pt x="1138405" y="197665"/>
                  <a:pt x="1138405" y="168985"/>
                </a:cubicBezTo>
                <a:lnTo>
                  <a:pt x="1138405" y="121318"/>
                </a:lnTo>
                <a:cubicBezTo>
                  <a:pt x="1138405" y="93326"/>
                  <a:pt x="1139065" y="73508"/>
                  <a:pt x="1140384" y="61863"/>
                </a:cubicBezTo>
                <a:cubicBezTo>
                  <a:pt x="1141703" y="50219"/>
                  <a:pt x="1145833" y="39579"/>
                  <a:pt x="1152774" y="29942"/>
                </a:cubicBezTo>
                <a:cubicBezTo>
                  <a:pt x="1159715" y="20305"/>
                  <a:pt x="1169093" y="12906"/>
                  <a:pt x="1180909" y="7743"/>
                </a:cubicBezTo>
                <a:cubicBezTo>
                  <a:pt x="1192726" y="2581"/>
                  <a:pt x="1206492" y="0"/>
                  <a:pt x="1222209" y="0"/>
                </a:cubicBezTo>
                <a:close/>
                <a:moveTo>
                  <a:pt x="1029644" y="0"/>
                </a:moveTo>
                <a:cubicBezTo>
                  <a:pt x="1050868" y="0"/>
                  <a:pt x="1068478" y="4359"/>
                  <a:pt x="1082474" y="13078"/>
                </a:cubicBezTo>
                <a:cubicBezTo>
                  <a:pt x="1096470" y="21797"/>
                  <a:pt x="1105590" y="32150"/>
                  <a:pt x="1109835" y="44139"/>
                </a:cubicBezTo>
                <a:cubicBezTo>
                  <a:pt x="1114079" y="56127"/>
                  <a:pt x="1116202" y="73536"/>
                  <a:pt x="1116202" y="96366"/>
                </a:cubicBezTo>
                <a:lnTo>
                  <a:pt x="1116202" y="108412"/>
                </a:lnTo>
                <a:lnTo>
                  <a:pt x="1043755" y="108412"/>
                </a:lnTo>
                <a:lnTo>
                  <a:pt x="1043755" y="83115"/>
                </a:lnTo>
                <a:cubicBezTo>
                  <a:pt x="1043755" y="67169"/>
                  <a:pt x="1043067" y="57188"/>
                  <a:pt x="1041690" y="53173"/>
                </a:cubicBezTo>
                <a:cubicBezTo>
                  <a:pt x="1040313" y="49158"/>
                  <a:pt x="1037044" y="47150"/>
                  <a:pt x="1031881" y="47150"/>
                </a:cubicBezTo>
                <a:cubicBezTo>
                  <a:pt x="1027407" y="47150"/>
                  <a:pt x="1024367" y="48871"/>
                  <a:pt x="1022761" y="52313"/>
                </a:cubicBezTo>
                <a:cubicBezTo>
                  <a:pt x="1021155" y="55754"/>
                  <a:pt x="1020352" y="64588"/>
                  <a:pt x="1020352" y="78813"/>
                </a:cubicBezTo>
                <a:lnTo>
                  <a:pt x="1020352" y="212522"/>
                </a:lnTo>
                <a:cubicBezTo>
                  <a:pt x="1020352" y="225026"/>
                  <a:pt x="1021155" y="233257"/>
                  <a:pt x="1022761" y="237215"/>
                </a:cubicBezTo>
                <a:cubicBezTo>
                  <a:pt x="1024367" y="241173"/>
                  <a:pt x="1027579" y="243152"/>
                  <a:pt x="1032398" y="243152"/>
                </a:cubicBezTo>
                <a:cubicBezTo>
                  <a:pt x="1037675" y="243152"/>
                  <a:pt x="1041260" y="240915"/>
                  <a:pt x="1043153" y="236441"/>
                </a:cubicBezTo>
                <a:cubicBezTo>
                  <a:pt x="1045046" y="231967"/>
                  <a:pt x="1045992" y="223248"/>
                  <a:pt x="1045992" y="210284"/>
                </a:cubicBezTo>
                <a:lnTo>
                  <a:pt x="1045992" y="177245"/>
                </a:lnTo>
                <a:lnTo>
                  <a:pt x="1031365" y="177245"/>
                </a:lnTo>
                <a:lnTo>
                  <a:pt x="1031365" y="134912"/>
                </a:lnTo>
                <a:lnTo>
                  <a:pt x="1116202" y="134912"/>
                </a:lnTo>
                <a:lnTo>
                  <a:pt x="1116202" y="284452"/>
                </a:lnTo>
                <a:lnTo>
                  <a:pt x="1070675" y="284452"/>
                </a:lnTo>
                <a:lnTo>
                  <a:pt x="1063975" y="264490"/>
                </a:lnTo>
                <a:cubicBezTo>
                  <a:pt x="1059038" y="273095"/>
                  <a:pt x="1052810" y="279548"/>
                  <a:pt x="1045290" y="283850"/>
                </a:cubicBezTo>
                <a:cubicBezTo>
                  <a:pt x="1037771" y="288152"/>
                  <a:pt x="1028902" y="290303"/>
                  <a:pt x="1018685" y="290303"/>
                </a:cubicBezTo>
                <a:cubicBezTo>
                  <a:pt x="1006513" y="290303"/>
                  <a:pt x="995118" y="287349"/>
                  <a:pt x="984499" y="281441"/>
                </a:cubicBezTo>
                <a:cubicBezTo>
                  <a:pt x="973880" y="275532"/>
                  <a:pt x="965815" y="268219"/>
                  <a:pt x="960304" y="259500"/>
                </a:cubicBezTo>
                <a:cubicBezTo>
                  <a:pt x="954793" y="250781"/>
                  <a:pt x="951349" y="241632"/>
                  <a:pt x="949971" y="232053"/>
                </a:cubicBezTo>
                <a:cubicBezTo>
                  <a:pt x="948594" y="222474"/>
                  <a:pt x="947905" y="208105"/>
                  <a:pt x="947905" y="188946"/>
                </a:cubicBezTo>
                <a:lnTo>
                  <a:pt x="947905" y="106175"/>
                </a:lnTo>
                <a:cubicBezTo>
                  <a:pt x="947905" y="79559"/>
                  <a:pt x="949339" y="60229"/>
                  <a:pt x="952207" y="48183"/>
                </a:cubicBezTo>
                <a:cubicBezTo>
                  <a:pt x="955075" y="36137"/>
                  <a:pt x="963306" y="25095"/>
                  <a:pt x="976901" y="15057"/>
                </a:cubicBezTo>
                <a:cubicBezTo>
                  <a:pt x="990495" y="5019"/>
                  <a:pt x="1008076" y="0"/>
                  <a:pt x="1029644" y="0"/>
                </a:cubicBezTo>
                <a:close/>
                <a:moveTo>
                  <a:pt x="841209" y="0"/>
                </a:moveTo>
                <a:cubicBezTo>
                  <a:pt x="856123" y="0"/>
                  <a:pt x="869517" y="2437"/>
                  <a:pt x="881390" y="7313"/>
                </a:cubicBezTo>
                <a:cubicBezTo>
                  <a:pt x="893264" y="12189"/>
                  <a:pt x="902815" y="19502"/>
                  <a:pt x="910042" y="29254"/>
                </a:cubicBezTo>
                <a:cubicBezTo>
                  <a:pt x="917270" y="39005"/>
                  <a:pt x="921572" y="49617"/>
                  <a:pt x="922948" y="61089"/>
                </a:cubicBezTo>
                <a:cubicBezTo>
                  <a:pt x="924325" y="72561"/>
                  <a:pt x="925013" y="92637"/>
                  <a:pt x="925013" y="121318"/>
                </a:cubicBezTo>
                <a:lnTo>
                  <a:pt x="925013" y="168985"/>
                </a:lnTo>
                <a:cubicBezTo>
                  <a:pt x="925013" y="196977"/>
                  <a:pt x="924354" y="216795"/>
                  <a:pt x="923034" y="228439"/>
                </a:cubicBezTo>
                <a:cubicBezTo>
                  <a:pt x="921715" y="240083"/>
                  <a:pt x="917585" y="250724"/>
                  <a:pt x="910644" y="260360"/>
                </a:cubicBezTo>
                <a:cubicBezTo>
                  <a:pt x="903704" y="269997"/>
                  <a:pt x="894325" y="277397"/>
                  <a:pt x="882509" y="282559"/>
                </a:cubicBezTo>
                <a:cubicBezTo>
                  <a:pt x="870693" y="287722"/>
                  <a:pt x="856926" y="290303"/>
                  <a:pt x="841209" y="290303"/>
                </a:cubicBezTo>
                <a:cubicBezTo>
                  <a:pt x="826295" y="290303"/>
                  <a:pt x="812902" y="287865"/>
                  <a:pt x="801028" y="282989"/>
                </a:cubicBezTo>
                <a:cubicBezTo>
                  <a:pt x="789154" y="278114"/>
                  <a:pt x="779604" y="270800"/>
                  <a:pt x="772376" y="261049"/>
                </a:cubicBezTo>
                <a:cubicBezTo>
                  <a:pt x="765149" y="251297"/>
                  <a:pt x="760847" y="240686"/>
                  <a:pt x="759470" y="229214"/>
                </a:cubicBezTo>
                <a:cubicBezTo>
                  <a:pt x="758093" y="217741"/>
                  <a:pt x="757405" y="197665"/>
                  <a:pt x="757405" y="168985"/>
                </a:cubicBezTo>
                <a:lnTo>
                  <a:pt x="757405" y="121318"/>
                </a:lnTo>
                <a:cubicBezTo>
                  <a:pt x="757405" y="93326"/>
                  <a:pt x="758065" y="73508"/>
                  <a:pt x="759384" y="61863"/>
                </a:cubicBezTo>
                <a:cubicBezTo>
                  <a:pt x="760703" y="50219"/>
                  <a:pt x="764833" y="39579"/>
                  <a:pt x="771774" y="29942"/>
                </a:cubicBezTo>
                <a:cubicBezTo>
                  <a:pt x="778714" y="20305"/>
                  <a:pt x="788093" y="12906"/>
                  <a:pt x="799909" y="7743"/>
                </a:cubicBezTo>
                <a:cubicBezTo>
                  <a:pt x="811726" y="2581"/>
                  <a:pt x="825492" y="0"/>
                  <a:pt x="841209" y="0"/>
                </a:cubicBezTo>
                <a:close/>
                <a:moveTo>
                  <a:pt x="269709" y="0"/>
                </a:moveTo>
                <a:cubicBezTo>
                  <a:pt x="284623" y="0"/>
                  <a:pt x="298017" y="2437"/>
                  <a:pt x="309890" y="7313"/>
                </a:cubicBezTo>
                <a:cubicBezTo>
                  <a:pt x="321764" y="12189"/>
                  <a:pt x="331315" y="19502"/>
                  <a:pt x="338542" y="29254"/>
                </a:cubicBezTo>
                <a:cubicBezTo>
                  <a:pt x="345770" y="39005"/>
                  <a:pt x="350072" y="49617"/>
                  <a:pt x="351448" y="61089"/>
                </a:cubicBezTo>
                <a:cubicBezTo>
                  <a:pt x="352825" y="72561"/>
                  <a:pt x="353513" y="92637"/>
                  <a:pt x="353513" y="121318"/>
                </a:cubicBezTo>
                <a:lnTo>
                  <a:pt x="353513" y="168985"/>
                </a:lnTo>
                <a:cubicBezTo>
                  <a:pt x="353513" y="196977"/>
                  <a:pt x="352854" y="216795"/>
                  <a:pt x="351534" y="228439"/>
                </a:cubicBezTo>
                <a:cubicBezTo>
                  <a:pt x="350215" y="240083"/>
                  <a:pt x="346085" y="250724"/>
                  <a:pt x="339144" y="260360"/>
                </a:cubicBezTo>
                <a:cubicBezTo>
                  <a:pt x="332204" y="269997"/>
                  <a:pt x="322825" y="277397"/>
                  <a:pt x="311009" y="282559"/>
                </a:cubicBezTo>
                <a:cubicBezTo>
                  <a:pt x="299193" y="287722"/>
                  <a:pt x="285426" y="290303"/>
                  <a:pt x="269709" y="290303"/>
                </a:cubicBezTo>
                <a:cubicBezTo>
                  <a:pt x="254795" y="290303"/>
                  <a:pt x="241402" y="287865"/>
                  <a:pt x="229528" y="282989"/>
                </a:cubicBezTo>
                <a:cubicBezTo>
                  <a:pt x="217654" y="278114"/>
                  <a:pt x="208104" y="270800"/>
                  <a:pt x="200876" y="261049"/>
                </a:cubicBezTo>
                <a:cubicBezTo>
                  <a:pt x="193649" y="251297"/>
                  <a:pt x="189347" y="240686"/>
                  <a:pt x="187970" y="229214"/>
                </a:cubicBezTo>
                <a:cubicBezTo>
                  <a:pt x="186593" y="217741"/>
                  <a:pt x="185905" y="197665"/>
                  <a:pt x="185905" y="168985"/>
                </a:cubicBezTo>
                <a:lnTo>
                  <a:pt x="185905" y="121318"/>
                </a:lnTo>
                <a:cubicBezTo>
                  <a:pt x="185905" y="93326"/>
                  <a:pt x="186565" y="73508"/>
                  <a:pt x="187884" y="61863"/>
                </a:cubicBezTo>
                <a:cubicBezTo>
                  <a:pt x="189203" y="50219"/>
                  <a:pt x="193333" y="39579"/>
                  <a:pt x="200274" y="29942"/>
                </a:cubicBezTo>
                <a:cubicBezTo>
                  <a:pt x="207214" y="20305"/>
                  <a:pt x="216593" y="12906"/>
                  <a:pt x="228409" y="7743"/>
                </a:cubicBezTo>
                <a:cubicBezTo>
                  <a:pt x="240226" y="2581"/>
                  <a:pt x="253992" y="0"/>
                  <a:pt x="2697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6600" b="1">
                <a:gradFill>
                  <a:gsLst>
                    <a:gs pos="0">
                      <a:srgbClr val="00C8AF"/>
                    </a:gs>
                    <a:gs pos="100000">
                      <a:srgbClr val="006FBB"/>
                    </a:gs>
                  </a:gsLst>
                  <a:lin ang="8100000" scaled="1"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00C8AF"/>
                  </a:gs>
                  <a:gs pos="100000">
                    <a:srgbClr val="006FBB"/>
                  </a:gs>
                </a:gsLst>
                <a:lin ang="8100000" scaled="1"/>
              </a:gra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72874" y="456839"/>
            <a:ext cx="423890" cy="436544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851400" y="1371600"/>
            <a:ext cx="2489200" cy="3245556"/>
          </a:xfrm>
          <a:custGeom>
            <a:avLst/>
            <a:gdLst>
              <a:gd name="connsiteX0" fmla="*/ 0 w 2489200"/>
              <a:gd name="connsiteY0" fmla="*/ 2379663 h 3245556"/>
              <a:gd name="connsiteX1" fmla="*/ 49137 w 2489200"/>
              <a:gd name="connsiteY1" fmla="*/ 2379663 h 3245556"/>
              <a:gd name="connsiteX2" fmla="*/ 49137 w 2489200"/>
              <a:gd name="connsiteY2" fmla="*/ 3196419 h 3245556"/>
              <a:gd name="connsiteX3" fmla="*/ 2440063 w 2489200"/>
              <a:gd name="connsiteY3" fmla="*/ 3196419 h 3245556"/>
              <a:gd name="connsiteX4" fmla="*/ 2440063 w 2489200"/>
              <a:gd name="connsiteY4" fmla="*/ 2379663 h 3245556"/>
              <a:gd name="connsiteX5" fmla="*/ 2489200 w 2489200"/>
              <a:gd name="connsiteY5" fmla="*/ 2379663 h 3245556"/>
              <a:gd name="connsiteX6" fmla="*/ 2489200 w 2489200"/>
              <a:gd name="connsiteY6" fmla="*/ 3245556 h 3245556"/>
              <a:gd name="connsiteX7" fmla="*/ 0 w 2489200"/>
              <a:gd name="connsiteY7" fmla="*/ 3245556 h 3245556"/>
              <a:gd name="connsiteX8" fmla="*/ 0 w 2489200"/>
              <a:gd name="connsiteY8" fmla="*/ 0 h 3245556"/>
              <a:gd name="connsiteX9" fmla="*/ 2489200 w 2489200"/>
              <a:gd name="connsiteY9" fmla="*/ 0 h 3245556"/>
              <a:gd name="connsiteX10" fmla="*/ 2489200 w 2489200"/>
              <a:gd name="connsiteY10" fmla="*/ 654448 h 3245556"/>
              <a:gd name="connsiteX11" fmla="*/ 2440063 w 2489200"/>
              <a:gd name="connsiteY11" fmla="*/ 654448 h 3245556"/>
              <a:gd name="connsiteX12" fmla="*/ 2440063 w 2489200"/>
              <a:gd name="connsiteY12" fmla="*/ 49137 h 3245556"/>
              <a:gd name="connsiteX13" fmla="*/ 49137 w 2489200"/>
              <a:gd name="connsiteY13" fmla="*/ 49137 h 3245556"/>
              <a:gd name="connsiteX14" fmla="*/ 49137 w 2489200"/>
              <a:gd name="connsiteY14" fmla="*/ 654448 h 3245556"/>
              <a:gd name="connsiteX15" fmla="*/ 0 w 2489200"/>
              <a:gd name="connsiteY15" fmla="*/ 654448 h 324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89200" h="3245556">
                <a:moveTo>
                  <a:pt x="0" y="2379663"/>
                </a:moveTo>
                <a:lnTo>
                  <a:pt x="49137" y="2379663"/>
                </a:lnTo>
                <a:lnTo>
                  <a:pt x="49137" y="3196419"/>
                </a:lnTo>
                <a:lnTo>
                  <a:pt x="2440063" y="3196419"/>
                </a:lnTo>
                <a:lnTo>
                  <a:pt x="2440063" y="2379663"/>
                </a:lnTo>
                <a:lnTo>
                  <a:pt x="2489200" y="2379663"/>
                </a:lnTo>
                <a:lnTo>
                  <a:pt x="2489200" y="3245556"/>
                </a:lnTo>
                <a:lnTo>
                  <a:pt x="0" y="3245556"/>
                </a:lnTo>
                <a:close/>
                <a:moveTo>
                  <a:pt x="0" y="0"/>
                </a:moveTo>
                <a:lnTo>
                  <a:pt x="2489200" y="0"/>
                </a:lnTo>
                <a:lnTo>
                  <a:pt x="2489200" y="654448"/>
                </a:lnTo>
                <a:lnTo>
                  <a:pt x="2440063" y="654448"/>
                </a:lnTo>
                <a:lnTo>
                  <a:pt x="2440063" y="49137"/>
                </a:lnTo>
                <a:lnTo>
                  <a:pt x="49137" y="49137"/>
                </a:lnTo>
                <a:lnTo>
                  <a:pt x="49137" y="654448"/>
                </a:lnTo>
                <a:lnTo>
                  <a:pt x="0" y="65444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87443" y="3123416"/>
            <a:ext cx="3756454" cy="390107"/>
            <a:chOff x="4287443" y="3123416"/>
            <a:chExt cx="3756454" cy="390107"/>
          </a:xfrm>
        </p:grpSpPr>
        <p:sp>
          <p:nvSpPr>
            <p:cNvPr id="8" name="圆角矩形 7"/>
            <p:cNvSpPr/>
            <p:nvPr/>
          </p:nvSpPr>
          <p:spPr>
            <a:xfrm>
              <a:off x="4287443" y="3178647"/>
              <a:ext cx="3756454" cy="3101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60721" y="3123416"/>
              <a:ext cx="3409908" cy="39010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altLang="zh-CN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Powered </a:t>
              </a:r>
              <a:r>
                <a:rPr lang="tr-TR" altLang="zh-CN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by</a:t>
              </a:r>
              <a:r>
                <a:rPr lang="tr-TR" altLang="zh-CN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 </a:t>
              </a:r>
              <a:r>
                <a:rPr lang="tr-TR" altLang="zh-CN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Freepptbackgrounds</a:t>
              </a:r>
              <a:endPara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0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51404" y="2391736"/>
            <a:ext cx="1334921" cy="1334921"/>
            <a:chOff x="3371849" y="3094831"/>
            <a:chExt cx="1389063" cy="1389063"/>
          </a:xfrm>
        </p:grpSpPr>
        <p:sp>
          <p:nvSpPr>
            <p:cNvPr id="5" name="椭圆 4"/>
            <p:cNvSpPr/>
            <p:nvPr/>
          </p:nvSpPr>
          <p:spPr>
            <a:xfrm>
              <a:off x="3371849" y="3094831"/>
              <a:ext cx="1389063" cy="13890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j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16010" y="3235364"/>
              <a:ext cx="500738" cy="11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6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9050" y="2408459"/>
            <a:ext cx="4895518" cy="1243305"/>
            <a:chOff x="5099050" y="2408459"/>
            <a:chExt cx="4895518" cy="1243305"/>
          </a:xfrm>
        </p:grpSpPr>
        <p:sp>
          <p:nvSpPr>
            <p:cNvPr id="8" name="文本框 7"/>
            <p:cNvSpPr txBox="1"/>
            <p:nvPr/>
          </p:nvSpPr>
          <p:spPr>
            <a:xfrm>
              <a:off x="5099050" y="2408459"/>
              <a:ext cx="289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PART ONE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08575" y="2964424"/>
              <a:ext cx="4885993" cy="687340"/>
              <a:chOff x="5402407" y="1355206"/>
              <a:chExt cx="4885993" cy="68734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402407" y="1355206"/>
                <a:ext cx="3295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tr-TR" altLang="zh-CN" sz="2400" b="1" dirty="0">
                    <a:solidFill>
                      <a:schemeClr val="bg1"/>
                    </a:solidFill>
                    <a:latin typeface="+mj-lt"/>
                  </a:rPr>
                  <a:t>FACEBOOK</a:t>
                </a:r>
                <a:endParaRPr lang="zh-CN" alt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402408" y="1795106"/>
                <a:ext cx="4885992" cy="24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900" b="1" dirty="0">
                    <a:solidFill>
                      <a:schemeClr val="bg1"/>
                    </a:solidFill>
                    <a:latin typeface="+mj-lt"/>
                    <a:ea typeface="+mj-ea"/>
                  </a:rPr>
                  <a:t>CLICK TO ADD CAPTION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84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874713" y="3578906"/>
            <a:ext cx="2546958" cy="391886"/>
          </a:xfrm>
          <a:custGeom>
            <a:avLst/>
            <a:gdLst>
              <a:gd name="connsiteX0" fmla="*/ 0 w 2546958"/>
              <a:gd name="connsiteY0" fmla="*/ 0 h 391886"/>
              <a:gd name="connsiteX1" fmla="*/ 2546958 w 2546958"/>
              <a:gd name="connsiteY1" fmla="*/ 0 h 391886"/>
              <a:gd name="connsiteX2" fmla="*/ 2204932 w 2546958"/>
              <a:gd name="connsiteY2" fmla="*/ 391886 h 391886"/>
              <a:gd name="connsiteX3" fmla="*/ 0 w 2546958"/>
              <a:gd name="connsiteY3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958" h="391886">
                <a:moveTo>
                  <a:pt x="0" y="0"/>
                </a:moveTo>
                <a:lnTo>
                  <a:pt x="2546958" y="0"/>
                </a:lnTo>
                <a:lnTo>
                  <a:pt x="2204932" y="391886"/>
                </a:lnTo>
                <a:lnTo>
                  <a:pt x="0" y="391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506376" y="3578906"/>
            <a:ext cx="2546958" cy="391886"/>
          </a:xfrm>
          <a:custGeom>
            <a:avLst/>
            <a:gdLst>
              <a:gd name="connsiteX0" fmla="*/ 0 w 2546958"/>
              <a:gd name="connsiteY0" fmla="*/ 0 h 391886"/>
              <a:gd name="connsiteX1" fmla="*/ 2546958 w 2546958"/>
              <a:gd name="connsiteY1" fmla="*/ 0 h 391886"/>
              <a:gd name="connsiteX2" fmla="*/ 2204932 w 2546958"/>
              <a:gd name="connsiteY2" fmla="*/ 391886 h 391886"/>
              <a:gd name="connsiteX3" fmla="*/ 0 w 2546958"/>
              <a:gd name="connsiteY3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958" h="391886">
                <a:moveTo>
                  <a:pt x="0" y="0"/>
                </a:moveTo>
                <a:lnTo>
                  <a:pt x="2546958" y="0"/>
                </a:lnTo>
                <a:lnTo>
                  <a:pt x="2204932" y="391886"/>
                </a:lnTo>
                <a:lnTo>
                  <a:pt x="0" y="391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8138039" y="3578906"/>
            <a:ext cx="2546958" cy="391886"/>
          </a:xfrm>
          <a:custGeom>
            <a:avLst/>
            <a:gdLst>
              <a:gd name="connsiteX0" fmla="*/ 0 w 2546958"/>
              <a:gd name="connsiteY0" fmla="*/ 0 h 391886"/>
              <a:gd name="connsiteX1" fmla="*/ 2546958 w 2546958"/>
              <a:gd name="connsiteY1" fmla="*/ 0 h 391886"/>
              <a:gd name="connsiteX2" fmla="*/ 2204932 w 2546958"/>
              <a:gd name="connsiteY2" fmla="*/ 391886 h 391886"/>
              <a:gd name="connsiteX3" fmla="*/ 0 w 2546958"/>
              <a:gd name="connsiteY3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6958" h="391886">
                <a:moveTo>
                  <a:pt x="0" y="0"/>
                </a:moveTo>
                <a:lnTo>
                  <a:pt x="2546958" y="0"/>
                </a:lnTo>
                <a:lnTo>
                  <a:pt x="2204932" y="391886"/>
                </a:lnTo>
                <a:lnTo>
                  <a:pt x="0" y="391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73953" y="4257863"/>
            <a:ext cx="2980767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8134" y="3564392"/>
            <a:ext cx="2050552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TITLE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64194" y="3564392"/>
            <a:ext cx="2050552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TITLE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41461" y="3564392"/>
            <a:ext cx="2050552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tr-TR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TITLE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93222" y="4257863"/>
            <a:ext cx="2980767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81633" y="4257863"/>
            <a:ext cx="2980767" cy="9787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3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56170" y="2011045"/>
            <a:ext cx="2241460" cy="2849666"/>
            <a:chOff x="3911160" y="1621381"/>
            <a:chExt cx="2638695" cy="3354689"/>
          </a:xfrm>
        </p:grpSpPr>
        <p:sp>
          <p:nvSpPr>
            <p:cNvPr id="7" name="梯形 6"/>
            <p:cNvSpPr/>
            <p:nvPr/>
          </p:nvSpPr>
          <p:spPr>
            <a:xfrm rot="7137673">
              <a:off x="4777381" y="2392740"/>
              <a:ext cx="1958066" cy="415347"/>
            </a:xfrm>
            <a:prstGeom prst="trapezoid">
              <a:avLst>
                <a:gd name="adj" fmla="val 553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8" name="梯形 7"/>
            <p:cNvSpPr/>
            <p:nvPr/>
          </p:nvSpPr>
          <p:spPr>
            <a:xfrm>
              <a:off x="3911160" y="3581689"/>
              <a:ext cx="1958066" cy="415347"/>
            </a:xfrm>
            <a:prstGeom prst="trapezoid">
              <a:avLst>
                <a:gd name="adj" fmla="val 553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9" name="梯形 8"/>
            <p:cNvSpPr/>
            <p:nvPr/>
          </p:nvSpPr>
          <p:spPr>
            <a:xfrm rot="14387454">
              <a:off x="5363149" y="3789363"/>
              <a:ext cx="1958066" cy="415347"/>
            </a:xfrm>
            <a:prstGeom prst="trapezoid">
              <a:avLst>
                <a:gd name="adj" fmla="val 553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37368" y="2171269"/>
            <a:ext cx="3567234" cy="908682"/>
            <a:chOff x="7483989" y="3433235"/>
            <a:chExt cx="3567234" cy="908682"/>
          </a:xfrm>
        </p:grpSpPr>
        <p:sp>
          <p:nvSpPr>
            <p:cNvPr id="12" name="矩形 11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83989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52279" y="2519612"/>
            <a:ext cx="3567234" cy="908682"/>
            <a:chOff x="7483989" y="3433235"/>
            <a:chExt cx="3567234" cy="908682"/>
          </a:xfrm>
        </p:grpSpPr>
        <p:sp>
          <p:nvSpPr>
            <p:cNvPr id="15" name="矩形 14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483989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22907" y="4659168"/>
            <a:ext cx="3567234" cy="908682"/>
            <a:chOff x="7483989" y="3433235"/>
            <a:chExt cx="3567234" cy="908682"/>
          </a:xfrm>
        </p:grpSpPr>
        <p:sp>
          <p:nvSpPr>
            <p:cNvPr id="18" name="矩形 17"/>
            <p:cNvSpPr/>
            <p:nvPr/>
          </p:nvSpPr>
          <p:spPr>
            <a:xfrm>
              <a:off x="7483989" y="3732519"/>
              <a:ext cx="356723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We hope that this template will return to you as a time, money and reputation.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83989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STEP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3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3789363"/>
            <a:ext cx="12192000" cy="306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33895" y="2938618"/>
            <a:ext cx="1701490" cy="17014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245255" y="2938618"/>
            <a:ext cx="1701490" cy="17014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556615" y="2938618"/>
            <a:ext cx="1701490" cy="170149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7" name="椭圆 8"/>
          <p:cNvSpPr/>
          <p:nvPr/>
        </p:nvSpPr>
        <p:spPr>
          <a:xfrm>
            <a:off x="2393257" y="3338130"/>
            <a:ext cx="782767" cy="887414"/>
          </a:xfrm>
          <a:custGeom>
            <a:avLst/>
            <a:gdLst>
              <a:gd name="connsiteX0" fmla="*/ 85348 w 296863"/>
              <a:gd name="connsiteY0" fmla="*/ 236537 h 336550"/>
              <a:gd name="connsiteX1" fmla="*/ 211516 w 296863"/>
              <a:gd name="connsiteY1" fmla="*/ 236537 h 336550"/>
              <a:gd name="connsiteX2" fmla="*/ 228601 w 296863"/>
              <a:gd name="connsiteY2" fmla="*/ 253206 h 336550"/>
              <a:gd name="connsiteX3" fmla="*/ 211516 w 296863"/>
              <a:gd name="connsiteY3" fmla="*/ 269875 h 336550"/>
              <a:gd name="connsiteX4" fmla="*/ 85348 w 296863"/>
              <a:gd name="connsiteY4" fmla="*/ 269875 h 336550"/>
              <a:gd name="connsiteX5" fmla="*/ 68263 w 296863"/>
              <a:gd name="connsiteY5" fmla="*/ 253206 h 336550"/>
              <a:gd name="connsiteX6" fmla="*/ 85348 w 296863"/>
              <a:gd name="connsiteY6" fmla="*/ 236537 h 336550"/>
              <a:gd name="connsiteX7" fmla="*/ 85348 w 296863"/>
              <a:gd name="connsiteY7" fmla="*/ 173037 h 336550"/>
              <a:gd name="connsiteX8" fmla="*/ 211516 w 296863"/>
              <a:gd name="connsiteY8" fmla="*/ 173037 h 336550"/>
              <a:gd name="connsiteX9" fmla="*/ 228601 w 296863"/>
              <a:gd name="connsiteY9" fmla="*/ 190373 h 336550"/>
              <a:gd name="connsiteX10" fmla="*/ 211516 w 296863"/>
              <a:gd name="connsiteY10" fmla="*/ 206375 h 336550"/>
              <a:gd name="connsiteX11" fmla="*/ 85348 w 296863"/>
              <a:gd name="connsiteY11" fmla="*/ 206375 h 336550"/>
              <a:gd name="connsiteX12" fmla="*/ 68263 w 296863"/>
              <a:gd name="connsiteY12" fmla="*/ 190373 h 336550"/>
              <a:gd name="connsiteX13" fmla="*/ 85348 w 296863"/>
              <a:gd name="connsiteY13" fmla="*/ 173037 h 336550"/>
              <a:gd name="connsiteX14" fmla="*/ 164614 w 296863"/>
              <a:gd name="connsiteY14" fmla="*/ 115887 h 336550"/>
              <a:gd name="connsiteX15" fmla="*/ 211625 w 296863"/>
              <a:gd name="connsiteY15" fmla="*/ 115887 h 336550"/>
              <a:gd name="connsiteX16" fmla="*/ 228601 w 296863"/>
              <a:gd name="connsiteY16" fmla="*/ 133349 h 336550"/>
              <a:gd name="connsiteX17" fmla="*/ 211625 w 296863"/>
              <a:gd name="connsiteY17" fmla="*/ 150812 h 336550"/>
              <a:gd name="connsiteX18" fmla="*/ 164614 w 296863"/>
              <a:gd name="connsiteY18" fmla="*/ 150812 h 336550"/>
              <a:gd name="connsiteX19" fmla="*/ 147638 w 296863"/>
              <a:gd name="connsiteY19" fmla="*/ 133349 h 336550"/>
              <a:gd name="connsiteX20" fmla="*/ 164614 w 296863"/>
              <a:gd name="connsiteY20" fmla="*/ 115887 h 336550"/>
              <a:gd name="connsiteX21" fmla="*/ 164614 w 296863"/>
              <a:gd name="connsiteY21" fmla="*/ 61912 h 336550"/>
              <a:gd name="connsiteX22" fmla="*/ 211625 w 296863"/>
              <a:gd name="connsiteY22" fmla="*/ 61912 h 336550"/>
              <a:gd name="connsiteX23" fmla="*/ 228601 w 296863"/>
              <a:gd name="connsiteY23" fmla="*/ 77152 h 336550"/>
              <a:gd name="connsiteX24" fmla="*/ 211625 w 296863"/>
              <a:gd name="connsiteY24" fmla="*/ 93662 h 336550"/>
              <a:gd name="connsiteX25" fmla="*/ 164614 w 296863"/>
              <a:gd name="connsiteY25" fmla="*/ 93662 h 336550"/>
              <a:gd name="connsiteX26" fmla="*/ 147638 w 296863"/>
              <a:gd name="connsiteY26" fmla="*/ 77152 h 336550"/>
              <a:gd name="connsiteX27" fmla="*/ 164614 w 296863"/>
              <a:gd name="connsiteY27" fmla="*/ 61912 h 336550"/>
              <a:gd name="connsiteX28" fmla="*/ 127397 w 296863"/>
              <a:gd name="connsiteY28" fmla="*/ 22225 h 336550"/>
              <a:gd name="connsiteX29" fmla="*/ 127397 w 296863"/>
              <a:gd name="connsiteY29" fmla="*/ 110381 h 336550"/>
              <a:gd name="connsiteX30" fmla="*/ 111621 w 296863"/>
              <a:gd name="connsiteY30" fmla="*/ 124854 h 336550"/>
              <a:gd name="connsiteX31" fmla="*/ 22225 w 296863"/>
              <a:gd name="connsiteY31" fmla="*/ 124854 h 336550"/>
              <a:gd name="connsiteX32" fmla="*/ 22225 w 296863"/>
              <a:gd name="connsiteY32" fmla="*/ 305115 h 336550"/>
              <a:gd name="connsiteX33" fmla="*/ 31427 w 296863"/>
              <a:gd name="connsiteY33" fmla="*/ 314325 h 336550"/>
              <a:gd name="connsiteX34" fmla="*/ 265436 w 296863"/>
              <a:gd name="connsiteY34" fmla="*/ 314325 h 336550"/>
              <a:gd name="connsiteX35" fmla="*/ 274638 w 296863"/>
              <a:gd name="connsiteY35" fmla="*/ 305115 h 336550"/>
              <a:gd name="connsiteX36" fmla="*/ 274638 w 296863"/>
              <a:gd name="connsiteY36" fmla="*/ 31435 h 336550"/>
              <a:gd name="connsiteX37" fmla="*/ 265436 w 296863"/>
              <a:gd name="connsiteY37" fmla="*/ 22225 h 336550"/>
              <a:gd name="connsiteX38" fmla="*/ 127397 w 296863"/>
              <a:gd name="connsiteY38" fmla="*/ 22225 h 336550"/>
              <a:gd name="connsiteX39" fmla="*/ 118220 w 296863"/>
              <a:gd name="connsiteY39" fmla="*/ 0 h 336550"/>
              <a:gd name="connsiteX40" fmla="*/ 265338 w 296863"/>
              <a:gd name="connsiteY40" fmla="*/ 0 h 336550"/>
              <a:gd name="connsiteX41" fmla="*/ 296863 w 296863"/>
              <a:gd name="connsiteY41" fmla="*/ 31551 h 336550"/>
              <a:gd name="connsiteX42" fmla="*/ 296863 w 296863"/>
              <a:gd name="connsiteY42" fmla="*/ 304999 h 336550"/>
              <a:gd name="connsiteX43" fmla="*/ 265338 w 296863"/>
              <a:gd name="connsiteY43" fmla="*/ 336550 h 336550"/>
              <a:gd name="connsiteX44" fmla="*/ 31525 w 296863"/>
              <a:gd name="connsiteY44" fmla="*/ 336550 h 336550"/>
              <a:gd name="connsiteX45" fmla="*/ 0 w 296863"/>
              <a:gd name="connsiteY45" fmla="*/ 304999 h 336550"/>
              <a:gd name="connsiteX46" fmla="*/ 0 w 296863"/>
              <a:gd name="connsiteY46" fmla="*/ 119633 h 336550"/>
              <a:gd name="connsiteX47" fmla="*/ 9195 w 296863"/>
              <a:gd name="connsiteY47" fmla="*/ 97284 h 336550"/>
              <a:gd name="connsiteX48" fmla="*/ 95889 w 296863"/>
              <a:gd name="connsiteY48" fmla="*/ 9202 h 336550"/>
              <a:gd name="connsiteX49" fmla="*/ 118220 w 296863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96863" h="336550">
                <a:moveTo>
                  <a:pt x="85348" y="236537"/>
                </a:moveTo>
                <a:cubicBezTo>
                  <a:pt x="85348" y="236537"/>
                  <a:pt x="85348" y="236537"/>
                  <a:pt x="211516" y="236537"/>
                </a:cubicBezTo>
                <a:cubicBezTo>
                  <a:pt x="220716" y="236537"/>
                  <a:pt x="228601" y="244231"/>
                  <a:pt x="228601" y="253206"/>
                </a:cubicBezTo>
                <a:cubicBezTo>
                  <a:pt x="228601" y="262182"/>
                  <a:pt x="220716" y="269875"/>
                  <a:pt x="211516" y="269875"/>
                </a:cubicBezTo>
                <a:cubicBezTo>
                  <a:pt x="211516" y="269875"/>
                  <a:pt x="211516" y="269875"/>
                  <a:pt x="85348" y="269875"/>
                </a:cubicBezTo>
                <a:cubicBezTo>
                  <a:pt x="76149" y="269875"/>
                  <a:pt x="68263" y="262182"/>
                  <a:pt x="68263" y="253206"/>
                </a:cubicBezTo>
                <a:cubicBezTo>
                  <a:pt x="68263" y="244231"/>
                  <a:pt x="76149" y="236537"/>
                  <a:pt x="85348" y="236537"/>
                </a:cubicBezTo>
                <a:close/>
                <a:moveTo>
                  <a:pt x="85348" y="173037"/>
                </a:moveTo>
                <a:cubicBezTo>
                  <a:pt x="85348" y="173037"/>
                  <a:pt x="85348" y="173037"/>
                  <a:pt x="211516" y="173037"/>
                </a:cubicBezTo>
                <a:cubicBezTo>
                  <a:pt x="220716" y="173037"/>
                  <a:pt x="228601" y="181038"/>
                  <a:pt x="228601" y="190373"/>
                </a:cubicBezTo>
                <a:cubicBezTo>
                  <a:pt x="228601" y="199707"/>
                  <a:pt x="220716" y="206375"/>
                  <a:pt x="211516" y="206375"/>
                </a:cubicBezTo>
                <a:cubicBezTo>
                  <a:pt x="211516" y="206375"/>
                  <a:pt x="211516" y="206375"/>
                  <a:pt x="85348" y="206375"/>
                </a:cubicBezTo>
                <a:cubicBezTo>
                  <a:pt x="76149" y="206375"/>
                  <a:pt x="68263" y="199707"/>
                  <a:pt x="68263" y="190373"/>
                </a:cubicBezTo>
                <a:cubicBezTo>
                  <a:pt x="68263" y="181038"/>
                  <a:pt x="76149" y="173037"/>
                  <a:pt x="85348" y="173037"/>
                </a:cubicBezTo>
                <a:close/>
                <a:moveTo>
                  <a:pt x="164614" y="115887"/>
                </a:moveTo>
                <a:cubicBezTo>
                  <a:pt x="164614" y="115887"/>
                  <a:pt x="164614" y="115887"/>
                  <a:pt x="211625" y="115887"/>
                </a:cubicBezTo>
                <a:cubicBezTo>
                  <a:pt x="220766" y="115887"/>
                  <a:pt x="228601" y="123946"/>
                  <a:pt x="228601" y="133349"/>
                </a:cubicBezTo>
                <a:cubicBezTo>
                  <a:pt x="228601" y="142752"/>
                  <a:pt x="220766" y="150812"/>
                  <a:pt x="211625" y="150812"/>
                </a:cubicBezTo>
                <a:cubicBezTo>
                  <a:pt x="211625" y="150812"/>
                  <a:pt x="211625" y="150812"/>
                  <a:pt x="164614" y="150812"/>
                </a:cubicBezTo>
                <a:cubicBezTo>
                  <a:pt x="155473" y="150812"/>
                  <a:pt x="147638" y="142752"/>
                  <a:pt x="147638" y="133349"/>
                </a:cubicBezTo>
                <a:cubicBezTo>
                  <a:pt x="147638" y="123946"/>
                  <a:pt x="155473" y="115887"/>
                  <a:pt x="164614" y="115887"/>
                </a:cubicBezTo>
                <a:close/>
                <a:moveTo>
                  <a:pt x="164614" y="61912"/>
                </a:moveTo>
                <a:cubicBezTo>
                  <a:pt x="164614" y="61912"/>
                  <a:pt x="164614" y="61912"/>
                  <a:pt x="211625" y="61912"/>
                </a:cubicBezTo>
                <a:cubicBezTo>
                  <a:pt x="220766" y="61912"/>
                  <a:pt x="228601" y="68262"/>
                  <a:pt x="228601" y="77152"/>
                </a:cubicBezTo>
                <a:cubicBezTo>
                  <a:pt x="228601" y="86042"/>
                  <a:pt x="220766" y="93662"/>
                  <a:pt x="211625" y="93662"/>
                </a:cubicBezTo>
                <a:cubicBezTo>
                  <a:pt x="211625" y="93662"/>
                  <a:pt x="211625" y="93662"/>
                  <a:pt x="164614" y="93662"/>
                </a:cubicBezTo>
                <a:cubicBezTo>
                  <a:pt x="155473" y="93662"/>
                  <a:pt x="147638" y="86042"/>
                  <a:pt x="147638" y="77152"/>
                </a:cubicBezTo>
                <a:cubicBezTo>
                  <a:pt x="147638" y="68262"/>
                  <a:pt x="155473" y="61912"/>
                  <a:pt x="164614" y="61912"/>
                </a:cubicBezTo>
                <a:close/>
                <a:moveTo>
                  <a:pt x="127397" y="22225"/>
                </a:moveTo>
                <a:cubicBezTo>
                  <a:pt x="127397" y="22225"/>
                  <a:pt x="127397" y="22225"/>
                  <a:pt x="127397" y="110381"/>
                </a:cubicBezTo>
                <a:cubicBezTo>
                  <a:pt x="127397" y="118276"/>
                  <a:pt x="119509" y="124854"/>
                  <a:pt x="111621" y="124854"/>
                </a:cubicBezTo>
                <a:cubicBezTo>
                  <a:pt x="111621" y="124854"/>
                  <a:pt x="111621" y="124854"/>
                  <a:pt x="22225" y="124854"/>
                </a:cubicBezTo>
                <a:cubicBezTo>
                  <a:pt x="22225" y="124854"/>
                  <a:pt x="22225" y="124854"/>
                  <a:pt x="22225" y="305115"/>
                </a:cubicBezTo>
                <a:cubicBezTo>
                  <a:pt x="22225" y="310378"/>
                  <a:pt x="26169" y="314325"/>
                  <a:pt x="31427" y="314325"/>
                </a:cubicBezTo>
                <a:cubicBezTo>
                  <a:pt x="31427" y="314325"/>
                  <a:pt x="31427" y="314325"/>
                  <a:pt x="265436" y="314325"/>
                </a:cubicBezTo>
                <a:cubicBezTo>
                  <a:pt x="270694" y="314325"/>
                  <a:pt x="274638" y="310378"/>
                  <a:pt x="274638" y="305115"/>
                </a:cubicBezTo>
                <a:lnTo>
                  <a:pt x="274638" y="31435"/>
                </a:lnTo>
                <a:cubicBezTo>
                  <a:pt x="274638" y="26172"/>
                  <a:pt x="270694" y="22225"/>
                  <a:pt x="265436" y="22225"/>
                </a:cubicBezTo>
                <a:cubicBezTo>
                  <a:pt x="265436" y="22225"/>
                  <a:pt x="265436" y="22225"/>
                  <a:pt x="127397" y="22225"/>
                </a:cubicBezTo>
                <a:close/>
                <a:moveTo>
                  <a:pt x="118220" y="0"/>
                </a:moveTo>
                <a:cubicBezTo>
                  <a:pt x="118220" y="0"/>
                  <a:pt x="118220" y="0"/>
                  <a:pt x="265338" y="0"/>
                </a:cubicBezTo>
                <a:cubicBezTo>
                  <a:pt x="282414" y="0"/>
                  <a:pt x="296863" y="14461"/>
                  <a:pt x="296863" y="31551"/>
                </a:cubicBezTo>
                <a:cubicBezTo>
                  <a:pt x="296863" y="31551"/>
                  <a:pt x="296863" y="31551"/>
                  <a:pt x="296863" y="304999"/>
                </a:cubicBezTo>
                <a:cubicBezTo>
                  <a:pt x="296863" y="322089"/>
                  <a:pt x="282414" y="336550"/>
                  <a:pt x="265338" y="336550"/>
                </a:cubicBezTo>
                <a:cubicBezTo>
                  <a:pt x="265338" y="336550"/>
                  <a:pt x="265338" y="336550"/>
                  <a:pt x="31525" y="336550"/>
                </a:cubicBezTo>
                <a:cubicBezTo>
                  <a:pt x="14449" y="336550"/>
                  <a:pt x="0" y="322089"/>
                  <a:pt x="0" y="304999"/>
                </a:cubicBezTo>
                <a:cubicBezTo>
                  <a:pt x="0" y="304999"/>
                  <a:pt x="0" y="304999"/>
                  <a:pt x="0" y="119633"/>
                </a:cubicBezTo>
                <a:cubicBezTo>
                  <a:pt x="0" y="110430"/>
                  <a:pt x="3941" y="102542"/>
                  <a:pt x="9195" y="97284"/>
                </a:cubicBezTo>
                <a:cubicBezTo>
                  <a:pt x="9195" y="97284"/>
                  <a:pt x="9195" y="97284"/>
                  <a:pt x="95889" y="9202"/>
                </a:cubicBezTo>
                <a:cubicBezTo>
                  <a:pt x="102457" y="3944"/>
                  <a:pt x="110339" y="0"/>
                  <a:pt x="11822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8" name="椭圆 9"/>
          <p:cNvSpPr/>
          <p:nvPr/>
        </p:nvSpPr>
        <p:spPr>
          <a:xfrm>
            <a:off x="5652293" y="3338130"/>
            <a:ext cx="887414" cy="887414"/>
          </a:xfrm>
          <a:custGeom>
            <a:avLst/>
            <a:gdLst>
              <a:gd name="T0" fmla="*/ 196 w 260"/>
              <a:gd name="T1" fmla="*/ 164 h 260"/>
              <a:gd name="T2" fmla="*/ 150 w 260"/>
              <a:gd name="T3" fmla="*/ 118 h 260"/>
              <a:gd name="T4" fmla="*/ 260 w 260"/>
              <a:gd name="T5" fmla="*/ 36 h 260"/>
              <a:gd name="T6" fmla="*/ 228 w 260"/>
              <a:gd name="T7" fmla="*/ 4 h 260"/>
              <a:gd name="T8" fmla="*/ 91 w 260"/>
              <a:gd name="T9" fmla="*/ 59 h 260"/>
              <a:gd name="T10" fmla="*/ 48 w 260"/>
              <a:gd name="T11" fmla="*/ 16 h 260"/>
              <a:gd name="T12" fmla="*/ 9 w 260"/>
              <a:gd name="T13" fmla="*/ 9 h 260"/>
              <a:gd name="T14" fmla="*/ 16 w 260"/>
              <a:gd name="T15" fmla="*/ 48 h 260"/>
              <a:gd name="T16" fmla="*/ 59 w 260"/>
              <a:gd name="T17" fmla="*/ 91 h 260"/>
              <a:gd name="T18" fmla="*/ 4 w 260"/>
              <a:gd name="T19" fmla="*/ 228 h 260"/>
              <a:gd name="T20" fmla="*/ 36 w 260"/>
              <a:gd name="T21" fmla="*/ 260 h 260"/>
              <a:gd name="T22" fmla="*/ 118 w 260"/>
              <a:gd name="T23" fmla="*/ 150 h 260"/>
              <a:gd name="T24" fmla="*/ 164 w 260"/>
              <a:gd name="T25" fmla="*/ 196 h 260"/>
              <a:gd name="T26" fmla="*/ 164 w 260"/>
              <a:gd name="T27" fmla="*/ 260 h 260"/>
              <a:gd name="T28" fmla="*/ 196 w 260"/>
              <a:gd name="T29" fmla="*/ 260 h 260"/>
              <a:gd name="T30" fmla="*/ 212 w 260"/>
              <a:gd name="T31" fmla="*/ 212 h 260"/>
              <a:gd name="T32" fmla="*/ 260 w 260"/>
              <a:gd name="T33" fmla="*/ 196 h 260"/>
              <a:gd name="T34" fmla="*/ 260 w 260"/>
              <a:gd name="T35" fmla="*/ 164 h 260"/>
              <a:gd name="T36" fmla="*/ 196 w 260"/>
              <a:gd name="T37" fmla="*/ 164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0" h="260">
                <a:moveTo>
                  <a:pt x="196" y="164"/>
                </a:moveTo>
                <a:cubicBezTo>
                  <a:pt x="150" y="118"/>
                  <a:pt x="150" y="118"/>
                  <a:pt x="150" y="118"/>
                </a:cubicBezTo>
                <a:cubicBezTo>
                  <a:pt x="260" y="36"/>
                  <a:pt x="260" y="36"/>
                  <a:pt x="260" y="36"/>
                </a:cubicBezTo>
                <a:cubicBezTo>
                  <a:pt x="228" y="4"/>
                  <a:pt x="228" y="4"/>
                  <a:pt x="228" y="4"/>
                </a:cubicBezTo>
                <a:cubicBezTo>
                  <a:pt x="91" y="59"/>
                  <a:pt x="91" y="59"/>
                  <a:pt x="91" y="59"/>
                </a:cubicBezTo>
                <a:cubicBezTo>
                  <a:pt x="48" y="16"/>
                  <a:pt x="48" y="16"/>
                  <a:pt x="48" y="16"/>
                </a:cubicBezTo>
                <a:cubicBezTo>
                  <a:pt x="35" y="3"/>
                  <a:pt x="18" y="0"/>
                  <a:pt x="9" y="9"/>
                </a:cubicBezTo>
                <a:cubicBezTo>
                  <a:pt x="0" y="18"/>
                  <a:pt x="3" y="35"/>
                  <a:pt x="16" y="48"/>
                </a:cubicBezTo>
                <a:cubicBezTo>
                  <a:pt x="59" y="91"/>
                  <a:pt x="59" y="91"/>
                  <a:pt x="59" y="91"/>
                </a:cubicBezTo>
                <a:cubicBezTo>
                  <a:pt x="4" y="228"/>
                  <a:pt x="4" y="228"/>
                  <a:pt x="4" y="228"/>
                </a:cubicBezTo>
                <a:cubicBezTo>
                  <a:pt x="36" y="260"/>
                  <a:pt x="36" y="260"/>
                  <a:pt x="36" y="260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164" y="260"/>
                  <a:pt x="164" y="260"/>
                  <a:pt x="164" y="260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12" y="212"/>
                  <a:pt x="212" y="212"/>
                  <a:pt x="212" y="212"/>
                </a:cubicBezTo>
                <a:cubicBezTo>
                  <a:pt x="260" y="196"/>
                  <a:pt x="260" y="196"/>
                  <a:pt x="260" y="196"/>
                </a:cubicBezTo>
                <a:cubicBezTo>
                  <a:pt x="260" y="164"/>
                  <a:pt x="260" y="164"/>
                  <a:pt x="260" y="164"/>
                </a:cubicBezTo>
                <a:lnTo>
                  <a:pt x="196" y="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29" name="椭圆 10"/>
          <p:cNvSpPr/>
          <p:nvPr/>
        </p:nvSpPr>
        <p:spPr>
          <a:xfrm>
            <a:off x="8976514" y="3338130"/>
            <a:ext cx="861691" cy="887414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95326" y="4879963"/>
            <a:ext cx="1578628" cy="1283989"/>
            <a:chOff x="1671560" y="3516983"/>
            <a:chExt cx="2050552" cy="1283989"/>
          </a:xfrm>
        </p:grpSpPr>
        <p:sp>
          <p:nvSpPr>
            <p:cNvPr id="13" name="矩形 12"/>
            <p:cNvSpPr/>
            <p:nvPr/>
          </p:nvSpPr>
          <p:spPr>
            <a:xfrm>
              <a:off x="1671560" y="351698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STAGE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71560" y="3822243"/>
              <a:ext cx="2050552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671560" y="412750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06686" y="4879963"/>
            <a:ext cx="1578628" cy="1283989"/>
            <a:chOff x="1671560" y="3516983"/>
            <a:chExt cx="2050552" cy="1283989"/>
          </a:xfrm>
        </p:grpSpPr>
        <p:sp>
          <p:nvSpPr>
            <p:cNvPr id="17" name="矩形 16"/>
            <p:cNvSpPr/>
            <p:nvPr/>
          </p:nvSpPr>
          <p:spPr>
            <a:xfrm>
              <a:off x="1671560" y="351698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STAGE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71560" y="3822243"/>
              <a:ext cx="2050552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671560" y="412750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618046" y="4879963"/>
            <a:ext cx="1578628" cy="1283989"/>
            <a:chOff x="1671560" y="3516983"/>
            <a:chExt cx="2050552" cy="1283989"/>
          </a:xfrm>
        </p:grpSpPr>
        <p:sp>
          <p:nvSpPr>
            <p:cNvPr id="21" name="矩形 20"/>
            <p:cNvSpPr/>
            <p:nvPr/>
          </p:nvSpPr>
          <p:spPr>
            <a:xfrm>
              <a:off x="1671560" y="351698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STAGE HERE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71560" y="3822243"/>
              <a:ext cx="2050552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Go ahead and replace it with your own text.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71560" y="4127503"/>
              <a:ext cx="2050552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08406" y="1534807"/>
            <a:ext cx="9951479" cy="1095098"/>
            <a:chOff x="7483988" y="3376085"/>
            <a:chExt cx="9951479" cy="1095098"/>
          </a:xfrm>
        </p:grpSpPr>
        <p:sp>
          <p:nvSpPr>
            <p:cNvPr id="25" name="矩形 24"/>
            <p:cNvSpPr/>
            <p:nvPr/>
          </p:nvSpPr>
          <p:spPr>
            <a:xfrm>
              <a:off x="7483988" y="3732519"/>
              <a:ext cx="9951479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3989" y="337608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STAGE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8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8401050" y="1"/>
            <a:ext cx="3790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69237" y="1676400"/>
            <a:ext cx="1063626" cy="1063626"/>
            <a:chOff x="2005177" y="3009900"/>
            <a:chExt cx="1558926" cy="1558926"/>
          </a:xfrm>
        </p:grpSpPr>
        <p:sp>
          <p:nvSpPr>
            <p:cNvPr id="25" name="椭圆 24"/>
            <p:cNvSpPr/>
            <p:nvPr/>
          </p:nvSpPr>
          <p:spPr>
            <a:xfrm>
              <a:off x="2005177" y="3009900"/>
              <a:ext cx="1558926" cy="1558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6" name="椭圆 6"/>
            <p:cNvSpPr/>
            <p:nvPr/>
          </p:nvSpPr>
          <p:spPr>
            <a:xfrm>
              <a:off x="2403640" y="3408363"/>
              <a:ext cx="762000" cy="762000"/>
            </a:xfrm>
            <a:custGeom>
              <a:avLst/>
              <a:gdLst>
                <a:gd name="connsiteX0" fmla="*/ 15554 w 331788"/>
                <a:gd name="connsiteY0" fmla="*/ 301625 h 331788"/>
                <a:gd name="connsiteX1" fmla="*/ 127029 w 331788"/>
                <a:gd name="connsiteY1" fmla="*/ 301625 h 331788"/>
                <a:gd name="connsiteX2" fmla="*/ 141288 w 331788"/>
                <a:gd name="connsiteY2" fmla="*/ 316051 h 331788"/>
                <a:gd name="connsiteX3" fmla="*/ 127029 w 331788"/>
                <a:gd name="connsiteY3" fmla="*/ 331788 h 331788"/>
                <a:gd name="connsiteX4" fmla="*/ 15554 w 331788"/>
                <a:gd name="connsiteY4" fmla="*/ 331788 h 331788"/>
                <a:gd name="connsiteX5" fmla="*/ 0 w 331788"/>
                <a:gd name="connsiteY5" fmla="*/ 316051 h 331788"/>
                <a:gd name="connsiteX6" fmla="*/ 15554 w 331788"/>
                <a:gd name="connsiteY6" fmla="*/ 301625 h 331788"/>
                <a:gd name="connsiteX7" fmla="*/ 15554 w 331788"/>
                <a:gd name="connsiteY7" fmla="*/ 263525 h 331788"/>
                <a:gd name="connsiteX8" fmla="*/ 95920 w 331788"/>
                <a:gd name="connsiteY8" fmla="*/ 263525 h 331788"/>
                <a:gd name="connsiteX9" fmla="*/ 141288 w 331788"/>
                <a:gd name="connsiteY9" fmla="*/ 283634 h 331788"/>
                <a:gd name="connsiteX10" fmla="*/ 127029 w 331788"/>
                <a:gd name="connsiteY10" fmla="*/ 293688 h 331788"/>
                <a:gd name="connsiteX11" fmla="*/ 15554 w 331788"/>
                <a:gd name="connsiteY11" fmla="*/ 293688 h 331788"/>
                <a:gd name="connsiteX12" fmla="*/ 0 w 331788"/>
                <a:gd name="connsiteY12" fmla="*/ 278607 h 331788"/>
                <a:gd name="connsiteX13" fmla="*/ 15554 w 331788"/>
                <a:gd name="connsiteY13" fmla="*/ 263525 h 331788"/>
                <a:gd name="connsiteX14" fmla="*/ 270156 w 331788"/>
                <a:gd name="connsiteY14" fmla="*/ 228600 h 331788"/>
                <a:gd name="connsiteX15" fmla="*/ 316380 w 331788"/>
                <a:gd name="connsiteY15" fmla="*/ 228600 h 331788"/>
                <a:gd name="connsiteX16" fmla="*/ 331788 w 331788"/>
                <a:gd name="connsiteY16" fmla="*/ 244337 h 331788"/>
                <a:gd name="connsiteX17" fmla="*/ 316380 w 331788"/>
                <a:gd name="connsiteY17" fmla="*/ 258763 h 331788"/>
                <a:gd name="connsiteX18" fmla="*/ 244475 w 331788"/>
                <a:gd name="connsiteY18" fmla="*/ 258763 h 331788"/>
                <a:gd name="connsiteX19" fmla="*/ 270156 w 331788"/>
                <a:gd name="connsiteY19" fmla="*/ 228600 h 331788"/>
                <a:gd name="connsiteX20" fmla="*/ 15586 w 331788"/>
                <a:gd name="connsiteY20" fmla="*/ 225425 h 331788"/>
                <a:gd name="connsiteX21" fmla="*/ 61046 w 331788"/>
                <a:gd name="connsiteY21" fmla="*/ 225425 h 331788"/>
                <a:gd name="connsiteX22" fmla="*/ 85725 w 331788"/>
                <a:gd name="connsiteY22" fmla="*/ 255588 h 331788"/>
                <a:gd name="connsiteX23" fmla="*/ 15586 w 331788"/>
                <a:gd name="connsiteY23" fmla="*/ 255588 h 331788"/>
                <a:gd name="connsiteX24" fmla="*/ 0 w 331788"/>
                <a:gd name="connsiteY24" fmla="*/ 241162 h 331788"/>
                <a:gd name="connsiteX25" fmla="*/ 15586 w 331788"/>
                <a:gd name="connsiteY25" fmla="*/ 225425 h 331788"/>
                <a:gd name="connsiteX26" fmla="*/ 283493 w 331788"/>
                <a:gd name="connsiteY26" fmla="*/ 190500 h 331788"/>
                <a:gd name="connsiteX27" fmla="*/ 316125 w 331788"/>
                <a:gd name="connsiteY27" fmla="*/ 190500 h 331788"/>
                <a:gd name="connsiteX28" fmla="*/ 331788 w 331788"/>
                <a:gd name="connsiteY28" fmla="*/ 204926 h 331788"/>
                <a:gd name="connsiteX29" fmla="*/ 316125 w 331788"/>
                <a:gd name="connsiteY29" fmla="*/ 220663 h 331788"/>
                <a:gd name="connsiteX30" fmla="*/ 273050 w 331788"/>
                <a:gd name="connsiteY30" fmla="*/ 220663 h 331788"/>
                <a:gd name="connsiteX31" fmla="*/ 283493 w 331788"/>
                <a:gd name="connsiteY31" fmla="*/ 190500 h 331788"/>
                <a:gd name="connsiteX32" fmla="*/ 15586 w 331788"/>
                <a:gd name="connsiteY32" fmla="*/ 188912 h 331788"/>
                <a:gd name="connsiteX33" fmla="*/ 46759 w 331788"/>
                <a:gd name="connsiteY33" fmla="*/ 188912 h 331788"/>
                <a:gd name="connsiteX34" fmla="*/ 57150 w 331788"/>
                <a:gd name="connsiteY34" fmla="*/ 217487 h 331788"/>
                <a:gd name="connsiteX35" fmla="*/ 15586 w 331788"/>
                <a:gd name="connsiteY35" fmla="*/ 217487 h 331788"/>
                <a:gd name="connsiteX36" fmla="*/ 0 w 331788"/>
                <a:gd name="connsiteY36" fmla="*/ 202578 h 331788"/>
                <a:gd name="connsiteX37" fmla="*/ 15586 w 331788"/>
                <a:gd name="connsiteY37" fmla="*/ 188912 h 331788"/>
                <a:gd name="connsiteX38" fmla="*/ 169863 w 331788"/>
                <a:gd name="connsiteY38" fmla="*/ 174625 h 331788"/>
                <a:gd name="connsiteX39" fmla="*/ 169863 w 331788"/>
                <a:gd name="connsiteY39" fmla="*/ 201613 h 331788"/>
                <a:gd name="connsiteX40" fmla="*/ 187326 w 331788"/>
                <a:gd name="connsiteY40" fmla="*/ 188762 h 331788"/>
                <a:gd name="connsiteX41" fmla="*/ 169863 w 331788"/>
                <a:gd name="connsiteY41" fmla="*/ 174625 h 331788"/>
                <a:gd name="connsiteX42" fmla="*/ 285750 w 331788"/>
                <a:gd name="connsiteY42" fmla="*/ 152400 h 331788"/>
                <a:gd name="connsiteX43" fmla="*/ 316442 w 331788"/>
                <a:gd name="connsiteY43" fmla="*/ 152400 h 331788"/>
                <a:gd name="connsiteX44" fmla="*/ 331788 w 331788"/>
                <a:gd name="connsiteY44" fmla="*/ 167481 h 331788"/>
                <a:gd name="connsiteX45" fmla="*/ 316442 w 331788"/>
                <a:gd name="connsiteY45" fmla="*/ 182563 h 331788"/>
                <a:gd name="connsiteX46" fmla="*/ 285750 w 331788"/>
                <a:gd name="connsiteY46" fmla="*/ 182563 h 331788"/>
                <a:gd name="connsiteX47" fmla="*/ 287029 w 331788"/>
                <a:gd name="connsiteY47" fmla="*/ 166225 h 331788"/>
                <a:gd name="connsiteX48" fmla="*/ 285750 w 331788"/>
                <a:gd name="connsiteY48" fmla="*/ 152400 h 331788"/>
                <a:gd name="connsiteX49" fmla="*/ 15875 w 331788"/>
                <a:gd name="connsiteY49" fmla="*/ 149225 h 331788"/>
                <a:gd name="connsiteX50" fmla="*/ 47625 w 331788"/>
                <a:gd name="connsiteY50" fmla="*/ 149225 h 331788"/>
                <a:gd name="connsiteX51" fmla="*/ 46302 w 331788"/>
                <a:gd name="connsiteY51" fmla="*/ 166423 h 331788"/>
                <a:gd name="connsiteX52" fmla="*/ 47625 w 331788"/>
                <a:gd name="connsiteY52" fmla="*/ 180975 h 331788"/>
                <a:gd name="connsiteX53" fmla="*/ 15875 w 331788"/>
                <a:gd name="connsiteY53" fmla="*/ 180975 h 331788"/>
                <a:gd name="connsiteX54" fmla="*/ 0 w 331788"/>
                <a:gd name="connsiteY54" fmla="*/ 165100 h 331788"/>
                <a:gd name="connsiteX55" fmla="*/ 15875 w 331788"/>
                <a:gd name="connsiteY55" fmla="*/ 149225 h 331788"/>
                <a:gd name="connsiteX56" fmla="*/ 161925 w 331788"/>
                <a:gd name="connsiteY56" fmla="*/ 130175 h 331788"/>
                <a:gd name="connsiteX57" fmla="*/ 146050 w 331788"/>
                <a:gd name="connsiteY57" fmla="*/ 141455 h 331788"/>
                <a:gd name="connsiteX58" fmla="*/ 161925 w 331788"/>
                <a:gd name="connsiteY58" fmla="*/ 153988 h 331788"/>
                <a:gd name="connsiteX59" fmla="*/ 274638 w 331788"/>
                <a:gd name="connsiteY59" fmla="*/ 114300 h 331788"/>
                <a:gd name="connsiteX60" fmla="*/ 316202 w 331788"/>
                <a:gd name="connsiteY60" fmla="*/ 114300 h 331788"/>
                <a:gd name="connsiteX61" fmla="*/ 331788 w 331788"/>
                <a:gd name="connsiteY61" fmla="*/ 130037 h 331788"/>
                <a:gd name="connsiteX62" fmla="*/ 316202 w 331788"/>
                <a:gd name="connsiteY62" fmla="*/ 144463 h 331788"/>
                <a:gd name="connsiteX63" fmla="*/ 283730 w 331788"/>
                <a:gd name="connsiteY63" fmla="*/ 144463 h 331788"/>
                <a:gd name="connsiteX64" fmla="*/ 274638 w 331788"/>
                <a:gd name="connsiteY64" fmla="*/ 114300 h 331788"/>
                <a:gd name="connsiteX65" fmla="*/ 15663 w 331788"/>
                <a:gd name="connsiteY65" fmla="*/ 111125 h 331788"/>
                <a:gd name="connsiteX66" fmla="*/ 58738 w 331788"/>
                <a:gd name="connsiteY66" fmla="*/ 111125 h 331788"/>
                <a:gd name="connsiteX67" fmla="*/ 48295 w 331788"/>
                <a:gd name="connsiteY67" fmla="*/ 141288 h 331788"/>
                <a:gd name="connsiteX68" fmla="*/ 15663 w 331788"/>
                <a:gd name="connsiteY68" fmla="*/ 141288 h 331788"/>
                <a:gd name="connsiteX69" fmla="*/ 0 w 331788"/>
                <a:gd name="connsiteY69" fmla="*/ 126862 h 331788"/>
                <a:gd name="connsiteX70" fmla="*/ 15663 w 331788"/>
                <a:gd name="connsiteY70" fmla="*/ 111125 h 331788"/>
                <a:gd name="connsiteX71" fmla="*/ 165894 w 331788"/>
                <a:gd name="connsiteY71" fmla="*/ 104775 h 331788"/>
                <a:gd name="connsiteX72" fmla="*/ 169783 w 331788"/>
                <a:gd name="connsiteY72" fmla="*/ 109934 h 331788"/>
                <a:gd name="connsiteX73" fmla="*/ 169783 w 331788"/>
                <a:gd name="connsiteY73" fmla="*/ 116383 h 331788"/>
                <a:gd name="connsiteX74" fmla="*/ 203492 w 331788"/>
                <a:gd name="connsiteY74" fmla="*/ 137021 h 331788"/>
                <a:gd name="connsiteX75" fmla="*/ 194417 w 331788"/>
                <a:gd name="connsiteY75" fmla="*/ 146050 h 331788"/>
                <a:gd name="connsiteX76" fmla="*/ 169783 w 331788"/>
                <a:gd name="connsiteY76" fmla="*/ 130572 h 331788"/>
                <a:gd name="connsiteX77" fmla="*/ 169783 w 331788"/>
                <a:gd name="connsiteY77" fmla="*/ 156369 h 331788"/>
                <a:gd name="connsiteX78" fmla="*/ 204788 w 331788"/>
                <a:gd name="connsiteY78" fmla="*/ 187325 h 331788"/>
                <a:gd name="connsiteX79" fmla="*/ 169783 w 331788"/>
                <a:gd name="connsiteY79" fmla="*/ 215702 h 331788"/>
                <a:gd name="connsiteX80" fmla="*/ 169783 w 331788"/>
                <a:gd name="connsiteY80" fmla="*/ 223441 h 331788"/>
                <a:gd name="connsiteX81" fmla="*/ 165894 w 331788"/>
                <a:gd name="connsiteY81" fmla="*/ 228600 h 331788"/>
                <a:gd name="connsiteX82" fmla="*/ 162004 w 331788"/>
                <a:gd name="connsiteY82" fmla="*/ 223441 h 331788"/>
                <a:gd name="connsiteX83" fmla="*/ 162004 w 331788"/>
                <a:gd name="connsiteY83" fmla="*/ 215702 h 331788"/>
                <a:gd name="connsiteX84" fmla="*/ 127000 w 331788"/>
                <a:gd name="connsiteY84" fmla="*/ 189905 h 331788"/>
                <a:gd name="connsiteX85" fmla="*/ 136075 w 331788"/>
                <a:gd name="connsiteY85" fmla="*/ 182166 h 331788"/>
                <a:gd name="connsiteX86" fmla="*/ 162004 w 331788"/>
                <a:gd name="connsiteY86" fmla="*/ 201513 h 331788"/>
                <a:gd name="connsiteX87" fmla="*/ 162004 w 331788"/>
                <a:gd name="connsiteY87" fmla="*/ 173137 h 331788"/>
                <a:gd name="connsiteX88" fmla="*/ 129593 w 331788"/>
                <a:gd name="connsiteY88" fmla="*/ 144760 h 331788"/>
                <a:gd name="connsiteX89" fmla="*/ 162004 w 331788"/>
                <a:gd name="connsiteY89" fmla="*/ 116383 h 331788"/>
                <a:gd name="connsiteX90" fmla="*/ 162004 w 331788"/>
                <a:gd name="connsiteY90" fmla="*/ 109934 h 331788"/>
                <a:gd name="connsiteX91" fmla="*/ 165894 w 331788"/>
                <a:gd name="connsiteY91" fmla="*/ 104775 h 331788"/>
                <a:gd name="connsiteX92" fmla="*/ 165895 w 331788"/>
                <a:gd name="connsiteY92" fmla="*/ 90487 h 331788"/>
                <a:gd name="connsiteX93" fmla="*/ 90488 w 331788"/>
                <a:gd name="connsiteY93" fmla="*/ 165894 h 331788"/>
                <a:gd name="connsiteX94" fmla="*/ 165895 w 331788"/>
                <a:gd name="connsiteY94" fmla="*/ 241301 h 331788"/>
                <a:gd name="connsiteX95" fmla="*/ 241302 w 331788"/>
                <a:gd name="connsiteY95" fmla="*/ 165894 h 331788"/>
                <a:gd name="connsiteX96" fmla="*/ 165895 w 331788"/>
                <a:gd name="connsiteY96" fmla="*/ 90487 h 331788"/>
                <a:gd name="connsiteX97" fmla="*/ 246063 w 331788"/>
                <a:gd name="connsiteY97" fmla="*/ 76200 h 331788"/>
                <a:gd name="connsiteX98" fmla="*/ 316202 w 331788"/>
                <a:gd name="connsiteY98" fmla="*/ 76200 h 331788"/>
                <a:gd name="connsiteX99" fmla="*/ 331788 w 331788"/>
                <a:gd name="connsiteY99" fmla="*/ 90626 h 331788"/>
                <a:gd name="connsiteX100" fmla="*/ 316202 w 331788"/>
                <a:gd name="connsiteY100" fmla="*/ 106363 h 331788"/>
                <a:gd name="connsiteX101" fmla="*/ 270742 w 331788"/>
                <a:gd name="connsiteY101" fmla="*/ 106363 h 331788"/>
                <a:gd name="connsiteX102" fmla="*/ 246063 w 331788"/>
                <a:gd name="connsiteY102" fmla="*/ 76200 h 331788"/>
                <a:gd name="connsiteX103" fmla="*/ 15688 w 331788"/>
                <a:gd name="connsiteY103" fmla="*/ 74612 h 331788"/>
                <a:gd name="connsiteX104" fmla="*/ 88900 w 331788"/>
                <a:gd name="connsiteY104" fmla="*/ 74612 h 331788"/>
                <a:gd name="connsiteX105" fmla="*/ 62753 w 331788"/>
                <a:gd name="connsiteY105" fmla="*/ 104775 h 331788"/>
                <a:gd name="connsiteX106" fmla="*/ 15688 w 331788"/>
                <a:gd name="connsiteY106" fmla="*/ 104775 h 331788"/>
                <a:gd name="connsiteX107" fmla="*/ 0 w 331788"/>
                <a:gd name="connsiteY107" fmla="*/ 89038 h 331788"/>
                <a:gd name="connsiteX108" fmla="*/ 15688 w 331788"/>
                <a:gd name="connsiteY108" fmla="*/ 74612 h 331788"/>
                <a:gd name="connsiteX109" fmla="*/ 166688 w 331788"/>
                <a:gd name="connsiteY109" fmla="*/ 61912 h 331788"/>
                <a:gd name="connsiteX110" fmla="*/ 271463 w 331788"/>
                <a:gd name="connsiteY110" fmla="*/ 166687 h 331788"/>
                <a:gd name="connsiteX111" fmla="*/ 166688 w 331788"/>
                <a:gd name="connsiteY111" fmla="*/ 271462 h 331788"/>
                <a:gd name="connsiteX112" fmla="*/ 61913 w 331788"/>
                <a:gd name="connsiteY112" fmla="*/ 166687 h 331788"/>
                <a:gd name="connsiteX113" fmla="*/ 166688 w 331788"/>
                <a:gd name="connsiteY113" fmla="*/ 61912 h 331788"/>
                <a:gd name="connsiteX114" fmla="*/ 204759 w 331788"/>
                <a:gd name="connsiteY114" fmla="*/ 38100 h 331788"/>
                <a:gd name="connsiteX115" fmla="*/ 316234 w 331788"/>
                <a:gd name="connsiteY115" fmla="*/ 38100 h 331788"/>
                <a:gd name="connsiteX116" fmla="*/ 331788 w 331788"/>
                <a:gd name="connsiteY116" fmla="*/ 53975 h 331788"/>
                <a:gd name="connsiteX117" fmla="*/ 316234 w 331788"/>
                <a:gd name="connsiteY117" fmla="*/ 69850 h 331788"/>
                <a:gd name="connsiteX118" fmla="*/ 235868 w 331788"/>
                <a:gd name="connsiteY118" fmla="*/ 69850 h 331788"/>
                <a:gd name="connsiteX119" fmla="*/ 190500 w 331788"/>
                <a:gd name="connsiteY119" fmla="*/ 48683 h 331788"/>
                <a:gd name="connsiteX120" fmla="*/ 204759 w 331788"/>
                <a:gd name="connsiteY120" fmla="*/ 38100 h 331788"/>
                <a:gd name="connsiteX121" fmla="*/ 204759 w 331788"/>
                <a:gd name="connsiteY121" fmla="*/ 0 h 331788"/>
                <a:gd name="connsiteX122" fmla="*/ 316234 w 331788"/>
                <a:gd name="connsiteY122" fmla="*/ 0 h 331788"/>
                <a:gd name="connsiteX123" fmla="*/ 331788 w 331788"/>
                <a:gd name="connsiteY123" fmla="*/ 15737 h 331788"/>
                <a:gd name="connsiteX124" fmla="*/ 316234 w 331788"/>
                <a:gd name="connsiteY124" fmla="*/ 30163 h 331788"/>
                <a:gd name="connsiteX125" fmla="*/ 204759 w 331788"/>
                <a:gd name="connsiteY125" fmla="*/ 30163 h 331788"/>
                <a:gd name="connsiteX126" fmla="*/ 190500 w 331788"/>
                <a:gd name="connsiteY126" fmla="*/ 15737 h 331788"/>
                <a:gd name="connsiteX127" fmla="*/ 204759 w 331788"/>
                <a:gd name="connsiteY127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31788" h="331788">
                  <a:moveTo>
                    <a:pt x="15554" y="301625"/>
                  </a:moveTo>
                  <a:cubicBezTo>
                    <a:pt x="15554" y="301625"/>
                    <a:pt x="15554" y="301625"/>
                    <a:pt x="127029" y="301625"/>
                  </a:cubicBezTo>
                  <a:cubicBezTo>
                    <a:pt x="134807" y="301625"/>
                    <a:pt x="141288" y="308182"/>
                    <a:pt x="141288" y="316051"/>
                  </a:cubicBezTo>
                  <a:cubicBezTo>
                    <a:pt x="141288" y="325231"/>
                    <a:pt x="134807" y="331788"/>
                    <a:pt x="127029" y="331788"/>
                  </a:cubicBezTo>
                  <a:cubicBezTo>
                    <a:pt x="127029" y="331788"/>
                    <a:pt x="127029" y="331788"/>
                    <a:pt x="15554" y="331788"/>
                  </a:cubicBezTo>
                  <a:cubicBezTo>
                    <a:pt x="6481" y="331788"/>
                    <a:pt x="0" y="325231"/>
                    <a:pt x="0" y="316051"/>
                  </a:cubicBezTo>
                  <a:cubicBezTo>
                    <a:pt x="0" y="308182"/>
                    <a:pt x="6481" y="301625"/>
                    <a:pt x="15554" y="301625"/>
                  </a:cubicBezTo>
                  <a:close/>
                  <a:moveTo>
                    <a:pt x="15554" y="263525"/>
                  </a:moveTo>
                  <a:cubicBezTo>
                    <a:pt x="15554" y="263525"/>
                    <a:pt x="15554" y="263525"/>
                    <a:pt x="95920" y="263525"/>
                  </a:cubicBezTo>
                  <a:cubicBezTo>
                    <a:pt x="108882" y="273579"/>
                    <a:pt x="124437" y="279863"/>
                    <a:pt x="141288" y="283634"/>
                  </a:cubicBezTo>
                  <a:cubicBezTo>
                    <a:pt x="138695" y="288661"/>
                    <a:pt x="133510" y="293688"/>
                    <a:pt x="127029" y="293688"/>
                  </a:cubicBezTo>
                  <a:cubicBezTo>
                    <a:pt x="127029" y="293688"/>
                    <a:pt x="127029" y="293688"/>
                    <a:pt x="15554" y="293688"/>
                  </a:cubicBezTo>
                  <a:cubicBezTo>
                    <a:pt x="6481" y="293688"/>
                    <a:pt x="0" y="286147"/>
                    <a:pt x="0" y="278607"/>
                  </a:cubicBezTo>
                  <a:cubicBezTo>
                    <a:pt x="0" y="271066"/>
                    <a:pt x="6481" y="263525"/>
                    <a:pt x="15554" y="263525"/>
                  </a:cubicBezTo>
                  <a:close/>
                  <a:moveTo>
                    <a:pt x="270156" y="228600"/>
                  </a:moveTo>
                  <a:cubicBezTo>
                    <a:pt x="270156" y="228600"/>
                    <a:pt x="270156" y="228600"/>
                    <a:pt x="316380" y="228600"/>
                  </a:cubicBezTo>
                  <a:cubicBezTo>
                    <a:pt x="325368" y="228600"/>
                    <a:pt x="331788" y="235157"/>
                    <a:pt x="331788" y="244337"/>
                  </a:cubicBezTo>
                  <a:cubicBezTo>
                    <a:pt x="331788" y="252206"/>
                    <a:pt x="325368" y="258763"/>
                    <a:pt x="316380" y="258763"/>
                  </a:cubicBezTo>
                  <a:cubicBezTo>
                    <a:pt x="316380" y="258763"/>
                    <a:pt x="316380" y="258763"/>
                    <a:pt x="244475" y="258763"/>
                  </a:cubicBezTo>
                  <a:cubicBezTo>
                    <a:pt x="254747" y="250895"/>
                    <a:pt x="262451" y="240403"/>
                    <a:pt x="270156" y="228600"/>
                  </a:cubicBezTo>
                  <a:close/>
                  <a:moveTo>
                    <a:pt x="15586" y="225425"/>
                  </a:moveTo>
                  <a:cubicBezTo>
                    <a:pt x="15586" y="225425"/>
                    <a:pt x="15586" y="225425"/>
                    <a:pt x="61046" y="225425"/>
                  </a:cubicBezTo>
                  <a:cubicBezTo>
                    <a:pt x="67541" y="237228"/>
                    <a:pt x="76633" y="247720"/>
                    <a:pt x="85725" y="255588"/>
                  </a:cubicBezTo>
                  <a:cubicBezTo>
                    <a:pt x="85725" y="255588"/>
                    <a:pt x="85725" y="255588"/>
                    <a:pt x="15586" y="255588"/>
                  </a:cubicBezTo>
                  <a:cubicBezTo>
                    <a:pt x="6494" y="255588"/>
                    <a:pt x="0" y="249031"/>
                    <a:pt x="0" y="241162"/>
                  </a:cubicBezTo>
                  <a:cubicBezTo>
                    <a:pt x="0" y="231982"/>
                    <a:pt x="6494" y="225425"/>
                    <a:pt x="15586" y="225425"/>
                  </a:cubicBezTo>
                  <a:close/>
                  <a:moveTo>
                    <a:pt x="283493" y="190500"/>
                  </a:moveTo>
                  <a:cubicBezTo>
                    <a:pt x="283493" y="190500"/>
                    <a:pt x="283493" y="190500"/>
                    <a:pt x="316125" y="190500"/>
                  </a:cubicBezTo>
                  <a:cubicBezTo>
                    <a:pt x="325262" y="190500"/>
                    <a:pt x="331788" y="197057"/>
                    <a:pt x="331788" y="204926"/>
                  </a:cubicBezTo>
                  <a:cubicBezTo>
                    <a:pt x="331788" y="214106"/>
                    <a:pt x="325262" y="220663"/>
                    <a:pt x="316125" y="220663"/>
                  </a:cubicBezTo>
                  <a:cubicBezTo>
                    <a:pt x="316125" y="220663"/>
                    <a:pt x="316125" y="220663"/>
                    <a:pt x="273050" y="220663"/>
                  </a:cubicBezTo>
                  <a:cubicBezTo>
                    <a:pt x="278271" y="211483"/>
                    <a:pt x="282187" y="200992"/>
                    <a:pt x="283493" y="190500"/>
                  </a:cubicBezTo>
                  <a:close/>
                  <a:moveTo>
                    <a:pt x="15586" y="188912"/>
                  </a:moveTo>
                  <a:cubicBezTo>
                    <a:pt x="15586" y="188912"/>
                    <a:pt x="15586" y="188912"/>
                    <a:pt x="46759" y="188912"/>
                  </a:cubicBezTo>
                  <a:cubicBezTo>
                    <a:pt x="49357" y="198851"/>
                    <a:pt x="53253" y="208790"/>
                    <a:pt x="57150" y="217487"/>
                  </a:cubicBezTo>
                  <a:cubicBezTo>
                    <a:pt x="57150" y="217487"/>
                    <a:pt x="57150" y="217487"/>
                    <a:pt x="15586" y="217487"/>
                  </a:cubicBezTo>
                  <a:cubicBezTo>
                    <a:pt x="6494" y="217487"/>
                    <a:pt x="0" y="211275"/>
                    <a:pt x="0" y="202578"/>
                  </a:cubicBezTo>
                  <a:cubicBezTo>
                    <a:pt x="0" y="195124"/>
                    <a:pt x="6494" y="188912"/>
                    <a:pt x="15586" y="188912"/>
                  </a:cubicBezTo>
                  <a:close/>
                  <a:moveTo>
                    <a:pt x="169863" y="174625"/>
                  </a:moveTo>
                  <a:cubicBezTo>
                    <a:pt x="169863" y="174625"/>
                    <a:pt x="169863" y="174625"/>
                    <a:pt x="169863" y="201613"/>
                  </a:cubicBezTo>
                  <a:cubicBezTo>
                    <a:pt x="179266" y="201613"/>
                    <a:pt x="187326" y="197758"/>
                    <a:pt x="187326" y="188762"/>
                  </a:cubicBezTo>
                  <a:cubicBezTo>
                    <a:pt x="187326" y="178481"/>
                    <a:pt x="177923" y="175910"/>
                    <a:pt x="169863" y="174625"/>
                  </a:cubicBezTo>
                  <a:close/>
                  <a:moveTo>
                    <a:pt x="285750" y="152400"/>
                  </a:moveTo>
                  <a:cubicBezTo>
                    <a:pt x="285750" y="152400"/>
                    <a:pt x="285750" y="152400"/>
                    <a:pt x="316442" y="152400"/>
                  </a:cubicBezTo>
                  <a:cubicBezTo>
                    <a:pt x="325394" y="152400"/>
                    <a:pt x="331788" y="159941"/>
                    <a:pt x="331788" y="167481"/>
                  </a:cubicBezTo>
                  <a:cubicBezTo>
                    <a:pt x="331788" y="175022"/>
                    <a:pt x="325394" y="182563"/>
                    <a:pt x="316442" y="182563"/>
                  </a:cubicBezTo>
                  <a:cubicBezTo>
                    <a:pt x="316442" y="182563"/>
                    <a:pt x="316442" y="182563"/>
                    <a:pt x="285750" y="182563"/>
                  </a:cubicBezTo>
                  <a:cubicBezTo>
                    <a:pt x="287029" y="176279"/>
                    <a:pt x="287029" y="171252"/>
                    <a:pt x="287029" y="166225"/>
                  </a:cubicBezTo>
                  <a:cubicBezTo>
                    <a:pt x="287029" y="161197"/>
                    <a:pt x="287029" y="157427"/>
                    <a:pt x="285750" y="152400"/>
                  </a:cubicBezTo>
                  <a:close/>
                  <a:moveTo>
                    <a:pt x="15875" y="149225"/>
                  </a:moveTo>
                  <a:cubicBezTo>
                    <a:pt x="15875" y="149225"/>
                    <a:pt x="15875" y="149225"/>
                    <a:pt x="47625" y="149225"/>
                  </a:cubicBezTo>
                  <a:cubicBezTo>
                    <a:pt x="46302" y="155839"/>
                    <a:pt x="46302" y="161131"/>
                    <a:pt x="46302" y="166423"/>
                  </a:cubicBezTo>
                  <a:cubicBezTo>
                    <a:pt x="46302" y="171714"/>
                    <a:pt x="46302" y="175683"/>
                    <a:pt x="47625" y="180975"/>
                  </a:cubicBezTo>
                  <a:cubicBezTo>
                    <a:pt x="47625" y="180975"/>
                    <a:pt x="47625" y="180975"/>
                    <a:pt x="15875" y="180975"/>
                  </a:cubicBezTo>
                  <a:cubicBezTo>
                    <a:pt x="6614" y="180975"/>
                    <a:pt x="0" y="173037"/>
                    <a:pt x="0" y="165100"/>
                  </a:cubicBezTo>
                  <a:cubicBezTo>
                    <a:pt x="0" y="157162"/>
                    <a:pt x="6614" y="149225"/>
                    <a:pt x="15875" y="149225"/>
                  </a:cubicBezTo>
                  <a:close/>
                  <a:moveTo>
                    <a:pt x="161925" y="130175"/>
                  </a:moveTo>
                  <a:cubicBezTo>
                    <a:pt x="152664" y="130175"/>
                    <a:pt x="146050" y="135188"/>
                    <a:pt x="146050" y="141455"/>
                  </a:cubicBezTo>
                  <a:cubicBezTo>
                    <a:pt x="146050" y="147721"/>
                    <a:pt x="151341" y="151481"/>
                    <a:pt x="161925" y="153988"/>
                  </a:cubicBezTo>
                  <a:close/>
                  <a:moveTo>
                    <a:pt x="274638" y="114300"/>
                  </a:moveTo>
                  <a:cubicBezTo>
                    <a:pt x="274638" y="114300"/>
                    <a:pt x="274638" y="114300"/>
                    <a:pt x="316202" y="114300"/>
                  </a:cubicBezTo>
                  <a:cubicBezTo>
                    <a:pt x="325294" y="114300"/>
                    <a:pt x="331788" y="120857"/>
                    <a:pt x="331788" y="130037"/>
                  </a:cubicBezTo>
                  <a:cubicBezTo>
                    <a:pt x="331788" y="137906"/>
                    <a:pt x="325294" y="144463"/>
                    <a:pt x="316202" y="144463"/>
                  </a:cubicBezTo>
                  <a:cubicBezTo>
                    <a:pt x="316202" y="144463"/>
                    <a:pt x="316202" y="144463"/>
                    <a:pt x="283730" y="144463"/>
                  </a:cubicBezTo>
                  <a:cubicBezTo>
                    <a:pt x="282431" y="133971"/>
                    <a:pt x="278535" y="123480"/>
                    <a:pt x="274638" y="114300"/>
                  </a:cubicBezTo>
                  <a:close/>
                  <a:moveTo>
                    <a:pt x="15663" y="111125"/>
                  </a:moveTo>
                  <a:cubicBezTo>
                    <a:pt x="15663" y="111125"/>
                    <a:pt x="15663" y="111125"/>
                    <a:pt x="58738" y="111125"/>
                  </a:cubicBezTo>
                  <a:cubicBezTo>
                    <a:pt x="53517" y="120305"/>
                    <a:pt x="49601" y="130796"/>
                    <a:pt x="48295" y="141288"/>
                  </a:cubicBezTo>
                  <a:cubicBezTo>
                    <a:pt x="48295" y="141288"/>
                    <a:pt x="48295" y="141288"/>
                    <a:pt x="15663" y="141288"/>
                  </a:cubicBezTo>
                  <a:cubicBezTo>
                    <a:pt x="6526" y="141288"/>
                    <a:pt x="0" y="134731"/>
                    <a:pt x="0" y="126862"/>
                  </a:cubicBezTo>
                  <a:cubicBezTo>
                    <a:pt x="0" y="117682"/>
                    <a:pt x="6526" y="111125"/>
                    <a:pt x="15663" y="111125"/>
                  </a:cubicBezTo>
                  <a:close/>
                  <a:moveTo>
                    <a:pt x="165894" y="104775"/>
                  </a:moveTo>
                  <a:cubicBezTo>
                    <a:pt x="168487" y="104775"/>
                    <a:pt x="169783" y="107355"/>
                    <a:pt x="169783" y="109934"/>
                  </a:cubicBezTo>
                  <a:cubicBezTo>
                    <a:pt x="169783" y="109934"/>
                    <a:pt x="169783" y="109934"/>
                    <a:pt x="169783" y="116383"/>
                  </a:cubicBezTo>
                  <a:cubicBezTo>
                    <a:pt x="181452" y="116383"/>
                    <a:pt x="203492" y="124123"/>
                    <a:pt x="203492" y="137021"/>
                  </a:cubicBezTo>
                  <a:cubicBezTo>
                    <a:pt x="203492" y="142180"/>
                    <a:pt x="198306" y="146050"/>
                    <a:pt x="194417" y="146050"/>
                  </a:cubicBezTo>
                  <a:cubicBezTo>
                    <a:pt x="185341" y="146050"/>
                    <a:pt x="185341" y="130572"/>
                    <a:pt x="169783" y="130572"/>
                  </a:cubicBezTo>
                  <a:cubicBezTo>
                    <a:pt x="169783" y="130572"/>
                    <a:pt x="169783" y="130572"/>
                    <a:pt x="169783" y="156369"/>
                  </a:cubicBezTo>
                  <a:cubicBezTo>
                    <a:pt x="187934" y="160238"/>
                    <a:pt x="204788" y="165398"/>
                    <a:pt x="204788" y="187325"/>
                  </a:cubicBezTo>
                  <a:cubicBezTo>
                    <a:pt x="204788" y="205383"/>
                    <a:pt x="190527" y="214412"/>
                    <a:pt x="169783" y="215702"/>
                  </a:cubicBezTo>
                  <a:cubicBezTo>
                    <a:pt x="169783" y="215702"/>
                    <a:pt x="169783" y="215702"/>
                    <a:pt x="169783" y="223441"/>
                  </a:cubicBezTo>
                  <a:cubicBezTo>
                    <a:pt x="169783" y="226020"/>
                    <a:pt x="168487" y="228600"/>
                    <a:pt x="165894" y="228600"/>
                  </a:cubicBezTo>
                  <a:cubicBezTo>
                    <a:pt x="163301" y="228600"/>
                    <a:pt x="162004" y="226020"/>
                    <a:pt x="162004" y="223441"/>
                  </a:cubicBezTo>
                  <a:cubicBezTo>
                    <a:pt x="162004" y="223441"/>
                    <a:pt x="162004" y="223441"/>
                    <a:pt x="162004" y="215702"/>
                  </a:cubicBezTo>
                  <a:cubicBezTo>
                    <a:pt x="138668" y="214412"/>
                    <a:pt x="127000" y="201513"/>
                    <a:pt x="127000" y="189905"/>
                  </a:cubicBezTo>
                  <a:cubicBezTo>
                    <a:pt x="127000" y="184745"/>
                    <a:pt x="130889" y="182166"/>
                    <a:pt x="136075" y="182166"/>
                  </a:cubicBezTo>
                  <a:cubicBezTo>
                    <a:pt x="151633" y="182166"/>
                    <a:pt x="138668" y="200224"/>
                    <a:pt x="162004" y="201513"/>
                  </a:cubicBezTo>
                  <a:cubicBezTo>
                    <a:pt x="162004" y="201513"/>
                    <a:pt x="162004" y="201513"/>
                    <a:pt x="162004" y="173137"/>
                  </a:cubicBezTo>
                  <a:cubicBezTo>
                    <a:pt x="141261" y="169267"/>
                    <a:pt x="129593" y="160238"/>
                    <a:pt x="129593" y="144760"/>
                  </a:cubicBezTo>
                  <a:cubicBezTo>
                    <a:pt x="129593" y="126702"/>
                    <a:pt x="145150" y="117673"/>
                    <a:pt x="162004" y="116383"/>
                  </a:cubicBezTo>
                  <a:cubicBezTo>
                    <a:pt x="162004" y="116383"/>
                    <a:pt x="162004" y="116383"/>
                    <a:pt x="162004" y="109934"/>
                  </a:cubicBezTo>
                  <a:cubicBezTo>
                    <a:pt x="162004" y="107355"/>
                    <a:pt x="163301" y="104775"/>
                    <a:pt x="165894" y="104775"/>
                  </a:cubicBezTo>
                  <a:close/>
                  <a:moveTo>
                    <a:pt x="165895" y="90487"/>
                  </a:moveTo>
                  <a:cubicBezTo>
                    <a:pt x="124249" y="90487"/>
                    <a:pt x="90488" y="124248"/>
                    <a:pt x="90488" y="165894"/>
                  </a:cubicBezTo>
                  <a:cubicBezTo>
                    <a:pt x="90488" y="207540"/>
                    <a:pt x="124249" y="241301"/>
                    <a:pt x="165895" y="241301"/>
                  </a:cubicBezTo>
                  <a:cubicBezTo>
                    <a:pt x="207541" y="241301"/>
                    <a:pt x="241302" y="207540"/>
                    <a:pt x="241302" y="165894"/>
                  </a:cubicBezTo>
                  <a:cubicBezTo>
                    <a:pt x="241302" y="124248"/>
                    <a:pt x="207541" y="90487"/>
                    <a:pt x="165895" y="90487"/>
                  </a:cubicBezTo>
                  <a:close/>
                  <a:moveTo>
                    <a:pt x="246063" y="76200"/>
                  </a:moveTo>
                  <a:cubicBezTo>
                    <a:pt x="246063" y="76200"/>
                    <a:pt x="246063" y="76200"/>
                    <a:pt x="316202" y="76200"/>
                  </a:cubicBezTo>
                  <a:cubicBezTo>
                    <a:pt x="325294" y="76200"/>
                    <a:pt x="331788" y="82757"/>
                    <a:pt x="331788" y="90626"/>
                  </a:cubicBezTo>
                  <a:cubicBezTo>
                    <a:pt x="331788" y="99806"/>
                    <a:pt x="325294" y="106363"/>
                    <a:pt x="316202" y="106363"/>
                  </a:cubicBezTo>
                  <a:cubicBezTo>
                    <a:pt x="316202" y="106363"/>
                    <a:pt x="316202" y="106363"/>
                    <a:pt x="270742" y="106363"/>
                  </a:cubicBezTo>
                  <a:cubicBezTo>
                    <a:pt x="264247" y="94560"/>
                    <a:pt x="255155" y="84068"/>
                    <a:pt x="246063" y="76200"/>
                  </a:cubicBezTo>
                  <a:close/>
                  <a:moveTo>
                    <a:pt x="15688" y="74612"/>
                  </a:moveTo>
                  <a:cubicBezTo>
                    <a:pt x="15688" y="74612"/>
                    <a:pt x="15688" y="74612"/>
                    <a:pt x="88900" y="74612"/>
                  </a:cubicBezTo>
                  <a:cubicBezTo>
                    <a:pt x="78441" y="82480"/>
                    <a:pt x="70597" y="92972"/>
                    <a:pt x="62753" y="104775"/>
                  </a:cubicBezTo>
                  <a:cubicBezTo>
                    <a:pt x="62753" y="104775"/>
                    <a:pt x="62753" y="104775"/>
                    <a:pt x="15688" y="104775"/>
                  </a:cubicBezTo>
                  <a:cubicBezTo>
                    <a:pt x="6537" y="104775"/>
                    <a:pt x="0" y="98218"/>
                    <a:pt x="0" y="89038"/>
                  </a:cubicBezTo>
                  <a:cubicBezTo>
                    <a:pt x="0" y="81169"/>
                    <a:pt x="6537" y="74612"/>
                    <a:pt x="15688" y="74612"/>
                  </a:cubicBezTo>
                  <a:close/>
                  <a:moveTo>
                    <a:pt x="166688" y="61912"/>
                  </a:moveTo>
                  <a:cubicBezTo>
                    <a:pt x="224554" y="61912"/>
                    <a:pt x="271463" y="108821"/>
                    <a:pt x="271463" y="166687"/>
                  </a:cubicBezTo>
                  <a:cubicBezTo>
                    <a:pt x="271463" y="224553"/>
                    <a:pt x="224554" y="271462"/>
                    <a:pt x="166688" y="271462"/>
                  </a:cubicBezTo>
                  <a:cubicBezTo>
                    <a:pt x="108822" y="271462"/>
                    <a:pt x="61913" y="224553"/>
                    <a:pt x="61913" y="166687"/>
                  </a:cubicBezTo>
                  <a:cubicBezTo>
                    <a:pt x="61913" y="108821"/>
                    <a:pt x="108822" y="61912"/>
                    <a:pt x="166688" y="61912"/>
                  </a:cubicBezTo>
                  <a:close/>
                  <a:moveTo>
                    <a:pt x="204759" y="38100"/>
                  </a:moveTo>
                  <a:cubicBezTo>
                    <a:pt x="204759" y="38100"/>
                    <a:pt x="204759" y="38100"/>
                    <a:pt x="316234" y="38100"/>
                  </a:cubicBezTo>
                  <a:cubicBezTo>
                    <a:pt x="325307" y="38100"/>
                    <a:pt x="331788" y="46037"/>
                    <a:pt x="331788" y="53975"/>
                  </a:cubicBezTo>
                  <a:cubicBezTo>
                    <a:pt x="331788" y="61912"/>
                    <a:pt x="325307" y="69850"/>
                    <a:pt x="316234" y="69850"/>
                  </a:cubicBezTo>
                  <a:cubicBezTo>
                    <a:pt x="316234" y="69850"/>
                    <a:pt x="316234" y="69850"/>
                    <a:pt x="235868" y="69850"/>
                  </a:cubicBezTo>
                  <a:cubicBezTo>
                    <a:pt x="222906" y="59267"/>
                    <a:pt x="207351" y="52652"/>
                    <a:pt x="190500" y="48683"/>
                  </a:cubicBezTo>
                  <a:cubicBezTo>
                    <a:pt x="193093" y="43392"/>
                    <a:pt x="198278" y="38100"/>
                    <a:pt x="204759" y="38100"/>
                  </a:cubicBezTo>
                  <a:close/>
                  <a:moveTo>
                    <a:pt x="204759" y="0"/>
                  </a:moveTo>
                  <a:cubicBezTo>
                    <a:pt x="204759" y="0"/>
                    <a:pt x="204759" y="0"/>
                    <a:pt x="316234" y="0"/>
                  </a:cubicBezTo>
                  <a:cubicBezTo>
                    <a:pt x="325307" y="0"/>
                    <a:pt x="331788" y="6557"/>
                    <a:pt x="331788" y="15737"/>
                  </a:cubicBezTo>
                  <a:cubicBezTo>
                    <a:pt x="331788" y="23606"/>
                    <a:pt x="325307" y="30163"/>
                    <a:pt x="316234" y="30163"/>
                  </a:cubicBezTo>
                  <a:cubicBezTo>
                    <a:pt x="316234" y="30163"/>
                    <a:pt x="316234" y="30163"/>
                    <a:pt x="204759" y="30163"/>
                  </a:cubicBezTo>
                  <a:cubicBezTo>
                    <a:pt x="196981" y="30163"/>
                    <a:pt x="190500" y="23606"/>
                    <a:pt x="190500" y="15737"/>
                  </a:cubicBezTo>
                  <a:cubicBezTo>
                    <a:pt x="190500" y="6557"/>
                    <a:pt x="196981" y="0"/>
                    <a:pt x="2047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69237" y="3257550"/>
            <a:ext cx="1063626" cy="1063626"/>
            <a:chOff x="2005177" y="3009900"/>
            <a:chExt cx="1558926" cy="1558926"/>
          </a:xfrm>
        </p:grpSpPr>
        <p:sp>
          <p:nvSpPr>
            <p:cNvPr id="28" name="椭圆 27"/>
            <p:cNvSpPr/>
            <p:nvPr/>
          </p:nvSpPr>
          <p:spPr>
            <a:xfrm>
              <a:off x="2005177" y="3009900"/>
              <a:ext cx="1558926" cy="1558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9" name="椭圆 10"/>
            <p:cNvSpPr/>
            <p:nvPr/>
          </p:nvSpPr>
          <p:spPr>
            <a:xfrm>
              <a:off x="2403640" y="3410151"/>
              <a:ext cx="762000" cy="758424"/>
            </a:xfrm>
            <a:custGeom>
              <a:avLst/>
              <a:gdLst>
                <a:gd name="connsiteX0" fmla="*/ 315609 w 338137"/>
                <a:gd name="connsiteY0" fmla="*/ 185737 h 336550"/>
                <a:gd name="connsiteX1" fmla="*/ 338137 w 338137"/>
                <a:gd name="connsiteY1" fmla="*/ 185737 h 336550"/>
                <a:gd name="connsiteX2" fmla="*/ 185737 w 338137"/>
                <a:gd name="connsiteY2" fmla="*/ 336550 h 336550"/>
                <a:gd name="connsiteX3" fmla="*/ 185737 w 338137"/>
                <a:gd name="connsiteY3" fmla="*/ 314256 h 336550"/>
                <a:gd name="connsiteX4" fmla="*/ 315609 w 338137"/>
                <a:gd name="connsiteY4" fmla="*/ 185737 h 336550"/>
                <a:gd name="connsiteX5" fmla="*/ 249042 w 338137"/>
                <a:gd name="connsiteY5" fmla="*/ 185737 h 336550"/>
                <a:gd name="connsiteX6" fmla="*/ 271462 w 338137"/>
                <a:gd name="connsiteY6" fmla="*/ 185737 h 336550"/>
                <a:gd name="connsiteX7" fmla="*/ 185737 w 338137"/>
                <a:gd name="connsiteY7" fmla="*/ 269875 h 336550"/>
                <a:gd name="connsiteX8" fmla="*/ 185737 w 338137"/>
                <a:gd name="connsiteY8" fmla="*/ 247870 h 336550"/>
                <a:gd name="connsiteX9" fmla="*/ 249042 w 338137"/>
                <a:gd name="connsiteY9" fmla="*/ 185737 h 336550"/>
                <a:gd name="connsiteX10" fmla="*/ 66675 w 338137"/>
                <a:gd name="connsiteY10" fmla="*/ 185737 h 336550"/>
                <a:gd name="connsiteX11" fmla="*/ 89095 w 338137"/>
                <a:gd name="connsiteY11" fmla="*/ 185737 h 336550"/>
                <a:gd name="connsiteX12" fmla="*/ 152400 w 338137"/>
                <a:gd name="connsiteY12" fmla="*/ 247870 h 336550"/>
                <a:gd name="connsiteX13" fmla="*/ 152400 w 338137"/>
                <a:gd name="connsiteY13" fmla="*/ 269875 h 336550"/>
                <a:gd name="connsiteX14" fmla="*/ 66675 w 338137"/>
                <a:gd name="connsiteY14" fmla="*/ 185737 h 336550"/>
                <a:gd name="connsiteX15" fmla="*/ 0 w 338137"/>
                <a:gd name="connsiteY15" fmla="*/ 185737 h 336550"/>
                <a:gd name="connsiteX16" fmla="*/ 22528 w 338137"/>
                <a:gd name="connsiteY16" fmla="*/ 185737 h 336550"/>
                <a:gd name="connsiteX17" fmla="*/ 152400 w 338137"/>
                <a:gd name="connsiteY17" fmla="*/ 314256 h 336550"/>
                <a:gd name="connsiteX18" fmla="*/ 152400 w 338137"/>
                <a:gd name="connsiteY18" fmla="*/ 336550 h 336550"/>
                <a:gd name="connsiteX19" fmla="*/ 0 w 338137"/>
                <a:gd name="connsiteY19" fmla="*/ 185737 h 336550"/>
                <a:gd name="connsiteX20" fmla="*/ 169069 w 338137"/>
                <a:gd name="connsiteY20" fmla="*/ 127000 h 336550"/>
                <a:gd name="connsiteX21" fmla="*/ 186045 w 338137"/>
                <a:gd name="connsiteY21" fmla="*/ 130918 h 336550"/>
                <a:gd name="connsiteX22" fmla="*/ 205633 w 338137"/>
                <a:gd name="connsiteY22" fmla="*/ 150506 h 336550"/>
                <a:gd name="connsiteX23" fmla="*/ 209550 w 338137"/>
                <a:gd name="connsiteY23" fmla="*/ 167482 h 336550"/>
                <a:gd name="connsiteX24" fmla="*/ 205633 w 338137"/>
                <a:gd name="connsiteY24" fmla="*/ 184458 h 336550"/>
                <a:gd name="connsiteX25" fmla="*/ 186045 w 338137"/>
                <a:gd name="connsiteY25" fmla="*/ 204046 h 336550"/>
                <a:gd name="connsiteX26" fmla="*/ 169069 w 338137"/>
                <a:gd name="connsiteY26" fmla="*/ 207963 h 336550"/>
                <a:gd name="connsiteX27" fmla="*/ 152093 w 338137"/>
                <a:gd name="connsiteY27" fmla="*/ 204046 h 336550"/>
                <a:gd name="connsiteX28" fmla="*/ 132505 w 338137"/>
                <a:gd name="connsiteY28" fmla="*/ 184458 h 336550"/>
                <a:gd name="connsiteX29" fmla="*/ 128587 w 338137"/>
                <a:gd name="connsiteY29" fmla="*/ 167482 h 336550"/>
                <a:gd name="connsiteX30" fmla="*/ 132505 w 338137"/>
                <a:gd name="connsiteY30" fmla="*/ 150506 h 336550"/>
                <a:gd name="connsiteX31" fmla="*/ 152093 w 338137"/>
                <a:gd name="connsiteY31" fmla="*/ 130918 h 336550"/>
                <a:gd name="connsiteX32" fmla="*/ 169069 w 338137"/>
                <a:gd name="connsiteY32" fmla="*/ 127000 h 336550"/>
                <a:gd name="connsiteX33" fmla="*/ 185737 w 338137"/>
                <a:gd name="connsiteY33" fmla="*/ 65087 h 336550"/>
                <a:gd name="connsiteX34" fmla="*/ 271462 w 338137"/>
                <a:gd name="connsiteY34" fmla="*/ 150812 h 336550"/>
                <a:gd name="connsiteX35" fmla="*/ 249042 w 338137"/>
                <a:gd name="connsiteY35" fmla="*/ 150812 h 336550"/>
                <a:gd name="connsiteX36" fmla="*/ 185737 w 338137"/>
                <a:gd name="connsiteY36" fmla="*/ 87507 h 336550"/>
                <a:gd name="connsiteX37" fmla="*/ 185737 w 338137"/>
                <a:gd name="connsiteY37" fmla="*/ 65087 h 336550"/>
                <a:gd name="connsiteX38" fmla="*/ 152400 w 338137"/>
                <a:gd name="connsiteY38" fmla="*/ 65087 h 336550"/>
                <a:gd name="connsiteX39" fmla="*/ 152400 w 338137"/>
                <a:gd name="connsiteY39" fmla="*/ 87507 h 336550"/>
                <a:gd name="connsiteX40" fmla="*/ 89095 w 338137"/>
                <a:gd name="connsiteY40" fmla="*/ 150812 h 336550"/>
                <a:gd name="connsiteX41" fmla="*/ 66675 w 338137"/>
                <a:gd name="connsiteY41" fmla="*/ 150812 h 336550"/>
                <a:gd name="connsiteX42" fmla="*/ 152400 w 338137"/>
                <a:gd name="connsiteY42" fmla="*/ 65087 h 336550"/>
                <a:gd name="connsiteX43" fmla="*/ 185737 w 338137"/>
                <a:gd name="connsiteY43" fmla="*/ 0 h 336550"/>
                <a:gd name="connsiteX44" fmla="*/ 338137 w 338137"/>
                <a:gd name="connsiteY44" fmla="*/ 150813 h 336550"/>
                <a:gd name="connsiteX45" fmla="*/ 315609 w 338137"/>
                <a:gd name="connsiteY45" fmla="*/ 150813 h 336550"/>
                <a:gd name="connsiteX46" fmla="*/ 185737 w 338137"/>
                <a:gd name="connsiteY46" fmla="*/ 22294 h 336550"/>
                <a:gd name="connsiteX47" fmla="*/ 185737 w 338137"/>
                <a:gd name="connsiteY47" fmla="*/ 0 h 336550"/>
                <a:gd name="connsiteX48" fmla="*/ 152400 w 338137"/>
                <a:gd name="connsiteY48" fmla="*/ 0 h 336550"/>
                <a:gd name="connsiteX49" fmla="*/ 152400 w 338137"/>
                <a:gd name="connsiteY49" fmla="*/ 22294 h 336550"/>
                <a:gd name="connsiteX50" fmla="*/ 22528 w 338137"/>
                <a:gd name="connsiteY50" fmla="*/ 150813 h 336550"/>
                <a:gd name="connsiteX51" fmla="*/ 0 w 338137"/>
                <a:gd name="connsiteY51" fmla="*/ 150813 h 336550"/>
                <a:gd name="connsiteX52" fmla="*/ 152400 w 338137"/>
                <a:gd name="connsiteY52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8137" h="336550">
                  <a:moveTo>
                    <a:pt x="315609" y="185737"/>
                  </a:moveTo>
                  <a:cubicBezTo>
                    <a:pt x="315609" y="185737"/>
                    <a:pt x="315609" y="185737"/>
                    <a:pt x="338137" y="185737"/>
                  </a:cubicBezTo>
                  <a:cubicBezTo>
                    <a:pt x="330186" y="265734"/>
                    <a:pt x="266576" y="328682"/>
                    <a:pt x="185737" y="336550"/>
                  </a:cubicBezTo>
                  <a:cubicBezTo>
                    <a:pt x="185737" y="336550"/>
                    <a:pt x="185737" y="336550"/>
                    <a:pt x="185737" y="314256"/>
                  </a:cubicBezTo>
                  <a:cubicBezTo>
                    <a:pt x="253323" y="306388"/>
                    <a:pt x="307657" y="252620"/>
                    <a:pt x="315609" y="185737"/>
                  </a:cubicBezTo>
                  <a:close/>
                  <a:moveTo>
                    <a:pt x="249042" y="185737"/>
                  </a:moveTo>
                  <a:cubicBezTo>
                    <a:pt x="249042" y="185737"/>
                    <a:pt x="249042" y="185737"/>
                    <a:pt x="271462" y="185737"/>
                  </a:cubicBezTo>
                  <a:cubicBezTo>
                    <a:pt x="264868" y="228453"/>
                    <a:pt x="229259" y="263403"/>
                    <a:pt x="185737" y="269875"/>
                  </a:cubicBezTo>
                  <a:cubicBezTo>
                    <a:pt x="185737" y="269875"/>
                    <a:pt x="185737" y="269875"/>
                    <a:pt x="185737" y="247870"/>
                  </a:cubicBezTo>
                  <a:cubicBezTo>
                    <a:pt x="217390" y="241398"/>
                    <a:pt x="242448" y="216804"/>
                    <a:pt x="249042" y="185737"/>
                  </a:cubicBezTo>
                  <a:close/>
                  <a:moveTo>
                    <a:pt x="66675" y="185737"/>
                  </a:moveTo>
                  <a:cubicBezTo>
                    <a:pt x="66675" y="185737"/>
                    <a:pt x="66675" y="185737"/>
                    <a:pt x="89095" y="185737"/>
                  </a:cubicBezTo>
                  <a:cubicBezTo>
                    <a:pt x="95689" y="216804"/>
                    <a:pt x="120747" y="241398"/>
                    <a:pt x="152400" y="247870"/>
                  </a:cubicBezTo>
                  <a:cubicBezTo>
                    <a:pt x="152400" y="247870"/>
                    <a:pt x="152400" y="247870"/>
                    <a:pt x="152400" y="269875"/>
                  </a:cubicBezTo>
                  <a:cubicBezTo>
                    <a:pt x="108878" y="263403"/>
                    <a:pt x="73269" y="228453"/>
                    <a:pt x="66675" y="185737"/>
                  </a:cubicBezTo>
                  <a:close/>
                  <a:moveTo>
                    <a:pt x="0" y="185737"/>
                  </a:moveTo>
                  <a:cubicBezTo>
                    <a:pt x="0" y="185737"/>
                    <a:pt x="0" y="185737"/>
                    <a:pt x="22528" y="185737"/>
                  </a:cubicBezTo>
                  <a:cubicBezTo>
                    <a:pt x="30480" y="252620"/>
                    <a:pt x="84814" y="306388"/>
                    <a:pt x="152400" y="314256"/>
                  </a:cubicBezTo>
                  <a:cubicBezTo>
                    <a:pt x="152400" y="314256"/>
                    <a:pt x="152400" y="314256"/>
                    <a:pt x="152400" y="336550"/>
                  </a:cubicBezTo>
                  <a:cubicBezTo>
                    <a:pt x="71561" y="328682"/>
                    <a:pt x="7951" y="265734"/>
                    <a:pt x="0" y="185737"/>
                  </a:cubicBezTo>
                  <a:close/>
                  <a:moveTo>
                    <a:pt x="169069" y="127000"/>
                  </a:moveTo>
                  <a:cubicBezTo>
                    <a:pt x="175598" y="127000"/>
                    <a:pt x="180821" y="128306"/>
                    <a:pt x="186045" y="130918"/>
                  </a:cubicBezTo>
                  <a:cubicBezTo>
                    <a:pt x="195186" y="134835"/>
                    <a:pt x="201715" y="141365"/>
                    <a:pt x="205633" y="150506"/>
                  </a:cubicBezTo>
                  <a:cubicBezTo>
                    <a:pt x="208244" y="155729"/>
                    <a:pt x="209550" y="160952"/>
                    <a:pt x="209550" y="167482"/>
                  </a:cubicBezTo>
                  <a:cubicBezTo>
                    <a:pt x="209550" y="174011"/>
                    <a:pt x="208244" y="179234"/>
                    <a:pt x="205633" y="184458"/>
                  </a:cubicBezTo>
                  <a:cubicBezTo>
                    <a:pt x="201715" y="193599"/>
                    <a:pt x="195186" y="200128"/>
                    <a:pt x="186045" y="204046"/>
                  </a:cubicBezTo>
                  <a:cubicBezTo>
                    <a:pt x="180821" y="206657"/>
                    <a:pt x="175598" y="207963"/>
                    <a:pt x="169069" y="207963"/>
                  </a:cubicBezTo>
                  <a:cubicBezTo>
                    <a:pt x="162539" y="207963"/>
                    <a:pt x="157316" y="206657"/>
                    <a:pt x="152093" y="204046"/>
                  </a:cubicBezTo>
                  <a:cubicBezTo>
                    <a:pt x="142952" y="200128"/>
                    <a:pt x="136422" y="193599"/>
                    <a:pt x="132505" y="184458"/>
                  </a:cubicBezTo>
                  <a:cubicBezTo>
                    <a:pt x="129893" y="179234"/>
                    <a:pt x="128587" y="174011"/>
                    <a:pt x="128587" y="167482"/>
                  </a:cubicBezTo>
                  <a:cubicBezTo>
                    <a:pt x="128587" y="160952"/>
                    <a:pt x="129893" y="155729"/>
                    <a:pt x="132505" y="150506"/>
                  </a:cubicBezTo>
                  <a:cubicBezTo>
                    <a:pt x="136422" y="141365"/>
                    <a:pt x="142952" y="134835"/>
                    <a:pt x="152093" y="130918"/>
                  </a:cubicBezTo>
                  <a:cubicBezTo>
                    <a:pt x="157316" y="128306"/>
                    <a:pt x="162539" y="127000"/>
                    <a:pt x="169069" y="127000"/>
                  </a:cubicBezTo>
                  <a:close/>
                  <a:moveTo>
                    <a:pt x="185737" y="65087"/>
                  </a:moveTo>
                  <a:cubicBezTo>
                    <a:pt x="229259" y="71681"/>
                    <a:pt x="264868" y="107290"/>
                    <a:pt x="271462" y="150812"/>
                  </a:cubicBezTo>
                  <a:cubicBezTo>
                    <a:pt x="271462" y="150812"/>
                    <a:pt x="271462" y="150812"/>
                    <a:pt x="249042" y="150812"/>
                  </a:cubicBezTo>
                  <a:cubicBezTo>
                    <a:pt x="242448" y="119159"/>
                    <a:pt x="217390" y="94101"/>
                    <a:pt x="185737" y="87507"/>
                  </a:cubicBezTo>
                  <a:cubicBezTo>
                    <a:pt x="185737" y="87507"/>
                    <a:pt x="185737" y="87507"/>
                    <a:pt x="185737" y="65087"/>
                  </a:cubicBezTo>
                  <a:close/>
                  <a:moveTo>
                    <a:pt x="152400" y="65087"/>
                  </a:moveTo>
                  <a:cubicBezTo>
                    <a:pt x="152400" y="65087"/>
                    <a:pt x="152400" y="65087"/>
                    <a:pt x="152400" y="87507"/>
                  </a:cubicBezTo>
                  <a:cubicBezTo>
                    <a:pt x="120747" y="94101"/>
                    <a:pt x="95689" y="119159"/>
                    <a:pt x="89095" y="150812"/>
                  </a:cubicBezTo>
                  <a:lnTo>
                    <a:pt x="66675" y="150812"/>
                  </a:lnTo>
                  <a:cubicBezTo>
                    <a:pt x="73269" y="107290"/>
                    <a:pt x="108878" y="71681"/>
                    <a:pt x="152400" y="65087"/>
                  </a:cubicBezTo>
                  <a:close/>
                  <a:moveTo>
                    <a:pt x="185737" y="0"/>
                  </a:moveTo>
                  <a:cubicBezTo>
                    <a:pt x="266576" y="7868"/>
                    <a:pt x="330186" y="70816"/>
                    <a:pt x="338137" y="150813"/>
                  </a:cubicBezTo>
                  <a:cubicBezTo>
                    <a:pt x="338137" y="150813"/>
                    <a:pt x="338137" y="150813"/>
                    <a:pt x="315609" y="150813"/>
                  </a:cubicBezTo>
                  <a:cubicBezTo>
                    <a:pt x="307657" y="83930"/>
                    <a:pt x="253323" y="30162"/>
                    <a:pt x="185737" y="22294"/>
                  </a:cubicBezTo>
                  <a:cubicBezTo>
                    <a:pt x="185737" y="22294"/>
                    <a:pt x="185737" y="22294"/>
                    <a:pt x="185737" y="0"/>
                  </a:cubicBezTo>
                  <a:close/>
                  <a:moveTo>
                    <a:pt x="152400" y="0"/>
                  </a:moveTo>
                  <a:cubicBezTo>
                    <a:pt x="152400" y="0"/>
                    <a:pt x="152400" y="0"/>
                    <a:pt x="152400" y="22294"/>
                  </a:cubicBezTo>
                  <a:cubicBezTo>
                    <a:pt x="84814" y="30162"/>
                    <a:pt x="30480" y="83930"/>
                    <a:pt x="22528" y="150813"/>
                  </a:cubicBezTo>
                  <a:cubicBezTo>
                    <a:pt x="22528" y="150813"/>
                    <a:pt x="22528" y="150813"/>
                    <a:pt x="0" y="150813"/>
                  </a:cubicBezTo>
                  <a:cubicBezTo>
                    <a:pt x="7951" y="70816"/>
                    <a:pt x="71561" y="7868"/>
                    <a:pt x="1524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869237" y="4838700"/>
            <a:ext cx="1063626" cy="1063626"/>
            <a:chOff x="2005177" y="3009900"/>
            <a:chExt cx="1558926" cy="1558926"/>
          </a:xfrm>
        </p:grpSpPr>
        <p:sp>
          <p:nvSpPr>
            <p:cNvPr id="31" name="椭圆 30"/>
            <p:cNvSpPr/>
            <p:nvPr/>
          </p:nvSpPr>
          <p:spPr>
            <a:xfrm>
              <a:off x="2005177" y="3009900"/>
              <a:ext cx="1558926" cy="15589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2" name="椭圆 13"/>
            <p:cNvSpPr/>
            <p:nvPr/>
          </p:nvSpPr>
          <p:spPr>
            <a:xfrm>
              <a:off x="2414683" y="3408363"/>
              <a:ext cx="739913" cy="762000"/>
            </a:xfrm>
            <a:custGeom>
              <a:avLst/>
              <a:gdLst>
                <a:gd name="connsiteX0" fmla="*/ 140277 w 319088"/>
                <a:gd name="connsiteY0" fmla="*/ 225425 h 328613"/>
                <a:gd name="connsiteX1" fmla="*/ 101311 w 319088"/>
                <a:gd name="connsiteY1" fmla="*/ 229351 h 328613"/>
                <a:gd name="connsiteX2" fmla="*/ 100012 w 319088"/>
                <a:gd name="connsiteY2" fmla="*/ 230660 h 328613"/>
                <a:gd name="connsiteX3" fmla="*/ 100012 w 319088"/>
                <a:gd name="connsiteY3" fmla="*/ 319646 h 328613"/>
                <a:gd name="connsiteX4" fmla="*/ 100012 w 319088"/>
                <a:gd name="connsiteY4" fmla="*/ 322263 h 328613"/>
                <a:gd name="connsiteX5" fmla="*/ 101311 w 319088"/>
                <a:gd name="connsiteY5" fmla="*/ 322263 h 328613"/>
                <a:gd name="connsiteX6" fmla="*/ 102610 w 319088"/>
                <a:gd name="connsiteY6" fmla="*/ 322263 h 328613"/>
                <a:gd name="connsiteX7" fmla="*/ 140277 w 319088"/>
                <a:gd name="connsiteY7" fmla="*/ 311794 h 328613"/>
                <a:gd name="connsiteX8" fmla="*/ 142875 w 319088"/>
                <a:gd name="connsiteY8" fmla="*/ 310485 h 328613"/>
                <a:gd name="connsiteX9" fmla="*/ 142875 w 319088"/>
                <a:gd name="connsiteY9" fmla="*/ 228042 h 328613"/>
                <a:gd name="connsiteX10" fmla="*/ 141576 w 319088"/>
                <a:gd name="connsiteY10" fmla="*/ 226734 h 328613"/>
                <a:gd name="connsiteX11" fmla="*/ 140277 w 319088"/>
                <a:gd name="connsiteY11" fmla="*/ 225425 h 328613"/>
                <a:gd name="connsiteX12" fmla="*/ 49212 w 319088"/>
                <a:gd name="connsiteY12" fmla="*/ 223838 h 328613"/>
                <a:gd name="connsiteX13" fmla="*/ 49212 w 319088"/>
                <a:gd name="connsiteY13" fmla="*/ 226378 h 328613"/>
                <a:gd name="connsiteX14" fmla="*/ 49212 w 319088"/>
                <a:gd name="connsiteY14" fmla="*/ 263208 h 328613"/>
                <a:gd name="connsiteX15" fmla="*/ 50497 w 319088"/>
                <a:gd name="connsiteY15" fmla="*/ 265748 h 328613"/>
                <a:gd name="connsiteX16" fmla="*/ 74915 w 319088"/>
                <a:gd name="connsiteY16" fmla="*/ 274638 h 328613"/>
                <a:gd name="connsiteX17" fmla="*/ 76200 w 319088"/>
                <a:gd name="connsiteY17" fmla="*/ 273368 h 328613"/>
                <a:gd name="connsiteX18" fmla="*/ 76200 w 319088"/>
                <a:gd name="connsiteY18" fmla="*/ 272098 h 328613"/>
                <a:gd name="connsiteX19" fmla="*/ 76200 w 319088"/>
                <a:gd name="connsiteY19" fmla="*/ 230188 h 328613"/>
                <a:gd name="connsiteX20" fmla="*/ 74915 w 319088"/>
                <a:gd name="connsiteY20" fmla="*/ 228918 h 328613"/>
                <a:gd name="connsiteX21" fmla="*/ 50497 w 319088"/>
                <a:gd name="connsiteY21" fmla="*/ 223838 h 328613"/>
                <a:gd name="connsiteX22" fmla="*/ 49212 w 319088"/>
                <a:gd name="connsiteY22" fmla="*/ 223838 h 328613"/>
                <a:gd name="connsiteX23" fmla="*/ 189206 w 319088"/>
                <a:gd name="connsiteY23" fmla="*/ 222250 h 328613"/>
                <a:gd name="connsiteX24" fmla="*/ 156868 w 319088"/>
                <a:gd name="connsiteY24" fmla="*/ 224848 h 328613"/>
                <a:gd name="connsiteX25" fmla="*/ 155575 w 319088"/>
                <a:gd name="connsiteY25" fmla="*/ 226147 h 328613"/>
                <a:gd name="connsiteX26" fmla="*/ 155575 w 319088"/>
                <a:gd name="connsiteY26" fmla="*/ 305377 h 328613"/>
                <a:gd name="connsiteX27" fmla="*/ 156868 w 319088"/>
                <a:gd name="connsiteY27" fmla="*/ 307975 h 328613"/>
                <a:gd name="connsiteX28" fmla="*/ 158162 w 319088"/>
                <a:gd name="connsiteY28" fmla="*/ 307975 h 328613"/>
                <a:gd name="connsiteX29" fmla="*/ 189206 w 319088"/>
                <a:gd name="connsiteY29" fmla="*/ 300182 h 328613"/>
                <a:gd name="connsiteX30" fmla="*/ 190500 w 319088"/>
                <a:gd name="connsiteY30" fmla="*/ 297584 h 328613"/>
                <a:gd name="connsiteX31" fmla="*/ 190500 w 319088"/>
                <a:gd name="connsiteY31" fmla="*/ 223549 h 328613"/>
                <a:gd name="connsiteX32" fmla="*/ 190500 w 319088"/>
                <a:gd name="connsiteY32" fmla="*/ 222250 h 328613"/>
                <a:gd name="connsiteX33" fmla="*/ 189206 w 319088"/>
                <a:gd name="connsiteY33" fmla="*/ 222250 h 328613"/>
                <a:gd name="connsiteX34" fmla="*/ 12700 w 319088"/>
                <a:gd name="connsiteY34" fmla="*/ 217488 h 328613"/>
                <a:gd name="connsiteX35" fmla="*/ 12700 w 319088"/>
                <a:gd name="connsiteY35" fmla="*/ 218778 h 328613"/>
                <a:gd name="connsiteX36" fmla="*/ 12700 w 319088"/>
                <a:gd name="connsiteY36" fmla="*/ 251024 h 328613"/>
                <a:gd name="connsiteX37" fmla="*/ 13970 w 319088"/>
                <a:gd name="connsiteY37" fmla="*/ 252314 h 328613"/>
                <a:gd name="connsiteX38" fmla="*/ 29210 w 319088"/>
                <a:gd name="connsiteY38" fmla="*/ 258763 h 328613"/>
                <a:gd name="connsiteX39" fmla="*/ 30480 w 319088"/>
                <a:gd name="connsiteY39" fmla="*/ 258763 h 328613"/>
                <a:gd name="connsiteX40" fmla="*/ 31750 w 319088"/>
                <a:gd name="connsiteY40" fmla="*/ 258763 h 328613"/>
                <a:gd name="connsiteX41" fmla="*/ 31750 w 319088"/>
                <a:gd name="connsiteY41" fmla="*/ 257473 h 328613"/>
                <a:gd name="connsiteX42" fmla="*/ 31750 w 319088"/>
                <a:gd name="connsiteY42" fmla="*/ 222647 h 328613"/>
                <a:gd name="connsiteX43" fmla="*/ 30480 w 319088"/>
                <a:gd name="connsiteY43" fmla="*/ 220068 h 328613"/>
                <a:gd name="connsiteX44" fmla="*/ 13970 w 319088"/>
                <a:gd name="connsiteY44" fmla="*/ 217488 h 328613"/>
                <a:gd name="connsiteX45" fmla="*/ 12700 w 319088"/>
                <a:gd name="connsiteY45" fmla="*/ 217488 h 328613"/>
                <a:gd name="connsiteX46" fmla="*/ 280105 w 319088"/>
                <a:gd name="connsiteY46" fmla="*/ 214313 h 328613"/>
                <a:gd name="connsiteX47" fmla="*/ 261584 w 319088"/>
                <a:gd name="connsiteY47" fmla="*/ 215595 h 328613"/>
                <a:gd name="connsiteX48" fmla="*/ 260350 w 319088"/>
                <a:gd name="connsiteY48" fmla="*/ 216877 h 328613"/>
                <a:gd name="connsiteX49" fmla="*/ 260350 w 319088"/>
                <a:gd name="connsiteY49" fmla="*/ 278424 h 328613"/>
                <a:gd name="connsiteX50" fmla="*/ 260350 w 319088"/>
                <a:gd name="connsiteY50" fmla="*/ 279706 h 328613"/>
                <a:gd name="connsiteX51" fmla="*/ 261584 w 319088"/>
                <a:gd name="connsiteY51" fmla="*/ 280988 h 328613"/>
                <a:gd name="connsiteX52" fmla="*/ 262819 w 319088"/>
                <a:gd name="connsiteY52" fmla="*/ 280988 h 328613"/>
                <a:gd name="connsiteX53" fmla="*/ 280105 w 319088"/>
                <a:gd name="connsiteY53" fmla="*/ 275859 h 328613"/>
                <a:gd name="connsiteX54" fmla="*/ 282575 w 319088"/>
                <a:gd name="connsiteY54" fmla="*/ 273295 h 328613"/>
                <a:gd name="connsiteX55" fmla="*/ 282575 w 319088"/>
                <a:gd name="connsiteY55" fmla="*/ 215595 h 328613"/>
                <a:gd name="connsiteX56" fmla="*/ 281340 w 319088"/>
                <a:gd name="connsiteY56" fmla="*/ 214313 h 328613"/>
                <a:gd name="connsiteX57" fmla="*/ 280105 w 319088"/>
                <a:gd name="connsiteY57" fmla="*/ 214313 h 328613"/>
                <a:gd name="connsiteX58" fmla="*/ 306983 w 319088"/>
                <a:gd name="connsiteY58" fmla="*/ 211138 h 328613"/>
                <a:gd name="connsiteX59" fmla="*/ 290215 w 319088"/>
                <a:gd name="connsiteY59" fmla="*/ 212428 h 328613"/>
                <a:gd name="connsiteX60" fmla="*/ 288925 w 319088"/>
                <a:gd name="connsiteY60" fmla="*/ 215008 h 328613"/>
                <a:gd name="connsiteX61" fmla="*/ 288925 w 319088"/>
                <a:gd name="connsiteY61" fmla="*/ 271761 h 328613"/>
                <a:gd name="connsiteX62" fmla="*/ 288925 w 319088"/>
                <a:gd name="connsiteY62" fmla="*/ 273051 h 328613"/>
                <a:gd name="connsiteX63" fmla="*/ 290215 w 319088"/>
                <a:gd name="connsiteY63" fmla="*/ 273051 h 328613"/>
                <a:gd name="connsiteX64" fmla="*/ 308273 w 319088"/>
                <a:gd name="connsiteY64" fmla="*/ 269181 h 328613"/>
                <a:gd name="connsiteX65" fmla="*/ 309563 w 319088"/>
                <a:gd name="connsiteY65" fmla="*/ 266602 h 328613"/>
                <a:gd name="connsiteX66" fmla="*/ 308273 w 319088"/>
                <a:gd name="connsiteY66" fmla="*/ 212428 h 328613"/>
                <a:gd name="connsiteX67" fmla="*/ 308273 w 319088"/>
                <a:gd name="connsiteY67" fmla="*/ 211138 h 328613"/>
                <a:gd name="connsiteX68" fmla="*/ 306983 w 319088"/>
                <a:gd name="connsiteY68" fmla="*/ 211138 h 328613"/>
                <a:gd name="connsiteX69" fmla="*/ 290195 w 319088"/>
                <a:gd name="connsiteY69" fmla="*/ 169863 h 328613"/>
                <a:gd name="connsiteX70" fmla="*/ 288925 w 319088"/>
                <a:gd name="connsiteY70" fmla="*/ 171196 h 328613"/>
                <a:gd name="connsiteX71" fmla="*/ 288925 w 319088"/>
                <a:gd name="connsiteY71" fmla="*/ 172530 h 328613"/>
                <a:gd name="connsiteX72" fmla="*/ 288925 w 319088"/>
                <a:gd name="connsiteY72" fmla="*/ 201867 h 328613"/>
                <a:gd name="connsiteX73" fmla="*/ 288925 w 319088"/>
                <a:gd name="connsiteY73" fmla="*/ 203201 h 328613"/>
                <a:gd name="connsiteX74" fmla="*/ 290195 w 319088"/>
                <a:gd name="connsiteY74" fmla="*/ 203201 h 328613"/>
                <a:gd name="connsiteX75" fmla="*/ 306705 w 319088"/>
                <a:gd name="connsiteY75" fmla="*/ 201867 h 328613"/>
                <a:gd name="connsiteX76" fmla="*/ 307975 w 319088"/>
                <a:gd name="connsiteY76" fmla="*/ 200534 h 328613"/>
                <a:gd name="connsiteX77" fmla="*/ 307975 w 319088"/>
                <a:gd name="connsiteY77" fmla="*/ 172530 h 328613"/>
                <a:gd name="connsiteX78" fmla="*/ 306705 w 319088"/>
                <a:gd name="connsiteY78" fmla="*/ 171196 h 328613"/>
                <a:gd name="connsiteX79" fmla="*/ 290195 w 319088"/>
                <a:gd name="connsiteY79" fmla="*/ 169863 h 328613"/>
                <a:gd name="connsiteX80" fmla="*/ 261584 w 319088"/>
                <a:gd name="connsiteY80" fmla="*/ 168275 h 328613"/>
                <a:gd name="connsiteX81" fmla="*/ 260350 w 319088"/>
                <a:gd name="connsiteY81" fmla="*/ 169568 h 328613"/>
                <a:gd name="connsiteX82" fmla="*/ 260350 w 319088"/>
                <a:gd name="connsiteY82" fmla="*/ 170862 h 328613"/>
                <a:gd name="connsiteX83" fmla="*/ 260350 w 319088"/>
                <a:gd name="connsiteY83" fmla="*/ 201906 h 328613"/>
                <a:gd name="connsiteX84" fmla="*/ 260350 w 319088"/>
                <a:gd name="connsiteY84" fmla="*/ 203200 h 328613"/>
                <a:gd name="connsiteX85" fmla="*/ 261584 w 319088"/>
                <a:gd name="connsiteY85" fmla="*/ 203200 h 328613"/>
                <a:gd name="connsiteX86" fmla="*/ 280105 w 319088"/>
                <a:gd name="connsiteY86" fmla="*/ 201906 h 328613"/>
                <a:gd name="connsiteX87" fmla="*/ 282575 w 319088"/>
                <a:gd name="connsiteY87" fmla="*/ 200613 h 328613"/>
                <a:gd name="connsiteX88" fmla="*/ 282575 w 319088"/>
                <a:gd name="connsiteY88" fmla="*/ 170862 h 328613"/>
                <a:gd name="connsiteX89" fmla="*/ 280105 w 319088"/>
                <a:gd name="connsiteY89" fmla="*/ 169568 h 328613"/>
                <a:gd name="connsiteX90" fmla="*/ 261584 w 319088"/>
                <a:gd name="connsiteY90" fmla="*/ 168275 h 328613"/>
                <a:gd name="connsiteX91" fmla="*/ 214024 w 319088"/>
                <a:gd name="connsiteY91" fmla="*/ 168275 h 328613"/>
                <a:gd name="connsiteX92" fmla="*/ 212725 w 319088"/>
                <a:gd name="connsiteY92" fmla="*/ 169567 h 328613"/>
                <a:gd name="connsiteX93" fmla="*/ 212725 w 319088"/>
                <a:gd name="connsiteY93" fmla="*/ 222546 h 328613"/>
                <a:gd name="connsiteX94" fmla="*/ 214024 w 319088"/>
                <a:gd name="connsiteY94" fmla="*/ 223838 h 328613"/>
                <a:gd name="connsiteX95" fmla="*/ 215322 w 319088"/>
                <a:gd name="connsiteY95" fmla="*/ 223838 h 328613"/>
                <a:gd name="connsiteX96" fmla="*/ 240001 w 319088"/>
                <a:gd name="connsiteY96" fmla="*/ 221254 h 328613"/>
                <a:gd name="connsiteX97" fmla="*/ 241300 w 319088"/>
                <a:gd name="connsiteY97" fmla="*/ 219962 h 328613"/>
                <a:gd name="connsiteX98" fmla="*/ 241300 w 319088"/>
                <a:gd name="connsiteY98" fmla="*/ 170859 h 328613"/>
                <a:gd name="connsiteX99" fmla="*/ 240001 w 319088"/>
                <a:gd name="connsiteY99" fmla="*/ 169567 h 328613"/>
                <a:gd name="connsiteX100" fmla="*/ 215322 w 319088"/>
                <a:gd name="connsiteY100" fmla="*/ 168275 h 328613"/>
                <a:gd name="connsiteX101" fmla="*/ 214024 w 319088"/>
                <a:gd name="connsiteY101" fmla="*/ 168275 h 328613"/>
                <a:gd name="connsiteX102" fmla="*/ 30480 w 319088"/>
                <a:gd name="connsiteY102" fmla="*/ 168275 h 328613"/>
                <a:gd name="connsiteX103" fmla="*/ 13970 w 319088"/>
                <a:gd name="connsiteY103" fmla="*/ 169545 h 328613"/>
                <a:gd name="connsiteX104" fmla="*/ 12700 w 319088"/>
                <a:gd name="connsiteY104" fmla="*/ 170815 h 328613"/>
                <a:gd name="connsiteX105" fmla="*/ 12700 w 319088"/>
                <a:gd name="connsiteY105" fmla="*/ 202565 h 328613"/>
                <a:gd name="connsiteX106" fmla="*/ 13970 w 319088"/>
                <a:gd name="connsiteY106" fmla="*/ 203835 h 328613"/>
                <a:gd name="connsiteX107" fmla="*/ 30480 w 319088"/>
                <a:gd name="connsiteY107" fmla="*/ 206375 h 328613"/>
                <a:gd name="connsiteX108" fmla="*/ 31750 w 319088"/>
                <a:gd name="connsiteY108" fmla="*/ 205105 h 328613"/>
                <a:gd name="connsiteX109" fmla="*/ 31750 w 319088"/>
                <a:gd name="connsiteY109" fmla="*/ 203835 h 328613"/>
                <a:gd name="connsiteX110" fmla="*/ 31750 w 319088"/>
                <a:gd name="connsiteY110" fmla="*/ 169545 h 328613"/>
                <a:gd name="connsiteX111" fmla="*/ 31750 w 319088"/>
                <a:gd name="connsiteY111" fmla="*/ 168275 h 328613"/>
                <a:gd name="connsiteX112" fmla="*/ 30480 w 319088"/>
                <a:gd name="connsiteY112" fmla="*/ 168275 h 328613"/>
                <a:gd name="connsiteX113" fmla="*/ 158162 w 319088"/>
                <a:gd name="connsiteY113" fmla="*/ 165100 h 328613"/>
                <a:gd name="connsiteX114" fmla="*/ 156868 w 319088"/>
                <a:gd name="connsiteY114" fmla="*/ 166407 h 328613"/>
                <a:gd name="connsiteX115" fmla="*/ 155575 w 319088"/>
                <a:gd name="connsiteY115" fmla="*/ 167715 h 328613"/>
                <a:gd name="connsiteX116" fmla="*/ 155575 w 319088"/>
                <a:gd name="connsiteY116" fmla="*/ 206935 h 328613"/>
                <a:gd name="connsiteX117" fmla="*/ 156868 w 319088"/>
                <a:gd name="connsiteY117" fmla="*/ 208243 h 328613"/>
                <a:gd name="connsiteX118" fmla="*/ 158162 w 319088"/>
                <a:gd name="connsiteY118" fmla="*/ 209550 h 328613"/>
                <a:gd name="connsiteX119" fmla="*/ 189206 w 319088"/>
                <a:gd name="connsiteY119" fmla="*/ 208243 h 328613"/>
                <a:gd name="connsiteX120" fmla="*/ 190500 w 319088"/>
                <a:gd name="connsiteY120" fmla="*/ 205628 h 328613"/>
                <a:gd name="connsiteX121" fmla="*/ 190500 w 319088"/>
                <a:gd name="connsiteY121" fmla="*/ 169022 h 328613"/>
                <a:gd name="connsiteX122" fmla="*/ 189206 w 319088"/>
                <a:gd name="connsiteY122" fmla="*/ 166407 h 328613"/>
                <a:gd name="connsiteX123" fmla="*/ 158162 w 319088"/>
                <a:gd name="connsiteY123" fmla="*/ 165100 h 328613"/>
                <a:gd name="connsiteX124" fmla="*/ 100012 w 319088"/>
                <a:gd name="connsiteY124" fmla="*/ 163513 h 328613"/>
                <a:gd name="connsiteX125" fmla="*/ 100012 w 319088"/>
                <a:gd name="connsiteY125" fmla="*/ 164800 h 328613"/>
                <a:gd name="connsiteX126" fmla="*/ 100012 w 319088"/>
                <a:gd name="connsiteY126" fmla="*/ 208564 h 328613"/>
                <a:gd name="connsiteX127" fmla="*/ 100012 w 319088"/>
                <a:gd name="connsiteY127" fmla="*/ 209851 h 328613"/>
                <a:gd name="connsiteX128" fmla="*/ 101311 w 319088"/>
                <a:gd name="connsiteY128" fmla="*/ 211138 h 328613"/>
                <a:gd name="connsiteX129" fmla="*/ 140277 w 319088"/>
                <a:gd name="connsiteY129" fmla="*/ 208564 h 328613"/>
                <a:gd name="connsiteX130" fmla="*/ 142875 w 319088"/>
                <a:gd name="connsiteY130" fmla="*/ 207276 h 328613"/>
                <a:gd name="connsiteX131" fmla="*/ 142875 w 319088"/>
                <a:gd name="connsiteY131" fmla="*/ 166087 h 328613"/>
                <a:gd name="connsiteX132" fmla="*/ 140277 w 319088"/>
                <a:gd name="connsiteY132" fmla="*/ 164800 h 328613"/>
                <a:gd name="connsiteX133" fmla="*/ 101311 w 319088"/>
                <a:gd name="connsiteY133" fmla="*/ 163513 h 328613"/>
                <a:gd name="connsiteX134" fmla="*/ 100012 w 319088"/>
                <a:gd name="connsiteY134" fmla="*/ 163513 h 328613"/>
                <a:gd name="connsiteX135" fmla="*/ 74915 w 319088"/>
                <a:gd name="connsiteY135" fmla="*/ 163513 h 328613"/>
                <a:gd name="connsiteX136" fmla="*/ 50497 w 319088"/>
                <a:gd name="connsiteY136" fmla="*/ 166159 h 328613"/>
                <a:gd name="connsiteX137" fmla="*/ 49212 w 319088"/>
                <a:gd name="connsiteY137" fmla="*/ 167482 h 328613"/>
                <a:gd name="connsiteX138" fmla="*/ 49212 w 319088"/>
                <a:gd name="connsiteY138" fmla="*/ 207169 h 328613"/>
                <a:gd name="connsiteX139" fmla="*/ 50497 w 319088"/>
                <a:gd name="connsiteY139" fmla="*/ 208492 h 328613"/>
                <a:gd name="connsiteX140" fmla="*/ 74915 w 319088"/>
                <a:gd name="connsiteY140" fmla="*/ 211138 h 328613"/>
                <a:gd name="connsiteX141" fmla="*/ 76200 w 319088"/>
                <a:gd name="connsiteY141" fmla="*/ 211138 h 328613"/>
                <a:gd name="connsiteX142" fmla="*/ 76200 w 319088"/>
                <a:gd name="connsiteY142" fmla="*/ 209815 h 328613"/>
                <a:gd name="connsiteX143" fmla="*/ 76200 w 319088"/>
                <a:gd name="connsiteY143" fmla="*/ 164836 h 328613"/>
                <a:gd name="connsiteX144" fmla="*/ 76200 w 319088"/>
                <a:gd name="connsiteY144" fmla="*/ 163513 h 328613"/>
                <a:gd name="connsiteX145" fmla="*/ 74915 w 319088"/>
                <a:gd name="connsiteY145" fmla="*/ 163513 h 328613"/>
                <a:gd name="connsiteX146" fmla="*/ 288925 w 319088"/>
                <a:gd name="connsiteY146" fmla="*/ 127000 h 328613"/>
                <a:gd name="connsiteX147" fmla="*/ 288925 w 319088"/>
                <a:gd name="connsiteY147" fmla="*/ 129687 h 328613"/>
                <a:gd name="connsiteX148" fmla="*/ 288925 w 319088"/>
                <a:gd name="connsiteY148" fmla="*/ 159238 h 328613"/>
                <a:gd name="connsiteX149" fmla="*/ 290195 w 319088"/>
                <a:gd name="connsiteY149" fmla="*/ 160582 h 328613"/>
                <a:gd name="connsiteX150" fmla="*/ 306705 w 319088"/>
                <a:gd name="connsiteY150" fmla="*/ 161925 h 328613"/>
                <a:gd name="connsiteX151" fmla="*/ 307975 w 319088"/>
                <a:gd name="connsiteY151" fmla="*/ 161925 h 328613"/>
                <a:gd name="connsiteX152" fmla="*/ 307975 w 319088"/>
                <a:gd name="connsiteY152" fmla="*/ 160582 h 328613"/>
                <a:gd name="connsiteX153" fmla="*/ 307975 w 319088"/>
                <a:gd name="connsiteY153" fmla="*/ 132373 h 328613"/>
                <a:gd name="connsiteX154" fmla="*/ 306705 w 319088"/>
                <a:gd name="connsiteY154" fmla="*/ 129687 h 328613"/>
                <a:gd name="connsiteX155" fmla="*/ 290195 w 319088"/>
                <a:gd name="connsiteY155" fmla="*/ 127000 h 328613"/>
                <a:gd name="connsiteX156" fmla="*/ 288925 w 319088"/>
                <a:gd name="connsiteY156" fmla="*/ 127000 h 328613"/>
                <a:gd name="connsiteX157" fmla="*/ 260350 w 319088"/>
                <a:gd name="connsiteY157" fmla="*/ 123542 h 328613"/>
                <a:gd name="connsiteX158" fmla="*/ 260350 w 319088"/>
                <a:gd name="connsiteY158" fmla="*/ 124846 h 328613"/>
                <a:gd name="connsiteX159" fmla="*/ 260350 w 319088"/>
                <a:gd name="connsiteY159" fmla="*/ 156143 h 328613"/>
                <a:gd name="connsiteX160" fmla="*/ 261584 w 319088"/>
                <a:gd name="connsiteY160" fmla="*/ 157447 h 328613"/>
                <a:gd name="connsiteX161" fmla="*/ 280105 w 319088"/>
                <a:gd name="connsiteY161" fmla="*/ 158751 h 328613"/>
                <a:gd name="connsiteX162" fmla="*/ 281340 w 319088"/>
                <a:gd name="connsiteY162" fmla="*/ 158751 h 328613"/>
                <a:gd name="connsiteX163" fmla="*/ 282575 w 319088"/>
                <a:gd name="connsiteY163" fmla="*/ 157447 h 328613"/>
                <a:gd name="connsiteX164" fmla="*/ 282575 w 319088"/>
                <a:gd name="connsiteY164" fmla="*/ 127454 h 328613"/>
                <a:gd name="connsiteX165" fmla="*/ 280105 w 319088"/>
                <a:gd name="connsiteY165" fmla="*/ 126150 h 328613"/>
                <a:gd name="connsiteX166" fmla="*/ 261584 w 319088"/>
                <a:gd name="connsiteY166" fmla="*/ 123542 h 328613"/>
                <a:gd name="connsiteX167" fmla="*/ 260350 w 319088"/>
                <a:gd name="connsiteY167" fmla="*/ 123542 h 328613"/>
                <a:gd name="connsiteX168" fmla="*/ 29210 w 319088"/>
                <a:gd name="connsiteY168" fmla="*/ 115590 h 328613"/>
                <a:gd name="connsiteX169" fmla="*/ 13970 w 319088"/>
                <a:gd name="connsiteY169" fmla="*/ 120749 h 328613"/>
                <a:gd name="connsiteX170" fmla="*/ 12700 w 319088"/>
                <a:gd name="connsiteY170" fmla="*/ 122039 h 328613"/>
                <a:gd name="connsiteX171" fmla="*/ 12700 w 319088"/>
                <a:gd name="connsiteY171" fmla="*/ 154285 h 328613"/>
                <a:gd name="connsiteX172" fmla="*/ 12700 w 319088"/>
                <a:gd name="connsiteY172" fmla="*/ 155575 h 328613"/>
                <a:gd name="connsiteX173" fmla="*/ 13970 w 319088"/>
                <a:gd name="connsiteY173" fmla="*/ 155575 h 328613"/>
                <a:gd name="connsiteX174" fmla="*/ 30480 w 319088"/>
                <a:gd name="connsiteY174" fmla="*/ 152995 h 328613"/>
                <a:gd name="connsiteX175" fmla="*/ 31750 w 319088"/>
                <a:gd name="connsiteY175" fmla="*/ 151705 h 328613"/>
                <a:gd name="connsiteX176" fmla="*/ 31750 w 319088"/>
                <a:gd name="connsiteY176" fmla="*/ 116880 h 328613"/>
                <a:gd name="connsiteX177" fmla="*/ 31750 w 319088"/>
                <a:gd name="connsiteY177" fmla="*/ 115590 h 328613"/>
                <a:gd name="connsiteX178" fmla="*/ 29210 w 319088"/>
                <a:gd name="connsiteY178" fmla="*/ 115590 h 328613"/>
                <a:gd name="connsiteX179" fmla="*/ 158162 w 319088"/>
                <a:gd name="connsiteY179" fmla="*/ 104775 h 328613"/>
                <a:gd name="connsiteX180" fmla="*/ 156868 w 319088"/>
                <a:gd name="connsiteY180" fmla="*/ 106098 h 328613"/>
                <a:gd name="connsiteX181" fmla="*/ 155575 w 319088"/>
                <a:gd name="connsiteY181" fmla="*/ 107421 h 328613"/>
                <a:gd name="connsiteX182" fmla="*/ 155575 w 319088"/>
                <a:gd name="connsiteY182" fmla="*/ 147108 h 328613"/>
                <a:gd name="connsiteX183" fmla="*/ 156868 w 319088"/>
                <a:gd name="connsiteY183" fmla="*/ 149754 h 328613"/>
                <a:gd name="connsiteX184" fmla="*/ 189206 w 319088"/>
                <a:gd name="connsiteY184" fmla="*/ 152400 h 328613"/>
                <a:gd name="connsiteX185" fmla="*/ 190500 w 319088"/>
                <a:gd name="connsiteY185" fmla="*/ 151077 h 328613"/>
                <a:gd name="connsiteX186" fmla="*/ 190500 w 319088"/>
                <a:gd name="connsiteY186" fmla="*/ 149754 h 328613"/>
                <a:gd name="connsiteX187" fmla="*/ 190500 w 319088"/>
                <a:gd name="connsiteY187" fmla="*/ 112712 h 328613"/>
                <a:gd name="connsiteX188" fmla="*/ 189206 w 319088"/>
                <a:gd name="connsiteY188" fmla="*/ 110067 h 328613"/>
                <a:gd name="connsiteX189" fmla="*/ 158162 w 319088"/>
                <a:gd name="connsiteY189" fmla="*/ 104775 h 328613"/>
                <a:gd name="connsiteX190" fmla="*/ 74915 w 319088"/>
                <a:gd name="connsiteY190" fmla="*/ 99735 h 328613"/>
                <a:gd name="connsiteX191" fmla="*/ 50497 w 319088"/>
                <a:gd name="connsiteY191" fmla="*/ 107593 h 328613"/>
                <a:gd name="connsiteX192" fmla="*/ 49212 w 319088"/>
                <a:gd name="connsiteY192" fmla="*/ 110212 h 328613"/>
                <a:gd name="connsiteX193" fmla="*/ 49212 w 319088"/>
                <a:gd name="connsiteY193" fmla="*/ 148194 h 328613"/>
                <a:gd name="connsiteX194" fmla="*/ 49212 w 319088"/>
                <a:gd name="connsiteY194" fmla="*/ 149503 h 328613"/>
                <a:gd name="connsiteX195" fmla="*/ 50497 w 319088"/>
                <a:gd name="connsiteY195" fmla="*/ 150813 h 328613"/>
                <a:gd name="connsiteX196" fmla="*/ 74915 w 319088"/>
                <a:gd name="connsiteY196" fmla="*/ 145574 h 328613"/>
                <a:gd name="connsiteX197" fmla="*/ 76200 w 319088"/>
                <a:gd name="connsiteY197" fmla="*/ 144264 h 328613"/>
                <a:gd name="connsiteX198" fmla="*/ 76200 w 319088"/>
                <a:gd name="connsiteY198" fmla="*/ 101044 h 328613"/>
                <a:gd name="connsiteX199" fmla="*/ 76200 w 319088"/>
                <a:gd name="connsiteY199" fmla="*/ 99735 h 328613"/>
                <a:gd name="connsiteX200" fmla="*/ 74915 w 319088"/>
                <a:gd name="connsiteY200" fmla="*/ 99735 h 328613"/>
                <a:gd name="connsiteX201" fmla="*/ 215322 w 319088"/>
                <a:gd name="connsiteY201" fmla="*/ 98425 h 328613"/>
                <a:gd name="connsiteX202" fmla="*/ 214024 w 319088"/>
                <a:gd name="connsiteY202" fmla="*/ 99695 h 328613"/>
                <a:gd name="connsiteX203" fmla="*/ 212725 w 319088"/>
                <a:gd name="connsiteY203" fmla="*/ 100965 h 328613"/>
                <a:gd name="connsiteX204" fmla="*/ 212725 w 319088"/>
                <a:gd name="connsiteY204" fmla="*/ 151765 h 328613"/>
                <a:gd name="connsiteX205" fmla="*/ 215322 w 319088"/>
                <a:gd name="connsiteY205" fmla="*/ 153035 h 328613"/>
                <a:gd name="connsiteX206" fmla="*/ 238702 w 319088"/>
                <a:gd name="connsiteY206" fmla="*/ 155575 h 328613"/>
                <a:gd name="connsiteX207" fmla="*/ 240001 w 319088"/>
                <a:gd name="connsiteY207" fmla="*/ 155575 h 328613"/>
                <a:gd name="connsiteX208" fmla="*/ 241300 w 319088"/>
                <a:gd name="connsiteY208" fmla="*/ 155575 h 328613"/>
                <a:gd name="connsiteX209" fmla="*/ 241300 w 319088"/>
                <a:gd name="connsiteY209" fmla="*/ 153035 h 328613"/>
                <a:gd name="connsiteX210" fmla="*/ 241300 w 319088"/>
                <a:gd name="connsiteY210" fmla="*/ 106045 h 328613"/>
                <a:gd name="connsiteX211" fmla="*/ 240001 w 319088"/>
                <a:gd name="connsiteY211" fmla="*/ 103505 h 328613"/>
                <a:gd name="connsiteX212" fmla="*/ 215322 w 319088"/>
                <a:gd name="connsiteY212" fmla="*/ 98425 h 328613"/>
                <a:gd name="connsiteX213" fmla="*/ 101311 w 319088"/>
                <a:gd name="connsiteY213" fmla="*/ 96838 h 328613"/>
                <a:gd name="connsiteX214" fmla="*/ 100012 w 319088"/>
                <a:gd name="connsiteY214" fmla="*/ 98108 h 328613"/>
                <a:gd name="connsiteX215" fmla="*/ 100012 w 319088"/>
                <a:gd name="connsiteY215" fmla="*/ 99378 h 328613"/>
                <a:gd name="connsiteX216" fmla="*/ 100012 w 319088"/>
                <a:gd name="connsiteY216" fmla="*/ 142558 h 328613"/>
                <a:gd name="connsiteX217" fmla="*/ 101311 w 319088"/>
                <a:gd name="connsiteY217" fmla="*/ 143828 h 328613"/>
                <a:gd name="connsiteX218" fmla="*/ 140277 w 319088"/>
                <a:gd name="connsiteY218" fmla="*/ 147638 h 328613"/>
                <a:gd name="connsiteX219" fmla="*/ 141576 w 319088"/>
                <a:gd name="connsiteY219" fmla="*/ 146368 h 328613"/>
                <a:gd name="connsiteX220" fmla="*/ 142875 w 319088"/>
                <a:gd name="connsiteY220" fmla="*/ 145098 h 328613"/>
                <a:gd name="connsiteX221" fmla="*/ 142875 w 319088"/>
                <a:gd name="connsiteY221" fmla="*/ 105728 h 328613"/>
                <a:gd name="connsiteX222" fmla="*/ 140277 w 319088"/>
                <a:gd name="connsiteY222" fmla="*/ 103188 h 328613"/>
                <a:gd name="connsiteX223" fmla="*/ 101311 w 319088"/>
                <a:gd name="connsiteY223" fmla="*/ 96838 h 328613"/>
                <a:gd name="connsiteX224" fmla="*/ 288925 w 319088"/>
                <a:gd name="connsiteY224" fmla="*/ 84138 h 328613"/>
                <a:gd name="connsiteX225" fmla="*/ 288925 w 319088"/>
                <a:gd name="connsiteY225" fmla="*/ 85442 h 328613"/>
                <a:gd name="connsiteX226" fmla="*/ 288925 w 319088"/>
                <a:gd name="connsiteY226" fmla="*/ 115435 h 328613"/>
                <a:gd name="connsiteX227" fmla="*/ 290195 w 319088"/>
                <a:gd name="connsiteY227" fmla="*/ 116739 h 328613"/>
                <a:gd name="connsiteX228" fmla="*/ 305435 w 319088"/>
                <a:gd name="connsiteY228" fmla="*/ 120651 h 328613"/>
                <a:gd name="connsiteX229" fmla="*/ 306705 w 319088"/>
                <a:gd name="connsiteY229" fmla="*/ 120651 h 328613"/>
                <a:gd name="connsiteX230" fmla="*/ 307975 w 319088"/>
                <a:gd name="connsiteY230" fmla="*/ 119347 h 328613"/>
                <a:gd name="connsiteX231" fmla="*/ 307975 w 319088"/>
                <a:gd name="connsiteY231" fmla="*/ 118043 h 328613"/>
                <a:gd name="connsiteX232" fmla="*/ 307975 w 319088"/>
                <a:gd name="connsiteY232" fmla="*/ 90658 h 328613"/>
                <a:gd name="connsiteX233" fmla="*/ 306705 w 319088"/>
                <a:gd name="connsiteY233" fmla="*/ 89354 h 328613"/>
                <a:gd name="connsiteX234" fmla="*/ 290195 w 319088"/>
                <a:gd name="connsiteY234" fmla="*/ 84138 h 328613"/>
                <a:gd name="connsiteX235" fmla="*/ 288925 w 319088"/>
                <a:gd name="connsiteY235" fmla="*/ 84138 h 328613"/>
                <a:gd name="connsiteX236" fmla="*/ 260350 w 319088"/>
                <a:gd name="connsiteY236" fmla="*/ 77788 h 328613"/>
                <a:gd name="connsiteX237" fmla="*/ 260350 w 319088"/>
                <a:gd name="connsiteY237" fmla="*/ 79058 h 328613"/>
                <a:gd name="connsiteX238" fmla="*/ 260350 w 319088"/>
                <a:gd name="connsiteY238" fmla="*/ 109538 h 328613"/>
                <a:gd name="connsiteX239" fmla="*/ 261584 w 319088"/>
                <a:gd name="connsiteY239" fmla="*/ 110808 h 328613"/>
                <a:gd name="connsiteX240" fmla="*/ 280105 w 319088"/>
                <a:gd name="connsiteY240" fmla="*/ 115888 h 328613"/>
                <a:gd name="connsiteX241" fmla="*/ 281340 w 319088"/>
                <a:gd name="connsiteY241" fmla="*/ 114618 h 328613"/>
                <a:gd name="connsiteX242" fmla="*/ 282575 w 319088"/>
                <a:gd name="connsiteY242" fmla="*/ 113348 h 328613"/>
                <a:gd name="connsiteX243" fmla="*/ 282575 w 319088"/>
                <a:gd name="connsiteY243" fmla="*/ 85408 h 328613"/>
                <a:gd name="connsiteX244" fmla="*/ 281340 w 319088"/>
                <a:gd name="connsiteY244" fmla="*/ 82868 h 328613"/>
                <a:gd name="connsiteX245" fmla="*/ 262819 w 319088"/>
                <a:gd name="connsiteY245" fmla="*/ 77788 h 328613"/>
                <a:gd name="connsiteX246" fmla="*/ 260350 w 319088"/>
                <a:gd name="connsiteY246" fmla="*/ 77788 h 328613"/>
                <a:gd name="connsiteX247" fmla="*/ 29210 w 319088"/>
                <a:gd name="connsiteY247" fmla="*/ 63500 h 328613"/>
                <a:gd name="connsiteX248" fmla="*/ 12700 w 319088"/>
                <a:gd name="connsiteY248" fmla="*/ 73731 h 328613"/>
                <a:gd name="connsiteX249" fmla="*/ 12700 w 319088"/>
                <a:gd name="connsiteY249" fmla="*/ 75009 h 328613"/>
                <a:gd name="connsiteX250" fmla="*/ 12700 w 319088"/>
                <a:gd name="connsiteY250" fmla="*/ 106980 h 328613"/>
                <a:gd name="connsiteX251" fmla="*/ 12700 w 319088"/>
                <a:gd name="connsiteY251" fmla="*/ 108259 h 328613"/>
                <a:gd name="connsiteX252" fmla="*/ 13970 w 319088"/>
                <a:gd name="connsiteY252" fmla="*/ 109538 h 328613"/>
                <a:gd name="connsiteX253" fmla="*/ 15240 w 319088"/>
                <a:gd name="connsiteY253" fmla="*/ 108259 h 328613"/>
                <a:gd name="connsiteX254" fmla="*/ 31750 w 319088"/>
                <a:gd name="connsiteY254" fmla="*/ 101865 h 328613"/>
                <a:gd name="connsiteX255" fmla="*/ 31750 w 319088"/>
                <a:gd name="connsiteY255" fmla="*/ 99307 h 328613"/>
                <a:gd name="connsiteX256" fmla="*/ 31750 w 319088"/>
                <a:gd name="connsiteY256" fmla="*/ 66058 h 328613"/>
                <a:gd name="connsiteX257" fmla="*/ 31750 w 319088"/>
                <a:gd name="connsiteY257" fmla="*/ 63500 h 328613"/>
                <a:gd name="connsiteX258" fmla="*/ 29210 w 319088"/>
                <a:gd name="connsiteY258" fmla="*/ 63500 h 328613"/>
                <a:gd name="connsiteX259" fmla="*/ 156868 w 319088"/>
                <a:gd name="connsiteY259" fmla="*/ 47625 h 328613"/>
                <a:gd name="connsiteX260" fmla="*/ 155575 w 319088"/>
                <a:gd name="connsiteY260" fmla="*/ 48920 h 328613"/>
                <a:gd name="connsiteX261" fmla="*/ 155575 w 319088"/>
                <a:gd name="connsiteY261" fmla="*/ 89067 h 328613"/>
                <a:gd name="connsiteX262" fmla="*/ 156868 w 319088"/>
                <a:gd name="connsiteY262" fmla="*/ 90363 h 328613"/>
                <a:gd name="connsiteX263" fmla="*/ 187913 w 319088"/>
                <a:gd name="connsiteY263" fmla="*/ 96838 h 328613"/>
                <a:gd name="connsiteX264" fmla="*/ 189206 w 319088"/>
                <a:gd name="connsiteY264" fmla="*/ 96838 h 328613"/>
                <a:gd name="connsiteX265" fmla="*/ 190500 w 319088"/>
                <a:gd name="connsiteY265" fmla="*/ 96838 h 328613"/>
                <a:gd name="connsiteX266" fmla="*/ 190500 w 319088"/>
                <a:gd name="connsiteY266" fmla="*/ 95543 h 328613"/>
                <a:gd name="connsiteX267" fmla="*/ 190500 w 319088"/>
                <a:gd name="connsiteY267" fmla="*/ 57986 h 328613"/>
                <a:gd name="connsiteX268" fmla="*/ 189206 w 319088"/>
                <a:gd name="connsiteY268" fmla="*/ 56691 h 328613"/>
                <a:gd name="connsiteX269" fmla="*/ 158162 w 319088"/>
                <a:gd name="connsiteY269" fmla="*/ 47625 h 328613"/>
                <a:gd name="connsiteX270" fmla="*/ 156868 w 319088"/>
                <a:gd name="connsiteY270" fmla="*/ 47625 h 328613"/>
                <a:gd name="connsiteX271" fmla="*/ 73629 w 319088"/>
                <a:gd name="connsiteY271" fmla="*/ 34925 h 328613"/>
                <a:gd name="connsiteX272" fmla="*/ 49212 w 319088"/>
                <a:gd name="connsiteY272" fmla="*/ 50511 h 328613"/>
                <a:gd name="connsiteX273" fmla="*/ 49212 w 319088"/>
                <a:gd name="connsiteY273" fmla="*/ 51810 h 328613"/>
                <a:gd name="connsiteX274" fmla="*/ 49212 w 319088"/>
                <a:gd name="connsiteY274" fmla="*/ 90776 h 328613"/>
                <a:gd name="connsiteX275" fmla="*/ 49212 w 319088"/>
                <a:gd name="connsiteY275" fmla="*/ 92075 h 328613"/>
                <a:gd name="connsiteX276" fmla="*/ 50497 w 319088"/>
                <a:gd name="connsiteY276" fmla="*/ 92075 h 328613"/>
                <a:gd name="connsiteX277" fmla="*/ 51782 w 319088"/>
                <a:gd name="connsiteY277" fmla="*/ 92075 h 328613"/>
                <a:gd name="connsiteX278" fmla="*/ 76200 w 319088"/>
                <a:gd name="connsiteY278" fmla="*/ 81684 h 328613"/>
                <a:gd name="connsiteX279" fmla="*/ 76200 w 319088"/>
                <a:gd name="connsiteY279" fmla="*/ 79086 h 328613"/>
                <a:gd name="connsiteX280" fmla="*/ 76200 w 319088"/>
                <a:gd name="connsiteY280" fmla="*/ 36224 h 328613"/>
                <a:gd name="connsiteX281" fmla="*/ 76200 w 319088"/>
                <a:gd name="connsiteY281" fmla="*/ 34925 h 328613"/>
                <a:gd name="connsiteX282" fmla="*/ 73629 w 319088"/>
                <a:gd name="connsiteY282" fmla="*/ 34925 h 328613"/>
                <a:gd name="connsiteX283" fmla="*/ 100012 w 319088"/>
                <a:gd name="connsiteY283" fmla="*/ 30163 h 328613"/>
                <a:gd name="connsiteX284" fmla="*/ 100012 w 319088"/>
                <a:gd name="connsiteY284" fmla="*/ 32747 h 328613"/>
                <a:gd name="connsiteX285" fmla="*/ 100012 w 319088"/>
                <a:gd name="connsiteY285" fmla="*/ 76681 h 328613"/>
                <a:gd name="connsiteX286" fmla="*/ 101311 w 319088"/>
                <a:gd name="connsiteY286" fmla="*/ 77973 h 328613"/>
                <a:gd name="connsiteX287" fmla="*/ 140277 w 319088"/>
                <a:gd name="connsiteY287" fmla="*/ 85726 h 328613"/>
                <a:gd name="connsiteX288" fmla="*/ 141576 w 319088"/>
                <a:gd name="connsiteY288" fmla="*/ 85726 h 328613"/>
                <a:gd name="connsiteX289" fmla="*/ 142875 w 319088"/>
                <a:gd name="connsiteY289" fmla="*/ 84434 h 328613"/>
                <a:gd name="connsiteX290" fmla="*/ 142875 w 319088"/>
                <a:gd name="connsiteY290" fmla="*/ 43085 h 328613"/>
                <a:gd name="connsiteX291" fmla="*/ 141576 w 319088"/>
                <a:gd name="connsiteY291" fmla="*/ 41792 h 328613"/>
                <a:gd name="connsiteX292" fmla="*/ 102610 w 319088"/>
                <a:gd name="connsiteY292" fmla="*/ 30163 h 328613"/>
                <a:gd name="connsiteX293" fmla="*/ 100012 w 319088"/>
                <a:gd name="connsiteY293" fmla="*/ 30163 h 328613"/>
                <a:gd name="connsiteX294" fmla="*/ 87846 w 319088"/>
                <a:gd name="connsiteY294" fmla="*/ 0 h 328613"/>
                <a:gd name="connsiteX295" fmla="*/ 90430 w 319088"/>
                <a:gd name="connsiteY295" fmla="*/ 0 h 328613"/>
                <a:gd name="connsiteX296" fmla="*/ 204113 w 319088"/>
                <a:gd name="connsiteY296" fmla="*/ 37667 h 328613"/>
                <a:gd name="connsiteX297" fmla="*/ 207988 w 319088"/>
                <a:gd name="connsiteY297" fmla="*/ 42863 h 328613"/>
                <a:gd name="connsiteX298" fmla="*/ 207988 w 319088"/>
                <a:gd name="connsiteY298" fmla="*/ 70139 h 328613"/>
                <a:gd name="connsiteX299" fmla="*/ 248036 w 319088"/>
                <a:gd name="connsiteY299" fmla="*/ 54552 h 328613"/>
                <a:gd name="connsiteX300" fmla="*/ 250619 w 319088"/>
                <a:gd name="connsiteY300" fmla="*/ 53253 h 328613"/>
                <a:gd name="connsiteX301" fmla="*/ 251911 w 319088"/>
                <a:gd name="connsiteY301" fmla="*/ 53253 h 328613"/>
                <a:gd name="connsiteX302" fmla="*/ 315213 w 319088"/>
                <a:gd name="connsiteY302" fmla="*/ 74035 h 328613"/>
                <a:gd name="connsiteX303" fmla="*/ 319088 w 319088"/>
                <a:gd name="connsiteY303" fmla="*/ 80530 h 328613"/>
                <a:gd name="connsiteX304" fmla="*/ 319088 w 319088"/>
                <a:gd name="connsiteY304" fmla="*/ 266267 h 328613"/>
                <a:gd name="connsiteX305" fmla="*/ 315213 w 319088"/>
                <a:gd name="connsiteY305" fmla="*/ 271463 h 328613"/>
                <a:gd name="connsiteX306" fmla="*/ 251911 w 319088"/>
                <a:gd name="connsiteY306" fmla="*/ 287049 h 328613"/>
                <a:gd name="connsiteX307" fmla="*/ 204113 w 319088"/>
                <a:gd name="connsiteY307" fmla="*/ 300038 h 328613"/>
                <a:gd name="connsiteX308" fmla="*/ 89138 w 319088"/>
                <a:gd name="connsiteY308" fmla="*/ 328613 h 328613"/>
                <a:gd name="connsiteX309" fmla="*/ 87846 w 319088"/>
                <a:gd name="connsiteY309" fmla="*/ 328613 h 328613"/>
                <a:gd name="connsiteX310" fmla="*/ 85262 w 319088"/>
                <a:gd name="connsiteY310" fmla="*/ 328613 h 328613"/>
                <a:gd name="connsiteX311" fmla="*/ 2583 w 319088"/>
                <a:gd name="connsiteY311" fmla="*/ 281854 h 328613"/>
                <a:gd name="connsiteX312" fmla="*/ 0 w 319088"/>
                <a:gd name="connsiteY312" fmla="*/ 277957 h 328613"/>
                <a:gd name="connsiteX313" fmla="*/ 0 w 319088"/>
                <a:gd name="connsiteY313" fmla="*/ 64943 h 328613"/>
                <a:gd name="connsiteX314" fmla="*/ 1292 w 319088"/>
                <a:gd name="connsiteY314" fmla="*/ 61047 h 328613"/>
                <a:gd name="connsiteX315" fmla="*/ 85262 w 319088"/>
                <a:gd name="connsiteY315" fmla="*/ 1299 h 328613"/>
                <a:gd name="connsiteX316" fmla="*/ 87846 w 319088"/>
                <a:gd name="connsiteY31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319088" h="328613">
                  <a:moveTo>
                    <a:pt x="140277" y="225425"/>
                  </a:moveTo>
                  <a:cubicBezTo>
                    <a:pt x="140277" y="225425"/>
                    <a:pt x="140277" y="225425"/>
                    <a:pt x="101311" y="229351"/>
                  </a:cubicBezTo>
                  <a:cubicBezTo>
                    <a:pt x="100012" y="229351"/>
                    <a:pt x="100012" y="229351"/>
                    <a:pt x="100012" y="230660"/>
                  </a:cubicBezTo>
                  <a:cubicBezTo>
                    <a:pt x="100012" y="230660"/>
                    <a:pt x="100012" y="230660"/>
                    <a:pt x="100012" y="319646"/>
                  </a:cubicBezTo>
                  <a:cubicBezTo>
                    <a:pt x="100012" y="320954"/>
                    <a:pt x="100012" y="320954"/>
                    <a:pt x="100012" y="322263"/>
                  </a:cubicBezTo>
                  <a:cubicBezTo>
                    <a:pt x="101311" y="322263"/>
                    <a:pt x="101311" y="322263"/>
                    <a:pt x="101311" y="322263"/>
                  </a:cubicBezTo>
                  <a:cubicBezTo>
                    <a:pt x="101311" y="322263"/>
                    <a:pt x="101311" y="322263"/>
                    <a:pt x="102610" y="322263"/>
                  </a:cubicBezTo>
                  <a:cubicBezTo>
                    <a:pt x="102610" y="322263"/>
                    <a:pt x="102610" y="322263"/>
                    <a:pt x="140277" y="311794"/>
                  </a:cubicBezTo>
                  <a:cubicBezTo>
                    <a:pt x="141576" y="311794"/>
                    <a:pt x="142875" y="311794"/>
                    <a:pt x="142875" y="310485"/>
                  </a:cubicBezTo>
                  <a:lnTo>
                    <a:pt x="142875" y="228042"/>
                  </a:lnTo>
                  <a:cubicBezTo>
                    <a:pt x="142875" y="226734"/>
                    <a:pt x="141576" y="226734"/>
                    <a:pt x="141576" y="226734"/>
                  </a:cubicBezTo>
                  <a:cubicBezTo>
                    <a:pt x="141576" y="225425"/>
                    <a:pt x="140277" y="225425"/>
                    <a:pt x="140277" y="225425"/>
                  </a:cubicBezTo>
                  <a:close/>
                  <a:moveTo>
                    <a:pt x="49212" y="223838"/>
                  </a:moveTo>
                  <a:cubicBezTo>
                    <a:pt x="49212" y="225108"/>
                    <a:pt x="49212" y="225108"/>
                    <a:pt x="49212" y="226378"/>
                  </a:cubicBezTo>
                  <a:cubicBezTo>
                    <a:pt x="49212" y="226378"/>
                    <a:pt x="49212" y="226378"/>
                    <a:pt x="49212" y="263208"/>
                  </a:cubicBezTo>
                  <a:cubicBezTo>
                    <a:pt x="49212" y="264478"/>
                    <a:pt x="49212" y="264478"/>
                    <a:pt x="50497" y="265748"/>
                  </a:cubicBezTo>
                  <a:cubicBezTo>
                    <a:pt x="50497" y="265748"/>
                    <a:pt x="50497" y="265748"/>
                    <a:pt x="74915" y="274638"/>
                  </a:cubicBezTo>
                  <a:cubicBezTo>
                    <a:pt x="74915" y="274638"/>
                    <a:pt x="76200" y="274638"/>
                    <a:pt x="76200" y="273368"/>
                  </a:cubicBezTo>
                  <a:cubicBezTo>
                    <a:pt x="76200" y="273368"/>
                    <a:pt x="76200" y="273368"/>
                    <a:pt x="76200" y="272098"/>
                  </a:cubicBezTo>
                  <a:lnTo>
                    <a:pt x="76200" y="230188"/>
                  </a:lnTo>
                  <a:cubicBezTo>
                    <a:pt x="76200" y="228918"/>
                    <a:pt x="76200" y="228918"/>
                    <a:pt x="74915" y="228918"/>
                  </a:cubicBezTo>
                  <a:cubicBezTo>
                    <a:pt x="74915" y="228918"/>
                    <a:pt x="74915" y="228918"/>
                    <a:pt x="50497" y="223838"/>
                  </a:cubicBezTo>
                  <a:cubicBezTo>
                    <a:pt x="50497" y="223838"/>
                    <a:pt x="50497" y="223838"/>
                    <a:pt x="49212" y="223838"/>
                  </a:cubicBezTo>
                  <a:close/>
                  <a:moveTo>
                    <a:pt x="189206" y="222250"/>
                  </a:moveTo>
                  <a:cubicBezTo>
                    <a:pt x="189206" y="222250"/>
                    <a:pt x="189206" y="222250"/>
                    <a:pt x="156868" y="224848"/>
                  </a:cubicBezTo>
                  <a:cubicBezTo>
                    <a:pt x="156868" y="224848"/>
                    <a:pt x="155575" y="226147"/>
                    <a:pt x="155575" y="226147"/>
                  </a:cubicBezTo>
                  <a:cubicBezTo>
                    <a:pt x="155575" y="226147"/>
                    <a:pt x="155575" y="226147"/>
                    <a:pt x="155575" y="305377"/>
                  </a:cubicBezTo>
                  <a:cubicBezTo>
                    <a:pt x="155575" y="306676"/>
                    <a:pt x="155575" y="306676"/>
                    <a:pt x="156868" y="307975"/>
                  </a:cubicBezTo>
                  <a:cubicBezTo>
                    <a:pt x="156868" y="307975"/>
                    <a:pt x="156868" y="307975"/>
                    <a:pt x="158162" y="307975"/>
                  </a:cubicBezTo>
                  <a:cubicBezTo>
                    <a:pt x="158162" y="307975"/>
                    <a:pt x="158162" y="307975"/>
                    <a:pt x="189206" y="300182"/>
                  </a:cubicBezTo>
                  <a:cubicBezTo>
                    <a:pt x="190500" y="300182"/>
                    <a:pt x="190500" y="298883"/>
                    <a:pt x="190500" y="297584"/>
                  </a:cubicBezTo>
                  <a:lnTo>
                    <a:pt x="190500" y="223549"/>
                  </a:lnTo>
                  <a:cubicBezTo>
                    <a:pt x="190500" y="223549"/>
                    <a:pt x="190500" y="223549"/>
                    <a:pt x="190500" y="222250"/>
                  </a:cubicBezTo>
                  <a:cubicBezTo>
                    <a:pt x="189206" y="222250"/>
                    <a:pt x="189206" y="222250"/>
                    <a:pt x="189206" y="222250"/>
                  </a:cubicBezTo>
                  <a:close/>
                  <a:moveTo>
                    <a:pt x="12700" y="217488"/>
                  </a:moveTo>
                  <a:cubicBezTo>
                    <a:pt x="12700" y="217488"/>
                    <a:pt x="12700" y="218778"/>
                    <a:pt x="12700" y="218778"/>
                  </a:cubicBezTo>
                  <a:cubicBezTo>
                    <a:pt x="12700" y="218778"/>
                    <a:pt x="12700" y="218778"/>
                    <a:pt x="12700" y="251024"/>
                  </a:cubicBezTo>
                  <a:cubicBezTo>
                    <a:pt x="12700" y="252314"/>
                    <a:pt x="12700" y="252314"/>
                    <a:pt x="13970" y="252314"/>
                  </a:cubicBezTo>
                  <a:cubicBezTo>
                    <a:pt x="13970" y="252314"/>
                    <a:pt x="13970" y="252314"/>
                    <a:pt x="29210" y="258763"/>
                  </a:cubicBezTo>
                  <a:cubicBezTo>
                    <a:pt x="30480" y="258763"/>
                    <a:pt x="30480" y="258763"/>
                    <a:pt x="30480" y="258763"/>
                  </a:cubicBezTo>
                  <a:cubicBezTo>
                    <a:pt x="30480" y="258763"/>
                    <a:pt x="31750" y="258763"/>
                    <a:pt x="31750" y="258763"/>
                  </a:cubicBezTo>
                  <a:cubicBezTo>
                    <a:pt x="31750" y="258763"/>
                    <a:pt x="31750" y="257473"/>
                    <a:pt x="31750" y="257473"/>
                  </a:cubicBezTo>
                  <a:lnTo>
                    <a:pt x="31750" y="222647"/>
                  </a:lnTo>
                  <a:cubicBezTo>
                    <a:pt x="31750" y="221358"/>
                    <a:pt x="31750" y="220068"/>
                    <a:pt x="30480" y="220068"/>
                  </a:cubicBezTo>
                  <a:cubicBezTo>
                    <a:pt x="30480" y="220068"/>
                    <a:pt x="30480" y="220068"/>
                    <a:pt x="13970" y="217488"/>
                  </a:cubicBezTo>
                  <a:cubicBezTo>
                    <a:pt x="13970" y="217488"/>
                    <a:pt x="13970" y="217488"/>
                    <a:pt x="12700" y="217488"/>
                  </a:cubicBezTo>
                  <a:close/>
                  <a:moveTo>
                    <a:pt x="280105" y="214313"/>
                  </a:moveTo>
                  <a:cubicBezTo>
                    <a:pt x="280105" y="214313"/>
                    <a:pt x="280105" y="214313"/>
                    <a:pt x="261584" y="215595"/>
                  </a:cubicBezTo>
                  <a:cubicBezTo>
                    <a:pt x="260350" y="215595"/>
                    <a:pt x="260350" y="216877"/>
                    <a:pt x="260350" y="216877"/>
                  </a:cubicBezTo>
                  <a:cubicBezTo>
                    <a:pt x="260350" y="216877"/>
                    <a:pt x="260350" y="216877"/>
                    <a:pt x="260350" y="278424"/>
                  </a:cubicBezTo>
                  <a:cubicBezTo>
                    <a:pt x="260350" y="279706"/>
                    <a:pt x="260350" y="279706"/>
                    <a:pt x="260350" y="279706"/>
                  </a:cubicBezTo>
                  <a:cubicBezTo>
                    <a:pt x="261584" y="279706"/>
                    <a:pt x="261584" y="280988"/>
                    <a:pt x="261584" y="280988"/>
                  </a:cubicBezTo>
                  <a:cubicBezTo>
                    <a:pt x="261584" y="280988"/>
                    <a:pt x="261584" y="280988"/>
                    <a:pt x="262819" y="280988"/>
                  </a:cubicBezTo>
                  <a:cubicBezTo>
                    <a:pt x="262819" y="280988"/>
                    <a:pt x="262819" y="280988"/>
                    <a:pt x="280105" y="275859"/>
                  </a:cubicBezTo>
                  <a:cubicBezTo>
                    <a:pt x="281340" y="275859"/>
                    <a:pt x="282575" y="274577"/>
                    <a:pt x="282575" y="273295"/>
                  </a:cubicBezTo>
                  <a:lnTo>
                    <a:pt x="282575" y="215595"/>
                  </a:lnTo>
                  <a:cubicBezTo>
                    <a:pt x="282575" y="215595"/>
                    <a:pt x="281340" y="214313"/>
                    <a:pt x="281340" y="214313"/>
                  </a:cubicBezTo>
                  <a:cubicBezTo>
                    <a:pt x="281340" y="214313"/>
                    <a:pt x="280105" y="214313"/>
                    <a:pt x="280105" y="214313"/>
                  </a:cubicBezTo>
                  <a:close/>
                  <a:moveTo>
                    <a:pt x="306983" y="211138"/>
                  </a:moveTo>
                  <a:cubicBezTo>
                    <a:pt x="306983" y="211138"/>
                    <a:pt x="306983" y="211138"/>
                    <a:pt x="290215" y="212428"/>
                  </a:cubicBezTo>
                  <a:cubicBezTo>
                    <a:pt x="288925" y="212428"/>
                    <a:pt x="288925" y="213718"/>
                    <a:pt x="288925" y="215008"/>
                  </a:cubicBezTo>
                  <a:cubicBezTo>
                    <a:pt x="288925" y="215008"/>
                    <a:pt x="288925" y="215008"/>
                    <a:pt x="288925" y="271761"/>
                  </a:cubicBezTo>
                  <a:cubicBezTo>
                    <a:pt x="288925" y="271761"/>
                    <a:pt x="288925" y="273051"/>
                    <a:pt x="288925" y="273051"/>
                  </a:cubicBezTo>
                  <a:cubicBezTo>
                    <a:pt x="288925" y="273051"/>
                    <a:pt x="290215" y="273051"/>
                    <a:pt x="290215" y="273051"/>
                  </a:cubicBezTo>
                  <a:cubicBezTo>
                    <a:pt x="290215" y="273051"/>
                    <a:pt x="290215" y="273051"/>
                    <a:pt x="308273" y="269181"/>
                  </a:cubicBezTo>
                  <a:cubicBezTo>
                    <a:pt x="308273" y="269181"/>
                    <a:pt x="309563" y="267892"/>
                    <a:pt x="309563" y="266602"/>
                  </a:cubicBezTo>
                  <a:cubicBezTo>
                    <a:pt x="309563" y="266602"/>
                    <a:pt x="309563" y="266602"/>
                    <a:pt x="308273" y="212428"/>
                  </a:cubicBezTo>
                  <a:cubicBezTo>
                    <a:pt x="308273" y="212428"/>
                    <a:pt x="308273" y="212428"/>
                    <a:pt x="308273" y="211138"/>
                  </a:cubicBezTo>
                  <a:cubicBezTo>
                    <a:pt x="306983" y="211138"/>
                    <a:pt x="306983" y="211138"/>
                    <a:pt x="306983" y="211138"/>
                  </a:cubicBezTo>
                  <a:close/>
                  <a:moveTo>
                    <a:pt x="290195" y="169863"/>
                  </a:moveTo>
                  <a:cubicBezTo>
                    <a:pt x="290195" y="169863"/>
                    <a:pt x="288925" y="169863"/>
                    <a:pt x="288925" y="171196"/>
                  </a:cubicBezTo>
                  <a:cubicBezTo>
                    <a:pt x="288925" y="171196"/>
                    <a:pt x="288925" y="171196"/>
                    <a:pt x="288925" y="172530"/>
                  </a:cubicBezTo>
                  <a:lnTo>
                    <a:pt x="288925" y="201867"/>
                  </a:lnTo>
                  <a:cubicBezTo>
                    <a:pt x="288925" y="201867"/>
                    <a:pt x="288925" y="201867"/>
                    <a:pt x="288925" y="203201"/>
                  </a:cubicBezTo>
                  <a:cubicBezTo>
                    <a:pt x="288925" y="203201"/>
                    <a:pt x="290195" y="203201"/>
                    <a:pt x="290195" y="203201"/>
                  </a:cubicBezTo>
                  <a:cubicBezTo>
                    <a:pt x="290195" y="203201"/>
                    <a:pt x="290195" y="203201"/>
                    <a:pt x="306705" y="201867"/>
                  </a:cubicBezTo>
                  <a:cubicBezTo>
                    <a:pt x="307975" y="201867"/>
                    <a:pt x="307975" y="201867"/>
                    <a:pt x="307975" y="200534"/>
                  </a:cubicBezTo>
                  <a:cubicBezTo>
                    <a:pt x="307975" y="200534"/>
                    <a:pt x="307975" y="200534"/>
                    <a:pt x="307975" y="172530"/>
                  </a:cubicBezTo>
                  <a:cubicBezTo>
                    <a:pt x="307975" y="171196"/>
                    <a:pt x="307975" y="171196"/>
                    <a:pt x="306705" y="171196"/>
                  </a:cubicBezTo>
                  <a:cubicBezTo>
                    <a:pt x="306705" y="171196"/>
                    <a:pt x="306705" y="171196"/>
                    <a:pt x="290195" y="169863"/>
                  </a:cubicBezTo>
                  <a:close/>
                  <a:moveTo>
                    <a:pt x="261584" y="168275"/>
                  </a:moveTo>
                  <a:cubicBezTo>
                    <a:pt x="261584" y="168275"/>
                    <a:pt x="260350" y="168275"/>
                    <a:pt x="260350" y="169568"/>
                  </a:cubicBezTo>
                  <a:cubicBezTo>
                    <a:pt x="260350" y="169568"/>
                    <a:pt x="260350" y="169568"/>
                    <a:pt x="260350" y="170862"/>
                  </a:cubicBezTo>
                  <a:cubicBezTo>
                    <a:pt x="260350" y="170862"/>
                    <a:pt x="260350" y="170862"/>
                    <a:pt x="260350" y="201906"/>
                  </a:cubicBezTo>
                  <a:cubicBezTo>
                    <a:pt x="260350" y="201906"/>
                    <a:pt x="260350" y="201906"/>
                    <a:pt x="260350" y="203200"/>
                  </a:cubicBezTo>
                  <a:cubicBezTo>
                    <a:pt x="260350" y="203200"/>
                    <a:pt x="261584" y="203200"/>
                    <a:pt x="261584" y="203200"/>
                  </a:cubicBezTo>
                  <a:cubicBezTo>
                    <a:pt x="261584" y="203200"/>
                    <a:pt x="261584" y="203200"/>
                    <a:pt x="280105" y="201906"/>
                  </a:cubicBezTo>
                  <a:cubicBezTo>
                    <a:pt x="281340" y="201906"/>
                    <a:pt x="282575" y="201906"/>
                    <a:pt x="282575" y="200613"/>
                  </a:cubicBezTo>
                  <a:lnTo>
                    <a:pt x="282575" y="170862"/>
                  </a:lnTo>
                  <a:cubicBezTo>
                    <a:pt x="282575" y="170862"/>
                    <a:pt x="281340" y="169568"/>
                    <a:pt x="280105" y="169568"/>
                  </a:cubicBezTo>
                  <a:cubicBezTo>
                    <a:pt x="280105" y="169568"/>
                    <a:pt x="280105" y="169568"/>
                    <a:pt x="261584" y="168275"/>
                  </a:cubicBezTo>
                  <a:close/>
                  <a:moveTo>
                    <a:pt x="214024" y="168275"/>
                  </a:moveTo>
                  <a:cubicBezTo>
                    <a:pt x="214024" y="169567"/>
                    <a:pt x="212725" y="169567"/>
                    <a:pt x="212725" y="169567"/>
                  </a:cubicBezTo>
                  <a:cubicBezTo>
                    <a:pt x="212725" y="169567"/>
                    <a:pt x="212725" y="169567"/>
                    <a:pt x="212725" y="222546"/>
                  </a:cubicBezTo>
                  <a:cubicBezTo>
                    <a:pt x="212725" y="222546"/>
                    <a:pt x="214024" y="222546"/>
                    <a:pt x="214024" y="223838"/>
                  </a:cubicBezTo>
                  <a:cubicBezTo>
                    <a:pt x="214024" y="223838"/>
                    <a:pt x="214024" y="223838"/>
                    <a:pt x="215322" y="223838"/>
                  </a:cubicBezTo>
                  <a:cubicBezTo>
                    <a:pt x="215322" y="223838"/>
                    <a:pt x="215322" y="223838"/>
                    <a:pt x="240001" y="221254"/>
                  </a:cubicBezTo>
                  <a:cubicBezTo>
                    <a:pt x="240001" y="221254"/>
                    <a:pt x="241300" y="221254"/>
                    <a:pt x="241300" y="219962"/>
                  </a:cubicBezTo>
                  <a:lnTo>
                    <a:pt x="241300" y="170859"/>
                  </a:lnTo>
                  <a:cubicBezTo>
                    <a:pt x="241300" y="169567"/>
                    <a:pt x="240001" y="169567"/>
                    <a:pt x="240001" y="169567"/>
                  </a:cubicBezTo>
                  <a:cubicBezTo>
                    <a:pt x="240001" y="169567"/>
                    <a:pt x="240001" y="169567"/>
                    <a:pt x="215322" y="168275"/>
                  </a:cubicBezTo>
                  <a:cubicBezTo>
                    <a:pt x="214024" y="168275"/>
                    <a:pt x="214024" y="168275"/>
                    <a:pt x="214024" y="168275"/>
                  </a:cubicBezTo>
                  <a:close/>
                  <a:moveTo>
                    <a:pt x="30480" y="168275"/>
                  </a:moveTo>
                  <a:cubicBezTo>
                    <a:pt x="30480" y="168275"/>
                    <a:pt x="30480" y="168275"/>
                    <a:pt x="13970" y="169545"/>
                  </a:cubicBezTo>
                  <a:cubicBezTo>
                    <a:pt x="12700" y="169545"/>
                    <a:pt x="12700" y="170815"/>
                    <a:pt x="12700" y="170815"/>
                  </a:cubicBezTo>
                  <a:cubicBezTo>
                    <a:pt x="12700" y="170815"/>
                    <a:pt x="12700" y="170815"/>
                    <a:pt x="12700" y="202565"/>
                  </a:cubicBezTo>
                  <a:cubicBezTo>
                    <a:pt x="12700" y="203835"/>
                    <a:pt x="12700" y="203835"/>
                    <a:pt x="13970" y="203835"/>
                  </a:cubicBezTo>
                  <a:cubicBezTo>
                    <a:pt x="13970" y="203835"/>
                    <a:pt x="13970" y="203835"/>
                    <a:pt x="30480" y="206375"/>
                  </a:cubicBezTo>
                  <a:cubicBezTo>
                    <a:pt x="30480" y="206375"/>
                    <a:pt x="31750" y="206375"/>
                    <a:pt x="31750" y="205105"/>
                  </a:cubicBezTo>
                  <a:cubicBezTo>
                    <a:pt x="31750" y="205105"/>
                    <a:pt x="31750" y="205105"/>
                    <a:pt x="31750" y="203835"/>
                  </a:cubicBezTo>
                  <a:lnTo>
                    <a:pt x="31750" y="169545"/>
                  </a:lnTo>
                  <a:cubicBezTo>
                    <a:pt x="31750" y="169545"/>
                    <a:pt x="31750" y="169545"/>
                    <a:pt x="31750" y="168275"/>
                  </a:cubicBezTo>
                  <a:cubicBezTo>
                    <a:pt x="31750" y="168275"/>
                    <a:pt x="30480" y="168275"/>
                    <a:pt x="30480" y="168275"/>
                  </a:cubicBezTo>
                  <a:close/>
                  <a:moveTo>
                    <a:pt x="158162" y="165100"/>
                  </a:moveTo>
                  <a:cubicBezTo>
                    <a:pt x="156868" y="165100"/>
                    <a:pt x="156868" y="165100"/>
                    <a:pt x="156868" y="166407"/>
                  </a:cubicBezTo>
                  <a:cubicBezTo>
                    <a:pt x="155575" y="166407"/>
                    <a:pt x="155575" y="166407"/>
                    <a:pt x="155575" y="167715"/>
                  </a:cubicBezTo>
                  <a:cubicBezTo>
                    <a:pt x="155575" y="167715"/>
                    <a:pt x="155575" y="167715"/>
                    <a:pt x="155575" y="206935"/>
                  </a:cubicBezTo>
                  <a:cubicBezTo>
                    <a:pt x="155575" y="208243"/>
                    <a:pt x="155575" y="208243"/>
                    <a:pt x="156868" y="208243"/>
                  </a:cubicBezTo>
                  <a:cubicBezTo>
                    <a:pt x="156868" y="208243"/>
                    <a:pt x="156868" y="209550"/>
                    <a:pt x="158162" y="209550"/>
                  </a:cubicBezTo>
                  <a:cubicBezTo>
                    <a:pt x="158162" y="209550"/>
                    <a:pt x="158162" y="209550"/>
                    <a:pt x="189206" y="208243"/>
                  </a:cubicBezTo>
                  <a:cubicBezTo>
                    <a:pt x="190500" y="208243"/>
                    <a:pt x="190500" y="206935"/>
                    <a:pt x="190500" y="205628"/>
                  </a:cubicBezTo>
                  <a:lnTo>
                    <a:pt x="190500" y="169022"/>
                  </a:lnTo>
                  <a:cubicBezTo>
                    <a:pt x="190500" y="167715"/>
                    <a:pt x="189206" y="166407"/>
                    <a:pt x="189206" y="166407"/>
                  </a:cubicBezTo>
                  <a:cubicBezTo>
                    <a:pt x="189206" y="166407"/>
                    <a:pt x="189206" y="166407"/>
                    <a:pt x="158162" y="165100"/>
                  </a:cubicBezTo>
                  <a:close/>
                  <a:moveTo>
                    <a:pt x="100012" y="163513"/>
                  </a:moveTo>
                  <a:cubicBezTo>
                    <a:pt x="100012" y="163513"/>
                    <a:pt x="100012" y="164800"/>
                    <a:pt x="100012" y="164800"/>
                  </a:cubicBezTo>
                  <a:cubicBezTo>
                    <a:pt x="100012" y="164800"/>
                    <a:pt x="100012" y="164800"/>
                    <a:pt x="100012" y="208564"/>
                  </a:cubicBezTo>
                  <a:cubicBezTo>
                    <a:pt x="100012" y="209851"/>
                    <a:pt x="100012" y="209851"/>
                    <a:pt x="100012" y="209851"/>
                  </a:cubicBezTo>
                  <a:cubicBezTo>
                    <a:pt x="100012" y="209851"/>
                    <a:pt x="101311" y="211138"/>
                    <a:pt x="101311" y="211138"/>
                  </a:cubicBezTo>
                  <a:cubicBezTo>
                    <a:pt x="101311" y="211138"/>
                    <a:pt x="101311" y="211138"/>
                    <a:pt x="140277" y="208564"/>
                  </a:cubicBezTo>
                  <a:cubicBezTo>
                    <a:pt x="141576" y="208564"/>
                    <a:pt x="142875" y="208564"/>
                    <a:pt x="142875" y="207276"/>
                  </a:cubicBezTo>
                  <a:lnTo>
                    <a:pt x="142875" y="166087"/>
                  </a:lnTo>
                  <a:cubicBezTo>
                    <a:pt x="142875" y="164800"/>
                    <a:pt x="141576" y="164800"/>
                    <a:pt x="140277" y="164800"/>
                  </a:cubicBezTo>
                  <a:cubicBezTo>
                    <a:pt x="140277" y="164800"/>
                    <a:pt x="140277" y="164800"/>
                    <a:pt x="101311" y="163513"/>
                  </a:cubicBezTo>
                  <a:cubicBezTo>
                    <a:pt x="101311" y="163513"/>
                    <a:pt x="100012" y="163513"/>
                    <a:pt x="100012" y="163513"/>
                  </a:cubicBezTo>
                  <a:close/>
                  <a:moveTo>
                    <a:pt x="74915" y="163513"/>
                  </a:moveTo>
                  <a:cubicBezTo>
                    <a:pt x="74915" y="163513"/>
                    <a:pt x="74915" y="163513"/>
                    <a:pt x="50497" y="166159"/>
                  </a:cubicBezTo>
                  <a:cubicBezTo>
                    <a:pt x="49212" y="166159"/>
                    <a:pt x="49212" y="166159"/>
                    <a:pt x="49212" y="167482"/>
                  </a:cubicBezTo>
                  <a:cubicBezTo>
                    <a:pt x="49212" y="167482"/>
                    <a:pt x="49212" y="167482"/>
                    <a:pt x="49212" y="207169"/>
                  </a:cubicBezTo>
                  <a:cubicBezTo>
                    <a:pt x="49212" y="207169"/>
                    <a:pt x="49212" y="208492"/>
                    <a:pt x="50497" y="208492"/>
                  </a:cubicBezTo>
                  <a:cubicBezTo>
                    <a:pt x="50497" y="208492"/>
                    <a:pt x="50497" y="208492"/>
                    <a:pt x="74915" y="211138"/>
                  </a:cubicBezTo>
                  <a:cubicBezTo>
                    <a:pt x="74915" y="211138"/>
                    <a:pt x="76200" y="211138"/>
                    <a:pt x="76200" y="211138"/>
                  </a:cubicBezTo>
                  <a:cubicBezTo>
                    <a:pt x="76200" y="209815"/>
                    <a:pt x="76200" y="209815"/>
                    <a:pt x="76200" y="209815"/>
                  </a:cubicBezTo>
                  <a:lnTo>
                    <a:pt x="76200" y="164836"/>
                  </a:lnTo>
                  <a:cubicBezTo>
                    <a:pt x="76200" y="164836"/>
                    <a:pt x="76200" y="164836"/>
                    <a:pt x="76200" y="163513"/>
                  </a:cubicBezTo>
                  <a:cubicBezTo>
                    <a:pt x="76200" y="163513"/>
                    <a:pt x="74915" y="163513"/>
                    <a:pt x="74915" y="163513"/>
                  </a:cubicBezTo>
                  <a:close/>
                  <a:moveTo>
                    <a:pt x="288925" y="127000"/>
                  </a:moveTo>
                  <a:cubicBezTo>
                    <a:pt x="288925" y="128343"/>
                    <a:pt x="288925" y="128343"/>
                    <a:pt x="288925" y="129687"/>
                  </a:cubicBezTo>
                  <a:lnTo>
                    <a:pt x="288925" y="159238"/>
                  </a:lnTo>
                  <a:cubicBezTo>
                    <a:pt x="288925" y="159238"/>
                    <a:pt x="288925" y="160582"/>
                    <a:pt x="290195" y="160582"/>
                  </a:cubicBezTo>
                  <a:cubicBezTo>
                    <a:pt x="290195" y="160582"/>
                    <a:pt x="290195" y="160582"/>
                    <a:pt x="306705" y="161925"/>
                  </a:cubicBezTo>
                  <a:cubicBezTo>
                    <a:pt x="306705" y="161925"/>
                    <a:pt x="307975" y="161925"/>
                    <a:pt x="307975" y="161925"/>
                  </a:cubicBezTo>
                  <a:cubicBezTo>
                    <a:pt x="307975" y="160582"/>
                    <a:pt x="307975" y="160582"/>
                    <a:pt x="307975" y="160582"/>
                  </a:cubicBezTo>
                  <a:cubicBezTo>
                    <a:pt x="307975" y="160582"/>
                    <a:pt x="307975" y="160582"/>
                    <a:pt x="307975" y="132373"/>
                  </a:cubicBezTo>
                  <a:cubicBezTo>
                    <a:pt x="307975" y="131030"/>
                    <a:pt x="307975" y="129687"/>
                    <a:pt x="306705" y="129687"/>
                  </a:cubicBezTo>
                  <a:cubicBezTo>
                    <a:pt x="306705" y="129687"/>
                    <a:pt x="306705" y="129687"/>
                    <a:pt x="290195" y="127000"/>
                  </a:cubicBezTo>
                  <a:cubicBezTo>
                    <a:pt x="290195" y="127000"/>
                    <a:pt x="288925" y="127000"/>
                    <a:pt x="288925" y="127000"/>
                  </a:cubicBezTo>
                  <a:close/>
                  <a:moveTo>
                    <a:pt x="260350" y="123542"/>
                  </a:moveTo>
                  <a:cubicBezTo>
                    <a:pt x="260350" y="123542"/>
                    <a:pt x="260350" y="124846"/>
                    <a:pt x="260350" y="124846"/>
                  </a:cubicBezTo>
                  <a:cubicBezTo>
                    <a:pt x="260350" y="124846"/>
                    <a:pt x="260350" y="124846"/>
                    <a:pt x="260350" y="156143"/>
                  </a:cubicBezTo>
                  <a:cubicBezTo>
                    <a:pt x="260350" y="157447"/>
                    <a:pt x="260350" y="157447"/>
                    <a:pt x="261584" y="157447"/>
                  </a:cubicBezTo>
                  <a:cubicBezTo>
                    <a:pt x="261584" y="157447"/>
                    <a:pt x="261584" y="157447"/>
                    <a:pt x="280105" y="158751"/>
                  </a:cubicBezTo>
                  <a:cubicBezTo>
                    <a:pt x="280105" y="158751"/>
                    <a:pt x="281340" y="158751"/>
                    <a:pt x="281340" y="158751"/>
                  </a:cubicBezTo>
                  <a:cubicBezTo>
                    <a:pt x="281340" y="158751"/>
                    <a:pt x="282575" y="157447"/>
                    <a:pt x="282575" y="157447"/>
                  </a:cubicBezTo>
                  <a:lnTo>
                    <a:pt x="282575" y="127454"/>
                  </a:lnTo>
                  <a:cubicBezTo>
                    <a:pt x="282575" y="127454"/>
                    <a:pt x="281340" y="126150"/>
                    <a:pt x="280105" y="126150"/>
                  </a:cubicBezTo>
                  <a:cubicBezTo>
                    <a:pt x="280105" y="126150"/>
                    <a:pt x="280105" y="126150"/>
                    <a:pt x="261584" y="123542"/>
                  </a:cubicBezTo>
                  <a:cubicBezTo>
                    <a:pt x="261584" y="122238"/>
                    <a:pt x="261584" y="123542"/>
                    <a:pt x="260350" y="123542"/>
                  </a:cubicBezTo>
                  <a:close/>
                  <a:moveTo>
                    <a:pt x="29210" y="115590"/>
                  </a:moveTo>
                  <a:cubicBezTo>
                    <a:pt x="29210" y="115590"/>
                    <a:pt x="29210" y="115590"/>
                    <a:pt x="13970" y="120749"/>
                  </a:cubicBezTo>
                  <a:cubicBezTo>
                    <a:pt x="12700" y="120749"/>
                    <a:pt x="12700" y="122039"/>
                    <a:pt x="12700" y="122039"/>
                  </a:cubicBezTo>
                  <a:cubicBezTo>
                    <a:pt x="12700" y="122039"/>
                    <a:pt x="12700" y="122039"/>
                    <a:pt x="12700" y="154285"/>
                  </a:cubicBezTo>
                  <a:cubicBezTo>
                    <a:pt x="12700" y="154285"/>
                    <a:pt x="12700" y="155575"/>
                    <a:pt x="12700" y="155575"/>
                  </a:cubicBezTo>
                  <a:cubicBezTo>
                    <a:pt x="13970" y="155575"/>
                    <a:pt x="13970" y="155575"/>
                    <a:pt x="13970" y="155575"/>
                  </a:cubicBezTo>
                  <a:cubicBezTo>
                    <a:pt x="13970" y="155575"/>
                    <a:pt x="13970" y="155575"/>
                    <a:pt x="30480" y="152995"/>
                  </a:cubicBezTo>
                  <a:cubicBezTo>
                    <a:pt x="31750" y="152995"/>
                    <a:pt x="31750" y="152995"/>
                    <a:pt x="31750" y="151705"/>
                  </a:cubicBezTo>
                  <a:lnTo>
                    <a:pt x="31750" y="116880"/>
                  </a:lnTo>
                  <a:cubicBezTo>
                    <a:pt x="31750" y="115590"/>
                    <a:pt x="31750" y="115590"/>
                    <a:pt x="31750" y="115590"/>
                  </a:cubicBezTo>
                  <a:cubicBezTo>
                    <a:pt x="30480" y="114300"/>
                    <a:pt x="30480" y="114300"/>
                    <a:pt x="29210" y="115590"/>
                  </a:cubicBezTo>
                  <a:close/>
                  <a:moveTo>
                    <a:pt x="158162" y="104775"/>
                  </a:moveTo>
                  <a:cubicBezTo>
                    <a:pt x="156868" y="104775"/>
                    <a:pt x="156868" y="104775"/>
                    <a:pt x="156868" y="106098"/>
                  </a:cubicBezTo>
                  <a:cubicBezTo>
                    <a:pt x="155575" y="106098"/>
                    <a:pt x="155575" y="106098"/>
                    <a:pt x="155575" y="107421"/>
                  </a:cubicBezTo>
                  <a:cubicBezTo>
                    <a:pt x="155575" y="107421"/>
                    <a:pt x="155575" y="107421"/>
                    <a:pt x="155575" y="147108"/>
                  </a:cubicBezTo>
                  <a:cubicBezTo>
                    <a:pt x="155575" y="148431"/>
                    <a:pt x="156868" y="149754"/>
                    <a:pt x="156868" y="149754"/>
                  </a:cubicBezTo>
                  <a:cubicBezTo>
                    <a:pt x="156868" y="149754"/>
                    <a:pt x="156868" y="149754"/>
                    <a:pt x="189206" y="152400"/>
                  </a:cubicBezTo>
                  <a:cubicBezTo>
                    <a:pt x="189206" y="152400"/>
                    <a:pt x="189206" y="152400"/>
                    <a:pt x="190500" y="151077"/>
                  </a:cubicBezTo>
                  <a:cubicBezTo>
                    <a:pt x="190500" y="151077"/>
                    <a:pt x="190500" y="151077"/>
                    <a:pt x="190500" y="149754"/>
                  </a:cubicBezTo>
                  <a:lnTo>
                    <a:pt x="190500" y="112712"/>
                  </a:lnTo>
                  <a:cubicBezTo>
                    <a:pt x="190500" y="111390"/>
                    <a:pt x="190500" y="110067"/>
                    <a:pt x="189206" y="110067"/>
                  </a:cubicBezTo>
                  <a:cubicBezTo>
                    <a:pt x="189206" y="110067"/>
                    <a:pt x="189206" y="110067"/>
                    <a:pt x="158162" y="104775"/>
                  </a:cubicBezTo>
                  <a:close/>
                  <a:moveTo>
                    <a:pt x="74915" y="99735"/>
                  </a:moveTo>
                  <a:cubicBezTo>
                    <a:pt x="74915" y="99735"/>
                    <a:pt x="74915" y="99735"/>
                    <a:pt x="50497" y="107593"/>
                  </a:cubicBezTo>
                  <a:cubicBezTo>
                    <a:pt x="49212" y="107593"/>
                    <a:pt x="49212" y="108903"/>
                    <a:pt x="49212" y="110212"/>
                  </a:cubicBezTo>
                  <a:cubicBezTo>
                    <a:pt x="49212" y="110212"/>
                    <a:pt x="49212" y="110212"/>
                    <a:pt x="49212" y="148194"/>
                  </a:cubicBezTo>
                  <a:cubicBezTo>
                    <a:pt x="49212" y="149503"/>
                    <a:pt x="49212" y="149503"/>
                    <a:pt x="49212" y="149503"/>
                  </a:cubicBezTo>
                  <a:cubicBezTo>
                    <a:pt x="50497" y="150813"/>
                    <a:pt x="50497" y="150813"/>
                    <a:pt x="50497" y="150813"/>
                  </a:cubicBezTo>
                  <a:cubicBezTo>
                    <a:pt x="50497" y="150813"/>
                    <a:pt x="50497" y="150813"/>
                    <a:pt x="74915" y="145574"/>
                  </a:cubicBezTo>
                  <a:cubicBezTo>
                    <a:pt x="76200" y="145574"/>
                    <a:pt x="76200" y="145574"/>
                    <a:pt x="76200" y="144264"/>
                  </a:cubicBezTo>
                  <a:cubicBezTo>
                    <a:pt x="76200" y="144264"/>
                    <a:pt x="76200" y="144264"/>
                    <a:pt x="76200" y="101044"/>
                  </a:cubicBezTo>
                  <a:cubicBezTo>
                    <a:pt x="76200" y="99735"/>
                    <a:pt x="76200" y="99735"/>
                    <a:pt x="76200" y="99735"/>
                  </a:cubicBezTo>
                  <a:cubicBezTo>
                    <a:pt x="74915" y="98425"/>
                    <a:pt x="74915" y="98425"/>
                    <a:pt x="74915" y="99735"/>
                  </a:cubicBezTo>
                  <a:close/>
                  <a:moveTo>
                    <a:pt x="215322" y="98425"/>
                  </a:moveTo>
                  <a:cubicBezTo>
                    <a:pt x="215322" y="98425"/>
                    <a:pt x="214024" y="98425"/>
                    <a:pt x="214024" y="99695"/>
                  </a:cubicBezTo>
                  <a:cubicBezTo>
                    <a:pt x="214024" y="99695"/>
                    <a:pt x="212725" y="99695"/>
                    <a:pt x="212725" y="100965"/>
                  </a:cubicBezTo>
                  <a:cubicBezTo>
                    <a:pt x="212725" y="100965"/>
                    <a:pt x="212725" y="100965"/>
                    <a:pt x="212725" y="151765"/>
                  </a:cubicBezTo>
                  <a:cubicBezTo>
                    <a:pt x="212725" y="153035"/>
                    <a:pt x="214024" y="153035"/>
                    <a:pt x="215322" y="153035"/>
                  </a:cubicBezTo>
                  <a:cubicBezTo>
                    <a:pt x="215322" y="153035"/>
                    <a:pt x="215322" y="153035"/>
                    <a:pt x="238702" y="155575"/>
                  </a:cubicBezTo>
                  <a:cubicBezTo>
                    <a:pt x="238702" y="155575"/>
                    <a:pt x="238702" y="155575"/>
                    <a:pt x="240001" y="155575"/>
                  </a:cubicBezTo>
                  <a:cubicBezTo>
                    <a:pt x="240001" y="155575"/>
                    <a:pt x="240001" y="155575"/>
                    <a:pt x="241300" y="155575"/>
                  </a:cubicBezTo>
                  <a:cubicBezTo>
                    <a:pt x="241300" y="154305"/>
                    <a:pt x="241300" y="154305"/>
                    <a:pt x="241300" y="153035"/>
                  </a:cubicBezTo>
                  <a:lnTo>
                    <a:pt x="241300" y="106045"/>
                  </a:lnTo>
                  <a:cubicBezTo>
                    <a:pt x="241300" y="104775"/>
                    <a:pt x="241300" y="103505"/>
                    <a:pt x="240001" y="103505"/>
                  </a:cubicBezTo>
                  <a:cubicBezTo>
                    <a:pt x="240001" y="103505"/>
                    <a:pt x="240001" y="103505"/>
                    <a:pt x="215322" y="98425"/>
                  </a:cubicBezTo>
                  <a:close/>
                  <a:moveTo>
                    <a:pt x="101311" y="96838"/>
                  </a:moveTo>
                  <a:cubicBezTo>
                    <a:pt x="101311" y="96838"/>
                    <a:pt x="101311" y="96838"/>
                    <a:pt x="100012" y="98108"/>
                  </a:cubicBezTo>
                  <a:cubicBezTo>
                    <a:pt x="100012" y="98108"/>
                    <a:pt x="100012" y="98108"/>
                    <a:pt x="100012" y="99378"/>
                  </a:cubicBezTo>
                  <a:cubicBezTo>
                    <a:pt x="100012" y="99378"/>
                    <a:pt x="100012" y="99378"/>
                    <a:pt x="100012" y="142558"/>
                  </a:cubicBezTo>
                  <a:cubicBezTo>
                    <a:pt x="100012" y="143828"/>
                    <a:pt x="100012" y="143828"/>
                    <a:pt x="101311" y="143828"/>
                  </a:cubicBezTo>
                  <a:cubicBezTo>
                    <a:pt x="101311" y="143828"/>
                    <a:pt x="101311" y="143828"/>
                    <a:pt x="140277" y="147638"/>
                  </a:cubicBezTo>
                  <a:cubicBezTo>
                    <a:pt x="141576" y="147638"/>
                    <a:pt x="141576" y="147638"/>
                    <a:pt x="141576" y="146368"/>
                  </a:cubicBezTo>
                  <a:cubicBezTo>
                    <a:pt x="141576" y="146368"/>
                    <a:pt x="142875" y="146368"/>
                    <a:pt x="142875" y="145098"/>
                  </a:cubicBezTo>
                  <a:lnTo>
                    <a:pt x="142875" y="105728"/>
                  </a:lnTo>
                  <a:cubicBezTo>
                    <a:pt x="142875" y="104458"/>
                    <a:pt x="141576" y="103188"/>
                    <a:pt x="140277" y="103188"/>
                  </a:cubicBezTo>
                  <a:cubicBezTo>
                    <a:pt x="140277" y="103188"/>
                    <a:pt x="140277" y="103188"/>
                    <a:pt x="101311" y="96838"/>
                  </a:cubicBezTo>
                  <a:close/>
                  <a:moveTo>
                    <a:pt x="288925" y="84138"/>
                  </a:moveTo>
                  <a:cubicBezTo>
                    <a:pt x="288925" y="85442"/>
                    <a:pt x="288925" y="85442"/>
                    <a:pt x="288925" y="85442"/>
                  </a:cubicBezTo>
                  <a:lnTo>
                    <a:pt x="288925" y="115435"/>
                  </a:lnTo>
                  <a:cubicBezTo>
                    <a:pt x="288925" y="115435"/>
                    <a:pt x="288925" y="116739"/>
                    <a:pt x="290195" y="116739"/>
                  </a:cubicBezTo>
                  <a:cubicBezTo>
                    <a:pt x="290195" y="116739"/>
                    <a:pt x="290195" y="116739"/>
                    <a:pt x="305435" y="120651"/>
                  </a:cubicBezTo>
                  <a:cubicBezTo>
                    <a:pt x="306705" y="120651"/>
                    <a:pt x="306705" y="120651"/>
                    <a:pt x="306705" y="120651"/>
                  </a:cubicBezTo>
                  <a:cubicBezTo>
                    <a:pt x="306705" y="120651"/>
                    <a:pt x="306705" y="119347"/>
                    <a:pt x="307975" y="119347"/>
                  </a:cubicBezTo>
                  <a:cubicBezTo>
                    <a:pt x="307975" y="119347"/>
                    <a:pt x="307975" y="119347"/>
                    <a:pt x="307975" y="118043"/>
                  </a:cubicBezTo>
                  <a:cubicBezTo>
                    <a:pt x="307975" y="118043"/>
                    <a:pt x="307975" y="118043"/>
                    <a:pt x="307975" y="90658"/>
                  </a:cubicBezTo>
                  <a:cubicBezTo>
                    <a:pt x="307975" y="90658"/>
                    <a:pt x="307975" y="89354"/>
                    <a:pt x="306705" y="89354"/>
                  </a:cubicBezTo>
                  <a:cubicBezTo>
                    <a:pt x="306705" y="89354"/>
                    <a:pt x="306705" y="89354"/>
                    <a:pt x="290195" y="84138"/>
                  </a:cubicBezTo>
                  <a:cubicBezTo>
                    <a:pt x="290195" y="84138"/>
                    <a:pt x="288925" y="84138"/>
                    <a:pt x="288925" y="84138"/>
                  </a:cubicBezTo>
                  <a:close/>
                  <a:moveTo>
                    <a:pt x="260350" y="77788"/>
                  </a:moveTo>
                  <a:cubicBezTo>
                    <a:pt x="260350" y="77788"/>
                    <a:pt x="260350" y="79058"/>
                    <a:pt x="260350" y="79058"/>
                  </a:cubicBezTo>
                  <a:cubicBezTo>
                    <a:pt x="260350" y="79058"/>
                    <a:pt x="260350" y="79058"/>
                    <a:pt x="260350" y="109538"/>
                  </a:cubicBezTo>
                  <a:cubicBezTo>
                    <a:pt x="260350" y="110808"/>
                    <a:pt x="260350" y="110808"/>
                    <a:pt x="261584" y="110808"/>
                  </a:cubicBezTo>
                  <a:cubicBezTo>
                    <a:pt x="261584" y="110808"/>
                    <a:pt x="261584" y="110808"/>
                    <a:pt x="280105" y="115888"/>
                  </a:cubicBezTo>
                  <a:cubicBezTo>
                    <a:pt x="280105" y="115888"/>
                    <a:pt x="281340" y="114618"/>
                    <a:pt x="281340" y="114618"/>
                  </a:cubicBezTo>
                  <a:cubicBezTo>
                    <a:pt x="281340" y="114618"/>
                    <a:pt x="282575" y="114618"/>
                    <a:pt x="282575" y="113348"/>
                  </a:cubicBezTo>
                  <a:cubicBezTo>
                    <a:pt x="282575" y="113348"/>
                    <a:pt x="282575" y="113348"/>
                    <a:pt x="282575" y="85408"/>
                  </a:cubicBezTo>
                  <a:cubicBezTo>
                    <a:pt x="282575" y="84138"/>
                    <a:pt x="281340" y="82868"/>
                    <a:pt x="281340" y="82868"/>
                  </a:cubicBezTo>
                  <a:cubicBezTo>
                    <a:pt x="281340" y="82868"/>
                    <a:pt x="281340" y="82868"/>
                    <a:pt x="262819" y="77788"/>
                  </a:cubicBezTo>
                  <a:cubicBezTo>
                    <a:pt x="261584" y="77788"/>
                    <a:pt x="261584" y="77788"/>
                    <a:pt x="260350" y="77788"/>
                  </a:cubicBezTo>
                  <a:close/>
                  <a:moveTo>
                    <a:pt x="29210" y="63500"/>
                  </a:moveTo>
                  <a:cubicBezTo>
                    <a:pt x="29210" y="63500"/>
                    <a:pt x="29210" y="63500"/>
                    <a:pt x="12700" y="73731"/>
                  </a:cubicBezTo>
                  <a:cubicBezTo>
                    <a:pt x="12700" y="73731"/>
                    <a:pt x="12700" y="75009"/>
                    <a:pt x="12700" y="75009"/>
                  </a:cubicBezTo>
                  <a:cubicBezTo>
                    <a:pt x="12700" y="75009"/>
                    <a:pt x="12700" y="75009"/>
                    <a:pt x="12700" y="106980"/>
                  </a:cubicBezTo>
                  <a:cubicBezTo>
                    <a:pt x="12700" y="108259"/>
                    <a:pt x="12700" y="108259"/>
                    <a:pt x="12700" y="108259"/>
                  </a:cubicBezTo>
                  <a:cubicBezTo>
                    <a:pt x="13970" y="108259"/>
                    <a:pt x="13970" y="109538"/>
                    <a:pt x="13970" y="109538"/>
                  </a:cubicBezTo>
                  <a:cubicBezTo>
                    <a:pt x="13970" y="109538"/>
                    <a:pt x="15240" y="108259"/>
                    <a:pt x="15240" y="108259"/>
                  </a:cubicBezTo>
                  <a:cubicBezTo>
                    <a:pt x="15240" y="108259"/>
                    <a:pt x="15240" y="108259"/>
                    <a:pt x="31750" y="101865"/>
                  </a:cubicBezTo>
                  <a:cubicBezTo>
                    <a:pt x="31750" y="101865"/>
                    <a:pt x="31750" y="100586"/>
                    <a:pt x="31750" y="99307"/>
                  </a:cubicBezTo>
                  <a:lnTo>
                    <a:pt x="31750" y="66058"/>
                  </a:lnTo>
                  <a:cubicBezTo>
                    <a:pt x="31750" y="64779"/>
                    <a:pt x="31750" y="64779"/>
                    <a:pt x="31750" y="63500"/>
                  </a:cubicBezTo>
                  <a:cubicBezTo>
                    <a:pt x="30480" y="63500"/>
                    <a:pt x="30480" y="63500"/>
                    <a:pt x="29210" y="63500"/>
                  </a:cubicBezTo>
                  <a:close/>
                  <a:moveTo>
                    <a:pt x="156868" y="47625"/>
                  </a:moveTo>
                  <a:cubicBezTo>
                    <a:pt x="155575" y="47625"/>
                    <a:pt x="155575" y="48920"/>
                    <a:pt x="155575" y="48920"/>
                  </a:cubicBezTo>
                  <a:cubicBezTo>
                    <a:pt x="155575" y="48920"/>
                    <a:pt x="155575" y="48920"/>
                    <a:pt x="155575" y="89067"/>
                  </a:cubicBezTo>
                  <a:cubicBezTo>
                    <a:pt x="155575" y="89067"/>
                    <a:pt x="156868" y="90363"/>
                    <a:pt x="156868" y="90363"/>
                  </a:cubicBezTo>
                  <a:cubicBezTo>
                    <a:pt x="156868" y="90363"/>
                    <a:pt x="156868" y="90363"/>
                    <a:pt x="187913" y="96838"/>
                  </a:cubicBezTo>
                  <a:cubicBezTo>
                    <a:pt x="187913" y="96838"/>
                    <a:pt x="189206" y="96838"/>
                    <a:pt x="189206" y="96838"/>
                  </a:cubicBezTo>
                  <a:cubicBezTo>
                    <a:pt x="189206" y="96838"/>
                    <a:pt x="189206" y="96838"/>
                    <a:pt x="190500" y="96838"/>
                  </a:cubicBezTo>
                  <a:cubicBezTo>
                    <a:pt x="190500" y="95543"/>
                    <a:pt x="190500" y="95543"/>
                    <a:pt x="190500" y="95543"/>
                  </a:cubicBezTo>
                  <a:cubicBezTo>
                    <a:pt x="190500" y="95543"/>
                    <a:pt x="190500" y="95543"/>
                    <a:pt x="190500" y="57986"/>
                  </a:cubicBezTo>
                  <a:cubicBezTo>
                    <a:pt x="190500" y="56691"/>
                    <a:pt x="190500" y="56691"/>
                    <a:pt x="189206" y="56691"/>
                  </a:cubicBezTo>
                  <a:cubicBezTo>
                    <a:pt x="189206" y="56691"/>
                    <a:pt x="189206" y="56691"/>
                    <a:pt x="158162" y="47625"/>
                  </a:cubicBezTo>
                  <a:cubicBezTo>
                    <a:pt x="156868" y="47625"/>
                    <a:pt x="156868" y="47625"/>
                    <a:pt x="156868" y="47625"/>
                  </a:cubicBezTo>
                  <a:close/>
                  <a:moveTo>
                    <a:pt x="73629" y="34925"/>
                  </a:moveTo>
                  <a:cubicBezTo>
                    <a:pt x="73629" y="34925"/>
                    <a:pt x="73629" y="34925"/>
                    <a:pt x="49212" y="50511"/>
                  </a:cubicBezTo>
                  <a:cubicBezTo>
                    <a:pt x="49212" y="50511"/>
                    <a:pt x="49212" y="50511"/>
                    <a:pt x="49212" y="51810"/>
                  </a:cubicBezTo>
                  <a:cubicBezTo>
                    <a:pt x="49212" y="51810"/>
                    <a:pt x="49212" y="51810"/>
                    <a:pt x="49212" y="90776"/>
                  </a:cubicBezTo>
                  <a:cubicBezTo>
                    <a:pt x="49212" y="90776"/>
                    <a:pt x="49212" y="92075"/>
                    <a:pt x="49212" y="92075"/>
                  </a:cubicBezTo>
                  <a:cubicBezTo>
                    <a:pt x="50497" y="92075"/>
                    <a:pt x="50497" y="92075"/>
                    <a:pt x="50497" y="92075"/>
                  </a:cubicBezTo>
                  <a:cubicBezTo>
                    <a:pt x="50497" y="92075"/>
                    <a:pt x="51782" y="92075"/>
                    <a:pt x="51782" y="92075"/>
                  </a:cubicBezTo>
                  <a:cubicBezTo>
                    <a:pt x="51782" y="92075"/>
                    <a:pt x="51782" y="92075"/>
                    <a:pt x="76200" y="81684"/>
                  </a:cubicBezTo>
                  <a:cubicBezTo>
                    <a:pt x="76200" y="80385"/>
                    <a:pt x="76200" y="80385"/>
                    <a:pt x="76200" y="79086"/>
                  </a:cubicBezTo>
                  <a:lnTo>
                    <a:pt x="76200" y="36224"/>
                  </a:lnTo>
                  <a:cubicBezTo>
                    <a:pt x="76200" y="36224"/>
                    <a:pt x="76200" y="34925"/>
                    <a:pt x="76200" y="34925"/>
                  </a:cubicBezTo>
                  <a:cubicBezTo>
                    <a:pt x="74915" y="34925"/>
                    <a:pt x="74915" y="34925"/>
                    <a:pt x="73629" y="34925"/>
                  </a:cubicBezTo>
                  <a:close/>
                  <a:moveTo>
                    <a:pt x="100012" y="30163"/>
                  </a:moveTo>
                  <a:cubicBezTo>
                    <a:pt x="100012" y="31455"/>
                    <a:pt x="100012" y="31455"/>
                    <a:pt x="100012" y="32747"/>
                  </a:cubicBezTo>
                  <a:cubicBezTo>
                    <a:pt x="100012" y="32747"/>
                    <a:pt x="100012" y="32747"/>
                    <a:pt x="100012" y="76681"/>
                  </a:cubicBezTo>
                  <a:cubicBezTo>
                    <a:pt x="100012" y="76681"/>
                    <a:pt x="100012" y="77973"/>
                    <a:pt x="101311" y="77973"/>
                  </a:cubicBezTo>
                  <a:cubicBezTo>
                    <a:pt x="101311" y="77973"/>
                    <a:pt x="101311" y="77973"/>
                    <a:pt x="140277" y="85726"/>
                  </a:cubicBezTo>
                  <a:cubicBezTo>
                    <a:pt x="140277" y="85726"/>
                    <a:pt x="141576" y="85726"/>
                    <a:pt x="141576" y="85726"/>
                  </a:cubicBezTo>
                  <a:cubicBezTo>
                    <a:pt x="141576" y="85726"/>
                    <a:pt x="142875" y="84434"/>
                    <a:pt x="142875" y="84434"/>
                  </a:cubicBezTo>
                  <a:lnTo>
                    <a:pt x="142875" y="43085"/>
                  </a:lnTo>
                  <a:cubicBezTo>
                    <a:pt x="142875" y="43085"/>
                    <a:pt x="141576" y="41792"/>
                    <a:pt x="141576" y="41792"/>
                  </a:cubicBezTo>
                  <a:cubicBezTo>
                    <a:pt x="141576" y="41792"/>
                    <a:pt x="141576" y="41792"/>
                    <a:pt x="102610" y="30163"/>
                  </a:cubicBezTo>
                  <a:cubicBezTo>
                    <a:pt x="101311" y="30163"/>
                    <a:pt x="101311" y="30163"/>
                    <a:pt x="100012" y="30163"/>
                  </a:cubicBezTo>
                  <a:close/>
                  <a:moveTo>
                    <a:pt x="87846" y="0"/>
                  </a:moveTo>
                  <a:cubicBezTo>
                    <a:pt x="89138" y="0"/>
                    <a:pt x="90430" y="0"/>
                    <a:pt x="90430" y="0"/>
                  </a:cubicBezTo>
                  <a:cubicBezTo>
                    <a:pt x="90430" y="0"/>
                    <a:pt x="90430" y="0"/>
                    <a:pt x="204113" y="37667"/>
                  </a:cubicBezTo>
                  <a:cubicBezTo>
                    <a:pt x="206696" y="38966"/>
                    <a:pt x="207988" y="40265"/>
                    <a:pt x="207988" y="42863"/>
                  </a:cubicBezTo>
                  <a:cubicBezTo>
                    <a:pt x="207988" y="42863"/>
                    <a:pt x="207988" y="42863"/>
                    <a:pt x="207988" y="70139"/>
                  </a:cubicBezTo>
                  <a:cubicBezTo>
                    <a:pt x="207988" y="70139"/>
                    <a:pt x="207988" y="70139"/>
                    <a:pt x="248036" y="54552"/>
                  </a:cubicBezTo>
                  <a:cubicBezTo>
                    <a:pt x="248036" y="54552"/>
                    <a:pt x="249328" y="53253"/>
                    <a:pt x="250619" y="53253"/>
                  </a:cubicBezTo>
                  <a:cubicBezTo>
                    <a:pt x="251911" y="53253"/>
                    <a:pt x="251911" y="53253"/>
                    <a:pt x="251911" y="53253"/>
                  </a:cubicBezTo>
                  <a:cubicBezTo>
                    <a:pt x="251911" y="53253"/>
                    <a:pt x="251911" y="53253"/>
                    <a:pt x="315213" y="74035"/>
                  </a:cubicBezTo>
                  <a:cubicBezTo>
                    <a:pt x="317796" y="75334"/>
                    <a:pt x="319088" y="77932"/>
                    <a:pt x="319088" y="80530"/>
                  </a:cubicBezTo>
                  <a:cubicBezTo>
                    <a:pt x="319088" y="80530"/>
                    <a:pt x="319088" y="80530"/>
                    <a:pt x="319088" y="266267"/>
                  </a:cubicBezTo>
                  <a:cubicBezTo>
                    <a:pt x="319088" y="268865"/>
                    <a:pt x="317796" y="271463"/>
                    <a:pt x="315213" y="271463"/>
                  </a:cubicBezTo>
                  <a:cubicBezTo>
                    <a:pt x="315213" y="271463"/>
                    <a:pt x="315213" y="271463"/>
                    <a:pt x="251911" y="287049"/>
                  </a:cubicBezTo>
                  <a:cubicBezTo>
                    <a:pt x="251911" y="287049"/>
                    <a:pt x="251911" y="287049"/>
                    <a:pt x="204113" y="300038"/>
                  </a:cubicBezTo>
                  <a:cubicBezTo>
                    <a:pt x="204113" y="300038"/>
                    <a:pt x="204113" y="300038"/>
                    <a:pt x="89138" y="328613"/>
                  </a:cubicBezTo>
                  <a:cubicBezTo>
                    <a:pt x="89138" y="328613"/>
                    <a:pt x="89138" y="328613"/>
                    <a:pt x="87846" y="328613"/>
                  </a:cubicBezTo>
                  <a:cubicBezTo>
                    <a:pt x="86554" y="328613"/>
                    <a:pt x="85262" y="328613"/>
                    <a:pt x="85262" y="328613"/>
                  </a:cubicBezTo>
                  <a:cubicBezTo>
                    <a:pt x="85262" y="328613"/>
                    <a:pt x="85262" y="328613"/>
                    <a:pt x="2583" y="281854"/>
                  </a:cubicBezTo>
                  <a:cubicBezTo>
                    <a:pt x="0" y="281854"/>
                    <a:pt x="0" y="279256"/>
                    <a:pt x="0" y="277957"/>
                  </a:cubicBezTo>
                  <a:cubicBezTo>
                    <a:pt x="0" y="277957"/>
                    <a:pt x="0" y="277957"/>
                    <a:pt x="0" y="64943"/>
                  </a:cubicBezTo>
                  <a:cubicBezTo>
                    <a:pt x="0" y="63644"/>
                    <a:pt x="0" y="62346"/>
                    <a:pt x="1292" y="61047"/>
                  </a:cubicBezTo>
                  <a:cubicBezTo>
                    <a:pt x="1292" y="61047"/>
                    <a:pt x="1292" y="61047"/>
                    <a:pt x="85262" y="1299"/>
                  </a:cubicBezTo>
                  <a:cubicBezTo>
                    <a:pt x="85262" y="1299"/>
                    <a:pt x="86554" y="0"/>
                    <a:pt x="87846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8407" y="1883138"/>
            <a:ext cx="6545784" cy="908682"/>
            <a:chOff x="4505439" y="3433235"/>
            <a:chExt cx="6545784" cy="908682"/>
          </a:xfrm>
        </p:grpSpPr>
        <p:sp>
          <p:nvSpPr>
            <p:cNvPr id="16" name="矩形 15"/>
            <p:cNvSpPr/>
            <p:nvPr/>
          </p:nvSpPr>
          <p:spPr>
            <a:xfrm>
              <a:off x="4505439" y="3732519"/>
              <a:ext cx="654578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000671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08407" y="3464288"/>
            <a:ext cx="6545784" cy="908682"/>
            <a:chOff x="4505439" y="3433235"/>
            <a:chExt cx="6545784" cy="908682"/>
          </a:xfrm>
        </p:grpSpPr>
        <p:sp>
          <p:nvSpPr>
            <p:cNvPr id="19" name="矩形 18"/>
            <p:cNvSpPr/>
            <p:nvPr/>
          </p:nvSpPr>
          <p:spPr>
            <a:xfrm>
              <a:off x="4505439" y="3732519"/>
              <a:ext cx="654578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000671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08407" y="5045438"/>
            <a:ext cx="6545784" cy="908682"/>
            <a:chOff x="4505439" y="3433235"/>
            <a:chExt cx="6545784" cy="908682"/>
          </a:xfrm>
        </p:grpSpPr>
        <p:sp>
          <p:nvSpPr>
            <p:cNvPr id="22" name="矩形 21"/>
            <p:cNvSpPr/>
            <p:nvPr/>
          </p:nvSpPr>
          <p:spPr>
            <a:xfrm>
              <a:off x="4505439" y="3732519"/>
              <a:ext cx="6545784" cy="6093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+mj-lt"/>
                </a:rPr>
                <a:t>A complex idea can be conveyed with just a single still image, namely making it possible to absorb large amounts of data quickly.</a:t>
              </a:r>
              <a:endParaRPr lang="zh-CN" alt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000671" y="3433235"/>
              <a:ext cx="205055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OPTION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0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407" y="380573"/>
            <a:ext cx="4885993" cy="603182"/>
            <a:chOff x="5402407" y="1374256"/>
            <a:chExt cx="4885993" cy="603182"/>
          </a:xfrm>
        </p:grpSpPr>
        <p:sp>
          <p:nvSpPr>
            <p:cNvPr id="3" name="文本框 2"/>
            <p:cNvSpPr txBox="1"/>
            <p:nvPr/>
          </p:nvSpPr>
          <p:spPr>
            <a:xfrm>
              <a:off x="5402407" y="1374256"/>
              <a:ext cx="32953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tr-TR" altLang="zh-CN" sz="2400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02408" y="1718906"/>
              <a:ext cx="488599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en-US" altLang="zh-CN" sz="900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6096000" y="1819247"/>
            <a:ext cx="0" cy="394340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817824" y="2133976"/>
            <a:ext cx="3567234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089400" y="2203118"/>
            <a:ext cx="2476414" cy="471115"/>
            <a:chOff x="4089400" y="2203118"/>
            <a:chExt cx="2476414" cy="471115"/>
          </a:xfrm>
        </p:grpSpPr>
        <p:sp>
          <p:nvSpPr>
            <p:cNvPr id="7" name="圆角矩形 6"/>
            <p:cNvSpPr/>
            <p:nvPr/>
          </p:nvSpPr>
          <p:spPr>
            <a:xfrm>
              <a:off x="4089400" y="2203118"/>
              <a:ext cx="2476413" cy="471115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6096000" y="2203118"/>
              <a:ext cx="469814" cy="471115"/>
            </a:xfrm>
            <a:custGeom>
              <a:avLst/>
              <a:gdLst>
                <a:gd name="connsiteX0" fmla="*/ 0 w 512930"/>
                <a:gd name="connsiteY0" fmla="*/ 0 h 514350"/>
                <a:gd name="connsiteX1" fmla="*/ 430197 w 512930"/>
                <a:gd name="connsiteY1" fmla="*/ 0 h 514350"/>
                <a:gd name="connsiteX2" fmla="*/ 512930 w 512930"/>
                <a:gd name="connsiteY2" fmla="*/ 82733 h 514350"/>
                <a:gd name="connsiteX3" fmla="*/ 512930 w 512930"/>
                <a:gd name="connsiteY3" fmla="*/ 431617 h 514350"/>
                <a:gd name="connsiteX4" fmla="*/ 430197 w 512930"/>
                <a:gd name="connsiteY4" fmla="*/ 514350 h 514350"/>
                <a:gd name="connsiteX5" fmla="*/ 0 w 512930"/>
                <a:gd name="connsiteY5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930" h="514350">
                  <a:moveTo>
                    <a:pt x="0" y="0"/>
                  </a:moveTo>
                  <a:lnTo>
                    <a:pt x="430197" y="0"/>
                  </a:lnTo>
                  <a:cubicBezTo>
                    <a:pt x="475889" y="0"/>
                    <a:pt x="512930" y="37041"/>
                    <a:pt x="512930" y="82733"/>
                  </a:cubicBezTo>
                  <a:lnTo>
                    <a:pt x="512930" y="431617"/>
                  </a:lnTo>
                  <a:cubicBezTo>
                    <a:pt x="512930" y="477309"/>
                    <a:pt x="475889" y="514350"/>
                    <a:pt x="430197" y="514350"/>
                  </a:cubicBezTo>
                  <a:lnTo>
                    <a:pt x="0" y="514350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8" name="椭圆 24"/>
            <p:cNvSpPr/>
            <p:nvPr/>
          </p:nvSpPr>
          <p:spPr>
            <a:xfrm>
              <a:off x="6212205" y="2298975"/>
              <a:ext cx="237405" cy="279400"/>
            </a:xfrm>
            <a:custGeom>
              <a:avLst/>
              <a:gdLst>
                <a:gd name="connsiteX0" fmla="*/ 119379 w 281919"/>
                <a:gd name="connsiteY0" fmla="*/ 73025 h 331788"/>
                <a:gd name="connsiteX1" fmla="*/ 144779 w 281919"/>
                <a:gd name="connsiteY1" fmla="*/ 98425 h 331788"/>
                <a:gd name="connsiteX2" fmla="*/ 119379 w 281919"/>
                <a:gd name="connsiteY2" fmla="*/ 123825 h 331788"/>
                <a:gd name="connsiteX3" fmla="*/ 93979 w 281919"/>
                <a:gd name="connsiteY3" fmla="*/ 98425 h 331788"/>
                <a:gd name="connsiteX4" fmla="*/ 119379 w 281919"/>
                <a:gd name="connsiteY4" fmla="*/ 73025 h 331788"/>
                <a:gd name="connsiteX5" fmla="*/ 114848 w 281919"/>
                <a:gd name="connsiteY5" fmla="*/ 31750 h 331788"/>
                <a:gd name="connsiteX6" fmla="*/ 109669 w 281919"/>
                <a:gd name="connsiteY6" fmla="*/ 35634 h 331788"/>
                <a:gd name="connsiteX7" fmla="*/ 103196 w 281919"/>
                <a:gd name="connsiteY7" fmla="*/ 48581 h 331788"/>
                <a:gd name="connsiteX8" fmla="*/ 100607 w 281919"/>
                <a:gd name="connsiteY8" fmla="*/ 52465 h 331788"/>
                <a:gd name="connsiteX9" fmla="*/ 95428 w 281919"/>
                <a:gd name="connsiteY9" fmla="*/ 52465 h 331788"/>
                <a:gd name="connsiteX10" fmla="*/ 82481 w 281919"/>
                <a:gd name="connsiteY10" fmla="*/ 47286 h 331788"/>
                <a:gd name="connsiteX11" fmla="*/ 76008 w 281919"/>
                <a:gd name="connsiteY11" fmla="*/ 48581 h 331788"/>
                <a:gd name="connsiteX12" fmla="*/ 69535 w 281919"/>
                <a:gd name="connsiteY12" fmla="*/ 55054 h 331788"/>
                <a:gd name="connsiteX13" fmla="*/ 68240 w 281919"/>
                <a:gd name="connsiteY13" fmla="*/ 60233 h 331788"/>
                <a:gd name="connsiteX14" fmla="*/ 73419 w 281919"/>
                <a:gd name="connsiteY14" fmla="*/ 74474 h 331788"/>
                <a:gd name="connsiteX15" fmla="*/ 73419 w 281919"/>
                <a:gd name="connsiteY15" fmla="*/ 78358 h 331788"/>
                <a:gd name="connsiteX16" fmla="*/ 73419 w 281919"/>
                <a:gd name="connsiteY16" fmla="*/ 79652 h 331788"/>
                <a:gd name="connsiteX17" fmla="*/ 70829 w 281919"/>
                <a:gd name="connsiteY17" fmla="*/ 82242 h 331788"/>
                <a:gd name="connsiteX18" fmla="*/ 56588 w 281919"/>
                <a:gd name="connsiteY18" fmla="*/ 88715 h 331788"/>
                <a:gd name="connsiteX19" fmla="*/ 52704 w 281919"/>
                <a:gd name="connsiteY19" fmla="*/ 93894 h 331788"/>
                <a:gd name="connsiteX20" fmla="*/ 52704 w 281919"/>
                <a:gd name="connsiteY20" fmla="*/ 102956 h 331788"/>
                <a:gd name="connsiteX21" fmla="*/ 56588 w 281919"/>
                <a:gd name="connsiteY21" fmla="*/ 108135 h 331788"/>
                <a:gd name="connsiteX22" fmla="*/ 70829 w 281919"/>
                <a:gd name="connsiteY22" fmla="*/ 113314 h 331788"/>
                <a:gd name="connsiteX23" fmla="*/ 73419 w 281919"/>
                <a:gd name="connsiteY23" fmla="*/ 117198 h 331788"/>
                <a:gd name="connsiteX24" fmla="*/ 73419 w 281919"/>
                <a:gd name="connsiteY24" fmla="*/ 122376 h 331788"/>
                <a:gd name="connsiteX25" fmla="*/ 68240 w 281919"/>
                <a:gd name="connsiteY25" fmla="*/ 135323 h 331788"/>
                <a:gd name="connsiteX26" fmla="*/ 69535 w 281919"/>
                <a:gd name="connsiteY26" fmla="*/ 141796 h 331788"/>
                <a:gd name="connsiteX27" fmla="*/ 76008 w 281919"/>
                <a:gd name="connsiteY27" fmla="*/ 148269 h 331788"/>
                <a:gd name="connsiteX28" fmla="*/ 82481 w 281919"/>
                <a:gd name="connsiteY28" fmla="*/ 149564 h 331788"/>
                <a:gd name="connsiteX29" fmla="*/ 95428 w 281919"/>
                <a:gd name="connsiteY29" fmla="*/ 144386 h 331788"/>
                <a:gd name="connsiteX30" fmla="*/ 100607 w 281919"/>
                <a:gd name="connsiteY30" fmla="*/ 144386 h 331788"/>
                <a:gd name="connsiteX31" fmla="*/ 104491 w 281919"/>
                <a:gd name="connsiteY31" fmla="*/ 146975 h 331788"/>
                <a:gd name="connsiteX32" fmla="*/ 109669 w 281919"/>
                <a:gd name="connsiteY32" fmla="*/ 161216 h 331788"/>
                <a:gd name="connsiteX33" fmla="*/ 114848 w 281919"/>
                <a:gd name="connsiteY33" fmla="*/ 165100 h 331788"/>
                <a:gd name="connsiteX34" fmla="*/ 123911 w 281919"/>
                <a:gd name="connsiteY34" fmla="*/ 165100 h 331788"/>
                <a:gd name="connsiteX35" fmla="*/ 129089 w 281919"/>
                <a:gd name="connsiteY35" fmla="*/ 161216 h 331788"/>
                <a:gd name="connsiteX36" fmla="*/ 135562 w 281919"/>
                <a:gd name="connsiteY36" fmla="*/ 146975 h 331788"/>
                <a:gd name="connsiteX37" fmla="*/ 138152 w 281919"/>
                <a:gd name="connsiteY37" fmla="*/ 144386 h 331788"/>
                <a:gd name="connsiteX38" fmla="*/ 143330 w 281919"/>
                <a:gd name="connsiteY38" fmla="*/ 144386 h 331788"/>
                <a:gd name="connsiteX39" fmla="*/ 157572 w 281919"/>
                <a:gd name="connsiteY39" fmla="*/ 149564 h 331788"/>
                <a:gd name="connsiteX40" fmla="*/ 162750 w 281919"/>
                <a:gd name="connsiteY40" fmla="*/ 148269 h 331788"/>
                <a:gd name="connsiteX41" fmla="*/ 169224 w 281919"/>
                <a:gd name="connsiteY41" fmla="*/ 141796 h 331788"/>
                <a:gd name="connsiteX42" fmla="*/ 170518 w 281919"/>
                <a:gd name="connsiteY42" fmla="*/ 135323 h 331788"/>
                <a:gd name="connsiteX43" fmla="*/ 165340 w 281919"/>
                <a:gd name="connsiteY43" fmla="*/ 121082 h 331788"/>
                <a:gd name="connsiteX44" fmla="*/ 165340 w 281919"/>
                <a:gd name="connsiteY44" fmla="*/ 117198 h 331788"/>
                <a:gd name="connsiteX45" fmla="*/ 167929 w 281919"/>
                <a:gd name="connsiteY45" fmla="*/ 113314 h 331788"/>
                <a:gd name="connsiteX46" fmla="*/ 182170 w 281919"/>
                <a:gd name="connsiteY46" fmla="*/ 108135 h 331788"/>
                <a:gd name="connsiteX47" fmla="*/ 186054 w 281919"/>
                <a:gd name="connsiteY47" fmla="*/ 102956 h 331788"/>
                <a:gd name="connsiteX48" fmla="*/ 186054 w 281919"/>
                <a:gd name="connsiteY48" fmla="*/ 93894 h 331788"/>
                <a:gd name="connsiteX49" fmla="*/ 182170 w 281919"/>
                <a:gd name="connsiteY49" fmla="*/ 88715 h 331788"/>
                <a:gd name="connsiteX50" fmla="*/ 167929 w 281919"/>
                <a:gd name="connsiteY50" fmla="*/ 82242 h 331788"/>
                <a:gd name="connsiteX51" fmla="*/ 165340 w 281919"/>
                <a:gd name="connsiteY51" fmla="*/ 79652 h 331788"/>
                <a:gd name="connsiteX52" fmla="*/ 165340 w 281919"/>
                <a:gd name="connsiteY52" fmla="*/ 74474 h 331788"/>
                <a:gd name="connsiteX53" fmla="*/ 170518 w 281919"/>
                <a:gd name="connsiteY53" fmla="*/ 60233 h 331788"/>
                <a:gd name="connsiteX54" fmla="*/ 169224 w 281919"/>
                <a:gd name="connsiteY54" fmla="*/ 53759 h 331788"/>
                <a:gd name="connsiteX55" fmla="*/ 162750 w 281919"/>
                <a:gd name="connsiteY55" fmla="*/ 48581 h 331788"/>
                <a:gd name="connsiteX56" fmla="*/ 156277 w 281919"/>
                <a:gd name="connsiteY56" fmla="*/ 47286 h 331788"/>
                <a:gd name="connsiteX57" fmla="*/ 143330 w 281919"/>
                <a:gd name="connsiteY57" fmla="*/ 52465 h 331788"/>
                <a:gd name="connsiteX58" fmla="*/ 138152 w 281919"/>
                <a:gd name="connsiteY58" fmla="*/ 52465 h 331788"/>
                <a:gd name="connsiteX59" fmla="*/ 135562 w 281919"/>
                <a:gd name="connsiteY59" fmla="*/ 49875 h 331788"/>
                <a:gd name="connsiteX60" fmla="*/ 129089 w 281919"/>
                <a:gd name="connsiteY60" fmla="*/ 35634 h 331788"/>
                <a:gd name="connsiteX61" fmla="*/ 123911 w 281919"/>
                <a:gd name="connsiteY61" fmla="*/ 31750 h 331788"/>
                <a:gd name="connsiteX62" fmla="*/ 114848 w 281919"/>
                <a:gd name="connsiteY62" fmla="*/ 31750 h 331788"/>
                <a:gd name="connsiteX63" fmla="*/ 124149 w 281919"/>
                <a:gd name="connsiteY63" fmla="*/ 0 h 331788"/>
                <a:gd name="connsiteX64" fmla="*/ 249569 w 281919"/>
                <a:gd name="connsiteY64" fmla="*/ 125717 h 331788"/>
                <a:gd name="connsiteX65" fmla="*/ 257327 w 281919"/>
                <a:gd name="connsiteY65" fmla="*/ 156822 h 331788"/>
                <a:gd name="connsiteX66" fmla="*/ 280600 w 281919"/>
                <a:gd name="connsiteY66" fmla="*/ 200887 h 331788"/>
                <a:gd name="connsiteX67" fmla="*/ 271549 w 281919"/>
                <a:gd name="connsiteY67" fmla="*/ 217736 h 331788"/>
                <a:gd name="connsiteX68" fmla="*/ 249569 w 281919"/>
                <a:gd name="connsiteY68" fmla="*/ 217736 h 331788"/>
                <a:gd name="connsiteX69" fmla="*/ 249569 w 281919"/>
                <a:gd name="connsiteY69" fmla="*/ 263098 h 331788"/>
                <a:gd name="connsiteX70" fmla="*/ 223709 w 281919"/>
                <a:gd name="connsiteY70" fmla="*/ 290315 h 331788"/>
                <a:gd name="connsiteX71" fmla="*/ 187505 w 281919"/>
                <a:gd name="connsiteY71" fmla="*/ 290315 h 331788"/>
                <a:gd name="connsiteX72" fmla="*/ 187505 w 281919"/>
                <a:gd name="connsiteY72" fmla="*/ 322716 h 331788"/>
                <a:gd name="connsiteX73" fmla="*/ 178454 w 281919"/>
                <a:gd name="connsiteY73" fmla="*/ 331788 h 331788"/>
                <a:gd name="connsiteX74" fmla="*/ 49155 w 281919"/>
                <a:gd name="connsiteY74" fmla="*/ 331788 h 331788"/>
                <a:gd name="connsiteX75" fmla="*/ 38811 w 281919"/>
                <a:gd name="connsiteY75" fmla="*/ 322716 h 331788"/>
                <a:gd name="connsiteX76" fmla="*/ 38811 w 281919"/>
                <a:gd name="connsiteY76" fmla="*/ 289019 h 331788"/>
                <a:gd name="connsiteX77" fmla="*/ 12952 w 281919"/>
                <a:gd name="connsiteY77" fmla="*/ 182743 h 331788"/>
                <a:gd name="connsiteX78" fmla="*/ 22 w 281919"/>
                <a:gd name="connsiteY78" fmla="*/ 127013 h 331788"/>
                <a:gd name="connsiteX79" fmla="*/ 124149 w 281919"/>
                <a:gd name="connsiteY79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81919" h="331788">
                  <a:moveTo>
                    <a:pt x="119379" y="73025"/>
                  </a:moveTo>
                  <a:cubicBezTo>
                    <a:pt x="133407" y="73025"/>
                    <a:pt x="144779" y="84397"/>
                    <a:pt x="144779" y="98425"/>
                  </a:cubicBezTo>
                  <a:cubicBezTo>
                    <a:pt x="144779" y="112453"/>
                    <a:pt x="133407" y="123825"/>
                    <a:pt x="119379" y="123825"/>
                  </a:cubicBezTo>
                  <a:cubicBezTo>
                    <a:pt x="105351" y="123825"/>
                    <a:pt x="93979" y="112453"/>
                    <a:pt x="93979" y="98425"/>
                  </a:cubicBezTo>
                  <a:cubicBezTo>
                    <a:pt x="93979" y="84397"/>
                    <a:pt x="105351" y="73025"/>
                    <a:pt x="119379" y="73025"/>
                  </a:cubicBezTo>
                  <a:close/>
                  <a:moveTo>
                    <a:pt x="114848" y="31750"/>
                  </a:moveTo>
                  <a:cubicBezTo>
                    <a:pt x="112259" y="31750"/>
                    <a:pt x="110964" y="33045"/>
                    <a:pt x="109669" y="35634"/>
                  </a:cubicBezTo>
                  <a:cubicBezTo>
                    <a:pt x="109669" y="35634"/>
                    <a:pt x="109669" y="35634"/>
                    <a:pt x="103196" y="48581"/>
                  </a:cubicBezTo>
                  <a:cubicBezTo>
                    <a:pt x="103196" y="51170"/>
                    <a:pt x="101901" y="51170"/>
                    <a:pt x="100607" y="52465"/>
                  </a:cubicBezTo>
                  <a:cubicBezTo>
                    <a:pt x="99312" y="52465"/>
                    <a:pt x="96723" y="52465"/>
                    <a:pt x="95428" y="52465"/>
                  </a:cubicBezTo>
                  <a:cubicBezTo>
                    <a:pt x="95428" y="52465"/>
                    <a:pt x="95428" y="52465"/>
                    <a:pt x="82481" y="47286"/>
                  </a:cubicBezTo>
                  <a:cubicBezTo>
                    <a:pt x="79892" y="45991"/>
                    <a:pt x="77303" y="45991"/>
                    <a:pt x="76008" y="48581"/>
                  </a:cubicBezTo>
                  <a:cubicBezTo>
                    <a:pt x="76008" y="48581"/>
                    <a:pt x="76008" y="48581"/>
                    <a:pt x="69535" y="55054"/>
                  </a:cubicBezTo>
                  <a:cubicBezTo>
                    <a:pt x="68240" y="56349"/>
                    <a:pt x="66946" y="58938"/>
                    <a:pt x="68240" y="60233"/>
                  </a:cubicBezTo>
                  <a:cubicBezTo>
                    <a:pt x="68240" y="60233"/>
                    <a:pt x="68240" y="60233"/>
                    <a:pt x="73419" y="74474"/>
                  </a:cubicBezTo>
                  <a:cubicBezTo>
                    <a:pt x="74713" y="75769"/>
                    <a:pt x="74713" y="77063"/>
                    <a:pt x="73419" y="78358"/>
                  </a:cubicBezTo>
                  <a:cubicBezTo>
                    <a:pt x="73419" y="79652"/>
                    <a:pt x="73419" y="79652"/>
                    <a:pt x="73419" y="79652"/>
                  </a:cubicBezTo>
                  <a:cubicBezTo>
                    <a:pt x="73419" y="80947"/>
                    <a:pt x="72124" y="82242"/>
                    <a:pt x="70829" y="82242"/>
                  </a:cubicBezTo>
                  <a:cubicBezTo>
                    <a:pt x="70829" y="82242"/>
                    <a:pt x="70829" y="82242"/>
                    <a:pt x="56588" y="88715"/>
                  </a:cubicBezTo>
                  <a:cubicBezTo>
                    <a:pt x="53999" y="90010"/>
                    <a:pt x="52704" y="91304"/>
                    <a:pt x="52704" y="93894"/>
                  </a:cubicBezTo>
                  <a:cubicBezTo>
                    <a:pt x="52704" y="93894"/>
                    <a:pt x="52704" y="93894"/>
                    <a:pt x="52704" y="102956"/>
                  </a:cubicBezTo>
                  <a:cubicBezTo>
                    <a:pt x="52704" y="105546"/>
                    <a:pt x="53999" y="106840"/>
                    <a:pt x="56588" y="108135"/>
                  </a:cubicBezTo>
                  <a:cubicBezTo>
                    <a:pt x="56588" y="108135"/>
                    <a:pt x="56588" y="108135"/>
                    <a:pt x="70829" y="113314"/>
                  </a:cubicBezTo>
                  <a:cubicBezTo>
                    <a:pt x="72124" y="114608"/>
                    <a:pt x="73419" y="115903"/>
                    <a:pt x="73419" y="117198"/>
                  </a:cubicBezTo>
                  <a:cubicBezTo>
                    <a:pt x="74713" y="118492"/>
                    <a:pt x="74713" y="121082"/>
                    <a:pt x="73419" y="122376"/>
                  </a:cubicBezTo>
                  <a:cubicBezTo>
                    <a:pt x="73419" y="122376"/>
                    <a:pt x="73419" y="122376"/>
                    <a:pt x="68240" y="135323"/>
                  </a:cubicBezTo>
                  <a:cubicBezTo>
                    <a:pt x="66946" y="137912"/>
                    <a:pt x="68240" y="140502"/>
                    <a:pt x="69535" y="141796"/>
                  </a:cubicBezTo>
                  <a:cubicBezTo>
                    <a:pt x="69535" y="141796"/>
                    <a:pt x="69535" y="141796"/>
                    <a:pt x="76008" y="148269"/>
                  </a:cubicBezTo>
                  <a:cubicBezTo>
                    <a:pt x="77303" y="149564"/>
                    <a:pt x="79892" y="150859"/>
                    <a:pt x="82481" y="149564"/>
                  </a:cubicBezTo>
                  <a:cubicBezTo>
                    <a:pt x="82481" y="149564"/>
                    <a:pt x="82481" y="149564"/>
                    <a:pt x="95428" y="144386"/>
                  </a:cubicBezTo>
                  <a:cubicBezTo>
                    <a:pt x="96723" y="143091"/>
                    <a:pt x="99312" y="143091"/>
                    <a:pt x="100607" y="144386"/>
                  </a:cubicBezTo>
                  <a:cubicBezTo>
                    <a:pt x="101901" y="144386"/>
                    <a:pt x="103196" y="145680"/>
                    <a:pt x="104491" y="146975"/>
                  </a:cubicBezTo>
                  <a:cubicBezTo>
                    <a:pt x="104491" y="146975"/>
                    <a:pt x="104491" y="146975"/>
                    <a:pt x="109669" y="161216"/>
                  </a:cubicBezTo>
                  <a:cubicBezTo>
                    <a:pt x="110964" y="163805"/>
                    <a:pt x="112259" y="165100"/>
                    <a:pt x="114848" y="165100"/>
                  </a:cubicBezTo>
                  <a:cubicBezTo>
                    <a:pt x="114848" y="165100"/>
                    <a:pt x="114848" y="165100"/>
                    <a:pt x="123911" y="165100"/>
                  </a:cubicBezTo>
                  <a:cubicBezTo>
                    <a:pt x="126500" y="165100"/>
                    <a:pt x="129089" y="163805"/>
                    <a:pt x="129089" y="161216"/>
                  </a:cubicBezTo>
                  <a:cubicBezTo>
                    <a:pt x="129089" y="161216"/>
                    <a:pt x="129089" y="161216"/>
                    <a:pt x="135562" y="146975"/>
                  </a:cubicBezTo>
                  <a:cubicBezTo>
                    <a:pt x="135562" y="145680"/>
                    <a:pt x="136857" y="144386"/>
                    <a:pt x="138152" y="144386"/>
                  </a:cubicBezTo>
                  <a:cubicBezTo>
                    <a:pt x="139446" y="143091"/>
                    <a:pt x="142036" y="143091"/>
                    <a:pt x="143330" y="144386"/>
                  </a:cubicBezTo>
                  <a:cubicBezTo>
                    <a:pt x="143330" y="144386"/>
                    <a:pt x="143330" y="144386"/>
                    <a:pt x="157572" y="149564"/>
                  </a:cubicBezTo>
                  <a:cubicBezTo>
                    <a:pt x="158866" y="150859"/>
                    <a:pt x="161456" y="149564"/>
                    <a:pt x="162750" y="148269"/>
                  </a:cubicBezTo>
                  <a:cubicBezTo>
                    <a:pt x="162750" y="148269"/>
                    <a:pt x="162750" y="148269"/>
                    <a:pt x="169224" y="141796"/>
                  </a:cubicBezTo>
                  <a:cubicBezTo>
                    <a:pt x="171813" y="140502"/>
                    <a:pt x="171813" y="137912"/>
                    <a:pt x="170518" y="135323"/>
                  </a:cubicBezTo>
                  <a:cubicBezTo>
                    <a:pt x="170518" y="135323"/>
                    <a:pt x="170518" y="135323"/>
                    <a:pt x="165340" y="121082"/>
                  </a:cubicBezTo>
                  <a:cubicBezTo>
                    <a:pt x="164045" y="119787"/>
                    <a:pt x="164045" y="118492"/>
                    <a:pt x="165340" y="117198"/>
                  </a:cubicBezTo>
                  <a:cubicBezTo>
                    <a:pt x="165340" y="115903"/>
                    <a:pt x="166634" y="114608"/>
                    <a:pt x="167929" y="113314"/>
                  </a:cubicBezTo>
                  <a:cubicBezTo>
                    <a:pt x="167929" y="113314"/>
                    <a:pt x="167929" y="113314"/>
                    <a:pt x="182170" y="108135"/>
                  </a:cubicBezTo>
                  <a:cubicBezTo>
                    <a:pt x="184760" y="106840"/>
                    <a:pt x="186054" y="105546"/>
                    <a:pt x="186054" y="102956"/>
                  </a:cubicBezTo>
                  <a:cubicBezTo>
                    <a:pt x="186054" y="102956"/>
                    <a:pt x="186054" y="102956"/>
                    <a:pt x="186054" y="93894"/>
                  </a:cubicBezTo>
                  <a:cubicBezTo>
                    <a:pt x="186054" y="91304"/>
                    <a:pt x="184760" y="88715"/>
                    <a:pt x="182170" y="88715"/>
                  </a:cubicBezTo>
                  <a:cubicBezTo>
                    <a:pt x="182170" y="88715"/>
                    <a:pt x="182170" y="88715"/>
                    <a:pt x="167929" y="82242"/>
                  </a:cubicBezTo>
                  <a:cubicBezTo>
                    <a:pt x="166634" y="82242"/>
                    <a:pt x="165340" y="80947"/>
                    <a:pt x="165340" y="79652"/>
                  </a:cubicBezTo>
                  <a:cubicBezTo>
                    <a:pt x="164045" y="78358"/>
                    <a:pt x="164045" y="75769"/>
                    <a:pt x="165340" y="74474"/>
                  </a:cubicBezTo>
                  <a:cubicBezTo>
                    <a:pt x="165340" y="74474"/>
                    <a:pt x="165340" y="74474"/>
                    <a:pt x="170518" y="60233"/>
                  </a:cubicBezTo>
                  <a:cubicBezTo>
                    <a:pt x="171813" y="58938"/>
                    <a:pt x="170518" y="56349"/>
                    <a:pt x="169224" y="53759"/>
                  </a:cubicBezTo>
                  <a:cubicBezTo>
                    <a:pt x="169224" y="53759"/>
                    <a:pt x="169224" y="53759"/>
                    <a:pt x="162750" y="48581"/>
                  </a:cubicBezTo>
                  <a:cubicBezTo>
                    <a:pt x="161456" y="45991"/>
                    <a:pt x="158866" y="45991"/>
                    <a:pt x="156277" y="47286"/>
                  </a:cubicBezTo>
                  <a:cubicBezTo>
                    <a:pt x="156277" y="47286"/>
                    <a:pt x="156277" y="47286"/>
                    <a:pt x="143330" y="52465"/>
                  </a:cubicBezTo>
                  <a:cubicBezTo>
                    <a:pt x="142036" y="53759"/>
                    <a:pt x="139446" y="52465"/>
                    <a:pt x="138152" y="52465"/>
                  </a:cubicBezTo>
                  <a:cubicBezTo>
                    <a:pt x="136857" y="52465"/>
                    <a:pt x="135562" y="51170"/>
                    <a:pt x="135562" y="49875"/>
                  </a:cubicBezTo>
                  <a:cubicBezTo>
                    <a:pt x="135562" y="49875"/>
                    <a:pt x="135562" y="49875"/>
                    <a:pt x="129089" y="35634"/>
                  </a:cubicBezTo>
                  <a:cubicBezTo>
                    <a:pt x="127795" y="33045"/>
                    <a:pt x="126500" y="31750"/>
                    <a:pt x="123911" y="31750"/>
                  </a:cubicBezTo>
                  <a:cubicBezTo>
                    <a:pt x="123911" y="31750"/>
                    <a:pt x="123911" y="31750"/>
                    <a:pt x="114848" y="31750"/>
                  </a:cubicBezTo>
                  <a:close/>
                  <a:moveTo>
                    <a:pt x="124149" y="0"/>
                  </a:moveTo>
                  <a:cubicBezTo>
                    <a:pt x="192677" y="0"/>
                    <a:pt x="249569" y="55730"/>
                    <a:pt x="249569" y="125717"/>
                  </a:cubicBezTo>
                  <a:cubicBezTo>
                    <a:pt x="249569" y="136085"/>
                    <a:pt x="252155" y="146453"/>
                    <a:pt x="257327" y="156822"/>
                  </a:cubicBezTo>
                  <a:cubicBezTo>
                    <a:pt x="257327" y="156822"/>
                    <a:pt x="257327" y="156822"/>
                    <a:pt x="280600" y="200887"/>
                  </a:cubicBezTo>
                  <a:cubicBezTo>
                    <a:pt x="284479" y="207368"/>
                    <a:pt x="279307" y="216440"/>
                    <a:pt x="271549" y="217736"/>
                  </a:cubicBezTo>
                  <a:cubicBezTo>
                    <a:pt x="271549" y="217736"/>
                    <a:pt x="271549" y="217736"/>
                    <a:pt x="249569" y="217736"/>
                  </a:cubicBezTo>
                  <a:cubicBezTo>
                    <a:pt x="249569" y="217736"/>
                    <a:pt x="249569" y="217736"/>
                    <a:pt x="249569" y="263098"/>
                  </a:cubicBezTo>
                  <a:cubicBezTo>
                    <a:pt x="249569" y="278650"/>
                    <a:pt x="237932" y="290315"/>
                    <a:pt x="223709" y="290315"/>
                  </a:cubicBezTo>
                  <a:cubicBezTo>
                    <a:pt x="223709" y="290315"/>
                    <a:pt x="223709" y="290315"/>
                    <a:pt x="187505" y="290315"/>
                  </a:cubicBezTo>
                  <a:cubicBezTo>
                    <a:pt x="187505" y="290315"/>
                    <a:pt x="187505" y="290315"/>
                    <a:pt x="187505" y="322716"/>
                  </a:cubicBezTo>
                  <a:cubicBezTo>
                    <a:pt x="187505" y="327900"/>
                    <a:pt x="183626" y="331788"/>
                    <a:pt x="178454" y="331788"/>
                  </a:cubicBezTo>
                  <a:cubicBezTo>
                    <a:pt x="178454" y="331788"/>
                    <a:pt x="178454" y="331788"/>
                    <a:pt x="49155" y="331788"/>
                  </a:cubicBezTo>
                  <a:cubicBezTo>
                    <a:pt x="43983" y="331788"/>
                    <a:pt x="38811" y="327900"/>
                    <a:pt x="38811" y="322716"/>
                  </a:cubicBezTo>
                  <a:cubicBezTo>
                    <a:pt x="38811" y="322716"/>
                    <a:pt x="38811" y="322716"/>
                    <a:pt x="38811" y="289019"/>
                  </a:cubicBezTo>
                  <a:cubicBezTo>
                    <a:pt x="38811" y="251433"/>
                    <a:pt x="31053" y="215144"/>
                    <a:pt x="12952" y="182743"/>
                  </a:cubicBezTo>
                  <a:cubicBezTo>
                    <a:pt x="5194" y="165894"/>
                    <a:pt x="22" y="146453"/>
                    <a:pt x="22" y="127013"/>
                  </a:cubicBezTo>
                  <a:cubicBezTo>
                    <a:pt x="-1271" y="57026"/>
                    <a:pt x="54328" y="0"/>
                    <a:pt x="12414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23554" y="2229782"/>
              <a:ext cx="182890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89400" y="3959621"/>
            <a:ext cx="2476414" cy="471115"/>
            <a:chOff x="4089400" y="3959621"/>
            <a:chExt cx="2476414" cy="471115"/>
          </a:xfrm>
        </p:grpSpPr>
        <p:sp>
          <p:nvSpPr>
            <p:cNvPr id="12" name="圆角矩形 11"/>
            <p:cNvSpPr/>
            <p:nvPr/>
          </p:nvSpPr>
          <p:spPr>
            <a:xfrm>
              <a:off x="4089400" y="3959621"/>
              <a:ext cx="2476413" cy="471115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6096000" y="3959621"/>
              <a:ext cx="469814" cy="471115"/>
            </a:xfrm>
            <a:custGeom>
              <a:avLst/>
              <a:gdLst>
                <a:gd name="connsiteX0" fmla="*/ 0 w 512930"/>
                <a:gd name="connsiteY0" fmla="*/ 0 h 514350"/>
                <a:gd name="connsiteX1" fmla="*/ 430197 w 512930"/>
                <a:gd name="connsiteY1" fmla="*/ 0 h 514350"/>
                <a:gd name="connsiteX2" fmla="*/ 512930 w 512930"/>
                <a:gd name="connsiteY2" fmla="*/ 82733 h 514350"/>
                <a:gd name="connsiteX3" fmla="*/ 512930 w 512930"/>
                <a:gd name="connsiteY3" fmla="*/ 431617 h 514350"/>
                <a:gd name="connsiteX4" fmla="*/ 430197 w 512930"/>
                <a:gd name="connsiteY4" fmla="*/ 514350 h 514350"/>
                <a:gd name="connsiteX5" fmla="*/ 0 w 512930"/>
                <a:gd name="connsiteY5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930" h="514350">
                  <a:moveTo>
                    <a:pt x="0" y="0"/>
                  </a:moveTo>
                  <a:lnTo>
                    <a:pt x="430197" y="0"/>
                  </a:lnTo>
                  <a:cubicBezTo>
                    <a:pt x="475889" y="0"/>
                    <a:pt x="512930" y="37041"/>
                    <a:pt x="512930" y="82733"/>
                  </a:cubicBezTo>
                  <a:lnTo>
                    <a:pt x="512930" y="431617"/>
                  </a:lnTo>
                  <a:cubicBezTo>
                    <a:pt x="512930" y="477309"/>
                    <a:pt x="475889" y="514350"/>
                    <a:pt x="430197" y="514350"/>
                  </a:cubicBezTo>
                  <a:lnTo>
                    <a:pt x="0" y="514350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1" name="椭圆 25"/>
            <p:cNvSpPr/>
            <p:nvPr/>
          </p:nvSpPr>
          <p:spPr>
            <a:xfrm>
              <a:off x="6191876" y="4055478"/>
              <a:ext cx="278062" cy="279400"/>
            </a:xfrm>
            <a:custGeom>
              <a:avLst/>
              <a:gdLst>
                <a:gd name="connsiteX0" fmla="*/ 104237 w 330200"/>
                <a:gd name="connsiteY0" fmla="*/ 80507 h 331788"/>
                <a:gd name="connsiteX1" fmla="*/ 112148 w 330200"/>
                <a:gd name="connsiteY1" fmla="*/ 84551 h 331788"/>
                <a:gd name="connsiteX2" fmla="*/ 163809 w 330200"/>
                <a:gd name="connsiteY2" fmla="*/ 154423 h 331788"/>
                <a:gd name="connsiteX3" fmla="*/ 166392 w 330200"/>
                <a:gd name="connsiteY3" fmla="*/ 154423 h 331788"/>
                <a:gd name="connsiteX4" fmla="*/ 219344 w 330200"/>
                <a:gd name="connsiteY4" fmla="*/ 84551 h 331788"/>
                <a:gd name="connsiteX5" fmla="*/ 234842 w 330200"/>
                <a:gd name="connsiteY5" fmla="*/ 83257 h 331788"/>
                <a:gd name="connsiteX6" fmla="*/ 237425 w 330200"/>
                <a:gd name="connsiteY6" fmla="*/ 98784 h 331788"/>
                <a:gd name="connsiteX7" fmla="*/ 194805 w 330200"/>
                <a:gd name="connsiteY7" fmla="*/ 154423 h 331788"/>
                <a:gd name="connsiteX8" fmla="*/ 216761 w 330200"/>
                <a:gd name="connsiteY8" fmla="*/ 154423 h 331788"/>
                <a:gd name="connsiteX9" fmla="*/ 228385 w 330200"/>
                <a:gd name="connsiteY9" fmla="*/ 166068 h 331788"/>
                <a:gd name="connsiteX10" fmla="*/ 216761 w 330200"/>
                <a:gd name="connsiteY10" fmla="*/ 177714 h 331788"/>
                <a:gd name="connsiteX11" fmla="*/ 178015 w 330200"/>
                <a:gd name="connsiteY11" fmla="*/ 177714 h 331788"/>
                <a:gd name="connsiteX12" fmla="*/ 176724 w 330200"/>
                <a:gd name="connsiteY12" fmla="*/ 179007 h 331788"/>
                <a:gd name="connsiteX13" fmla="*/ 176724 w 330200"/>
                <a:gd name="connsiteY13" fmla="*/ 194535 h 331788"/>
                <a:gd name="connsiteX14" fmla="*/ 216761 w 330200"/>
                <a:gd name="connsiteY14" fmla="*/ 194535 h 331788"/>
                <a:gd name="connsiteX15" fmla="*/ 228385 w 330200"/>
                <a:gd name="connsiteY15" fmla="*/ 206180 h 331788"/>
                <a:gd name="connsiteX16" fmla="*/ 216761 w 330200"/>
                <a:gd name="connsiteY16" fmla="*/ 217825 h 331788"/>
                <a:gd name="connsiteX17" fmla="*/ 176724 w 330200"/>
                <a:gd name="connsiteY17" fmla="*/ 217825 h 331788"/>
                <a:gd name="connsiteX18" fmla="*/ 176724 w 330200"/>
                <a:gd name="connsiteY18" fmla="*/ 257937 h 331788"/>
                <a:gd name="connsiteX19" fmla="*/ 165100 w 330200"/>
                <a:gd name="connsiteY19" fmla="*/ 268288 h 331788"/>
                <a:gd name="connsiteX20" fmla="*/ 153476 w 330200"/>
                <a:gd name="connsiteY20" fmla="*/ 257937 h 331788"/>
                <a:gd name="connsiteX21" fmla="*/ 153476 w 330200"/>
                <a:gd name="connsiteY21" fmla="*/ 217825 h 331788"/>
                <a:gd name="connsiteX22" fmla="*/ 113439 w 330200"/>
                <a:gd name="connsiteY22" fmla="*/ 217825 h 331788"/>
                <a:gd name="connsiteX23" fmla="*/ 101815 w 330200"/>
                <a:gd name="connsiteY23" fmla="*/ 206180 h 331788"/>
                <a:gd name="connsiteX24" fmla="*/ 113439 w 330200"/>
                <a:gd name="connsiteY24" fmla="*/ 194535 h 331788"/>
                <a:gd name="connsiteX25" fmla="*/ 153476 w 330200"/>
                <a:gd name="connsiteY25" fmla="*/ 194535 h 331788"/>
                <a:gd name="connsiteX26" fmla="*/ 153476 w 330200"/>
                <a:gd name="connsiteY26" fmla="*/ 179007 h 331788"/>
                <a:gd name="connsiteX27" fmla="*/ 152185 w 330200"/>
                <a:gd name="connsiteY27" fmla="*/ 177714 h 331788"/>
                <a:gd name="connsiteX28" fmla="*/ 113439 w 330200"/>
                <a:gd name="connsiteY28" fmla="*/ 177714 h 331788"/>
                <a:gd name="connsiteX29" fmla="*/ 101815 w 330200"/>
                <a:gd name="connsiteY29" fmla="*/ 166068 h 331788"/>
                <a:gd name="connsiteX30" fmla="*/ 113439 w 330200"/>
                <a:gd name="connsiteY30" fmla="*/ 154423 h 331788"/>
                <a:gd name="connsiteX31" fmla="*/ 135395 w 330200"/>
                <a:gd name="connsiteY31" fmla="*/ 154423 h 331788"/>
                <a:gd name="connsiteX32" fmla="*/ 92775 w 330200"/>
                <a:gd name="connsiteY32" fmla="*/ 98784 h 331788"/>
                <a:gd name="connsiteX33" fmla="*/ 95358 w 330200"/>
                <a:gd name="connsiteY33" fmla="*/ 83257 h 331788"/>
                <a:gd name="connsiteX34" fmla="*/ 104237 w 330200"/>
                <a:gd name="connsiteY34" fmla="*/ 80507 h 331788"/>
                <a:gd name="connsiteX35" fmla="*/ 165100 w 330200"/>
                <a:gd name="connsiteY35" fmla="*/ 26988 h 331788"/>
                <a:gd name="connsiteX36" fmla="*/ 26987 w 330200"/>
                <a:gd name="connsiteY36" fmla="*/ 165101 h 331788"/>
                <a:gd name="connsiteX37" fmla="*/ 165100 w 330200"/>
                <a:gd name="connsiteY37" fmla="*/ 303214 h 331788"/>
                <a:gd name="connsiteX38" fmla="*/ 303213 w 330200"/>
                <a:gd name="connsiteY38" fmla="*/ 165101 h 331788"/>
                <a:gd name="connsiteX39" fmla="*/ 165100 w 330200"/>
                <a:gd name="connsiteY39" fmla="*/ 26988 h 331788"/>
                <a:gd name="connsiteX40" fmla="*/ 165100 w 330200"/>
                <a:gd name="connsiteY40" fmla="*/ 0 h 331788"/>
                <a:gd name="connsiteX41" fmla="*/ 330200 w 330200"/>
                <a:gd name="connsiteY41" fmla="*/ 165894 h 331788"/>
                <a:gd name="connsiteX42" fmla="*/ 165100 w 330200"/>
                <a:gd name="connsiteY42" fmla="*/ 331788 h 331788"/>
                <a:gd name="connsiteX43" fmla="*/ 0 w 330200"/>
                <a:gd name="connsiteY43" fmla="*/ 165894 h 331788"/>
                <a:gd name="connsiteX44" fmla="*/ 165100 w 330200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0200" h="331788">
                  <a:moveTo>
                    <a:pt x="104237" y="80507"/>
                  </a:moveTo>
                  <a:cubicBezTo>
                    <a:pt x="107304" y="80669"/>
                    <a:pt x="110210" y="81963"/>
                    <a:pt x="112148" y="84551"/>
                  </a:cubicBezTo>
                  <a:cubicBezTo>
                    <a:pt x="163809" y="154423"/>
                    <a:pt x="163809" y="154423"/>
                    <a:pt x="163809" y="154423"/>
                  </a:cubicBezTo>
                  <a:cubicBezTo>
                    <a:pt x="166392" y="154423"/>
                    <a:pt x="166392" y="154423"/>
                    <a:pt x="166392" y="154423"/>
                  </a:cubicBezTo>
                  <a:cubicBezTo>
                    <a:pt x="219344" y="84551"/>
                    <a:pt x="219344" y="84551"/>
                    <a:pt x="219344" y="84551"/>
                  </a:cubicBezTo>
                  <a:cubicBezTo>
                    <a:pt x="221927" y="79375"/>
                    <a:pt x="229676" y="79375"/>
                    <a:pt x="234842" y="83257"/>
                  </a:cubicBezTo>
                  <a:cubicBezTo>
                    <a:pt x="240009" y="85845"/>
                    <a:pt x="241300" y="93608"/>
                    <a:pt x="237425" y="98784"/>
                  </a:cubicBezTo>
                  <a:cubicBezTo>
                    <a:pt x="194805" y="154423"/>
                    <a:pt x="194805" y="154423"/>
                    <a:pt x="194805" y="154423"/>
                  </a:cubicBezTo>
                  <a:cubicBezTo>
                    <a:pt x="216761" y="154423"/>
                    <a:pt x="216761" y="154423"/>
                    <a:pt x="216761" y="154423"/>
                  </a:cubicBezTo>
                  <a:cubicBezTo>
                    <a:pt x="223219" y="154423"/>
                    <a:pt x="228385" y="159599"/>
                    <a:pt x="228385" y="166068"/>
                  </a:cubicBezTo>
                  <a:cubicBezTo>
                    <a:pt x="228385" y="172538"/>
                    <a:pt x="223219" y="177714"/>
                    <a:pt x="216761" y="177714"/>
                  </a:cubicBezTo>
                  <a:cubicBezTo>
                    <a:pt x="178015" y="177714"/>
                    <a:pt x="178015" y="177714"/>
                    <a:pt x="178015" y="177714"/>
                  </a:cubicBezTo>
                  <a:cubicBezTo>
                    <a:pt x="176724" y="179007"/>
                    <a:pt x="176724" y="179007"/>
                    <a:pt x="176724" y="179007"/>
                  </a:cubicBezTo>
                  <a:cubicBezTo>
                    <a:pt x="176724" y="194535"/>
                    <a:pt x="176724" y="194535"/>
                    <a:pt x="176724" y="194535"/>
                  </a:cubicBezTo>
                  <a:cubicBezTo>
                    <a:pt x="216761" y="194535"/>
                    <a:pt x="216761" y="194535"/>
                    <a:pt x="216761" y="194535"/>
                  </a:cubicBezTo>
                  <a:cubicBezTo>
                    <a:pt x="223219" y="194535"/>
                    <a:pt x="228385" y="199710"/>
                    <a:pt x="228385" y="206180"/>
                  </a:cubicBezTo>
                  <a:cubicBezTo>
                    <a:pt x="228385" y="212649"/>
                    <a:pt x="223219" y="217825"/>
                    <a:pt x="216761" y="217825"/>
                  </a:cubicBezTo>
                  <a:cubicBezTo>
                    <a:pt x="176724" y="217825"/>
                    <a:pt x="176724" y="217825"/>
                    <a:pt x="176724" y="217825"/>
                  </a:cubicBezTo>
                  <a:cubicBezTo>
                    <a:pt x="176724" y="257937"/>
                    <a:pt x="176724" y="257937"/>
                    <a:pt x="176724" y="257937"/>
                  </a:cubicBezTo>
                  <a:cubicBezTo>
                    <a:pt x="176724" y="264406"/>
                    <a:pt x="171558" y="268288"/>
                    <a:pt x="165100" y="268288"/>
                  </a:cubicBezTo>
                  <a:cubicBezTo>
                    <a:pt x="158642" y="268288"/>
                    <a:pt x="153476" y="264406"/>
                    <a:pt x="153476" y="257937"/>
                  </a:cubicBezTo>
                  <a:cubicBezTo>
                    <a:pt x="153476" y="217825"/>
                    <a:pt x="153476" y="217825"/>
                    <a:pt x="153476" y="217825"/>
                  </a:cubicBezTo>
                  <a:cubicBezTo>
                    <a:pt x="113439" y="217825"/>
                    <a:pt x="113439" y="217825"/>
                    <a:pt x="113439" y="217825"/>
                  </a:cubicBezTo>
                  <a:cubicBezTo>
                    <a:pt x="106981" y="217825"/>
                    <a:pt x="101815" y="212649"/>
                    <a:pt x="101815" y="206180"/>
                  </a:cubicBezTo>
                  <a:cubicBezTo>
                    <a:pt x="101815" y="199710"/>
                    <a:pt x="106981" y="194535"/>
                    <a:pt x="113439" y="194535"/>
                  </a:cubicBezTo>
                  <a:cubicBezTo>
                    <a:pt x="153476" y="194535"/>
                    <a:pt x="153476" y="194535"/>
                    <a:pt x="153476" y="194535"/>
                  </a:cubicBezTo>
                  <a:cubicBezTo>
                    <a:pt x="153476" y="179007"/>
                    <a:pt x="153476" y="179007"/>
                    <a:pt x="153476" y="179007"/>
                  </a:cubicBezTo>
                  <a:cubicBezTo>
                    <a:pt x="152185" y="177714"/>
                    <a:pt x="152185" y="177714"/>
                    <a:pt x="152185" y="177714"/>
                  </a:cubicBezTo>
                  <a:cubicBezTo>
                    <a:pt x="113439" y="177714"/>
                    <a:pt x="113439" y="177714"/>
                    <a:pt x="113439" y="177714"/>
                  </a:cubicBezTo>
                  <a:cubicBezTo>
                    <a:pt x="106981" y="177714"/>
                    <a:pt x="101815" y="172538"/>
                    <a:pt x="101815" y="166068"/>
                  </a:cubicBezTo>
                  <a:cubicBezTo>
                    <a:pt x="101815" y="159599"/>
                    <a:pt x="106981" y="154423"/>
                    <a:pt x="113439" y="154423"/>
                  </a:cubicBezTo>
                  <a:cubicBezTo>
                    <a:pt x="135395" y="154423"/>
                    <a:pt x="135395" y="154423"/>
                    <a:pt x="135395" y="154423"/>
                  </a:cubicBezTo>
                  <a:cubicBezTo>
                    <a:pt x="92775" y="98784"/>
                    <a:pt x="92775" y="98784"/>
                    <a:pt x="92775" y="98784"/>
                  </a:cubicBezTo>
                  <a:cubicBezTo>
                    <a:pt x="88900" y="93608"/>
                    <a:pt x="90192" y="85845"/>
                    <a:pt x="95358" y="83257"/>
                  </a:cubicBezTo>
                  <a:cubicBezTo>
                    <a:pt x="97941" y="81316"/>
                    <a:pt x="101170" y="80346"/>
                    <a:pt x="104237" y="80507"/>
                  </a:cubicBezTo>
                  <a:close/>
                  <a:moveTo>
                    <a:pt x="165100" y="26988"/>
                  </a:moveTo>
                  <a:cubicBezTo>
                    <a:pt x="88822" y="26988"/>
                    <a:pt x="26987" y="88823"/>
                    <a:pt x="26987" y="165101"/>
                  </a:cubicBezTo>
                  <a:cubicBezTo>
                    <a:pt x="26987" y="241379"/>
                    <a:pt x="88822" y="303214"/>
                    <a:pt x="165100" y="303214"/>
                  </a:cubicBezTo>
                  <a:cubicBezTo>
                    <a:pt x="241378" y="303214"/>
                    <a:pt x="303213" y="241379"/>
                    <a:pt x="303213" y="165101"/>
                  </a:cubicBezTo>
                  <a:cubicBezTo>
                    <a:pt x="303213" y="88823"/>
                    <a:pt x="241378" y="26988"/>
                    <a:pt x="165100" y="26988"/>
                  </a:cubicBezTo>
                  <a:close/>
                  <a:moveTo>
                    <a:pt x="165100" y="0"/>
                  </a:moveTo>
                  <a:cubicBezTo>
                    <a:pt x="256282" y="0"/>
                    <a:pt x="330200" y="74273"/>
                    <a:pt x="330200" y="165894"/>
                  </a:cubicBezTo>
                  <a:cubicBezTo>
                    <a:pt x="330200" y="257515"/>
                    <a:pt x="256282" y="331788"/>
                    <a:pt x="165100" y="331788"/>
                  </a:cubicBezTo>
                  <a:cubicBezTo>
                    <a:pt x="73918" y="331788"/>
                    <a:pt x="0" y="257515"/>
                    <a:pt x="0" y="165894"/>
                  </a:cubicBezTo>
                  <a:cubicBezTo>
                    <a:pt x="0" y="74273"/>
                    <a:pt x="73918" y="0"/>
                    <a:pt x="1651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223554" y="3982812"/>
              <a:ext cx="1828902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26186" y="3081370"/>
            <a:ext cx="2476414" cy="471115"/>
            <a:chOff x="5626186" y="3081370"/>
            <a:chExt cx="2476414" cy="471115"/>
          </a:xfrm>
        </p:grpSpPr>
        <p:sp>
          <p:nvSpPr>
            <p:cNvPr id="10" name="圆角矩形 9"/>
            <p:cNvSpPr/>
            <p:nvPr/>
          </p:nvSpPr>
          <p:spPr>
            <a:xfrm>
              <a:off x="5626187" y="3081370"/>
              <a:ext cx="2476413" cy="471115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626186" y="3081370"/>
              <a:ext cx="475630" cy="471115"/>
            </a:xfrm>
            <a:custGeom>
              <a:avLst/>
              <a:gdLst>
                <a:gd name="connsiteX0" fmla="*/ 82733 w 519280"/>
                <a:gd name="connsiteY0" fmla="*/ 0 h 514350"/>
                <a:gd name="connsiteX1" fmla="*/ 519280 w 519280"/>
                <a:gd name="connsiteY1" fmla="*/ 0 h 514350"/>
                <a:gd name="connsiteX2" fmla="*/ 519280 w 519280"/>
                <a:gd name="connsiteY2" fmla="*/ 514350 h 514350"/>
                <a:gd name="connsiteX3" fmla="*/ 82733 w 519280"/>
                <a:gd name="connsiteY3" fmla="*/ 514350 h 514350"/>
                <a:gd name="connsiteX4" fmla="*/ 0 w 519280"/>
                <a:gd name="connsiteY4" fmla="*/ 431617 h 514350"/>
                <a:gd name="connsiteX5" fmla="*/ 0 w 519280"/>
                <a:gd name="connsiteY5" fmla="*/ 82733 h 514350"/>
                <a:gd name="connsiteX6" fmla="*/ 82733 w 51928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80" h="514350">
                  <a:moveTo>
                    <a:pt x="82733" y="0"/>
                  </a:moveTo>
                  <a:lnTo>
                    <a:pt x="519280" y="0"/>
                  </a:lnTo>
                  <a:lnTo>
                    <a:pt x="519280" y="514350"/>
                  </a:lnTo>
                  <a:lnTo>
                    <a:pt x="82733" y="514350"/>
                  </a:lnTo>
                  <a:cubicBezTo>
                    <a:pt x="37041" y="514350"/>
                    <a:pt x="0" y="477309"/>
                    <a:pt x="0" y="431617"/>
                  </a:cubicBezTo>
                  <a:lnTo>
                    <a:pt x="0" y="82733"/>
                  </a:lnTo>
                  <a:cubicBezTo>
                    <a:pt x="0" y="37041"/>
                    <a:pt x="37041" y="0"/>
                    <a:pt x="8273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9" name="椭圆 26"/>
            <p:cNvSpPr/>
            <p:nvPr/>
          </p:nvSpPr>
          <p:spPr>
            <a:xfrm>
              <a:off x="5721350" y="3177226"/>
              <a:ext cx="279400" cy="279400"/>
            </a:xfrm>
            <a:custGeom>
              <a:avLst/>
              <a:gdLst>
                <a:gd name="T0" fmla="*/ 196 w 260"/>
                <a:gd name="T1" fmla="*/ 164 h 260"/>
                <a:gd name="T2" fmla="*/ 150 w 260"/>
                <a:gd name="T3" fmla="*/ 118 h 260"/>
                <a:gd name="T4" fmla="*/ 260 w 260"/>
                <a:gd name="T5" fmla="*/ 36 h 260"/>
                <a:gd name="T6" fmla="*/ 228 w 260"/>
                <a:gd name="T7" fmla="*/ 4 h 260"/>
                <a:gd name="T8" fmla="*/ 91 w 260"/>
                <a:gd name="T9" fmla="*/ 59 h 260"/>
                <a:gd name="T10" fmla="*/ 48 w 260"/>
                <a:gd name="T11" fmla="*/ 16 h 260"/>
                <a:gd name="T12" fmla="*/ 9 w 260"/>
                <a:gd name="T13" fmla="*/ 9 h 260"/>
                <a:gd name="T14" fmla="*/ 16 w 260"/>
                <a:gd name="T15" fmla="*/ 48 h 260"/>
                <a:gd name="T16" fmla="*/ 59 w 260"/>
                <a:gd name="T17" fmla="*/ 91 h 260"/>
                <a:gd name="T18" fmla="*/ 4 w 260"/>
                <a:gd name="T19" fmla="*/ 228 h 260"/>
                <a:gd name="T20" fmla="*/ 36 w 260"/>
                <a:gd name="T21" fmla="*/ 260 h 260"/>
                <a:gd name="T22" fmla="*/ 118 w 260"/>
                <a:gd name="T23" fmla="*/ 150 h 260"/>
                <a:gd name="T24" fmla="*/ 164 w 260"/>
                <a:gd name="T25" fmla="*/ 196 h 260"/>
                <a:gd name="T26" fmla="*/ 164 w 260"/>
                <a:gd name="T27" fmla="*/ 260 h 260"/>
                <a:gd name="T28" fmla="*/ 196 w 260"/>
                <a:gd name="T29" fmla="*/ 260 h 260"/>
                <a:gd name="T30" fmla="*/ 212 w 260"/>
                <a:gd name="T31" fmla="*/ 212 h 260"/>
                <a:gd name="T32" fmla="*/ 260 w 260"/>
                <a:gd name="T33" fmla="*/ 196 h 260"/>
                <a:gd name="T34" fmla="*/ 260 w 260"/>
                <a:gd name="T35" fmla="*/ 164 h 260"/>
                <a:gd name="T36" fmla="*/ 196 w 260"/>
                <a:gd name="T37" fmla="*/ 1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260">
                  <a:moveTo>
                    <a:pt x="196" y="164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5" y="3"/>
                    <a:pt x="18" y="0"/>
                    <a:pt x="9" y="9"/>
                  </a:cubicBezTo>
                  <a:cubicBezTo>
                    <a:pt x="0" y="18"/>
                    <a:pt x="3" y="35"/>
                    <a:pt x="16" y="48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4" y="228"/>
                    <a:pt x="4" y="228"/>
                    <a:pt x="4" y="22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4" y="260"/>
                    <a:pt x="164" y="260"/>
                    <a:pt x="164" y="260"/>
                  </a:cubicBezTo>
                  <a:cubicBezTo>
                    <a:pt x="196" y="260"/>
                    <a:pt x="196" y="260"/>
                    <a:pt x="196" y="260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60" y="196"/>
                    <a:pt x="260" y="196"/>
                    <a:pt x="260" y="196"/>
                  </a:cubicBezTo>
                  <a:cubicBezTo>
                    <a:pt x="260" y="164"/>
                    <a:pt x="260" y="164"/>
                    <a:pt x="260" y="164"/>
                  </a:cubicBezTo>
                  <a:lnTo>
                    <a:pt x="196" y="1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83086" y="3110672"/>
              <a:ext cx="173082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26186" y="4837872"/>
            <a:ext cx="2476414" cy="471115"/>
            <a:chOff x="5626186" y="4837872"/>
            <a:chExt cx="2476414" cy="471115"/>
          </a:xfrm>
        </p:grpSpPr>
        <p:sp>
          <p:nvSpPr>
            <p:cNvPr id="14" name="圆角矩形 13"/>
            <p:cNvSpPr/>
            <p:nvPr/>
          </p:nvSpPr>
          <p:spPr>
            <a:xfrm>
              <a:off x="5626187" y="4837872"/>
              <a:ext cx="2476413" cy="471115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626186" y="4837872"/>
              <a:ext cx="475630" cy="471115"/>
            </a:xfrm>
            <a:custGeom>
              <a:avLst/>
              <a:gdLst>
                <a:gd name="connsiteX0" fmla="*/ 82733 w 519280"/>
                <a:gd name="connsiteY0" fmla="*/ 0 h 514350"/>
                <a:gd name="connsiteX1" fmla="*/ 519280 w 519280"/>
                <a:gd name="connsiteY1" fmla="*/ 0 h 514350"/>
                <a:gd name="connsiteX2" fmla="*/ 519280 w 519280"/>
                <a:gd name="connsiteY2" fmla="*/ 514350 h 514350"/>
                <a:gd name="connsiteX3" fmla="*/ 82733 w 519280"/>
                <a:gd name="connsiteY3" fmla="*/ 514350 h 514350"/>
                <a:gd name="connsiteX4" fmla="*/ 0 w 519280"/>
                <a:gd name="connsiteY4" fmla="*/ 431617 h 514350"/>
                <a:gd name="connsiteX5" fmla="*/ 0 w 519280"/>
                <a:gd name="connsiteY5" fmla="*/ 82733 h 514350"/>
                <a:gd name="connsiteX6" fmla="*/ 82733 w 51928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9280" h="514350">
                  <a:moveTo>
                    <a:pt x="82733" y="0"/>
                  </a:moveTo>
                  <a:lnTo>
                    <a:pt x="519280" y="0"/>
                  </a:lnTo>
                  <a:lnTo>
                    <a:pt x="519280" y="514350"/>
                  </a:lnTo>
                  <a:lnTo>
                    <a:pt x="82733" y="514350"/>
                  </a:lnTo>
                  <a:cubicBezTo>
                    <a:pt x="37041" y="514350"/>
                    <a:pt x="0" y="477309"/>
                    <a:pt x="0" y="431617"/>
                  </a:cubicBezTo>
                  <a:lnTo>
                    <a:pt x="0" y="82733"/>
                  </a:lnTo>
                  <a:cubicBezTo>
                    <a:pt x="0" y="37041"/>
                    <a:pt x="37041" y="0"/>
                    <a:pt x="82733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0" name="椭圆 27"/>
            <p:cNvSpPr/>
            <p:nvPr/>
          </p:nvSpPr>
          <p:spPr>
            <a:xfrm>
              <a:off x="5737824" y="4933729"/>
              <a:ext cx="246452" cy="279400"/>
            </a:xfrm>
            <a:custGeom>
              <a:avLst/>
              <a:gdLst>
                <a:gd name="connsiteX0" fmla="*/ 85348 w 296863"/>
                <a:gd name="connsiteY0" fmla="*/ 236537 h 336550"/>
                <a:gd name="connsiteX1" fmla="*/ 211516 w 296863"/>
                <a:gd name="connsiteY1" fmla="*/ 236537 h 336550"/>
                <a:gd name="connsiteX2" fmla="*/ 228601 w 296863"/>
                <a:gd name="connsiteY2" fmla="*/ 253206 h 336550"/>
                <a:gd name="connsiteX3" fmla="*/ 211516 w 296863"/>
                <a:gd name="connsiteY3" fmla="*/ 269875 h 336550"/>
                <a:gd name="connsiteX4" fmla="*/ 85348 w 296863"/>
                <a:gd name="connsiteY4" fmla="*/ 269875 h 336550"/>
                <a:gd name="connsiteX5" fmla="*/ 68263 w 296863"/>
                <a:gd name="connsiteY5" fmla="*/ 253206 h 336550"/>
                <a:gd name="connsiteX6" fmla="*/ 85348 w 296863"/>
                <a:gd name="connsiteY6" fmla="*/ 236537 h 336550"/>
                <a:gd name="connsiteX7" fmla="*/ 85348 w 296863"/>
                <a:gd name="connsiteY7" fmla="*/ 173037 h 336550"/>
                <a:gd name="connsiteX8" fmla="*/ 211516 w 296863"/>
                <a:gd name="connsiteY8" fmla="*/ 173037 h 336550"/>
                <a:gd name="connsiteX9" fmla="*/ 228601 w 296863"/>
                <a:gd name="connsiteY9" fmla="*/ 190373 h 336550"/>
                <a:gd name="connsiteX10" fmla="*/ 211516 w 296863"/>
                <a:gd name="connsiteY10" fmla="*/ 206375 h 336550"/>
                <a:gd name="connsiteX11" fmla="*/ 85348 w 296863"/>
                <a:gd name="connsiteY11" fmla="*/ 206375 h 336550"/>
                <a:gd name="connsiteX12" fmla="*/ 68263 w 296863"/>
                <a:gd name="connsiteY12" fmla="*/ 190373 h 336550"/>
                <a:gd name="connsiteX13" fmla="*/ 85348 w 296863"/>
                <a:gd name="connsiteY13" fmla="*/ 173037 h 336550"/>
                <a:gd name="connsiteX14" fmla="*/ 164614 w 296863"/>
                <a:gd name="connsiteY14" fmla="*/ 115887 h 336550"/>
                <a:gd name="connsiteX15" fmla="*/ 211625 w 296863"/>
                <a:gd name="connsiteY15" fmla="*/ 115887 h 336550"/>
                <a:gd name="connsiteX16" fmla="*/ 228601 w 296863"/>
                <a:gd name="connsiteY16" fmla="*/ 133349 h 336550"/>
                <a:gd name="connsiteX17" fmla="*/ 211625 w 296863"/>
                <a:gd name="connsiteY17" fmla="*/ 150812 h 336550"/>
                <a:gd name="connsiteX18" fmla="*/ 164614 w 296863"/>
                <a:gd name="connsiteY18" fmla="*/ 150812 h 336550"/>
                <a:gd name="connsiteX19" fmla="*/ 147638 w 296863"/>
                <a:gd name="connsiteY19" fmla="*/ 133349 h 336550"/>
                <a:gd name="connsiteX20" fmla="*/ 164614 w 296863"/>
                <a:gd name="connsiteY20" fmla="*/ 115887 h 336550"/>
                <a:gd name="connsiteX21" fmla="*/ 164614 w 296863"/>
                <a:gd name="connsiteY21" fmla="*/ 61912 h 336550"/>
                <a:gd name="connsiteX22" fmla="*/ 211625 w 296863"/>
                <a:gd name="connsiteY22" fmla="*/ 61912 h 336550"/>
                <a:gd name="connsiteX23" fmla="*/ 228601 w 296863"/>
                <a:gd name="connsiteY23" fmla="*/ 77152 h 336550"/>
                <a:gd name="connsiteX24" fmla="*/ 211625 w 296863"/>
                <a:gd name="connsiteY24" fmla="*/ 93662 h 336550"/>
                <a:gd name="connsiteX25" fmla="*/ 164614 w 296863"/>
                <a:gd name="connsiteY25" fmla="*/ 93662 h 336550"/>
                <a:gd name="connsiteX26" fmla="*/ 147638 w 296863"/>
                <a:gd name="connsiteY26" fmla="*/ 77152 h 336550"/>
                <a:gd name="connsiteX27" fmla="*/ 164614 w 296863"/>
                <a:gd name="connsiteY27" fmla="*/ 61912 h 336550"/>
                <a:gd name="connsiteX28" fmla="*/ 127397 w 296863"/>
                <a:gd name="connsiteY28" fmla="*/ 22225 h 336550"/>
                <a:gd name="connsiteX29" fmla="*/ 127397 w 296863"/>
                <a:gd name="connsiteY29" fmla="*/ 110381 h 336550"/>
                <a:gd name="connsiteX30" fmla="*/ 111621 w 296863"/>
                <a:gd name="connsiteY30" fmla="*/ 124854 h 336550"/>
                <a:gd name="connsiteX31" fmla="*/ 22225 w 296863"/>
                <a:gd name="connsiteY31" fmla="*/ 124854 h 336550"/>
                <a:gd name="connsiteX32" fmla="*/ 22225 w 296863"/>
                <a:gd name="connsiteY32" fmla="*/ 305115 h 336550"/>
                <a:gd name="connsiteX33" fmla="*/ 31427 w 296863"/>
                <a:gd name="connsiteY33" fmla="*/ 314325 h 336550"/>
                <a:gd name="connsiteX34" fmla="*/ 265436 w 296863"/>
                <a:gd name="connsiteY34" fmla="*/ 314325 h 336550"/>
                <a:gd name="connsiteX35" fmla="*/ 274638 w 296863"/>
                <a:gd name="connsiteY35" fmla="*/ 305115 h 336550"/>
                <a:gd name="connsiteX36" fmla="*/ 274638 w 296863"/>
                <a:gd name="connsiteY36" fmla="*/ 31435 h 336550"/>
                <a:gd name="connsiteX37" fmla="*/ 265436 w 296863"/>
                <a:gd name="connsiteY37" fmla="*/ 22225 h 336550"/>
                <a:gd name="connsiteX38" fmla="*/ 127397 w 296863"/>
                <a:gd name="connsiteY38" fmla="*/ 22225 h 336550"/>
                <a:gd name="connsiteX39" fmla="*/ 118220 w 296863"/>
                <a:gd name="connsiteY39" fmla="*/ 0 h 336550"/>
                <a:gd name="connsiteX40" fmla="*/ 265338 w 296863"/>
                <a:gd name="connsiteY40" fmla="*/ 0 h 336550"/>
                <a:gd name="connsiteX41" fmla="*/ 296863 w 296863"/>
                <a:gd name="connsiteY41" fmla="*/ 31551 h 336550"/>
                <a:gd name="connsiteX42" fmla="*/ 296863 w 296863"/>
                <a:gd name="connsiteY42" fmla="*/ 304999 h 336550"/>
                <a:gd name="connsiteX43" fmla="*/ 265338 w 296863"/>
                <a:gd name="connsiteY43" fmla="*/ 336550 h 336550"/>
                <a:gd name="connsiteX44" fmla="*/ 31525 w 296863"/>
                <a:gd name="connsiteY44" fmla="*/ 336550 h 336550"/>
                <a:gd name="connsiteX45" fmla="*/ 0 w 296863"/>
                <a:gd name="connsiteY45" fmla="*/ 304999 h 336550"/>
                <a:gd name="connsiteX46" fmla="*/ 0 w 296863"/>
                <a:gd name="connsiteY46" fmla="*/ 119633 h 336550"/>
                <a:gd name="connsiteX47" fmla="*/ 9195 w 296863"/>
                <a:gd name="connsiteY47" fmla="*/ 97284 h 336550"/>
                <a:gd name="connsiteX48" fmla="*/ 95889 w 296863"/>
                <a:gd name="connsiteY48" fmla="*/ 9202 h 336550"/>
                <a:gd name="connsiteX49" fmla="*/ 118220 w 296863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96863" h="336550">
                  <a:moveTo>
                    <a:pt x="85348" y="236537"/>
                  </a:moveTo>
                  <a:cubicBezTo>
                    <a:pt x="85348" y="236537"/>
                    <a:pt x="85348" y="236537"/>
                    <a:pt x="211516" y="236537"/>
                  </a:cubicBezTo>
                  <a:cubicBezTo>
                    <a:pt x="220716" y="236537"/>
                    <a:pt x="228601" y="244231"/>
                    <a:pt x="228601" y="253206"/>
                  </a:cubicBezTo>
                  <a:cubicBezTo>
                    <a:pt x="228601" y="262182"/>
                    <a:pt x="220716" y="269875"/>
                    <a:pt x="211516" y="269875"/>
                  </a:cubicBezTo>
                  <a:cubicBezTo>
                    <a:pt x="211516" y="269875"/>
                    <a:pt x="211516" y="269875"/>
                    <a:pt x="85348" y="269875"/>
                  </a:cubicBezTo>
                  <a:cubicBezTo>
                    <a:pt x="76149" y="269875"/>
                    <a:pt x="68263" y="262182"/>
                    <a:pt x="68263" y="253206"/>
                  </a:cubicBezTo>
                  <a:cubicBezTo>
                    <a:pt x="68263" y="244231"/>
                    <a:pt x="76149" y="236537"/>
                    <a:pt x="85348" y="236537"/>
                  </a:cubicBezTo>
                  <a:close/>
                  <a:moveTo>
                    <a:pt x="85348" y="173037"/>
                  </a:moveTo>
                  <a:cubicBezTo>
                    <a:pt x="85348" y="173037"/>
                    <a:pt x="85348" y="173037"/>
                    <a:pt x="211516" y="173037"/>
                  </a:cubicBezTo>
                  <a:cubicBezTo>
                    <a:pt x="220716" y="173037"/>
                    <a:pt x="228601" y="181038"/>
                    <a:pt x="228601" y="190373"/>
                  </a:cubicBezTo>
                  <a:cubicBezTo>
                    <a:pt x="228601" y="199707"/>
                    <a:pt x="220716" y="206375"/>
                    <a:pt x="211516" y="206375"/>
                  </a:cubicBezTo>
                  <a:cubicBezTo>
                    <a:pt x="211516" y="206375"/>
                    <a:pt x="211516" y="206375"/>
                    <a:pt x="85348" y="206375"/>
                  </a:cubicBezTo>
                  <a:cubicBezTo>
                    <a:pt x="76149" y="206375"/>
                    <a:pt x="68263" y="199707"/>
                    <a:pt x="68263" y="190373"/>
                  </a:cubicBezTo>
                  <a:cubicBezTo>
                    <a:pt x="68263" y="181038"/>
                    <a:pt x="76149" y="173037"/>
                    <a:pt x="85348" y="173037"/>
                  </a:cubicBezTo>
                  <a:close/>
                  <a:moveTo>
                    <a:pt x="164614" y="115887"/>
                  </a:moveTo>
                  <a:cubicBezTo>
                    <a:pt x="164614" y="115887"/>
                    <a:pt x="164614" y="115887"/>
                    <a:pt x="211625" y="115887"/>
                  </a:cubicBezTo>
                  <a:cubicBezTo>
                    <a:pt x="220766" y="115887"/>
                    <a:pt x="228601" y="123946"/>
                    <a:pt x="228601" y="133349"/>
                  </a:cubicBezTo>
                  <a:cubicBezTo>
                    <a:pt x="228601" y="142752"/>
                    <a:pt x="220766" y="150812"/>
                    <a:pt x="211625" y="150812"/>
                  </a:cubicBezTo>
                  <a:cubicBezTo>
                    <a:pt x="211625" y="150812"/>
                    <a:pt x="211625" y="150812"/>
                    <a:pt x="164614" y="150812"/>
                  </a:cubicBezTo>
                  <a:cubicBezTo>
                    <a:pt x="155473" y="150812"/>
                    <a:pt x="147638" y="142752"/>
                    <a:pt x="147638" y="133349"/>
                  </a:cubicBezTo>
                  <a:cubicBezTo>
                    <a:pt x="147638" y="123946"/>
                    <a:pt x="155473" y="115887"/>
                    <a:pt x="164614" y="115887"/>
                  </a:cubicBezTo>
                  <a:close/>
                  <a:moveTo>
                    <a:pt x="164614" y="61912"/>
                  </a:moveTo>
                  <a:cubicBezTo>
                    <a:pt x="164614" y="61912"/>
                    <a:pt x="164614" y="61912"/>
                    <a:pt x="211625" y="61912"/>
                  </a:cubicBezTo>
                  <a:cubicBezTo>
                    <a:pt x="220766" y="61912"/>
                    <a:pt x="228601" y="68262"/>
                    <a:pt x="228601" y="77152"/>
                  </a:cubicBezTo>
                  <a:cubicBezTo>
                    <a:pt x="228601" y="86042"/>
                    <a:pt x="220766" y="93662"/>
                    <a:pt x="211625" y="93662"/>
                  </a:cubicBezTo>
                  <a:cubicBezTo>
                    <a:pt x="211625" y="93662"/>
                    <a:pt x="211625" y="93662"/>
                    <a:pt x="164614" y="93662"/>
                  </a:cubicBezTo>
                  <a:cubicBezTo>
                    <a:pt x="155473" y="93662"/>
                    <a:pt x="147638" y="86042"/>
                    <a:pt x="147638" y="77152"/>
                  </a:cubicBezTo>
                  <a:cubicBezTo>
                    <a:pt x="147638" y="68262"/>
                    <a:pt x="155473" y="61912"/>
                    <a:pt x="164614" y="61912"/>
                  </a:cubicBezTo>
                  <a:close/>
                  <a:moveTo>
                    <a:pt x="127397" y="22225"/>
                  </a:moveTo>
                  <a:cubicBezTo>
                    <a:pt x="127397" y="22225"/>
                    <a:pt x="127397" y="22225"/>
                    <a:pt x="127397" y="110381"/>
                  </a:cubicBezTo>
                  <a:cubicBezTo>
                    <a:pt x="127397" y="118276"/>
                    <a:pt x="119509" y="124854"/>
                    <a:pt x="111621" y="124854"/>
                  </a:cubicBezTo>
                  <a:cubicBezTo>
                    <a:pt x="111621" y="124854"/>
                    <a:pt x="111621" y="124854"/>
                    <a:pt x="22225" y="124854"/>
                  </a:cubicBezTo>
                  <a:cubicBezTo>
                    <a:pt x="22225" y="124854"/>
                    <a:pt x="22225" y="124854"/>
                    <a:pt x="22225" y="305115"/>
                  </a:cubicBezTo>
                  <a:cubicBezTo>
                    <a:pt x="22225" y="310378"/>
                    <a:pt x="26169" y="314325"/>
                    <a:pt x="31427" y="314325"/>
                  </a:cubicBezTo>
                  <a:cubicBezTo>
                    <a:pt x="31427" y="314325"/>
                    <a:pt x="31427" y="314325"/>
                    <a:pt x="265436" y="314325"/>
                  </a:cubicBezTo>
                  <a:cubicBezTo>
                    <a:pt x="270694" y="314325"/>
                    <a:pt x="274638" y="310378"/>
                    <a:pt x="274638" y="305115"/>
                  </a:cubicBezTo>
                  <a:lnTo>
                    <a:pt x="274638" y="31435"/>
                  </a:lnTo>
                  <a:cubicBezTo>
                    <a:pt x="274638" y="26172"/>
                    <a:pt x="270694" y="22225"/>
                    <a:pt x="265436" y="22225"/>
                  </a:cubicBezTo>
                  <a:cubicBezTo>
                    <a:pt x="265436" y="22225"/>
                    <a:pt x="265436" y="22225"/>
                    <a:pt x="127397" y="22225"/>
                  </a:cubicBezTo>
                  <a:close/>
                  <a:moveTo>
                    <a:pt x="118220" y="0"/>
                  </a:moveTo>
                  <a:cubicBezTo>
                    <a:pt x="118220" y="0"/>
                    <a:pt x="118220" y="0"/>
                    <a:pt x="265338" y="0"/>
                  </a:cubicBezTo>
                  <a:cubicBezTo>
                    <a:pt x="282414" y="0"/>
                    <a:pt x="296863" y="14461"/>
                    <a:pt x="296863" y="31551"/>
                  </a:cubicBezTo>
                  <a:cubicBezTo>
                    <a:pt x="296863" y="31551"/>
                    <a:pt x="296863" y="31551"/>
                    <a:pt x="296863" y="304999"/>
                  </a:cubicBezTo>
                  <a:cubicBezTo>
                    <a:pt x="296863" y="322089"/>
                    <a:pt x="282414" y="336550"/>
                    <a:pt x="265338" y="336550"/>
                  </a:cubicBezTo>
                  <a:cubicBezTo>
                    <a:pt x="265338" y="336550"/>
                    <a:pt x="265338" y="336550"/>
                    <a:pt x="31525" y="336550"/>
                  </a:cubicBezTo>
                  <a:cubicBezTo>
                    <a:pt x="14449" y="336550"/>
                    <a:pt x="0" y="322089"/>
                    <a:pt x="0" y="304999"/>
                  </a:cubicBezTo>
                  <a:cubicBezTo>
                    <a:pt x="0" y="304999"/>
                    <a:pt x="0" y="304999"/>
                    <a:pt x="0" y="119633"/>
                  </a:cubicBezTo>
                  <a:cubicBezTo>
                    <a:pt x="0" y="110430"/>
                    <a:pt x="3941" y="102542"/>
                    <a:pt x="9195" y="97284"/>
                  </a:cubicBezTo>
                  <a:cubicBezTo>
                    <a:pt x="9195" y="97284"/>
                    <a:pt x="9195" y="97284"/>
                    <a:pt x="95889" y="9202"/>
                  </a:cubicBezTo>
                  <a:cubicBezTo>
                    <a:pt x="102457" y="3944"/>
                    <a:pt x="110339" y="0"/>
                    <a:pt x="11822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83086" y="4863702"/>
              <a:ext cx="1730827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tr-TR" altLang="zh-CN" b="1" dirty="0">
                  <a:solidFill>
                    <a:schemeClr val="bg1"/>
                  </a:solidFill>
                  <a:latin typeface="+mj-lt"/>
                </a:rPr>
                <a:t>TITLE HERE</a:t>
              </a:r>
              <a:endParaRPr lang="zh-CN" alt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817824" y="3890479"/>
            <a:ext cx="3567234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92428" y="3024447"/>
            <a:ext cx="3567234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92428" y="4780950"/>
            <a:ext cx="3567234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Go ahead and replace it with your own text.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09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51404" y="2391736"/>
            <a:ext cx="1334921" cy="1334921"/>
            <a:chOff x="3371849" y="3094831"/>
            <a:chExt cx="1389063" cy="1389063"/>
          </a:xfrm>
        </p:grpSpPr>
        <p:sp>
          <p:nvSpPr>
            <p:cNvPr id="5" name="椭圆 4"/>
            <p:cNvSpPr/>
            <p:nvPr/>
          </p:nvSpPr>
          <p:spPr>
            <a:xfrm>
              <a:off x="3371849" y="3094831"/>
              <a:ext cx="1389063" cy="13890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759298" y="3235364"/>
              <a:ext cx="614165" cy="115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099050" y="2408459"/>
            <a:ext cx="4895518" cy="1243305"/>
            <a:chOff x="5099050" y="2408459"/>
            <a:chExt cx="4895518" cy="1243305"/>
          </a:xfrm>
        </p:grpSpPr>
        <p:sp>
          <p:nvSpPr>
            <p:cNvPr id="8" name="文本框 7"/>
            <p:cNvSpPr txBox="1"/>
            <p:nvPr/>
          </p:nvSpPr>
          <p:spPr>
            <a:xfrm>
              <a:off x="5099050" y="2408459"/>
              <a:ext cx="289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PART TWO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08575" y="2964424"/>
              <a:ext cx="4885993" cy="687340"/>
              <a:chOff x="5402407" y="1355206"/>
              <a:chExt cx="4885993" cy="687340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5402407" y="1355206"/>
                <a:ext cx="3295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微软雅黑"/>
                    <a:cs typeface="+mn-cs"/>
                  </a:rPr>
                  <a:t>TWITTER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5402408" y="1795106"/>
                <a:ext cx="4885992" cy="24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en-US" altLang="zh-CN" sz="900" b="1" dirty="0">
                    <a:solidFill>
                      <a:prstClr val="white"/>
                    </a:solidFill>
                    <a:latin typeface="+mj-lt"/>
                    <a:ea typeface="微软雅黑"/>
                  </a:rPr>
                  <a:t>CLICK TO ADD CAPTION TEXT</a:t>
                </a:r>
                <a:endPara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91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Town Planning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1259</Words>
  <Application>Microsoft Macintosh PowerPoint</Application>
  <PresentationFormat>Geniş ekran</PresentationFormat>
  <Paragraphs>200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等线</vt:lpstr>
      <vt:lpstr>Arial</vt:lpstr>
      <vt:lpstr>Calibri</vt:lpstr>
      <vt:lpstr>Candara</vt:lpstr>
      <vt:lpstr>Town Planning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Planning Presentation Template</dc:title>
  <dc:subject/>
  <dc:creator>Templatesppt.com</dc:creator>
  <cp:keywords>Town Planning Presentation Template</cp:keywords>
  <dc:description>Town Planning Presentation Template
www.Templatesppt.com</dc:description>
  <cp:lastModifiedBy>Resul Gok</cp:lastModifiedBy>
  <cp:revision>46</cp:revision>
  <dcterms:created xsi:type="dcterms:W3CDTF">2017-07-28T08:54:52Z</dcterms:created>
  <dcterms:modified xsi:type="dcterms:W3CDTF">2022-05-26T13:41:25Z</dcterms:modified>
  <cp:category>Engineering</cp:category>
</cp:coreProperties>
</file>