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92" r:id="rId4"/>
    <p:sldId id="296" r:id="rId5"/>
    <p:sldId id="288" r:id="rId6"/>
    <p:sldId id="297" r:id="rId7"/>
    <p:sldId id="290" r:id="rId8"/>
    <p:sldId id="298" r:id="rId9"/>
    <p:sldId id="295" r:id="rId10"/>
    <p:sldId id="29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GIÁ TRUNG TÍN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15225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ngất cao.  Là cây cao quí hơn mọi </a:t>
            </a:r>
            <a:r>
              <a:rPr lang="vi-VN" sz="6000" b="1" dirty="0" smtClean="0"/>
              <a:t>cây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Không cây rừng nào có hoa có trái quí bằng.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58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15225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ngất cao.  Là cây cao quí hơn mọi </a:t>
            </a:r>
            <a:r>
              <a:rPr lang="vi-VN" sz="6000" b="1" dirty="0" smtClean="0"/>
              <a:t>cây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Không cây rừng nào có hoa có trái quí bằng.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0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6000" b="1" dirty="0"/>
              <a:t>Hỡi miệng lưỡi hãy hát ca ngàn chiến thắng hiển vinh.  Hãy công bố chiến thắng oai hùng trên Thánh giá Đấng Cứu độ đã hiến tế thân mình.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20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15225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ngất cao.  Là cây cao quí hơn mọi </a:t>
            </a:r>
            <a:r>
              <a:rPr lang="vi-VN" sz="6000" b="1" dirty="0" smtClean="0"/>
              <a:t>cây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Không cây rừng nào có hoa có trái quí bằng.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54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6600" b="1" dirty="0"/>
              <a:t>Bởi vì Chúa quá xót thương sự khốn khó tổ tiên.  Đã hư mất cũng bởi lỗi phạm nay Thánh giá sẽ thay lại cây trái cấm khốn cùng.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37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15225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ngất cao.  Là cây cao quí hơn mọi </a:t>
            </a:r>
            <a:r>
              <a:rPr lang="vi-VN" sz="6000" b="1" dirty="0" smtClean="0"/>
              <a:t>cây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Không cây rừng nào có hoa có trái quí bằng.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30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Bởi dòng nước với máu trái tim đã tẩy rửa thế nhân.  Của Con Chúa đón lấy nhục hình bao khốn khó đã đổ dồn trên thân xác của Người.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70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15225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trung </a:t>
            </a:r>
            <a:r>
              <a:rPr lang="vi-VN" sz="6000" b="1" dirty="0" smtClean="0"/>
              <a:t>tín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Ôi Thánh giá ngất cao.  Là cây cao quí hơn mọi </a:t>
            </a:r>
            <a:r>
              <a:rPr lang="vi-VN" sz="6000" b="1" dirty="0" smtClean="0"/>
              <a:t>cây</a:t>
            </a:r>
            <a:r>
              <a:rPr lang="en-US" sz="6000" b="1" dirty="0" smtClean="0"/>
              <a:t>.</a:t>
            </a:r>
            <a:r>
              <a:rPr lang="vi-VN" sz="6000" b="1" dirty="0" smtClean="0"/>
              <a:t> </a:t>
            </a:r>
            <a:r>
              <a:rPr lang="vi-VN" sz="6000" b="1" dirty="0"/>
              <a:t>Không cây rừng nào có hoa có trái quí bằng.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76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70456"/>
            <a:ext cx="1135832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Hỡi thập giá hãy ra mềm đừng cứng rắn gỗ ngươi.  Hãy êm ái chiếc giường cho chính Đấng cứu thế trần được nương náu thân </a:t>
            </a:r>
            <a:r>
              <a:rPr lang="vi-VN" sz="6000" b="1" dirty="0" smtClean="0"/>
              <a:t>mình</a:t>
            </a:r>
            <a:r>
              <a:rPr lang="en-US" sz="6000" b="1" dirty="0" smtClean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96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198</TotalTime>
  <Words>22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THÁNH GIÁ TRUNG TÍN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42</cp:revision>
  <dcterms:created xsi:type="dcterms:W3CDTF">2024-12-09T09:23:25Z</dcterms:created>
  <dcterms:modified xsi:type="dcterms:W3CDTF">2025-03-26T15:24:49Z</dcterms:modified>
</cp:coreProperties>
</file>