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7-4884-A359-C5B5E010F9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47-4884-A359-C5B5E010F9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47-4884-A359-C5B5E010F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2A075-FA12-D1B6-C4B3-0417D5A77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FF80547-FC8F-747D-1C1A-7F8DD3BFB9D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FF80547-FC8F-747D-1C1A-7F8DD3BFB9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EB9822A5-FBBC-EFEC-CBBD-91708CE2A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Stacked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496C707-2950-5227-1CDB-7E3D2EFF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01707FFA-E5CB-00DB-87B2-39EEE61E8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B7E71737-1559-EDFA-1748-B5676B6E6D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3BCFE7F-04BF-6809-65C0-7540D2ADD2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96647B28-F69D-BE86-9E4F-1CEA995F7434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Placeholder 5">
                <a:extLst>
                  <a:ext uri="{FF2B5EF4-FFF2-40B4-BE49-F238E27FC236}">
                    <a16:creationId xmlns:a16="http://schemas.microsoft.com/office/drawing/2014/main" id="{1BF01F4E-EB20-82B5-B10E-A204F3822806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0" name="Chart Placeholder 5">
                <a:extLst>
                  <a:ext uri="{FF2B5EF4-FFF2-40B4-BE49-F238E27FC236}">
                    <a16:creationId xmlns:a16="http://schemas.microsoft.com/office/drawing/2014/main" id="{1BF01F4E-EB20-82B5-B10E-A204F382280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61104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286</cp:revision>
  <dcterms:created xsi:type="dcterms:W3CDTF">2025-07-09T10:57:17Z</dcterms:created>
  <dcterms:modified xsi:type="dcterms:W3CDTF">2025-10-22T10:12:25Z</dcterms:modified>
  <cp:category/>
</cp:coreProperties>
</file>