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8" r:id="rId4"/>
    <p:sldId id="258" r:id="rId5"/>
    <p:sldId id="274" r:id="rId6"/>
    <p:sldId id="269" r:id="rId7"/>
    <p:sldId id="275" r:id="rId8"/>
    <p:sldId id="273"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26/02/2025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26/02/2025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26/02/2025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26/02/2025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26/02/2025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26/02/2025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26/02/2025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26/02/2025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TẤM LÒNG</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24328"/>
            <a:ext cx="12575567" cy="7109717"/>
          </a:xfrm>
          <a:prstGeom prst="rect">
            <a:avLst/>
          </a:prstGeom>
        </p:spPr>
      </p:pic>
      <p:sp>
        <p:nvSpPr>
          <p:cNvPr id="4" name="Rectangle 3"/>
          <p:cNvSpPr/>
          <p:nvPr/>
        </p:nvSpPr>
        <p:spPr>
          <a:xfrm>
            <a:off x="341900" y="845135"/>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Xin dâng Người đôi bàn tay này, ngày mưa nắng kiếp nhân sinh. Xin dâng Người nặng gánh đôi vai cho đàn em bé nhỏ môi cười, tìm thấy trong đời niềm hạnh phúc cho ngày </a:t>
            </a:r>
            <a:r>
              <a:rPr lang="vi-VN" sz="5400" b="1" dirty="0" smtClean="0"/>
              <a:t>mai</a:t>
            </a:r>
            <a:r>
              <a:rPr lang="en-US" sz="5400" b="1" dirty="0" smtClean="0"/>
              <a:t>.</a:t>
            </a:r>
            <a:endParaRPr lang="vi-VN" sz="5400" b="1" dirty="0"/>
          </a:p>
        </p:txBody>
      </p:sp>
    </p:spTree>
    <p:extLst>
      <p:ext uri="{BB962C8B-B14F-4D97-AF65-F5344CB8AC3E}">
        <p14:creationId xmlns:p14="http://schemas.microsoft.com/office/powerpoint/2010/main" val="2570378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Tấm bánh này chứa chan nỗi niềm, là của lễ cuộc đời con dâng Ngài. Chén Thánh này chất cả tâm tư, tuy đơn nghèo nhưng mang trọn tình yêu.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916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1136" y="393216"/>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Xin dâng Người những ngày qua rồi niềm vui lẫn với thương đau. Xin dâng Người mộng ước tương lai, mong ngày mai sẽ thắm tươi màu, và xin dâng Người từng giây phút trong đời con.</a:t>
            </a:r>
            <a:endParaRPr lang="vi-VN" sz="5000" b="1" dirty="0"/>
          </a:p>
        </p:txBody>
      </p:sp>
    </p:spTree>
    <p:extLst>
      <p:ext uri="{BB962C8B-B14F-4D97-AF65-F5344CB8AC3E}">
        <p14:creationId xmlns:p14="http://schemas.microsoft.com/office/powerpoint/2010/main" val="1274049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Tấm bánh này chứa chan nỗi niềm, là của lễ cuộc đời con dâng Ngài. Chén Thánh này chất cả tâm tư, tuy đơn nghèo nhưng mang trọn tình yêu.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555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1136" y="393216"/>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Xin dâng Người tâm hồn bé nhỏ hằng mơ ước cõi vô biên. Xin dâng Người từng bước chân đi trong niềm tin thoáng bỗng nghi ngờ, còn xin đi hoài và đi mãi, đi về Cha.</a:t>
            </a:r>
            <a:r>
              <a:rPr lang="vi-VN" sz="5400" b="1" dirty="0"/>
              <a:t/>
            </a:r>
            <a:br>
              <a:rPr lang="vi-VN" sz="5400" b="1" dirty="0"/>
            </a:br>
            <a:endParaRPr lang="vi-VN" sz="5400" b="1" dirty="0"/>
          </a:p>
        </p:txBody>
      </p:sp>
    </p:spTree>
    <p:extLst>
      <p:ext uri="{BB962C8B-B14F-4D97-AF65-F5344CB8AC3E}">
        <p14:creationId xmlns:p14="http://schemas.microsoft.com/office/powerpoint/2010/main" val="17041152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Tấm bánh này chứa chan nỗi niềm, là của lễ cuộc đời con dâng Ngài. Chén Thánh này chất cả tâm tư, tuy đơn nghèo nhưng mang trọn tình yêu.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1401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1136" y="393216"/>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Xin dâng Người mối tình trong đời, niềm hạnh phúc tuổi thanh xuân. Xin dâng Người giận dỗi qua mau cho tình yêu Chúa vẫn mặn mà, và xin dâng Người cả cay đắng bao bạc vong.</a:t>
            </a:r>
            <a:r>
              <a:rPr lang="vi-VN" sz="5400" b="1" dirty="0"/>
              <a:t/>
            </a:r>
            <a:br>
              <a:rPr lang="vi-VN" sz="5400" b="1" dirty="0"/>
            </a:br>
            <a:endParaRPr lang="vi-VN" sz="5400" b="1" dirty="0"/>
          </a:p>
        </p:txBody>
      </p:sp>
    </p:spTree>
    <p:extLst>
      <p:ext uri="{BB962C8B-B14F-4D97-AF65-F5344CB8AC3E}">
        <p14:creationId xmlns:p14="http://schemas.microsoft.com/office/powerpoint/2010/main" val="712041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Tấm bánh này chứa chan nỗi niềm, là của lễ cuộc đời con dâng Ngài. Chén Thánh này chất cả tâm tư, tuy đơn nghèo nhưng mang trọn tình yêu.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59909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146</TotalTime>
  <Words>236</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TẤM LÒNG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 User</cp:lastModifiedBy>
  <cp:revision>26</cp:revision>
  <dcterms:created xsi:type="dcterms:W3CDTF">2024-12-09T02:06:03Z</dcterms:created>
  <dcterms:modified xsi:type="dcterms:W3CDTF">2025-02-26T04:01:29Z</dcterms:modified>
</cp:coreProperties>
</file>