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j9Hd2drJ/3kPfgKVtRfp36cVHR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1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pt pg bkgd-1.png" id="11" name="Google Shape;11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0" name="Google Shape;2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 txBox="1"/>
          <p:nvPr/>
        </p:nvSpPr>
        <p:spPr>
          <a:xfrm>
            <a:off x="4070543" y="1547594"/>
            <a:ext cx="41294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Selecting Your Topic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4117698" y="3406396"/>
            <a:ext cx="41294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 sz="2400">
              <a:solidFill>
                <a:srgbClr val="F8F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428851" y="6391042"/>
            <a:ext cx="7752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274</a:t>
            </a:r>
            <a:endParaRPr sz="120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Two Sources</a:t>
            </a:r>
            <a:endParaRPr/>
          </a:p>
        </p:txBody>
      </p:sp>
      <p:sp>
        <p:nvSpPr>
          <p:cNvPr id="29" name="Google Shape;29;p2"/>
          <p:cNvSpPr txBox="1"/>
          <p:nvPr>
            <p:ph idx="1" type="subTitle"/>
          </p:nvPr>
        </p:nvSpPr>
        <p:spPr>
          <a:xfrm>
            <a:off x="2194623" y="2248656"/>
            <a:ext cx="6184320" cy="3418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Personal Experience</a:t>
            </a:r>
            <a:endParaRPr/>
          </a:p>
          <a:p>
            <a:pPr indent="-190500" lvl="0" marL="0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Interests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Career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Family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Education</a:t>
            </a:r>
            <a:endParaRPr/>
          </a:p>
        </p:txBody>
      </p:sp>
      <p:sp>
        <p:nvSpPr>
          <p:cNvPr id="30" name="Google Shape;3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Two Sources</a:t>
            </a:r>
            <a:endParaRPr/>
          </a:p>
        </p:txBody>
      </p:sp>
      <p:sp>
        <p:nvSpPr>
          <p:cNvPr id="36" name="Google Shape;36;p3"/>
          <p:cNvSpPr txBox="1"/>
          <p:nvPr>
            <p:ph idx="1" type="subTitle"/>
          </p:nvPr>
        </p:nvSpPr>
        <p:spPr>
          <a:xfrm>
            <a:off x="2194623" y="2284940"/>
            <a:ext cx="6184320" cy="3418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Reference Material</a:t>
            </a:r>
            <a:endParaRPr/>
          </a:p>
          <a:p>
            <a:pPr indent="-190500" lvl="0" marL="0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Websites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Books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Magazines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Newspapers</a:t>
            </a:r>
            <a:endParaRPr/>
          </a:p>
        </p:txBody>
      </p:sp>
      <p:sp>
        <p:nvSpPr>
          <p:cNvPr id="37" name="Google Shape;3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Get Inspired</a:t>
            </a:r>
            <a:endParaRPr/>
          </a:p>
        </p:txBody>
      </p:sp>
      <p:sp>
        <p:nvSpPr>
          <p:cNvPr id="43" name="Google Shape;43;p4"/>
          <p:cNvSpPr txBox="1"/>
          <p:nvPr>
            <p:ph idx="1" type="subTitle"/>
          </p:nvPr>
        </p:nvSpPr>
        <p:spPr>
          <a:xfrm>
            <a:off x="2267192" y="2632778"/>
            <a:ext cx="5207662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None/>
            </a:pPr>
            <a:r>
              <a:rPr b="1" i="1" lang="en-US" sz="4000">
                <a:solidFill>
                  <a:srgbClr val="FF0000"/>
                </a:solidFill>
              </a:rPr>
              <a:t>Write it down!</a:t>
            </a:r>
            <a:endParaRPr b="1" i="1" sz="4000">
              <a:solidFill>
                <a:srgbClr val="FF0000"/>
              </a:solidFill>
            </a:endParaRPr>
          </a:p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ctrTitle"/>
          </p:nvPr>
        </p:nvSpPr>
        <p:spPr>
          <a:xfrm>
            <a:off x="2012295" y="890610"/>
            <a:ext cx="6858258" cy="1225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Narrow Your Selection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"/>
          <p:cNvSpPr txBox="1"/>
          <p:nvPr>
            <p:ph idx="1" type="subTitle"/>
          </p:nvPr>
        </p:nvSpPr>
        <p:spPr>
          <a:xfrm>
            <a:off x="2031315" y="2116129"/>
            <a:ext cx="6887122" cy="379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Your Audience</a:t>
            </a:r>
            <a:endParaRPr sz="3000"/>
          </a:p>
          <a:p>
            <a:pPr indent="-347663" lvl="0" marL="347663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How many people?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Age range?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Familiar with the subject?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Similar education, interests, backgrounds, and experiences? </a:t>
            </a:r>
            <a:endParaRPr/>
          </a:p>
        </p:txBody>
      </p:sp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Narrow Your Selection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2013173" y="2161484"/>
            <a:ext cx="6887122" cy="379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The Occasion</a:t>
            </a:r>
            <a:endParaRPr sz="3000"/>
          </a:p>
          <a:p>
            <a:pPr indent="-347663" lvl="0" marL="347663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Does the event have a theme?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When are you scheduled to speak?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What will happen after your speech?</a:t>
            </a:r>
            <a:endParaRPr/>
          </a:p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Narrow Your Selection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2013173" y="2224981"/>
            <a:ext cx="6887122" cy="379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Your Own Abilities</a:t>
            </a:r>
            <a:endParaRPr sz="3000"/>
          </a:p>
          <a:p>
            <a:pPr indent="-347663" lvl="0" marL="347663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Enthusiasm and interest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Knowledge base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Are you an authority?</a:t>
            </a:r>
            <a:endParaRPr sz="3000"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t/>
            </a:r>
            <a:endParaRPr sz="3000"/>
          </a:p>
          <a:p>
            <a:pPr indent="-1571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None/>
            </a:pPr>
            <a:r>
              <a:t/>
            </a:r>
            <a:endParaRPr sz="3000"/>
          </a:p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Narrow Your Selection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8"/>
          <p:cNvSpPr txBox="1"/>
          <p:nvPr>
            <p:ph idx="1" type="subTitle"/>
          </p:nvPr>
        </p:nvSpPr>
        <p:spPr>
          <a:xfrm>
            <a:off x="2022244" y="2134271"/>
            <a:ext cx="6211867" cy="37980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Be Specific</a:t>
            </a:r>
            <a:endParaRPr sz="3000"/>
          </a:p>
          <a:p>
            <a:pPr indent="-347663" lvl="0" marL="347663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Is the topic specific enough for the time allotted?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Do the sub-points support the topic and add to the speech?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What can be cut from the body of the speech?</a:t>
            </a:r>
            <a:endParaRPr sz="3000"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t/>
            </a:r>
            <a:endParaRPr sz="3000"/>
          </a:p>
        </p:txBody>
      </p:sp>
      <p:sp>
        <p:nvSpPr>
          <p:cNvPr id="72" name="Google Shape;7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78" name="Google Shape;78;p9"/>
          <p:cNvSpPr txBox="1"/>
          <p:nvPr>
            <p:ph idx="1" type="subTitle"/>
          </p:nvPr>
        </p:nvSpPr>
        <p:spPr>
          <a:xfrm>
            <a:off x="1051466" y="2484502"/>
            <a:ext cx="8092534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600"/>
              <a:buNone/>
            </a:pPr>
            <a:r>
              <a:rPr b="1" lang="en-US" sz="3600">
                <a:solidFill>
                  <a:srgbClr val="CD222C"/>
                </a:solidFill>
              </a:rPr>
              <a:t>Personal Experience + </a:t>
            </a:r>
            <a:br>
              <a:rPr b="1" lang="en-US" sz="3600">
                <a:solidFill>
                  <a:srgbClr val="CD222C"/>
                </a:solidFill>
              </a:rPr>
            </a:br>
            <a:r>
              <a:rPr b="1" lang="en-US" sz="3600">
                <a:solidFill>
                  <a:srgbClr val="CD222C"/>
                </a:solidFill>
              </a:rPr>
              <a:t>Resources + </a:t>
            </a:r>
            <a:br>
              <a:rPr b="1" lang="en-US" sz="3600">
                <a:solidFill>
                  <a:srgbClr val="CD222C"/>
                </a:solidFill>
              </a:rPr>
            </a:br>
            <a:r>
              <a:rPr b="1" lang="en-US" sz="3600">
                <a:solidFill>
                  <a:srgbClr val="CD222C"/>
                </a:solidFill>
              </a:rPr>
              <a:t>Consideration = </a:t>
            </a:r>
            <a:br>
              <a:rPr b="1" lang="en-US" sz="3600">
                <a:solidFill>
                  <a:srgbClr val="CD222C"/>
                </a:solidFill>
              </a:rPr>
            </a:br>
            <a:r>
              <a:rPr b="1" lang="en-US" sz="3600">
                <a:solidFill>
                  <a:srgbClr val="CD222C"/>
                </a:solidFill>
              </a:rPr>
              <a:t>An Excellent Speech Topic!</a:t>
            </a:r>
            <a:endParaRPr/>
          </a:p>
        </p:txBody>
      </p:sp>
      <p:sp>
        <p:nvSpPr>
          <p:cNvPr id="79" name="Google Shape;7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2011-07-13T17:11:57Z</dcterms:created>
  <dc:creator>Lisa Lerma</dc:creator>
</cp:coreProperties>
</file>