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78" r:id="rId4"/>
    <p:sldId id="279" r:id="rId5"/>
    <p:sldId id="280" r:id="rId6"/>
    <p:sldId id="281" r:id="rId7"/>
    <p:sldId id="282" r:id="rId8"/>
    <p:sldId id="283" r:id="rId9"/>
    <p:sldId id="28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4" d="100"/>
          <a:sy n="124" d="100"/>
        </p:scale>
        <p:origin x="427"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8/27/2025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8/27/2025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8/27/2025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8/27/2025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8/27/2025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8/27/2025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8/27/2025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8/27/2025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8/27/2025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8/27/2025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Lời thiêng</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76517"/>
            <a:ext cx="11087865" cy="5603585"/>
          </a:xfrm>
          <a:prstGeom prst="rect">
            <a:avLst/>
          </a:prstGeom>
        </p:spPr>
        <p:txBody>
          <a:bodyPr wrap="square">
            <a:spAutoFit/>
          </a:bodyPr>
          <a:lstStyle/>
          <a:p>
            <a:pPr algn="just">
              <a:lnSpc>
                <a:spcPct val="110000"/>
              </a:lnSpc>
            </a:pPr>
            <a:r>
              <a:rPr lang="vi-VN" sz="5500" b="1">
                <a:solidFill>
                  <a:srgbClr val="FF0000"/>
                </a:solidFill>
                <a:latin typeface="Arial" panose="020B0604020202020204" pitchFamily="34" charset="0"/>
                <a:cs typeface="Arial" panose="020B0604020202020204" pitchFamily="34" charset="0"/>
              </a:rPr>
              <a:t>1. </a:t>
            </a:r>
            <a:r>
              <a:rPr lang="vi-VN" sz="5500" b="1">
                <a:latin typeface="Arial" panose="020B0604020202020204" pitchFamily="34" charset="0"/>
                <a:cs typeface="Arial" panose="020B0604020202020204" pitchFamily="34" charset="0"/>
              </a:rPr>
              <a:t>Lời thiêng dâng Chúa từ trong đáy tim âm thầm. Lời cầu xin Chúa tựa như nén hương lan trầm. Hồn con bay vút về nơi nhan Chúa nương thân, và uống no say tin yêu nồng ấm. </a:t>
            </a:r>
            <a:endParaRPr lang="vi-VN" sz="5500" b="1" dirty="0"/>
          </a:p>
        </p:txBody>
      </p:sp>
    </p:spTree>
    <p:extLst>
      <p:ext uri="{BB962C8B-B14F-4D97-AF65-F5344CB8AC3E}">
        <p14:creationId xmlns:p14="http://schemas.microsoft.com/office/powerpoint/2010/main" val="4183582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E26CC0-E3FA-E9EF-AF4D-ACD13CE211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35D75E-2160-885F-7B83-D8C44CF16A0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72672DE-FF5C-EB17-F8B2-71ECA7C235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3E3CE49-7B01-0086-7FD3-60A6CAD3753C}"/>
              </a:ext>
            </a:extLst>
          </p:cNvPr>
          <p:cNvSpPr/>
          <p:nvPr/>
        </p:nvSpPr>
        <p:spPr>
          <a:xfrm>
            <a:off x="438727" y="476517"/>
            <a:ext cx="11087865" cy="5603585"/>
          </a:xfrm>
          <a:prstGeom prst="rect">
            <a:avLst/>
          </a:prstGeom>
        </p:spPr>
        <p:txBody>
          <a:bodyPr wrap="square">
            <a:spAutoFit/>
          </a:bodyPr>
          <a:lstStyle/>
          <a:p>
            <a:pPr algn="just">
              <a:lnSpc>
                <a:spcPct val="110000"/>
              </a:lnSpc>
            </a:pPr>
            <a:r>
              <a:rPr lang="vi-VN" sz="5500" b="1">
                <a:solidFill>
                  <a:srgbClr val="FF0000"/>
                </a:solidFill>
                <a:latin typeface="Arial" panose="020B0604020202020204" pitchFamily="34" charset="0"/>
                <a:cs typeface="Arial" panose="020B0604020202020204" pitchFamily="34" charset="0"/>
              </a:rPr>
              <a:t>1. </a:t>
            </a:r>
            <a:r>
              <a:rPr lang="vi-VN" sz="5500" b="1">
                <a:latin typeface="Arial" panose="020B0604020202020204" pitchFamily="34" charset="0"/>
                <a:cs typeface="Arial" panose="020B0604020202020204" pitchFamily="34" charset="0"/>
              </a:rPr>
              <a:t>Từ khi con biết tình yêu Chúa ban cao vời. Và từ khi biết đời con Chúa luôn an bài. Hồn con sẽ mãi cầu xin tha thiết </a:t>
            </a:r>
            <a:r>
              <a:rPr lang="en-US" sz="5500" b="1">
                <a:latin typeface="Arial" panose="020B0604020202020204" pitchFamily="34" charset="0"/>
                <a:cs typeface="Arial" panose="020B0604020202020204" pitchFamily="34" charset="0"/>
              </a:rPr>
              <a:t>D</a:t>
            </a:r>
            <a:r>
              <a:rPr lang="vi-VN" sz="5500" b="1">
                <a:latin typeface="Arial" panose="020B0604020202020204" pitchFamily="34" charset="0"/>
                <a:cs typeface="Arial" panose="020B0604020202020204" pitchFamily="34" charset="0"/>
              </a:rPr>
              <a:t>anh Ngài. Cùng Chúa con không lo chi đường dài.</a:t>
            </a:r>
            <a:endParaRPr lang="vi-VN" sz="5500" b="1" dirty="0"/>
          </a:p>
        </p:txBody>
      </p:sp>
    </p:spTree>
    <p:extLst>
      <p:ext uri="{BB962C8B-B14F-4D97-AF65-F5344CB8AC3E}">
        <p14:creationId xmlns:p14="http://schemas.microsoft.com/office/powerpoint/2010/main" val="3049977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867F86-D4A6-2764-FCB0-34AABDDFE7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7ABF74-C5BA-8C5A-DA67-54DAA373CD3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AF289F9-7533-8168-8C03-AA0C64550F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82BDB04-736D-7494-386D-F48906243685}"/>
              </a:ext>
            </a:extLst>
          </p:cNvPr>
          <p:cNvSpPr/>
          <p:nvPr/>
        </p:nvSpPr>
        <p:spPr>
          <a:xfrm>
            <a:off x="438727" y="476517"/>
            <a:ext cx="11087865" cy="4672561"/>
          </a:xfrm>
          <a:prstGeom prst="rect">
            <a:avLst/>
          </a:prstGeom>
        </p:spPr>
        <p:txBody>
          <a:bodyPr wrap="square">
            <a:spAutoFit/>
          </a:bodyPr>
          <a:lstStyle/>
          <a:p>
            <a:pPr algn="just">
              <a:lnSpc>
                <a:spcPct val="110000"/>
              </a:lnSpc>
            </a:pPr>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Bàn tay con </a:t>
            </a:r>
            <a:r>
              <a:rPr lang="en-US" sz="5500" b="1">
                <a:latin typeface="Arial" panose="020B0604020202020204" pitchFamily="34" charset="0"/>
                <a:cs typeface="Arial" panose="020B0604020202020204" pitchFamily="34" charset="0"/>
              </a:rPr>
              <a:t>n</a:t>
            </a:r>
            <a:r>
              <a:rPr lang="vi-VN" sz="5500" b="1">
                <a:latin typeface="Arial" panose="020B0604020202020204" pitchFamily="34" charset="0"/>
                <a:cs typeface="Arial" panose="020B0604020202020204" pitchFamily="34" charset="0"/>
              </a:rPr>
              <a:t>âng lên cao, dâng Chúa trót những ý nghĩ, dâng Chúa trót xác thân con. Tương lai còn dài Chúa dắt con đi sợ gì những nỗi gian nguy. </a:t>
            </a:r>
            <a:endParaRPr lang="vi-VN" sz="5500" b="1" dirty="0"/>
          </a:p>
        </p:txBody>
      </p:sp>
    </p:spTree>
    <p:extLst>
      <p:ext uri="{BB962C8B-B14F-4D97-AF65-F5344CB8AC3E}">
        <p14:creationId xmlns:p14="http://schemas.microsoft.com/office/powerpoint/2010/main" val="470740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EB4BAD-7E2A-DD3F-1D61-95DA528ADB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CAA934-7EE3-0DD0-50DB-790A1627EC6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20A2DD1-EBAD-973F-60C1-F0EAABD2BB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96F6622-059E-2FE7-794C-65828F242BBE}"/>
              </a:ext>
            </a:extLst>
          </p:cNvPr>
          <p:cNvSpPr/>
          <p:nvPr/>
        </p:nvSpPr>
        <p:spPr>
          <a:xfrm>
            <a:off x="438727" y="476517"/>
            <a:ext cx="11087865" cy="5603585"/>
          </a:xfrm>
          <a:prstGeom prst="rect">
            <a:avLst/>
          </a:prstGeom>
        </p:spPr>
        <p:txBody>
          <a:bodyPr wrap="square">
            <a:spAutoFit/>
          </a:bodyPr>
          <a:lstStyle/>
          <a:p>
            <a:pPr algn="just">
              <a:lnSpc>
                <a:spcPct val="110000"/>
              </a:lnSpc>
            </a:pPr>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Đời con qua như mây bay, con tiến bước giữa thế giới, khao khát sẽ mãi không vơi. Cho con một lần thấy Chúa trong con nghe lời Chúa ru trong hồn.</a:t>
            </a:r>
            <a:endParaRPr lang="vi-VN" sz="5500" b="1" dirty="0"/>
          </a:p>
        </p:txBody>
      </p:sp>
    </p:spTree>
    <p:extLst>
      <p:ext uri="{BB962C8B-B14F-4D97-AF65-F5344CB8AC3E}">
        <p14:creationId xmlns:p14="http://schemas.microsoft.com/office/powerpoint/2010/main" val="516695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11DBA5-A856-6A19-7508-B2E37DD12B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224017-8C27-5D99-E486-A40D0BE544A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C4FC19B-982E-16E4-DEDD-CCE625FB65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54904C1-F7D5-9296-BBBB-BD7BF7005E4B}"/>
              </a:ext>
            </a:extLst>
          </p:cNvPr>
          <p:cNvSpPr/>
          <p:nvPr/>
        </p:nvSpPr>
        <p:spPr>
          <a:xfrm>
            <a:off x="438727" y="476517"/>
            <a:ext cx="11087865" cy="5603585"/>
          </a:xfrm>
          <a:prstGeom prst="rect">
            <a:avLst/>
          </a:prstGeom>
        </p:spPr>
        <p:txBody>
          <a:bodyPr wrap="square">
            <a:spAutoFit/>
          </a:bodyPr>
          <a:lstStyle/>
          <a:p>
            <a:pPr algn="just">
              <a:lnSpc>
                <a:spcPct val="110000"/>
              </a:lnSpc>
            </a:pPr>
            <a:r>
              <a:rPr lang="vi-VN" sz="5500" b="1">
                <a:solidFill>
                  <a:srgbClr val="FF0000"/>
                </a:solidFill>
                <a:latin typeface="Arial" panose="020B0604020202020204" pitchFamily="34" charset="0"/>
                <a:cs typeface="Arial" panose="020B0604020202020204" pitchFamily="34" charset="0"/>
              </a:rPr>
              <a:t>2. </a:t>
            </a:r>
            <a:r>
              <a:rPr lang="vi-VN" sz="5500" b="1">
                <a:latin typeface="Arial" panose="020B0604020202020204" pitchFamily="34" charset="0"/>
                <a:cs typeface="Arial" panose="020B0604020202020204" pitchFamily="34" charset="0"/>
              </a:rPr>
              <a:t>Tình yêu Thiên Chúa dìu con bước đi </a:t>
            </a:r>
            <a:r>
              <a:rPr lang="en-US" sz="5500" b="1">
                <a:latin typeface="Arial" panose="020B0604020202020204" pitchFamily="34" charset="0"/>
                <a:cs typeface="Arial" panose="020B0604020202020204" pitchFamily="34" charset="0"/>
              </a:rPr>
              <a:t>êm đềm</a:t>
            </a:r>
            <a:r>
              <a:rPr lang="vi-VN" sz="5500" b="1">
                <a:latin typeface="Arial" panose="020B0604020202020204" pitchFamily="34" charset="0"/>
                <a:cs typeface="Arial" panose="020B0604020202020204" pitchFamily="34" charset="0"/>
              </a:rPr>
              <a:t>. Lời Ngài con lắng trầm tư suốt năm canh dài. Tình yêu Thiên Chúa làm con quên hết ưu phiền, dù những phong ba đau thương vụt đến. </a:t>
            </a:r>
            <a:endParaRPr lang="vi-VN" sz="5500" b="1" dirty="0"/>
          </a:p>
        </p:txBody>
      </p:sp>
    </p:spTree>
    <p:extLst>
      <p:ext uri="{BB962C8B-B14F-4D97-AF65-F5344CB8AC3E}">
        <p14:creationId xmlns:p14="http://schemas.microsoft.com/office/powerpoint/2010/main" val="1923982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7EFA7-3960-84F2-9E6A-E2FA4C6275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F9E869-E472-CA75-3E33-4514277CA9B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63DB325-2076-D294-06CC-1B2568C50C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464D894-2F02-4F6A-14EF-9559EA7EE784}"/>
              </a:ext>
            </a:extLst>
          </p:cNvPr>
          <p:cNvSpPr/>
          <p:nvPr/>
        </p:nvSpPr>
        <p:spPr>
          <a:xfrm>
            <a:off x="438727" y="476517"/>
            <a:ext cx="11087865" cy="5503430"/>
          </a:xfrm>
          <a:prstGeom prst="rect">
            <a:avLst/>
          </a:prstGeom>
        </p:spPr>
        <p:txBody>
          <a:bodyPr wrap="square">
            <a:spAutoFit/>
          </a:bodyPr>
          <a:lstStyle/>
          <a:p>
            <a:pPr algn="just">
              <a:lnSpc>
                <a:spcPct val="110000"/>
              </a:lnSpc>
            </a:pPr>
            <a:r>
              <a:rPr lang="vi-VN" sz="5400" b="1">
                <a:solidFill>
                  <a:srgbClr val="FF0000"/>
                </a:solidFill>
                <a:latin typeface="Arial" panose="020B0604020202020204" pitchFamily="34" charset="0"/>
                <a:cs typeface="Arial" panose="020B0604020202020204" pitchFamily="34" charset="0"/>
              </a:rPr>
              <a:t>2. </a:t>
            </a:r>
            <a:r>
              <a:rPr lang="vi-VN" sz="5400" b="1">
                <a:latin typeface="Arial" panose="020B0604020202020204" pitchFamily="34" charset="0"/>
                <a:cs typeface="Arial" panose="020B0604020202020204" pitchFamily="34" charset="0"/>
              </a:rPr>
              <a:t>Đời con nay vẫn là như giấc mơ chưa tròn. Tình Ngài như vẫn còn theo bước con đêm ngày. Một hôm con bỗng chợt nghe tiếng Chúa kêu mời, để sống trăm năm cho riêng tình Ngài. </a:t>
            </a:r>
            <a:endParaRPr lang="vi-VN" sz="5400" b="1" dirty="0"/>
          </a:p>
        </p:txBody>
      </p:sp>
    </p:spTree>
    <p:extLst>
      <p:ext uri="{BB962C8B-B14F-4D97-AF65-F5344CB8AC3E}">
        <p14:creationId xmlns:p14="http://schemas.microsoft.com/office/powerpoint/2010/main" val="173037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63A1F6-E33E-4691-3F2D-7AF7A9622A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4E90FF-2679-ABA2-A2D2-76C7B26E294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CC8BA8E-3F95-C40A-6737-A95AF8C48D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209D927-3F78-8AD8-5C75-32BAB24A3A08}"/>
              </a:ext>
            </a:extLst>
          </p:cNvPr>
          <p:cNvSpPr/>
          <p:nvPr/>
        </p:nvSpPr>
        <p:spPr>
          <a:xfrm>
            <a:off x="438727" y="476517"/>
            <a:ext cx="11087865" cy="4672561"/>
          </a:xfrm>
          <a:prstGeom prst="rect">
            <a:avLst/>
          </a:prstGeom>
        </p:spPr>
        <p:txBody>
          <a:bodyPr wrap="square">
            <a:spAutoFit/>
          </a:bodyPr>
          <a:lstStyle/>
          <a:p>
            <a:pPr algn="just">
              <a:lnSpc>
                <a:spcPct val="110000"/>
              </a:lnSpc>
            </a:pPr>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Bàn tay con dâng lên cao, dâng Chúa trót những ý nghĩ, dâng Chúa trót xác thân con. Tương lai còn dài Chúa dắt con đi sợ gì những nỗi gian nguy. </a:t>
            </a:r>
            <a:endParaRPr lang="vi-VN" sz="5500" b="1" dirty="0"/>
          </a:p>
        </p:txBody>
      </p:sp>
    </p:spTree>
    <p:extLst>
      <p:ext uri="{BB962C8B-B14F-4D97-AF65-F5344CB8AC3E}">
        <p14:creationId xmlns:p14="http://schemas.microsoft.com/office/powerpoint/2010/main" val="577161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CD236A-58CF-01E6-B2BE-F319569587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A7318D-153B-0DB2-D520-193298DA7A4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98EBADB-9F25-1F72-0C01-6A86A2462F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39B79F8-B543-A25A-E89E-5BA33E7D60D7}"/>
              </a:ext>
            </a:extLst>
          </p:cNvPr>
          <p:cNvSpPr/>
          <p:nvPr/>
        </p:nvSpPr>
        <p:spPr>
          <a:xfrm>
            <a:off x="438727" y="476517"/>
            <a:ext cx="11087865" cy="5603585"/>
          </a:xfrm>
          <a:prstGeom prst="rect">
            <a:avLst/>
          </a:prstGeom>
        </p:spPr>
        <p:txBody>
          <a:bodyPr wrap="square">
            <a:spAutoFit/>
          </a:bodyPr>
          <a:lstStyle/>
          <a:p>
            <a:pPr algn="just">
              <a:lnSpc>
                <a:spcPct val="110000"/>
              </a:lnSpc>
            </a:pPr>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Đời con qua như mây bay, con tiến bước giữa thế giới, khao khát sẽ mãi không vơi. Cho con một lần thấy Chúa trong con nghe lời Chúa ru trong hồn.</a:t>
            </a:r>
            <a:endParaRPr lang="vi-VN" sz="5500" b="1" dirty="0"/>
          </a:p>
        </p:txBody>
      </p:sp>
    </p:spTree>
    <p:extLst>
      <p:ext uri="{BB962C8B-B14F-4D97-AF65-F5344CB8AC3E}">
        <p14:creationId xmlns:p14="http://schemas.microsoft.com/office/powerpoint/2010/main" val="8119108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188</TotalTime>
  <Words>332</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Century Gothic</vt:lpstr>
      <vt:lpstr>Garamond</vt:lpstr>
      <vt:lpstr>Verdana</vt:lpstr>
      <vt:lpstr>Savon</vt:lpstr>
      <vt:lpstr>Lời thiêng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39</cp:revision>
  <dcterms:created xsi:type="dcterms:W3CDTF">2024-12-09T09:23:25Z</dcterms:created>
  <dcterms:modified xsi:type="dcterms:W3CDTF">2025-08-27T12:12:59Z</dcterms:modified>
</cp:coreProperties>
</file>