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Poppins"/>
      <p:regular r:id="rId28"/>
      <p:bold r:id="rId29"/>
      <p:italic r:id="rId30"/>
      <p:boldItalic r:id="rId31"/>
    </p:embeddedFont>
    <p:embeddedFont>
      <p:font typeface="Lato"/>
      <p:regular r:id="rId32"/>
      <p:bold r:id="rId33"/>
      <p:italic r:id="rId34"/>
      <p:boldItalic r:id="rId35"/>
    </p:embeddedFont>
    <p:embeddedFont>
      <p:font typeface="Montserrat"/>
      <p:regular r:id="rId36"/>
      <p:bold r:id="rId37"/>
      <p:italic r:id="rId38"/>
      <p:boldItalic r:id="rId39"/>
    </p:embeddedFont>
    <p:embeddedFont>
      <p:font typeface="Inter"/>
      <p:regular r:id="rId40"/>
      <p:bold r:id="rId41"/>
    </p:embeddedFont>
    <p:embeddedFont>
      <p:font typeface="Coda ExtraBold"/>
      <p:bold r:id="rId42"/>
    </p:embeddedFont>
    <p:embeddedFont>
      <p:font typeface="Poppins SemiBold"/>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7" roundtripDataSignature="AMtx7mir9cQWXYYctmYZ1S5GMMHIYjC8a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regular.fntdata"/><Relationship Id="rId20" Type="http://schemas.openxmlformats.org/officeDocument/2006/relationships/slide" Target="slides/slide16.xml"/><Relationship Id="rId42" Type="http://schemas.openxmlformats.org/officeDocument/2006/relationships/font" Target="fonts/CodaExtraBold-bold.fntdata"/><Relationship Id="rId41" Type="http://schemas.openxmlformats.org/officeDocument/2006/relationships/font" Target="fonts/Inter-bold.fntdata"/><Relationship Id="rId22" Type="http://schemas.openxmlformats.org/officeDocument/2006/relationships/slide" Target="slides/slide18.xml"/><Relationship Id="rId44" Type="http://schemas.openxmlformats.org/officeDocument/2006/relationships/font" Target="fonts/PoppinsSemiBold-bold.fntdata"/><Relationship Id="rId21" Type="http://schemas.openxmlformats.org/officeDocument/2006/relationships/slide" Target="slides/slide17.xml"/><Relationship Id="rId43" Type="http://schemas.openxmlformats.org/officeDocument/2006/relationships/font" Target="fonts/PoppinsSemiBold-regular.fntdata"/><Relationship Id="rId24" Type="http://schemas.openxmlformats.org/officeDocument/2006/relationships/slide" Target="slides/slide20.xml"/><Relationship Id="rId46" Type="http://schemas.openxmlformats.org/officeDocument/2006/relationships/font" Target="fonts/PoppinsSemiBold-boldItalic.fntdata"/><Relationship Id="rId23" Type="http://schemas.openxmlformats.org/officeDocument/2006/relationships/slide" Target="slides/slide19.xml"/><Relationship Id="rId45" Type="http://schemas.openxmlformats.org/officeDocument/2006/relationships/font" Target="fonts/PoppinsSemi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47" Type="http://customschemas.google.com/relationships/presentationmetadata" Target="metadata"/><Relationship Id="rId28" Type="http://schemas.openxmlformats.org/officeDocument/2006/relationships/font" Target="fonts/Poppins-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Italic.fntdata"/><Relationship Id="rId30" Type="http://schemas.openxmlformats.org/officeDocument/2006/relationships/font" Target="fonts/Poppins-italic.fntdata"/><Relationship Id="rId11" Type="http://schemas.openxmlformats.org/officeDocument/2006/relationships/slide" Target="slides/slide7.xml"/><Relationship Id="rId33" Type="http://schemas.openxmlformats.org/officeDocument/2006/relationships/font" Target="fonts/Lato-bold.fntdata"/><Relationship Id="rId10" Type="http://schemas.openxmlformats.org/officeDocument/2006/relationships/slide" Target="slides/slide6.xml"/><Relationship Id="rId32" Type="http://schemas.openxmlformats.org/officeDocument/2006/relationships/font" Target="fonts/Lato-regular.fntdata"/><Relationship Id="rId13" Type="http://schemas.openxmlformats.org/officeDocument/2006/relationships/slide" Target="slides/slide9.xml"/><Relationship Id="rId35" Type="http://schemas.openxmlformats.org/officeDocument/2006/relationships/font" Target="fonts/Lato-boldItalic.fntdata"/><Relationship Id="rId12" Type="http://schemas.openxmlformats.org/officeDocument/2006/relationships/slide" Target="slides/slide8.xml"/><Relationship Id="rId34" Type="http://schemas.openxmlformats.org/officeDocument/2006/relationships/font" Target="fonts/Lato-italic.fntdata"/><Relationship Id="rId15" Type="http://schemas.openxmlformats.org/officeDocument/2006/relationships/slide" Target="slides/slide11.xml"/><Relationship Id="rId37" Type="http://schemas.openxmlformats.org/officeDocument/2006/relationships/font" Target="fonts/Montserrat-bold.fntdata"/><Relationship Id="rId14" Type="http://schemas.openxmlformats.org/officeDocument/2006/relationships/slide" Target="slides/slide10.xml"/><Relationship Id="rId36" Type="http://schemas.openxmlformats.org/officeDocument/2006/relationships/font" Target="fonts/Montserrat-regular.fntdata"/><Relationship Id="rId17" Type="http://schemas.openxmlformats.org/officeDocument/2006/relationships/slide" Target="slides/slide13.xml"/><Relationship Id="rId39" Type="http://schemas.openxmlformats.org/officeDocument/2006/relationships/font" Target="fonts/Montserrat-boldItalic.fntdata"/><Relationship Id="rId16" Type="http://schemas.openxmlformats.org/officeDocument/2006/relationships/slide" Target="slides/slide12.xml"/><Relationship Id="rId38" Type="http://schemas.openxmlformats.org/officeDocument/2006/relationships/font" Target="fonts/Montserrat-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c67ca5f26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c67ca5f26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c67ca5f26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c67ca5f262_0_2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g2c67ca5f262_0_2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g2c67ca5f262_0_2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c67ca5f262_0_2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g2c67ca5f262_0_2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g2c67ca5f262_0_2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c67ca5f262_0_3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g2c67ca5f262_0_3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g2c67ca5f262_0_3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c67ca5f262_0_3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g2c67ca5f262_0_3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g2c67ca5f262_0_3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c67ca5f262_0_3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g2c67ca5f262_0_3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g2c67ca5f262_0_3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c67ca5f262_0_4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g2c67ca5f262_0_4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 name="Google Shape;462;g2c67ca5f262_0_4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c67ca5f262_0_4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g2c67ca5f262_0_4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1" name="Google Shape;481;g2c67ca5f262_0_4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c67ca5f262_0_4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 name="Google Shape;501;g2c67ca5f262_0_4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 name="Google Shape;502;g2c67ca5f262_0_4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2c67ca5f262_0_4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g2c67ca5f262_0_4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g2c67ca5f262_0_4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c67ca5f262_0_5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1" name="Google Shape;531;g2c67ca5f262_0_5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2" name="Google Shape;532;g2c67ca5f262_0_5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 name="Shape 26"/>
        <p:cNvGrpSpPr/>
        <p:nvPr/>
      </p:nvGrpSpPr>
      <p:grpSpPr>
        <a:xfrm>
          <a:off x="0" y="0"/>
          <a:ext cx="0" cy="0"/>
          <a:chOff x="0" y="0"/>
          <a:chExt cx="0" cy="0"/>
        </a:xfrm>
      </p:grpSpPr>
      <p:sp>
        <p:nvSpPr>
          <p:cNvPr id="27" name="Google Shape;27;g2c67ca5f262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 name="Google Shape;28;g2c67ca5f262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 name="Google Shape;29;g2c67ca5f262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c67ca5f262_0_5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7" name="Google Shape;557;g2c67ca5f262_0_5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8" name="Google Shape;558;g2c67ca5f262_0_5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c67ca5f262_0_5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g2c67ca5f262_0_5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4" name="Google Shape;604;g2c67ca5f262_0_5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c67ca5f262_0_6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4" name="Google Shape;644;g2c67ca5f262_0_6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5" name="Google Shape;645;g2c67ca5f262_0_6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2c67ca5f262_0_6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7" name="Google Shape;727;g2c67ca5f262_0_6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8" name="Google Shape;728;g2c67ca5f262_0_6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g2c67ca5f262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 name="Google Shape;42;g2c67ca5f262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 name="Google Shape;43;g2c67ca5f262_0_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c67ca5f262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 name="Google Shape;90;g2c67ca5f262_0_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g2c67ca5f262_0_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c67ca5f262_0_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g2c67ca5f262_0_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g2c67ca5f262_0_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c67ca5f262_0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g2c67ca5f262_0_1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g2c67ca5f262_0_1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c67ca5f262_0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g2c67ca5f262_0_1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g2c67ca5f262_0_1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c67ca5f262_0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g2c67ca5f262_0_1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g2c67ca5f262_0_1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c67ca5f262_0_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g2c67ca5f262_0_1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g2c67ca5f262_0_1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40.png"/><Relationship Id="rId5" Type="http://schemas.openxmlformats.org/officeDocument/2006/relationships/image" Target="../media/image25.png"/><Relationship Id="rId6" Type="http://schemas.openxmlformats.org/officeDocument/2006/relationships/image" Target="../media/image16.png"/><Relationship Id="rId7" Type="http://schemas.openxmlformats.org/officeDocument/2006/relationships/image" Target="../media/image28.png"/><Relationship Id="rId8" Type="http://schemas.openxmlformats.org/officeDocument/2006/relationships/image" Target="../media/image12.png"/></Relationships>
</file>

<file path=ppt/slides/_rels/slide10.xml.rels><?xml version="1.0" encoding="UTF-8" standalone="yes"?><Relationships xmlns="http://schemas.openxmlformats.org/package/2006/relationships"><Relationship Id="rId11" Type="http://schemas.openxmlformats.org/officeDocument/2006/relationships/image" Target="../media/image92.png"/><Relationship Id="rId10" Type="http://schemas.openxmlformats.org/officeDocument/2006/relationships/image" Target="../media/image82.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9.png"/><Relationship Id="rId4" Type="http://schemas.openxmlformats.org/officeDocument/2006/relationships/image" Target="../media/image48.png"/><Relationship Id="rId9" Type="http://schemas.openxmlformats.org/officeDocument/2006/relationships/image" Target="../media/image40.png"/><Relationship Id="rId5" Type="http://schemas.openxmlformats.org/officeDocument/2006/relationships/image" Target="../media/image59.png"/><Relationship Id="rId6" Type="http://schemas.openxmlformats.org/officeDocument/2006/relationships/image" Target="../media/image21.png"/><Relationship Id="rId7" Type="http://schemas.openxmlformats.org/officeDocument/2006/relationships/image" Target="../media/image23.png"/><Relationship Id="rId8"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116.png"/><Relationship Id="rId5" Type="http://schemas.openxmlformats.org/officeDocument/2006/relationships/image" Target="../media/image25.png"/><Relationship Id="rId6" Type="http://schemas.openxmlformats.org/officeDocument/2006/relationships/image" Target="../media/image16.png"/><Relationship Id="rId7" Type="http://schemas.openxmlformats.org/officeDocument/2006/relationships/image" Target="../media/image28.png"/><Relationship Id="rId8"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26.png"/><Relationship Id="rId5" Type="http://schemas.openxmlformats.org/officeDocument/2006/relationships/image" Target="../media/image17.png"/><Relationship Id="rId6" Type="http://schemas.openxmlformats.org/officeDocument/2006/relationships/image" Target="../media/image2.png"/><Relationship Id="rId7" Type="http://schemas.openxmlformats.org/officeDocument/2006/relationships/image" Target="../media/image22.png"/><Relationship Id="rId8"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40.png"/><Relationship Id="rId5" Type="http://schemas.openxmlformats.org/officeDocument/2006/relationships/image" Target="../media/image20.png"/><Relationship Id="rId6" Type="http://schemas.openxmlformats.org/officeDocument/2006/relationships/image" Target="../media/image18.png"/><Relationship Id="rId7" Type="http://schemas.openxmlformats.org/officeDocument/2006/relationships/image" Target="../media/image3.png"/><Relationship Id="rId8" Type="http://schemas.openxmlformats.org/officeDocument/2006/relationships/image" Target="../media/image32.png"/></Relationships>
</file>

<file path=ppt/slides/_rels/slide14.xml.rels><?xml version="1.0" encoding="UTF-8" standalone="yes"?><Relationships xmlns="http://schemas.openxmlformats.org/package/2006/relationships"><Relationship Id="rId20" Type="http://schemas.openxmlformats.org/officeDocument/2006/relationships/image" Target="../media/image121.png"/><Relationship Id="rId22" Type="http://schemas.openxmlformats.org/officeDocument/2006/relationships/image" Target="../media/image123.png"/><Relationship Id="rId21" Type="http://schemas.openxmlformats.org/officeDocument/2006/relationships/image" Target="../media/image132.png"/><Relationship Id="rId24" Type="http://schemas.openxmlformats.org/officeDocument/2006/relationships/image" Target="../media/image131.png"/><Relationship Id="rId23" Type="http://schemas.openxmlformats.org/officeDocument/2006/relationships/image" Target="../media/image128.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129.png"/><Relationship Id="rId26" Type="http://schemas.openxmlformats.org/officeDocument/2006/relationships/image" Target="../media/image186.png"/><Relationship Id="rId25" Type="http://schemas.openxmlformats.org/officeDocument/2006/relationships/image" Target="../media/image180.png"/><Relationship Id="rId28" Type="http://schemas.openxmlformats.org/officeDocument/2006/relationships/image" Target="../media/image150.png"/><Relationship Id="rId27" Type="http://schemas.openxmlformats.org/officeDocument/2006/relationships/image" Target="../media/image130.png"/><Relationship Id="rId5" Type="http://schemas.openxmlformats.org/officeDocument/2006/relationships/image" Target="../media/image25.png"/><Relationship Id="rId6" Type="http://schemas.openxmlformats.org/officeDocument/2006/relationships/image" Target="../media/image16.png"/><Relationship Id="rId29" Type="http://schemas.openxmlformats.org/officeDocument/2006/relationships/image" Target="../media/image134.png"/><Relationship Id="rId7" Type="http://schemas.openxmlformats.org/officeDocument/2006/relationships/image" Target="../media/image28.png"/><Relationship Id="rId8" Type="http://schemas.openxmlformats.org/officeDocument/2006/relationships/image" Target="../media/image40.png"/><Relationship Id="rId31" Type="http://schemas.openxmlformats.org/officeDocument/2006/relationships/image" Target="../media/image149.png"/><Relationship Id="rId30" Type="http://schemas.openxmlformats.org/officeDocument/2006/relationships/image" Target="../media/image163.png"/><Relationship Id="rId11" Type="http://schemas.openxmlformats.org/officeDocument/2006/relationships/image" Target="../media/image145.png"/><Relationship Id="rId10" Type="http://schemas.openxmlformats.org/officeDocument/2006/relationships/image" Target="../media/image133.png"/><Relationship Id="rId32" Type="http://schemas.openxmlformats.org/officeDocument/2006/relationships/image" Target="../media/image141.png"/><Relationship Id="rId13" Type="http://schemas.openxmlformats.org/officeDocument/2006/relationships/image" Target="../media/image125.png"/><Relationship Id="rId12" Type="http://schemas.openxmlformats.org/officeDocument/2006/relationships/image" Target="../media/image114.png"/><Relationship Id="rId15" Type="http://schemas.openxmlformats.org/officeDocument/2006/relationships/image" Target="../media/image119.png"/><Relationship Id="rId14" Type="http://schemas.openxmlformats.org/officeDocument/2006/relationships/image" Target="../media/image115.png"/><Relationship Id="rId17" Type="http://schemas.openxmlformats.org/officeDocument/2006/relationships/image" Target="../media/image124.png"/><Relationship Id="rId16" Type="http://schemas.openxmlformats.org/officeDocument/2006/relationships/image" Target="../media/image117.png"/><Relationship Id="rId19" Type="http://schemas.openxmlformats.org/officeDocument/2006/relationships/image" Target="../media/image120.png"/><Relationship Id="rId18" Type="http://schemas.openxmlformats.org/officeDocument/2006/relationships/image" Target="../media/image1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26.png"/><Relationship Id="rId9" Type="http://schemas.openxmlformats.org/officeDocument/2006/relationships/image" Target="../media/image182.png"/><Relationship Id="rId5" Type="http://schemas.openxmlformats.org/officeDocument/2006/relationships/image" Target="../media/image17.png"/><Relationship Id="rId6" Type="http://schemas.openxmlformats.org/officeDocument/2006/relationships/image" Target="../media/image2.png"/><Relationship Id="rId7" Type="http://schemas.openxmlformats.org/officeDocument/2006/relationships/image" Target="../media/image22.png"/><Relationship Id="rId8" Type="http://schemas.openxmlformats.org/officeDocument/2006/relationships/image" Target="../media/image40.png"/><Relationship Id="rId10" Type="http://schemas.openxmlformats.org/officeDocument/2006/relationships/image" Target="../media/image1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40.png"/><Relationship Id="rId5" Type="http://schemas.openxmlformats.org/officeDocument/2006/relationships/image" Target="../media/image20.png"/><Relationship Id="rId6" Type="http://schemas.openxmlformats.org/officeDocument/2006/relationships/image" Target="../media/image18.png"/><Relationship Id="rId7" Type="http://schemas.openxmlformats.org/officeDocument/2006/relationships/image" Target="../media/image3.png"/><Relationship Id="rId8" Type="http://schemas.openxmlformats.org/officeDocument/2006/relationships/image" Target="../media/image32.png"/><Relationship Id="rId11" Type="http://schemas.openxmlformats.org/officeDocument/2006/relationships/image" Target="../media/image192.png"/><Relationship Id="rId10" Type="http://schemas.openxmlformats.org/officeDocument/2006/relationships/image" Target="../media/image17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9.png"/><Relationship Id="rId4" Type="http://schemas.openxmlformats.org/officeDocument/2006/relationships/image" Target="../media/image48.png"/><Relationship Id="rId9" Type="http://schemas.openxmlformats.org/officeDocument/2006/relationships/image" Target="../media/image40.png"/><Relationship Id="rId5" Type="http://schemas.openxmlformats.org/officeDocument/2006/relationships/image" Target="../media/image59.png"/><Relationship Id="rId6" Type="http://schemas.openxmlformats.org/officeDocument/2006/relationships/image" Target="../media/image21.png"/><Relationship Id="rId7" Type="http://schemas.openxmlformats.org/officeDocument/2006/relationships/image" Target="../media/image23.png"/><Relationship Id="rId8" Type="http://schemas.openxmlformats.org/officeDocument/2006/relationships/image" Target="../media/image43.png"/><Relationship Id="rId11" Type="http://schemas.openxmlformats.org/officeDocument/2006/relationships/image" Target="../media/image177.png"/><Relationship Id="rId10" Type="http://schemas.openxmlformats.org/officeDocument/2006/relationships/image" Target="../media/image16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8.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3.png"/><Relationship Id="rId5" Type="http://schemas.openxmlformats.org/officeDocument/2006/relationships/image" Target="../media/image20.png"/><Relationship Id="rId6" Type="http://schemas.openxmlformats.org/officeDocument/2006/relationships/image" Target="../media/image18.png"/><Relationship Id="rId7" Type="http://schemas.openxmlformats.org/officeDocument/2006/relationships/image" Target="../media/image3.png"/><Relationship Id="rId8" Type="http://schemas.openxmlformats.org/officeDocument/2006/relationships/image" Target="../media/image32.png"/><Relationship Id="rId10" Type="http://schemas.openxmlformats.org/officeDocument/2006/relationships/image" Target="../media/image17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6.png"/><Relationship Id="rId5" Type="http://schemas.openxmlformats.org/officeDocument/2006/relationships/image" Target="../media/image17.png"/><Relationship Id="rId6" Type="http://schemas.openxmlformats.org/officeDocument/2006/relationships/image" Target="../media/image2.png"/><Relationship Id="rId7" Type="http://schemas.openxmlformats.org/officeDocument/2006/relationships/image" Target="../media/image22.png"/><Relationship Id="rId8" Type="http://schemas.openxmlformats.org/officeDocument/2006/relationships/image" Target="../media/image4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9.png"/><Relationship Id="rId4" Type="http://schemas.openxmlformats.org/officeDocument/2006/relationships/image" Target="../media/image48.png"/><Relationship Id="rId9" Type="http://schemas.openxmlformats.org/officeDocument/2006/relationships/image" Target="../media/image40.png"/><Relationship Id="rId5" Type="http://schemas.openxmlformats.org/officeDocument/2006/relationships/image" Target="../media/image59.png"/><Relationship Id="rId6" Type="http://schemas.openxmlformats.org/officeDocument/2006/relationships/image" Target="../media/image21.png"/><Relationship Id="rId7" Type="http://schemas.openxmlformats.org/officeDocument/2006/relationships/image" Target="../media/image23.png"/><Relationship Id="rId8" Type="http://schemas.openxmlformats.org/officeDocument/2006/relationships/image" Target="../media/image43.png"/><Relationship Id="rId11" Type="http://schemas.openxmlformats.org/officeDocument/2006/relationships/image" Target="../media/image194.png"/><Relationship Id="rId10" Type="http://schemas.openxmlformats.org/officeDocument/2006/relationships/image" Target="../media/image179.png"/><Relationship Id="rId13" Type="http://schemas.openxmlformats.org/officeDocument/2006/relationships/image" Target="../media/image183.png"/><Relationship Id="rId12" Type="http://schemas.openxmlformats.org/officeDocument/2006/relationships/image" Target="../media/image2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216.png"/><Relationship Id="rId5" Type="http://schemas.openxmlformats.org/officeDocument/2006/relationships/image" Target="../media/image25.png"/><Relationship Id="rId6" Type="http://schemas.openxmlformats.org/officeDocument/2006/relationships/image" Target="../media/image16.png"/><Relationship Id="rId7" Type="http://schemas.openxmlformats.org/officeDocument/2006/relationships/image" Target="../media/image28.png"/><Relationship Id="rId8" Type="http://schemas.openxmlformats.org/officeDocument/2006/relationships/image" Target="../media/image40.png"/><Relationship Id="rId11" Type="http://schemas.openxmlformats.org/officeDocument/2006/relationships/image" Target="../media/image203.png"/><Relationship Id="rId10" Type="http://schemas.openxmlformats.org/officeDocument/2006/relationships/image" Target="../media/image202.png"/><Relationship Id="rId12" Type="http://schemas.openxmlformats.org/officeDocument/2006/relationships/image" Target="../media/image224.png"/></Relationships>
</file>

<file path=ppt/slides/_rels/slide22.xml.rels><?xml version="1.0" encoding="UTF-8" standalone="yes"?><Relationships xmlns="http://schemas.openxmlformats.org/package/2006/relationships"><Relationship Id="rId20" Type="http://schemas.openxmlformats.org/officeDocument/2006/relationships/image" Target="../media/image247.png"/><Relationship Id="rId22" Type="http://schemas.openxmlformats.org/officeDocument/2006/relationships/image" Target="../media/image227.png"/><Relationship Id="rId21" Type="http://schemas.openxmlformats.org/officeDocument/2006/relationships/image" Target="../media/image218.png"/><Relationship Id="rId24" Type="http://schemas.openxmlformats.org/officeDocument/2006/relationships/image" Target="../media/image242.png"/><Relationship Id="rId23" Type="http://schemas.openxmlformats.org/officeDocument/2006/relationships/image" Target="../media/image235.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9.png"/><Relationship Id="rId4" Type="http://schemas.openxmlformats.org/officeDocument/2006/relationships/image" Target="../media/image48.png"/><Relationship Id="rId9" Type="http://schemas.openxmlformats.org/officeDocument/2006/relationships/image" Target="../media/image40.png"/><Relationship Id="rId26" Type="http://schemas.openxmlformats.org/officeDocument/2006/relationships/hyperlink" Target="https://eatemp.com/powerpoint-org-chart-template/" TargetMode="External"/><Relationship Id="rId25" Type="http://schemas.openxmlformats.org/officeDocument/2006/relationships/image" Target="../media/image223.png"/><Relationship Id="rId5" Type="http://schemas.openxmlformats.org/officeDocument/2006/relationships/image" Target="../media/image59.png"/><Relationship Id="rId6" Type="http://schemas.openxmlformats.org/officeDocument/2006/relationships/image" Target="../media/image21.png"/><Relationship Id="rId7" Type="http://schemas.openxmlformats.org/officeDocument/2006/relationships/image" Target="../media/image23.png"/><Relationship Id="rId8" Type="http://schemas.openxmlformats.org/officeDocument/2006/relationships/image" Target="../media/image43.png"/><Relationship Id="rId11" Type="http://schemas.openxmlformats.org/officeDocument/2006/relationships/image" Target="../media/image231.png"/><Relationship Id="rId10" Type="http://schemas.openxmlformats.org/officeDocument/2006/relationships/image" Target="../media/image206.png"/><Relationship Id="rId13" Type="http://schemas.openxmlformats.org/officeDocument/2006/relationships/image" Target="../media/image207.png"/><Relationship Id="rId12" Type="http://schemas.openxmlformats.org/officeDocument/2006/relationships/image" Target="../media/image222.png"/><Relationship Id="rId15" Type="http://schemas.openxmlformats.org/officeDocument/2006/relationships/image" Target="../media/image241.png"/><Relationship Id="rId14" Type="http://schemas.openxmlformats.org/officeDocument/2006/relationships/image" Target="../media/image237.png"/><Relationship Id="rId17" Type="http://schemas.openxmlformats.org/officeDocument/2006/relationships/image" Target="../media/image219.png"/><Relationship Id="rId16" Type="http://schemas.openxmlformats.org/officeDocument/2006/relationships/image" Target="../media/image243.png"/><Relationship Id="rId19" Type="http://schemas.openxmlformats.org/officeDocument/2006/relationships/image" Target="../media/image225.png"/><Relationship Id="rId18" Type="http://schemas.openxmlformats.org/officeDocument/2006/relationships/image" Target="../media/image2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93.png"/><Relationship Id="rId4" Type="http://schemas.openxmlformats.org/officeDocument/2006/relationships/image" Target="../media/image50.png"/><Relationship Id="rId9" Type="http://schemas.openxmlformats.org/officeDocument/2006/relationships/hyperlink" Target="https://unsplash.com/" TargetMode="External"/><Relationship Id="rId5" Type="http://schemas.openxmlformats.org/officeDocument/2006/relationships/image" Target="../media/image172.png"/><Relationship Id="rId6" Type="http://schemas.openxmlformats.org/officeDocument/2006/relationships/image" Target="../media/image248.png"/><Relationship Id="rId7" Type="http://schemas.openxmlformats.org/officeDocument/2006/relationships/image" Target="../media/image52.png"/><Relationship Id="rId8" Type="http://schemas.openxmlformats.org/officeDocument/2006/relationships/image" Target="../media/image238.png"/><Relationship Id="rId10" Type="http://schemas.openxmlformats.org/officeDocument/2006/relationships/image" Target="../media/image249.png"/></Relationships>
</file>

<file path=ppt/slides/_rels/slide3.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image" Target="../media/image6.png"/><Relationship Id="rId13" Type="http://schemas.openxmlformats.org/officeDocument/2006/relationships/image" Target="../media/image29.png"/><Relationship Id="rId12"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3.png"/><Relationship Id="rId5" Type="http://schemas.openxmlformats.org/officeDocument/2006/relationships/image" Target="../media/image20.png"/><Relationship Id="rId6" Type="http://schemas.openxmlformats.org/officeDocument/2006/relationships/image" Target="../media/image18.png"/><Relationship Id="rId7" Type="http://schemas.openxmlformats.org/officeDocument/2006/relationships/image" Target="../media/image3.png"/><Relationship Id="rId8"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9.png"/><Relationship Id="rId4" Type="http://schemas.openxmlformats.org/officeDocument/2006/relationships/image" Target="../media/image48.png"/><Relationship Id="rId9" Type="http://schemas.openxmlformats.org/officeDocument/2006/relationships/image" Target="../media/image40.png"/><Relationship Id="rId5" Type="http://schemas.openxmlformats.org/officeDocument/2006/relationships/image" Target="../media/image59.png"/><Relationship Id="rId6" Type="http://schemas.openxmlformats.org/officeDocument/2006/relationships/image" Target="../media/image21.png"/><Relationship Id="rId7" Type="http://schemas.openxmlformats.org/officeDocument/2006/relationships/image" Target="../media/image23.png"/><Relationship Id="rId8" Type="http://schemas.openxmlformats.org/officeDocument/2006/relationships/image" Target="../media/image43.png"/></Relationships>
</file>

<file path=ppt/slides/_rels/slide5.xml.rels><?xml version="1.0" encoding="UTF-8" standalone="yes"?><Relationships xmlns="http://schemas.openxmlformats.org/package/2006/relationships"><Relationship Id="rId11" Type="http://schemas.openxmlformats.org/officeDocument/2006/relationships/image" Target="../media/image36.png"/><Relationship Id="rId10"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84.png"/><Relationship Id="rId5" Type="http://schemas.openxmlformats.org/officeDocument/2006/relationships/image" Target="../media/image25.png"/><Relationship Id="rId6" Type="http://schemas.openxmlformats.org/officeDocument/2006/relationships/image" Target="../media/image16.png"/><Relationship Id="rId7" Type="http://schemas.openxmlformats.org/officeDocument/2006/relationships/image" Target="../media/image28.png"/><Relationship Id="rId8" Type="http://schemas.openxmlformats.org/officeDocument/2006/relationships/image" Target="../media/image40.png"/></Relationships>
</file>

<file path=ppt/slides/_rels/slide6.xml.rels><?xml version="1.0" encoding="UTF-8" standalone="yes"?><Relationships xmlns="http://schemas.openxmlformats.org/package/2006/relationships"><Relationship Id="rId11" Type="http://schemas.openxmlformats.org/officeDocument/2006/relationships/image" Target="../media/image57.png"/><Relationship Id="rId10" Type="http://schemas.openxmlformats.org/officeDocument/2006/relationships/image" Target="../media/image51.png"/><Relationship Id="rId12" Type="http://schemas.openxmlformats.org/officeDocument/2006/relationships/image" Target="../media/image53.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40.png"/><Relationship Id="rId5" Type="http://schemas.openxmlformats.org/officeDocument/2006/relationships/image" Target="../media/image20.png"/><Relationship Id="rId6" Type="http://schemas.openxmlformats.org/officeDocument/2006/relationships/image" Target="../media/image18.png"/><Relationship Id="rId7" Type="http://schemas.openxmlformats.org/officeDocument/2006/relationships/image" Target="../media/image3.png"/><Relationship Id="rId8"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3.png"/><Relationship Id="rId4" Type="http://schemas.openxmlformats.org/officeDocument/2006/relationships/image" Target="../media/image50.png"/><Relationship Id="rId5" Type="http://schemas.openxmlformats.org/officeDocument/2006/relationships/image" Target="../media/image172.png"/><Relationship Id="rId6" Type="http://schemas.openxmlformats.org/officeDocument/2006/relationships/image" Target="../media/image52.png"/><Relationship Id="rId7" Type="http://schemas.openxmlformats.org/officeDocument/2006/relationships/image" Target="../media/image40.png"/><Relationship Id="rId8" Type="http://schemas.openxmlformats.org/officeDocument/2006/relationships/image" Target="../media/image56.png"/></Relationships>
</file>

<file path=ppt/slides/_rels/slide8.xml.rels><?xml version="1.0" encoding="UTF-8" standalone="yes"?><Relationships xmlns="http://schemas.openxmlformats.org/package/2006/relationships"><Relationship Id="rId11" Type="http://schemas.openxmlformats.org/officeDocument/2006/relationships/image" Target="../media/image72.png"/><Relationship Id="rId10" Type="http://schemas.openxmlformats.org/officeDocument/2006/relationships/image" Target="../media/image68.png"/><Relationship Id="rId12" Type="http://schemas.openxmlformats.org/officeDocument/2006/relationships/image" Target="../media/image70.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9.png"/><Relationship Id="rId4" Type="http://schemas.openxmlformats.org/officeDocument/2006/relationships/image" Target="../media/image48.png"/><Relationship Id="rId9" Type="http://schemas.openxmlformats.org/officeDocument/2006/relationships/image" Target="../media/image40.png"/><Relationship Id="rId5" Type="http://schemas.openxmlformats.org/officeDocument/2006/relationships/image" Target="../media/image59.png"/><Relationship Id="rId6" Type="http://schemas.openxmlformats.org/officeDocument/2006/relationships/image" Target="../media/image21.png"/><Relationship Id="rId7" Type="http://schemas.openxmlformats.org/officeDocument/2006/relationships/image" Target="../media/image23.png"/><Relationship Id="rId8" Type="http://schemas.openxmlformats.org/officeDocument/2006/relationships/image" Target="../media/image43.png"/></Relationships>
</file>

<file path=ppt/slides/_rels/slide9.xml.rels><?xml version="1.0" encoding="UTF-8" standalone="yes"?><Relationships xmlns="http://schemas.openxmlformats.org/package/2006/relationships"><Relationship Id="rId11" Type="http://schemas.openxmlformats.org/officeDocument/2006/relationships/image" Target="../media/image69.png"/><Relationship Id="rId10" Type="http://schemas.openxmlformats.org/officeDocument/2006/relationships/image" Target="../media/image71.png"/><Relationship Id="rId12" Type="http://schemas.openxmlformats.org/officeDocument/2006/relationships/image" Target="../media/image77.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40.png"/><Relationship Id="rId5" Type="http://schemas.openxmlformats.org/officeDocument/2006/relationships/image" Target="../media/image20.png"/><Relationship Id="rId6" Type="http://schemas.openxmlformats.org/officeDocument/2006/relationships/image" Target="../media/image18.png"/><Relationship Id="rId7" Type="http://schemas.openxmlformats.org/officeDocument/2006/relationships/image" Target="../media/image3.png"/><Relationship Id="rId8"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5" name="Shape 15"/>
        <p:cNvGrpSpPr/>
        <p:nvPr/>
      </p:nvGrpSpPr>
      <p:grpSpPr>
        <a:xfrm>
          <a:off x="0" y="0"/>
          <a:ext cx="0" cy="0"/>
          <a:chOff x="0" y="0"/>
          <a:chExt cx="0" cy="0"/>
        </a:xfrm>
      </p:grpSpPr>
      <p:pic>
        <p:nvPicPr>
          <p:cNvPr descr=" " id="16" name="Google Shape;16;g2c67ca5f262_0_0"/>
          <p:cNvPicPr preferRelativeResize="0"/>
          <p:nvPr/>
        </p:nvPicPr>
        <p:blipFill rotWithShape="1">
          <a:blip r:embed="rId3">
            <a:alphaModFix/>
          </a:blip>
          <a:srcRect b="0" l="0" r="0" t="0"/>
          <a:stretch/>
        </p:blipFill>
        <p:spPr>
          <a:xfrm>
            <a:off x="22278584" y="11722100"/>
            <a:ext cx="3099187" cy="3200400"/>
          </a:xfrm>
          <a:prstGeom prst="rect">
            <a:avLst/>
          </a:prstGeom>
          <a:noFill/>
          <a:ln>
            <a:noFill/>
          </a:ln>
        </p:spPr>
      </p:pic>
      <p:pic>
        <p:nvPicPr>
          <p:cNvPr descr=" " id="17" name="Google Shape;17;g2c67ca5f262_0_0"/>
          <p:cNvPicPr preferRelativeResize="0"/>
          <p:nvPr/>
        </p:nvPicPr>
        <p:blipFill rotWithShape="1">
          <a:blip r:embed="rId4">
            <a:alphaModFix/>
          </a:blip>
          <a:srcRect b="0" l="0" r="0" t="0"/>
          <a:stretch/>
        </p:blipFill>
        <p:spPr>
          <a:xfrm>
            <a:off x="7836879" y="-1054100"/>
            <a:ext cx="2108464" cy="2120900"/>
          </a:xfrm>
          <a:prstGeom prst="rect">
            <a:avLst/>
          </a:prstGeom>
          <a:noFill/>
          <a:ln>
            <a:noFill/>
          </a:ln>
        </p:spPr>
      </p:pic>
      <p:pic>
        <p:nvPicPr>
          <p:cNvPr descr=" " id="18" name="Google Shape;18;g2c67ca5f262_0_0"/>
          <p:cNvPicPr preferRelativeResize="0"/>
          <p:nvPr/>
        </p:nvPicPr>
        <p:blipFill rotWithShape="1">
          <a:blip r:embed="rId5">
            <a:alphaModFix/>
          </a:blip>
          <a:srcRect b="0" l="0" r="0" t="0"/>
          <a:stretch/>
        </p:blipFill>
        <p:spPr>
          <a:xfrm>
            <a:off x="241330" y="12217400"/>
            <a:ext cx="1105038" cy="1104900"/>
          </a:xfrm>
          <a:prstGeom prst="rect">
            <a:avLst/>
          </a:prstGeom>
          <a:noFill/>
          <a:ln>
            <a:noFill/>
          </a:ln>
        </p:spPr>
      </p:pic>
      <p:pic>
        <p:nvPicPr>
          <p:cNvPr descr=" " id="19" name="Google Shape;19;g2c67ca5f262_0_0"/>
          <p:cNvPicPr preferRelativeResize="0"/>
          <p:nvPr/>
        </p:nvPicPr>
        <p:blipFill rotWithShape="1">
          <a:blip r:embed="rId6">
            <a:alphaModFix/>
          </a:blip>
          <a:srcRect b="0" l="0" r="0" t="0"/>
          <a:stretch/>
        </p:blipFill>
        <p:spPr>
          <a:xfrm>
            <a:off x="-1270159" y="-1460500"/>
            <a:ext cx="3188098" cy="3175000"/>
          </a:xfrm>
          <a:prstGeom prst="rect">
            <a:avLst/>
          </a:prstGeom>
          <a:noFill/>
          <a:ln>
            <a:noFill/>
          </a:ln>
        </p:spPr>
      </p:pic>
      <p:pic>
        <p:nvPicPr>
          <p:cNvPr descr=" " id="20" name="Google Shape;20;g2c67ca5f262_0_0"/>
          <p:cNvPicPr preferRelativeResize="0"/>
          <p:nvPr/>
        </p:nvPicPr>
        <p:blipFill rotWithShape="1">
          <a:blip r:embed="rId7">
            <a:alphaModFix/>
          </a:blip>
          <a:srcRect b="0" l="0" r="0" t="0"/>
          <a:stretch/>
        </p:blipFill>
        <p:spPr>
          <a:xfrm>
            <a:off x="22088061" y="215900"/>
            <a:ext cx="1905238" cy="1905000"/>
          </a:xfrm>
          <a:prstGeom prst="rect">
            <a:avLst/>
          </a:prstGeom>
          <a:noFill/>
          <a:ln>
            <a:noFill/>
          </a:ln>
        </p:spPr>
      </p:pic>
      <p:pic>
        <p:nvPicPr>
          <p:cNvPr descr=" " id="21" name="Google Shape;21;g2c67ca5f262_0_0"/>
          <p:cNvPicPr preferRelativeResize="0"/>
          <p:nvPr/>
        </p:nvPicPr>
        <p:blipFill rotWithShape="1">
          <a:blip r:embed="rId8">
            <a:alphaModFix/>
          </a:blip>
          <a:srcRect b="0" l="0" r="0" t="0"/>
          <a:stretch/>
        </p:blipFill>
        <p:spPr>
          <a:xfrm>
            <a:off x="1409876" y="2603500"/>
            <a:ext cx="10072359" cy="8737600"/>
          </a:xfrm>
          <a:prstGeom prst="rect">
            <a:avLst/>
          </a:prstGeom>
          <a:noFill/>
          <a:ln>
            <a:noFill/>
          </a:ln>
        </p:spPr>
      </p:pic>
      <p:sp>
        <p:nvSpPr>
          <p:cNvPr id="22" name="Google Shape;22;g2c67ca5f262_0_0"/>
          <p:cNvSpPr/>
          <p:nvPr/>
        </p:nvSpPr>
        <p:spPr>
          <a:xfrm>
            <a:off x="12345943" y="2641600"/>
            <a:ext cx="11177400" cy="967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EF861"/>
              </a:buClr>
              <a:buSzPts val="24000"/>
              <a:buFont typeface="Coda ExtraBold"/>
              <a:buNone/>
            </a:pPr>
            <a:r>
              <a:rPr b="0" i="0" lang="en-US" sz="24000" u="none" cap="none" strike="noStrike">
                <a:solidFill>
                  <a:srgbClr val="9EF861"/>
                </a:solidFill>
                <a:latin typeface="Coda ExtraBold"/>
                <a:ea typeface="Coda ExtraBold"/>
                <a:cs typeface="Coda ExtraBold"/>
                <a:sym typeface="Coda ExtraBold"/>
              </a:rPr>
              <a:t>Color </a:t>
            </a:r>
            <a:r>
              <a:rPr b="0" i="0" lang="en-US" sz="24000" u="none" cap="none" strike="noStrike">
                <a:solidFill>
                  <a:srgbClr val="FA5D7C"/>
                </a:solidFill>
                <a:latin typeface="Coda ExtraBold"/>
                <a:ea typeface="Coda ExtraBold"/>
                <a:cs typeface="Coda ExtraBold"/>
                <a:sym typeface="Coda ExtraBold"/>
              </a:rPr>
              <a:t>Blind </a:t>
            </a:r>
            <a:endParaRPr b="0" i="0" sz="24000" u="none" cap="none" strike="noStrike">
              <a:solidFill>
                <a:schemeClr val="dk1"/>
              </a:solidFill>
              <a:latin typeface="Calibri"/>
              <a:ea typeface="Calibri"/>
              <a:cs typeface="Calibri"/>
              <a:sym typeface="Calibri"/>
            </a:endParaRPr>
          </a:p>
        </p:txBody>
      </p:sp>
      <p:sp>
        <p:nvSpPr>
          <p:cNvPr id="23" name="Google Shape;23;g2c67ca5f262_0_0"/>
          <p:cNvSpPr/>
          <p:nvPr/>
        </p:nvSpPr>
        <p:spPr>
          <a:xfrm>
            <a:off x="2696970" y="584200"/>
            <a:ext cx="190059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6DD7C"/>
              </a:buClr>
              <a:buSzPts val="6400"/>
              <a:buFont typeface="Poppins SemiBold"/>
              <a:buNone/>
            </a:pPr>
            <a:r>
              <a:rPr b="0" i="0" lang="en-US" sz="6400" u="none" cap="none" strike="noStrike">
                <a:solidFill>
                  <a:srgbClr val="F6DD7C"/>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24" name="Google Shape;24;g2c67ca5f262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 name="Google Shape;25;g2c67ca5f262_0_0"/>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48" name="Shape 248"/>
        <p:cNvGrpSpPr/>
        <p:nvPr/>
      </p:nvGrpSpPr>
      <p:grpSpPr>
        <a:xfrm>
          <a:off x="0" y="0"/>
          <a:ext cx="0" cy="0"/>
          <a:chOff x="0" y="0"/>
          <a:chExt cx="0" cy="0"/>
        </a:xfrm>
      </p:grpSpPr>
      <p:pic>
        <p:nvPicPr>
          <p:cNvPr descr=" " id="249" name="Google Shape;249;g2c67ca5f262_0_224"/>
          <p:cNvPicPr preferRelativeResize="0"/>
          <p:nvPr/>
        </p:nvPicPr>
        <p:blipFill rotWithShape="1">
          <a:blip r:embed="rId3">
            <a:alphaModFix/>
          </a:blip>
          <a:srcRect b="0" l="0" r="0" t="0"/>
          <a:stretch/>
        </p:blipFill>
        <p:spPr>
          <a:xfrm>
            <a:off x="14035254" y="12433300"/>
            <a:ext cx="2464108" cy="2552700"/>
          </a:xfrm>
          <a:prstGeom prst="rect">
            <a:avLst/>
          </a:prstGeom>
          <a:noFill/>
          <a:ln>
            <a:noFill/>
          </a:ln>
        </p:spPr>
      </p:pic>
      <p:pic>
        <p:nvPicPr>
          <p:cNvPr descr=" " id="250" name="Google Shape;250;g2c67ca5f262_0_224"/>
          <p:cNvPicPr preferRelativeResize="0"/>
          <p:nvPr/>
        </p:nvPicPr>
        <p:blipFill rotWithShape="1">
          <a:blip r:embed="rId4">
            <a:alphaModFix/>
          </a:blip>
          <a:srcRect b="0" l="0" r="0" t="0"/>
          <a:stretch/>
        </p:blipFill>
        <p:spPr>
          <a:xfrm>
            <a:off x="317540" y="368300"/>
            <a:ext cx="1460683" cy="1460500"/>
          </a:xfrm>
          <a:prstGeom prst="rect">
            <a:avLst/>
          </a:prstGeom>
          <a:noFill/>
          <a:ln>
            <a:noFill/>
          </a:ln>
        </p:spPr>
      </p:pic>
      <p:pic>
        <p:nvPicPr>
          <p:cNvPr descr=" " id="251" name="Google Shape;251;g2c67ca5f262_0_224"/>
          <p:cNvPicPr preferRelativeResize="0"/>
          <p:nvPr/>
        </p:nvPicPr>
        <p:blipFill rotWithShape="1">
          <a:blip r:embed="rId5">
            <a:alphaModFix/>
          </a:blip>
          <a:srcRect b="0" l="0" r="0" t="0"/>
          <a:stretch/>
        </p:blipFill>
        <p:spPr>
          <a:xfrm>
            <a:off x="23294711" y="5930900"/>
            <a:ext cx="2692737" cy="2692400"/>
          </a:xfrm>
          <a:prstGeom prst="rect">
            <a:avLst/>
          </a:prstGeom>
          <a:noFill/>
          <a:ln>
            <a:noFill/>
          </a:ln>
        </p:spPr>
      </p:pic>
      <p:pic>
        <p:nvPicPr>
          <p:cNvPr descr=" " id="252" name="Google Shape;252;g2c67ca5f262_0_224"/>
          <p:cNvPicPr preferRelativeResize="0"/>
          <p:nvPr/>
        </p:nvPicPr>
        <p:blipFill rotWithShape="1">
          <a:blip r:embed="rId6">
            <a:alphaModFix/>
          </a:blip>
          <a:srcRect b="0" l="0" r="0" t="0"/>
          <a:stretch/>
        </p:blipFill>
        <p:spPr>
          <a:xfrm>
            <a:off x="22303988" y="558800"/>
            <a:ext cx="1549594" cy="1549400"/>
          </a:xfrm>
          <a:prstGeom prst="rect">
            <a:avLst/>
          </a:prstGeom>
          <a:noFill/>
          <a:ln>
            <a:noFill/>
          </a:ln>
        </p:spPr>
      </p:pic>
      <p:pic>
        <p:nvPicPr>
          <p:cNvPr descr=" " id="253" name="Google Shape;253;g2c67ca5f262_0_224"/>
          <p:cNvPicPr preferRelativeResize="0"/>
          <p:nvPr/>
        </p:nvPicPr>
        <p:blipFill rotWithShape="1">
          <a:blip r:embed="rId7">
            <a:alphaModFix/>
          </a:blip>
          <a:srcRect b="0" l="0" r="0" t="0"/>
          <a:stretch/>
        </p:blipFill>
        <p:spPr>
          <a:xfrm>
            <a:off x="7062083" y="546100"/>
            <a:ext cx="1041530" cy="1041400"/>
          </a:xfrm>
          <a:prstGeom prst="rect">
            <a:avLst/>
          </a:prstGeom>
          <a:noFill/>
          <a:ln>
            <a:noFill/>
          </a:ln>
        </p:spPr>
      </p:pic>
      <p:pic>
        <p:nvPicPr>
          <p:cNvPr descr=" " id="254" name="Google Shape;254;g2c67ca5f262_0_224"/>
          <p:cNvPicPr preferRelativeResize="0"/>
          <p:nvPr/>
        </p:nvPicPr>
        <p:blipFill rotWithShape="1">
          <a:blip r:embed="rId8">
            <a:alphaModFix/>
          </a:blip>
          <a:srcRect b="0" l="0" r="0" t="0"/>
          <a:stretch/>
        </p:blipFill>
        <p:spPr>
          <a:xfrm>
            <a:off x="-1486086" y="11912600"/>
            <a:ext cx="3619952" cy="3606800"/>
          </a:xfrm>
          <a:prstGeom prst="rect">
            <a:avLst/>
          </a:prstGeom>
          <a:noFill/>
          <a:ln>
            <a:noFill/>
          </a:ln>
        </p:spPr>
      </p:pic>
      <p:sp>
        <p:nvSpPr>
          <p:cNvPr id="255" name="Google Shape;255;g2c67ca5f262_0_2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6" name="Google Shape;256;g2c67ca5f262_0_224"/>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257" name="Google Shape;257;g2c67ca5f262_0_224"/>
          <p:cNvPicPr preferRelativeResize="0"/>
          <p:nvPr/>
        </p:nvPicPr>
        <p:blipFill rotWithShape="1">
          <a:blip r:embed="rId10">
            <a:alphaModFix/>
          </a:blip>
          <a:srcRect b="0" l="0" r="0" t="0"/>
          <a:stretch/>
        </p:blipFill>
        <p:spPr>
          <a:xfrm>
            <a:off x="1752819" y="1346200"/>
            <a:ext cx="20881410" cy="11010900"/>
          </a:xfrm>
          <a:prstGeom prst="rect">
            <a:avLst/>
          </a:prstGeom>
          <a:noFill/>
          <a:ln>
            <a:noFill/>
          </a:ln>
        </p:spPr>
      </p:pic>
      <p:pic>
        <p:nvPicPr>
          <p:cNvPr descr=" " id="258" name="Google Shape;258;g2c67ca5f262_0_224"/>
          <p:cNvPicPr preferRelativeResize="0"/>
          <p:nvPr/>
        </p:nvPicPr>
        <p:blipFill rotWithShape="1">
          <a:blip r:embed="rId11">
            <a:alphaModFix/>
          </a:blip>
          <a:srcRect b="0" l="0" r="0" t="0"/>
          <a:stretch/>
        </p:blipFill>
        <p:spPr>
          <a:xfrm>
            <a:off x="1752819" y="1346200"/>
            <a:ext cx="5639505" cy="11010900"/>
          </a:xfrm>
          <a:prstGeom prst="rect">
            <a:avLst/>
          </a:prstGeom>
          <a:noFill/>
          <a:ln>
            <a:noFill/>
          </a:ln>
        </p:spPr>
      </p:pic>
      <p:sp>
        <p:nvSpPr>
          <p:cNvPr id="259" name="Google Shape;259;g2c67ca5f262_0_224"/>
          <p:cNvSpPr/>
          <p:nvPr/>
        </p:nvSpPr>
        <p:spPr>
          <a:xfrm>
            <a:off x="1752819" y="1346200"/>
            <a:ext cx="5639400" cy="5638800"/>
          </a:xfrm>
          <a:prstGeom prst="roundRect">
            <a:avLst>
              <a:gd fmla="val 75081" name="adj"/>
            </a:avLst>
          </a:prstGeom>
          <a:solidFill>
            <a:srgbClr val="9EF8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c67ca5f262_0_224"/>
          <p:cNvSpPr/>
          <p:nvPr/>
        </p:nvSpPr>
        <p:spPr>
          <a:xfrm>
            <a:off x="3486586" y="2000250"/>
            <a:ext cx="3188100" cy="534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Coda ExtraBold"/>
              <a:buNone/>
            </a:pPr>
            <a:r>
              <a:rPr b="0" i="0" lang="en-US" sz="24000" u="none" cap="none" strike="noStrike">
                <a:solidFill>
                  <a:srgbClr val="FFFFFF"/>
                </a:solidFill>
                <a:latin typeface="Coda ExtraBold"/>
                <a:ea typeface="Coda ExtraBold"/>
                <a:cs typeface="Coda ExtraBold"/>
                <a:sym typeface="Coda ExtraBold"/>
              </a:rPr>
              <a:t>S</a:t>
            </a:r>
            <a:endParaRPr b="0" i="0" sz="24000" u="none" cap="none" strike="noStrike">
              <a:solidFill>
                <a:schemeClr val="dk1"/>
              </a:solidFill>
              <a:latin typeface="Calibri"/>
              <a:ea typeface="Calibri"/>
              <a:cs typeface="Calibri"/>
              <a:sym typeface="Calibri"/>
            </a:endParaRPr>
          </a:p>
        </p:txBody>
      </p:sp>
      <p:sp>
        <p:nvSpPr>
          <p:cNvPr id="261" name="Google Shape;261;g2c67ca5f262_0_224"/>
          <p:cNvSpPr/>
          <p:nvPr/>
        </p:nvSpPr>
        <p:spPr>
          <a:xfrm>
            <a:off x="2286286" y="7772400"/>
            <a:ext cx="4572600" cy="454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c67ca5f262_0_224"/>
          <p:cNvSpPr/>
          <p:nvPr/>
        </p:nvSpPr>
        <p:spPr>
          <a:xfrm>
            <a:off x="2286286" y="777240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c67ca5f262_0_224"/>
          <p:cNvSpPr/>
          <p:nvPr/>
        </p:nvSpPr>
        <p:spPr>
          <a:xfrm>
            <a:off x="2286286" y="777240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c67ca5f262_0_224"/>
          <p:cNvSpPr/>
          <p:nvPr/>
        </p:nvSpPr>
        <p:spPr>
          <a:xfrm>
            <a:off x="2286286" y="7772400"/>
            <a:ext cx="47250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Coda ExtraBold"/>
              <a:buNone/>
            </a:pPr>
            <a:r>
              <a:rPr b="0" i="0" lang="en-US" sz="3600" u="none" cap="none" strike="noStrike">
                <a:solidFill>
                  <a:srgbClr val="FFFFFF"/>
                </a:solidFill>
                <a:latin typeface="Coda ExtraBold"/>
                <a:ea typeface="Coda ExtraBold"/>
                <a:cs typeface="Coda ExtraBold"/>
                <a:sym typeface="Coda ExtraBold"/>
              </a:rPr>
              <a:t>Eclipse</a:t>
            </a:r>
            <a:endParaRPr b="0" i="0" sz="3600" u="none" cap="none" strike="noStrike">
              <a:solidFill>
                <a:schemeClr val="dk1"/>
              </a:solidFill>
              <a:latin typeface="Calibri"/>
              <a:ea typeface="Calibri"/>
              <a:cs typeface="Calibri"/>
              <a:sym typeface="Calibri"/>
            </a:endParaRPr>
          </a:p>
        </p:txBody>
      </p:sp>
      <p:sp>
        <p:nvSpPr>
          <p:cNvPr id="265" name="Google Shape;265;g2c67ca5f262_0_224"/>
          <p:cNvSpPr/>
          <p:nvPr/>
        </p:nvSpPr>
        <p:spPr>
          <a:xfrm>
            <a:off x="228628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6" name="Google Shape;266;g2c67ca5f262_0_224"/>
          <p:cNvSpPr/>
          <p:nvPr/>
        </p:nvSpPr>
        <p:spPr>
          <a:xfrm>
            <a:off x="2286286" y="1024890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c67ca5f262_0_224"/>
          <p:cNvSpPr/>
          <p:nvPr/>
        </p:nvSpPr>
        <p:spPr>
          <a:xfrm>
            <a:off x="2286286" y="1024890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c67ca5f262_0_224"/>
          <p:cNvSpPr/>
          <p:nvPr/>
        </p:nvSpPr>
        <p:spPr>
          <a:xfrm>
            <a:off x="2286286" y="10248900"/>
            <a:ext cx="47250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Coda ExtraBold"/>
              <a:buNone/>
            </a:pPr>
            <a:r>
              <a:rPr b="0" i="0" lang="en-US" sz="3600" u="none" cap="none" strike="noStrike">
                <a:solidFill>
                  <a:srgbClr val="FFFFFF"/>
                </a:solidFill>
                <a:latin typeface="Coda ExtraBold"/>
                <a:ea typeface="Coda ExtraBold"/>
                <a:cs typeface="Coda ExtraBold"/>
                <a:sym typeface="Coda ExtraBold"/>
              </a:rPr>
              <a:t>Quest</a:t>
            </a:r>
            <a:endParaRPr b="0" i="0" sz="3600" u="none" cap="none" strike="noStrike">
              <a:solidFill>
                <a:schemeClr val="dk1"/>
              </a:solidFill>
              <a:latin typeface="Calibri"/>
              <a:ea typeface="Calibri"/>
              <a:cs typeface="Calibri"/>
              <a:sym typeface="Calibri"/>
            </a:endParaRPr>
          </a:p>
        </p:txBody>
      </p:sp>
      <p:sp>
        <p:nvSpPr>
          <p:cNvPr id="269" name="Google Shape;269;g2c67ca5f262_0_224"/>
          <p:cNvSpPr/>
          <p:nvPr/>
        </p:nvSpPr>
        <p:spPr>
          <a:xfrm>
            <a:off x="2286286" y="110998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70" name="Google Shape;270;g2c67ca5f262_0_224"/>
          <p:cNvPicPr preferRelativeResize="0"/>
          <p:nvPr/>
        </p:nvPicPr>
        <p:blipFill rotWithShape="1">
          <a:blip r:embed="rId11">
            <a:alphaModFix/>
          </a:blip>
          <a:srcRect b="0" l="0" r="0" t="0"/>
          <a:stretch/>
        </p:blipFill>
        <p:spPr>
          <a:xfrm>
            <a:off x="6833454" y="1346200"/>
            <a:ext cx="5639505" cy="11010900"/>
          </a:xfrm>
          <a:prstGeom prst="rect">
            <a:avLst/>
          </a:prstGeom>
          <a:noFill/>
          <a:ln>
            <a:noFill/>
          </a:ln>
        </p:spPr>
      </p:pic>
      <p:sp>
        <p:nvSpPr>
          <p:cNvPr id="271" name="Google Shape;271;g2c67ca5f262_0_224"/>
          <p:cNvSpPr/>
          <p:nvPr/>
        </p:nvSpPr>
        <p:spPr>
          <a:xfrm>
            <a:off x="6833454" y="1346200"/>
            <a:ext cx="5639400" cy="5638800"/>
          </a:xfrm>
          <a:prstGeom prst="roundRect">
            <a:avLst>
              <a:gd fmla="val 75081" name="adj"/>
            </a:avLst>
          </a:prstGeom>
          <a:solidFill>
            <a:srgbClr val="FA5D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c67ca5f262_0_224"/>
          <p:cNvSpPr/>
          <p:nvPr/>
        </p:nvSpPr>
        <p:spPr>
          <a:xfrm>
            <a:off x="8116314" y="2000250"/>
            <a:ext cx="4089900" cy="534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Coda ExtraBold"/>
              <a:buNone/>
            </a:pPr>
            <a:r>
              <a:rPr b="0" i="0" lang="en-US" sz="24000" u="none" cap="none" strike="noStrike">
                <a:solidFill>
                  <a:srgbClr val="FFFFFF"/>
                </a:solidFill>
                <a:latin typeface="Coda ExtraBold"/>
                <a:ea typeface="Coda ExtraBold"/>
                <a:cs typeface="Coda ExtraBold"/>
                <a:sym typeface="Coda ExtraBold"/>
              </a:rPr>
              <a:t>W</a:t>
            </a:r>
            <a:endParaRPr b="0" i="0" sz="24000" u="none" cap="none" strike="noStrike">
              <a:solidFill>
                <a:schemeClr val="dk1"/>
              </a:solidFill>
              <a:latin typeface="Calibri"/>
              <a:ea typeface="Calibri"/>
              <a:cs typeface="Calibri"/>
              <a:sym typeface="Calibri"/>
            </a:endParaRPr>
          </a:p>
        </p:txBody>
      </p:sp>
      <p:sp>
        <p:nvSpPr>
          <p:cNvPr id="273" name="Google Shape;273;g2c67ca5f262_0_224"/>
          <p:cNvSpPr/>
          <p:nvPr/>
        </p:nvSpPr>
        <p:spPr>
          <a:xfrm>
            <a:off x="7366921" y="7772400"/>
            <a:ext cx="4572600" cy="454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c67ca5f262_0_224"/>
          <p:cNvSpPr/>
          <p:nvPr/>
        </p:nvSpPr>
        <p:spPr>
          <a:xfrm>
            <a:off x="7366921" y="777240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c67ca5f262_0_224"/>
          <p:cNvSpPr/>
          <p:nvPr/>
        </p:nvSpPr>
        <p:spPr>
          <a:xfrm>
            <a:off x="7366921" y="777240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c67ca5f262_0_224"/>
          <p:cNvSpPr/>
          <p:nvPr/>
        </p:nvSpPr>
        <p:spPr>
          <a:xfrm>
            <a:off x="7366921" y="7772400"/>
            <a:ext cx="47250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Coda ExtraBold"/>
              <a:buNone/>
            </a:pPr>
            <a:r>
              <a:rPr b="0" i="0" lang="en-US" sz="3600" u="none" cap="none" strike="noStrike">
                <a:solidFill>
                  <a:srgbClr val="FFFFFF"/>
                </a:solidFill>
                <a:latin typeface="Coda ExtraBold"/>
                <a:ea typeface="Coda ExtraBold"/>
                <a:cs typeface="Coda ExtraBold"/>
                <a:sym typeface="Coda ExtraBold"/>
              </a:rPr>
              <a:t>Obtain</a:t>
            </a:r>
            <a:endParaRPr b="0" i="0" sz="3600" u="none" cap="none" strike="noStrike">
              <a:solidFill>
                <a:schemeClr val="dk1"/>
              </a:solidFill>
              <a:latin typeface="Calibri"/>
              <a:ea typeface="Calibri"/>
              <a:cs typeface="Calibri"/>
              <a:sym typeface="Calibri"/>
            </a:endParaRPr>
          </a:p>
        </p:txBody>
      </p:sp>
      <p:sp>
        <p:nvSpPr>
          <p:cNvPr id="277" name="Google Shape;277;g2c67ca5f262_0_224"/>
          <p:cNvSpPr/>
          <p:nvPr/>
        </p:nvSpPr>
        <p:spPr>
          <a:xfrm>
            <a:off x="736692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278" name="Google Shape;278;g2c67ca5f262_0_224"/>
          <p:cNvSpPr/>
          <p:nvPr/>
        </p:nvSpPr>
        <p:spPr>
          <a:xfrm>
            <a:off x="7366921" y="1024890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c67ca5f262_0_224"/>
          <p:cNvSpPr/>
          <p:nvPr/>
        </p:nvSpPr>
        <p:spPr>
          <a:xfrm>
            <a:off x="7366921" y="1024890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c67ca5f262_0_224"/>
          <p:cNvSpPr/>
          <p:nvPr/>
        </p:nvSpPr>
        <p:spPr>
          <a:xfrm>
            <a:off x="7366921" y="10248900"/>
            <a:ext cx="47250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Coda ExtraBold"/>
              <a:buNone/>
            </a:pPr>
            <a:r>
              <a:rPr b="0" i="0" lang="en-US" sz="3600" u="none" cap="none" strike="noStrike">
                <a:solidFill>
                  <a:srgbClr val="FFFFFF"/>
                </a:solidFill>
                <a:latin typeface="Coda ExtraBold"/>
                <a:ea typeface="Coda ExtraBold"/>
                <a:cs typeface="Coda ExtraBold"/>
                <a:sym typeface="Coda ExtraBold"/>
              </a:rPr>
              <a:t>Foundation</a:t>
            </a:r>
            <a:endParaRPr b="0" i="0" sz="3600" u="none" cap="none" strike="noStrike">
              <a:solidFill>
                <a:schemeClr val="dk1"/>
              </a:solidFill>
              <a:latin typeface="Calibri"/>
              <a:ea typeface="Calibri"/>
              <a:cs typeface="Calibri"/>
              <a:sym typeface="Calibri"/>
            </a:endParaRPr>
          </a:p>
        </p:txBody>
      </p:sp>
      <p:sp>
        <p:nvSpPr>
          <p:cNvPr id="281" name="Google Shape;281;g2c67ca5f262_0_224"/>
          <p:cNvSpPr/>
          <p:nvPr/>
        </p:nvSpPr>
        <p:spPr>
          <a:xfrm>
            <a:off x="7366921" y="110998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282" name="Google Shape;282;g2c67ca5f262_0_224"/>
          <p:cNvPicPr preferRelativeResize="0"/>
          <p:nvPr/>
        </p:nvPicPr>
        <p:blipFill rotWithShape="1">
          <a:blip r:embed="rId11">
            <a:alphaModFix/>
          </a:blip>
          <a:srcRect b="0" l="0" r="0" t="0"/>
          <a:stretch/>
        </p:blipFill>
        <p:spPr>
          <a:xfrm>
            <a:off x="11914089" y="1346200"/>
            <a:ext cx="5639505" cy="11010900"/>
          </a:xfrm>
          <a:prstGeom prst="rect">
            <a:avLst/>
          </a:prstGeom>
          <a:noFill/>
          <a:ln>
            <a:noFill/>
          </a:ln>
        </p:spPr>
      </p:pic>
      <p:sp>
        <p:nvSpPr>
          <p:cNvPr id="283" name="Google Shape;283;g2c67ca5f262_0_224"/>
          <p:cNvSpPr/>
          <p:nvPr/>
        </p:nvSpPr>
        <p:spPr>
          <a:xfrm>
            <a:off x="11914089" y="1346200"/>
            <a:ext cx="5639400" cy="5638800"/>
          </a:xfrm>
          <a:prstGeom prst="roundRect">
            <a:avLst>
              <a:gd fmla="val 75081" name="adj"/>
            </a:avLst>
          </a:prstGeom>
          <a:solidFill>
            <a:srgbClr val="9EF8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c67ca5f262_0_224"/>
          <p:cNvSpPr/>
          <p:nvPr/>
        </p:nvSpPr>
        <p:spPr>
          <a:xfrm>
            <a:off x="13584348" y="2000250"/>
            <a:ext cx="3315000" cy="534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Coda ExtraBold"/>
              <a:buNone/>
            </a:pPr>
            <a:r>
              <a:rPr b="0" i="0" lang="en-US" sz="24000" u="none" cap="none" strike="noStrike">
                <a:solidFill>
                  <a:srgbClr val="FFFFFF"/>
                </a:solidFill>
                <a:latin typeface="Coda ExtraBold"/>
                <a:ea typeface="Coda ExtraBold"/>
                <a:cs typeface="Coda ExtraBold"/>
                <a:sym typeface="Coda ExtraBold"/>
              </a:rPr>
              <a:t>O</a:t>
            </a:r>
            <a:endParaRPr b="0" i="0" sz="24000" u="none" cap="none" strike="noStrike">
              <a:solidFill>
                <a:schemeClr val="dk1"/>
              </a:solidFill>
              <a:latin typeface="Calibri"/>
              <a:ea typeface="Calibri"/>
              <a:cs typeface="Calibri"/>
              <a:sym typeface="Calibri"/>
            </a:endParaRPr>
          </a:p>
        </p:txBody>
      </p:sp>
      <p:sp>
        <p:nvSpPr>
          <p:cNvPr id="285" name="Google Shape;285;g2c67ca5f262_0_224"/>
          <p:cNvSpPr/>
          <p:nvPr/>
        </p:nvSpPr>
        <p:spPr>
          <a:xfrm>
            <a:off x="12447556" y="7772400"/>
            <a:ext cx="4572600" cy="454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c67ca5f262_0_224"/>
          <p:cNvSpPr/>
          <p:nvPr/>
        </p:nvSpPr>
        <p:spPr>
          <a:xfrm>
            <a:off x="12447556" y="777240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c67ca5f262_0_224"/>
          <p:cNvSpPr/>
          <p:nvPr/>
        </p:nvSpPr>
        <p:spPr>
          <a:xfrm>
            <a:off x="12447556" y="777240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c67ca5f262_0_224"/>
          <p:cNvSpPr/>
          <p:nvPr/>
        </p:nvSpPr>
        <p:spPr>
          <a:xfrm>
            <a:off x="12447556" y="7772400"/>
            <a:ext cx="47250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Coda ExtraBold"/>
              <a:buNone/>
            </a:pPr>
            <a:r>
              <a:rPr b="0" i="0" lang="en-US" sz="3600" u="none" cap="none" strike="noStrike">
                <a:solidFill>
                  <a:srgbClr val="FFFFFF"/>
                </a:solidFill>
                <a:latin typeface="Coda ExtraBold"/>
                <a:ea typeface="Coda ExtraBold"/>
                <a:cs typeface="Coda ExtraBold"/>
                <a:sym typeface="Coda ExtraBold"/>
              </a:rPr>
              <a:t>War</a:t>
            </a:r>
            <a:endParaRPr b="0" i="0" sz="3600" u="none" cap="none" strike="noStrike">
              <a:solidFill>
                <a:schemeClr val="dk1"/>
              </a:solidFill>
              <a:latin typeface="Calibri"/>
              <a:ea typeface="Calibri"/>
              <a:cs typeface="Calibri"/>
              <a:sym typeface="Calibri"/>
            </a:endParaRPr>
          </a:p>
        </p:txBody>
      </p:sp>
      <p:sp>
        <p:nvSpPr>
          <p:cNvPr id="289" name="Google Shape;289;g2c67ca5f262_0_224"/>
          <p:cNvSpPr/>
          <p:nvPr/>
        </p:nvSpPr>
        <p:spPr>
          <a:xfrm>
            <a:off x="1244755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290" name="Google Shape;290;g2c67ca5f262_0_224"/>
          <p:cNvSpPr/>
          <p:nvPr/>
        </p:nvSpPr>
        <p:spPr>
          <a:xfrm>
            <a:off x="12447556" y="1024890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c67ca5f262_0_224"/>
          <p:cNvSpPr/>
          <p:nvPr/>
        </p:nvSpPr>
        <p:spPr>
          <a:xfrm>
            <a:off x="12447556" y="1024890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c67ca5f262_0_224"/>
          <p:cNvSpPr/>
          <p:nvPr/>
        </p:nvSpPr>
        <p:spPr>
          <a:xfrm>
            <a:off x="12447556" y="10248900"/>
            <a:ext cx="47250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Coda ExtraBold"/>
              <a:buNone/>
            </a:pPr>
            <a:r>
              <a:rPr b="0" i="0" lang="en-US" sz="3600" u="none" cap="none" strike="noStrike">
                <a:solidFill>
                  <a:srgbClr val="FFFFFF"/>
                </a:solidFill>
                <a:latin typeface="Coda ExtraBold"/>
                <a:ea typeface="Coda ExtraBold"/>
                <a:cs typeface="Coda ExtraBold"/>
                <a:sym typeface="Coda ExtraBold"/>
              </a:rPr>
              <a:t>Transformation</a:t>
            </a:r>
            <a:endParaRPr b="0" i="0" sz="3600" u="none" cap="none" strike="noStrike">
              <a:solidFill>
                <a:schemeClr val="dk1"/>
              </a:solidFill>
              <a:latin typeface="Calibri"/>
              <a:ea typeface="Calibri"/>
              <a:cs typeface="Calibri"/>
              <a:sym typeface="Calibri"/>
            </a:endParaRPr>
          </a:p>
        </p:txBody>
      </p:sp>
      <p:sp>
        <p:nvSpPr>
          <p:cNvPr id="293" name="Google Shape;293;g2c67ca5f262_0_224"/>
          <p:cNvSpPr/>
          <p:nvPr/>
        </p:nvSpPr>
        <p:spPr>
          <a:xfrm>
            <a:off x="12447556" y="110998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294" name="Google Shape;294;g2c67ca5f262_0_224"/>
          <p:cNvPicPr preferRelativeResize="0"/>
          <p:nvPr/>
        </p:nvPicPr>
        <p:blipFill rotWithShape="1">
          <a:blip r:embed="rId11">
            <a:alphaModFix/>
          </a:blip>
          <a:srcRect b="0" l="0" r="0" t="0"/>
          <a:stretch/>
        </p:blipFill>
        <p:spPr>
          <a:xfrm>
            <a:off x="16994724" y="1346200"/>
            <a:ext cx="5639505" cy="11010900"/>
          </a:xfrm>
          <a:prstGeom prst="rect">
            <a:avLst/>
          </a:prstGeom>
          <a:noFill/>
          <a:ln>
            <a:noFill/>
          </a:ln>
        </p:spPr>
      </p:pic>
      <p:sp>
        <p:nvSpPr>
          <p:cNvPr id="295" name="Google Shape;295;g2c67ca5f262_0_224"/>
          <p:cNvSpPr/>
          <p:nvPr/>
        </p:nvSpPr>
        <p:spPr>
          <a:xfrm>
            <a:off x="16994724" y="1346200"/>
            <a:ext cx="5639400" cy="5638800"/>
          </a:xfrm>
          <a:prstGeom prst="roundRect">
            <a:avLst>
              <a:gd fmla="val 75081" name="adj"/>
            </a:avLst>
          </a:prstGeom>
          <a:solidFill>
            <a:srgbClr val="FA5D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c67ca5f262_0_224"/>
          <p:cNvSpPr/>
          <p:nvPr/>
        </p:nvSpPr>
        <p:spPr>
          <a:xfrm>
            <a:off x="18830103" y="2000250"/>
            <a:ext cx="2985000" cy="534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Coda ExtraBold"/>
              <a:buNone/>
            </a:pPr>
            <a:r>
              <a:rPr b="0" i="0" lang="en-US" sz="24000" u="none" cap="none" strike="noStrike">
                <a:solidFill>
                  <a:srgbClr val="FFFFFF"/>
                </a:solidFill>
                <a:latin typeface="Coda ExtraBold"/>
                <a:ea typeface="Coda ExtraBold"/>
                <a:cs typeface="Coda ExtraBold"/>
                <a:sym typeface="Coda ExtraBold"/>
              </a:rPr>
              <a:t>T</a:t>
            </a:r>
            <a:endParaRPr b="0" i="0" sz="24000" u="none" cap="none" strike="noStrike">
              <a:solidFill>
                <a:schemeClr val="dk1"/>
              </a:solidFill>
              <a:latin typeface="Calibri"/>
              <a:ea typeface="Calibri"/>
              <a:cs typeface="Calibri"/>
              <a:sym typeface="Calibri"/>
            </a:endParaRPr>
          </a:p>
        </p:txBody>
      </p:sp>
      <p:sp>
        <p:nvSpPr>
          <p:cNvPr id="297" name="Google Shape;297;g2c67ca5f262_0_224"/>
          <p:cNvSpPr/>
          <p:nvPr/>
        </p:nvSpPr>
        <p:spPr>
          <a:xfrm>
            <a:off x="17528191" y="7772400"/>
            <a:ext cx="4572600" cy="454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c67ca5f262_0_224"/>
          <p:cNvSpPr/>
          <p:nvPr/>
        </p:nvSpPr>
        <p:spPr>
          <a:xfrm>
            <a:off x="17528191" y="777240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c67ca5f262_0_224"/>
          <p:cNvSpPr/>
          <p:nvPr/>
        </p:nvSpPr>
        <p:spPr>
          <a:xfrm>
            <a:off x="17528191" y="777240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c67ca5f262_0_224"/>
          <p:cNvSpPr/>
          <p:nvPr/>
        </p:nvSpPr>
        <p:spPr>
          <a:xfrm>
            <a:off x="17528191" y="7772400"/>
            <a:ext cx="47250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Coda ExtraBold"/>
              <a:buNone/>
            </a:pPr>
            <a:r>
              <a:rPr b="0" i="0" lang="en-US" sz="3600" u="none" cap="none" strike="noStrike">
                <a:solidFill>
                  <a:srgbClr val="FFFFFF"/>
                </a:solidFill>
                <a:latin typeface="Coda ExtraBold"/>
                <a:ea typeface="Coda ExtraBold"/>
                <a:cs typeface="Coda ExtraBold"/>
                <a:sym typeface="Coda ExtraBold"/>
              </a:rPr>
              <a:t>Invasion</a:t>
            </a:r>
            <a:endParaRPr b="0" i="0" sz="3600" u="none" cap="none" strike="noStrike">
              <a:solidFill>
                <a:schemeClr val="dk1"/>
              </a:solidFill>
              <a:latin typeface="Calibri"/>
              <a:ea typeface="Calibri"/>
              <a:cs typeface="Calibri"/>
              <a:sym typeface="Calibri"/>
            </a:endParaRPr>
          </a:p>
        </p:txBody>
      </p:sp>
      <p:sp>
        <p:nvSpPr>
          <p:cNvPr id="301" name="Google Shape;301;g2c67ca5f262_0_224"/>
          <p:cNvSpPr/>
          <p:nvPr/>
        </p:nvSpPr>
        <p:spPr>
          <a:xfrm>
            <a:off x="1752819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302" name="Google Shape;302;g2c67ca5f262_0_224"/>
          <p:cNvSpPr/>
          <p:nvPr/>
        </p:nvSpPr>
        <p:spPr>
          <a:xfrm>
            <a:off x="17528191" y="1024890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c67ca5f262_0_224"/>
          <p:cNvSpPr/>
          <p:nvPr/>
        </p:nvSpPr>
        <p:spPr>
          <a:xfrm>
            <a:off x="17528191" y="1024890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c67ca5f262_0_224"/>
          <p:cNvSpPr/>
          <p:nvPr/>
        </p:nvSpPr>
        <p:spPr>
          <a:xfrm>
            <a:off x="17528191" y="10248900"/>
            <a:ext cx="47250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Coda ExtraBold"/>
              <a:buNone/>
            </a:pPr>
            <a:r>
              <a:rPr b="0" i="0" lang="en-US" sz="3600" u="none" cap="none" strike="noStrike">
                <a:solidFill>
                  <a:srgbClr val="FFFFFF"/>
                </a:solidFill>
                <a:latin typeface="Coda ExtraBold"/>
                <a:ea typeface="Coda ExtraBold"/>
                <a:cs typeface="Coda ExtraBold"/>
                <a:sym typeface="Coda ExtraBold"/>
              </a:rPr>
              <a:t>Betrayal</a:t>
            </a:r>
            <a:endParaRPr b="0" i="0" sz="3600" u="none" cap="none" strike="noStrike">
              <a:solidFill>
                <a:schemeClr val="dk1"/>
              </a:solidFill>
              <a:latin typeface="Calibri"/>
              <a:ea typeface="Calibri"/>
              <a:cs typeface="Calibri"/>
              <a:sym typeface="Calibri"/>
            </a:endParaRPr>
          </a:p>
        </p:txBody>
      </p:sp>
      <p:sp>
        <p:nvSpPr>
          <p:cNvPr id="305" name="Google Shape;305;g2c67ca5f262_0_224"/>
          <p:cNvSpPr/>
          <p:nvPr/>
        </p:nvSpPr>
        <p:spPr>
          <a:xfrm>
            <a:off x="17528191" y="110998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10" name="Shape 310"/>
        <p:cNvGrpSpPr/>
        <p:nvPr/>
      </p:nvGrpSpPr>
      <p:grpSpPr>
        <a:xfrm>
          <a:off x="0" y="0"/>
          <a:ext cx="0" cy="0"/>
          <a:chOff x="0" y="0"/>
          <a:chExt cx="0" cy="0"/>
        </a:xfrm>
      </p:grpSpPr>
      <p:pic>
        <p:nvPicPr>
          <p:cNvPr descr=" " id="311" name="Google Shape;311;g2c67ca5f262_0_285"/>
          <p:cNvPicPr preferRelativeResize="0"/>
          <p:nvPr/>
        </p:nvPicPr>
        <p:blipFill rotWithShape="1">
          <a:blip r:embed="rId3">
            <a:alphaModFix/>
          </a:blip>
          <a:srcRect b="0" l="0" r="0" t="0"/>
          <a:stretch/>
        </p:blipFill>
        <p:spPr>
          <a:xfrm>
            <a:off x="22278584" y="11722100"/>
            <a:ext cx="3099187" cy="3200400"/>
          </a:xfrm>
          <a:prstGeom prst="rect">
            <a:avLst/>
          </a:prstGeom>
          <a:noFill/>
          <a:ln>
            <a:noFill/>
          </a:ln>
        </p:spPr>
      </p:pic>
      <p:pic>
        <p:nvPicPr>
          <p:cNvPr descr=" " id="312" name="Google Shape;312;g2c67ca5f262_0_285"/>
          <p:cNvPicPr preferRelativeResize="0"/>
          <p:nvPr/>
        </p:nvPicPr>
        <p:blipFill rotWithShape="1">
          <a:blip r:embed="rId4">
            <a:alphaModFix/>
          </a:blip>
          <a:srcRect b="0" l="0" r="0" t="0"/>
          <a:stretch/>
        </p:blipFill>
        <p:spPr>
          <a:xfrm>
            <a:off x="7836879" y="-1054100"/>
            <a:ext cx="2108464" cy="2120900"/>
          </a:xfrm>
          <a:prstGeom prst="rect">
            <a:avLst/>
          </a:prstGeom>
          <a:noFill/>
          <a:ln>
            <a:noFill/>
          </a:ln>
        </p:spPr>
      </p:pic>
      <p:pic>
        <p:nvPicPr>
          <p:cNvPr descr=" " id="313" name="Google Shape;313;g2c67ca5f262_0_285"/>
          <p:cNvPicPr preferRelativeResize="0"/>
          <p:nvPr/>
        </p:nvPicPr>
        <p:blipFill rotWithShape="1">
          <a:blip r:embed="rId5">
            <a:alphaModFix/>
          </a:blip>
          <a:srcRect b="0" l="0" r="0" t="0"/>
          <a:stretch/>
        </p:blipFill>
        <p:spPr>
          <a:xfrm>
            <a:off x="241330" y="12217400"/>
            <a:ext cx="1105038" cy="1104900"/>
          </a:xfrm>
          <a:prstGeom prst="rect">
            <a:avLst/>
          </a:prstGeom>
          <a:noFill/>
          <a:ln>
            <a:noFill/>
          </a:ln>
        </p:spPr>
      </p:pic>
      <p:pic>
        <p:nvPicPr>
          <p:cNvPr descr=" " id="314" name="Google Shape;314;g2c67ca5f262_0_285"/>
          <p:cNvPicPr preferRelativeResize="0"/>
          <p:nvPr/>
        </p:nvPicPr>
        <p:blipFill rotWithShape="1">
          <a:blip r:embed="rId6">
            <a:alphaModFix/>
          </a:blip>
          <a:srcRect b="0" l="0" r="0" t="0"/>
          <a:stretch/>
        </p:blipFill>
        <p:spPr>
          <a:xfrm>
            <a:off x="-1270159" y="-1460500"/>
            <a:ext cx="3188098" cy="3175000"/>
          </a:xfrm>
          <a:prstGeom prst="rect">
            <a:avLst/>
          </a:prstGeom>
          <a:noFill/>
          <a:ln>
            <a:noFill/>
          </a:ln>
        </p:spPr>
      </p:pic>
      <p:pic>
        <p:nvPicPr>
          <p:cNvPr descr=" " id="315" name="Google Shape;315;g2c67ca5f262_0_285"/>
          <p:cNvPicPr preferRelativeResize="0"/>
          <p:nvPr/>
        </p:nvPicPr>
        <p:blipFill rotWithShape="1">
          <a:blip r:embed="rId7">
            <a:alphaModFix/>
          </a:blip>
          <a:srcRect b="0" l="0" r="0" t="0"/>
          <a:stretch/>
        </p:blipFill>
        <p:spPr>
          <a:xfrm>
            <a:off x="22088061" y="215900"/>
            <a:ext cx="1905238" cy="1905000"/>
          </a:xfrm>
          <a:prstGeom prst="rect">
            <a:avLst/>
          </a:prstGeom>
          <a:noFill/>
          <a:ln>
            <a:noFill/>
          </a:ln>
        </p:spPr>
      </p:pic>
      <p:sp>
        <p:nvSpPr>
          <p:cNvPr id="316" name="Google Shape;316;g2c67ca5f262_0_2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7" name="Google Shape;317;g2c67ca5f262_0_28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318" name="Google Shape;318;g2c67ca5f262_0_285"/>
          <p:cNvPicPr preferRelativeResize="0"/>
          <p:nvPr/>
        </p:nvPicPr>
        <p:blipFill rotWithShape="1">
          <a:blip r:embed="rId9">
            <a:alphaModFix/>
          </a:blip>
          <a:srcRect b="0" l="0" r="0" t="0"/>
          <a:stretch/>
        </p:blipFill>
        <p:spPr>
          <a:xfrm>
            <a:off x="-1270159" y="1257300"/>
            <a:ext cx="16092911" cy="11455400"/>
          </a:xfrm>
          <a:prstGeom prst="rect">
            <a:avLst/>
          </a:prstGeom>
          <a:noFill/>
          <a:ln>
            <a:noFill/>
          </a:ln>
        </p:spPr>
      </p:pic>
      <p:sp>
        <p:nvSpPr>
          <p:cNvPr id="319" name="Google Shape;319;g2c67ca5f262_0_285"/>
          <p:cNvSpPr/>
          <p:nvPr/>
        </p:nvSpPr>
        <p:spPr>
          <a:xfrm>
            <a:off x="13527191" y="2489200"/>
            <a:ext cx="106905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Coda ExtraBold"/>
              <a:buNone/>
            </a:pPr>
            <a:r>
              <a:rPr b="0" i="0" lang="en-US" sz="8000" u="none" cap="none" strike="noStrike">
                <a:solidFill>
                  <a:srgbClr val="FFFFFF"/>
                </a:solidFill>
                <a:latin typeface="Coda ExtraBold"/>
                <a:ea typeface="Coda ExtraBold"/>
                <a:cs typeface="Coda ExtraBold"/>
                <a:sym typeface="Coda ExtraBold"/>
              </a:rPr>
              <a:t>Some Data</a:t>
            </a:r>
            <a:endParaRPr b="0" i="0" sz="8000" u="none" cap="none" strike="noStrike">
              <a:solidFill>
                <a:schemeClr val="dk1"/>
              </a:solidFill>
              <a:latin typeface="Calibri"/>
              <a:ea typeface="Calibri"/>
              <a:cs typeface="Calibri"/>
              <a:sym typeface="Calibri"/>
            </a:endParaRPr>
          </a:p>
        </p:txBody>
      </p:sp>
      <p:sp>
        <p:nvSpPr>
          <p:cNvPr id="320" name="Google Shape;320;g2c67ca5f262_0_285"/>
          <p:cNvSpPr/>
          <p:nvPr/>
        </p:nvSpPr>
        <p:spPr>
          <a:xfrm>
            <a:off x="13527191" y="4838700"/>
            <a:ext cx="98691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c67ca5f262_0_285"/>
          <p:cNvSpPr/>
          <p:nvPr/>
        </p:nvSpPr>
        <p:spPr>
          <a:xfrm>
            <a:off x="13527191" y="4838700"/>
            <a:ext cx="98691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c67ca5f262_0_285"/>
          <p:cNvSpPr/>
          <p:nvPr/>
        </p:nvSpPr>
        <p:spPr>
          <a:xfrm>
            <a:off x="13527191" y="4838700"/>
            <a:ext cx="25911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c67ca5f262_0_285"/>
          <p:cNvSpPr/>
          <p:nvPr/>
        </p:nvSpPr>
        <p:spPr>
          <a:xfrm>
            <a:off x="13527191" y="4838700"/>
            <a:ext cx="29298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EF861"/>
              </a:buClr>
              <a:buSzPts val="8000"/>
              <a:buFont typeface="Coda ExtraBold"/>
              <a:buNone/>
            </a:pPr>
            <a:r>
              <a:rPr b="0" i="0" lang="en-US" sz="8000" u="none" cap="none" strike="noStrike">
                <a:solidFill>
                  <a:srgbClr val="9EF861"/>
                </a:solidFill>
                <a:latin typeface="Coda ExtraBold"/>
                <a:ea typeface="Coda ExtraBold"/>
                <a:cs typeface="Coda ExtraBold"/>
                <a:sym typeface="Coda ExtraBold"/>
              </a:rPr>
              <a:t>75%</a:t>
            </a:r>
            <a:endParaRPr b="0" i="0" sz="8000" u="none" cap="none" strike="noStrike">
              <a:solidFill>
                <a:schemeClr val="dk1"/>
              </a:solidFill>
              <a:latin typeface="Calibri"/>
              <a:ea typeface="Calibri"/>
              <a:cs typeface="Calibri"/>
              <a:sym typeface="Calibri"/>
            </a:endParaRPr>
          </a:p>
        </p:txBody>
      </p:sp>
      <p:sp>
        <p:nvSpPr>
          <p:cNvPr id="324" name="Google Shape;324;g2c67ca5f262_0_285"/>
          <p:cNvSpPr/>
          <p:nvPr/>
        </p:nvSpPr>
        <p:spPr>
          <a:xfrm>
            <a:off x="16321540" y="4883150"/>
            <a:ext cx="7074900" cy="13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c67ca5f262_0_285"/>
          <p:cNvSpPr/>
          <p:nvPr/>
        </p:nvSpPr>
        <p:spPr>
          <a:xfrm>
            <a:off x="16321540" y="4883150"/>
            <a:ext cx="72273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Coda ExtraBold"/>
              <a:buNone/>
            </a:pPr>
            <a:r>
              <a:rPr b="0" i="0" lang="en-US" sz="3600" u="none" cap="none" strike="noStrike">
                <a:solidFill>
                  <a:srgbClr val="FFFFFF"/>
                </a:solidFill>
                <a:latin typeface="Coda ExtraBold"/>
                <a:ea typeface="Coda ExtraBold"/>
                <a:cs typeface="Coda ExtraBold"/>
                <a:sym typeface="Coda ExtraBold"/>
              </a:rPr>
              <a:t>Enchanted Creatures</a:t>
            </a:r>
            <a:endParaRPr b="0" i="0" sz="3600" u="none" cap="none" strike="noStrike">
              <a:solidFill>
                <a:schemeClr val="dk1"/>
              </a:solidFill>
              <a:latin typeface="Calibri"/>
              <a:ea typeface="Calibri"/>
              <a:cs typeface="Calibri"/>
              <a:sym typeface="Calibri"/>
            </a:endParaRPr>
          </a:p>
        </p:txBody>
      </p:sp>
      <p:sp>
        <p:nvSpPr>
          <p:cNvPr id="326" name="Google Shape;326;g2c67ca5f262_0_285"/>
          <p:cNvSpPr/>
          <p:nvPr/>
        </p:nvSpPr>
        <p:spPr>
          <a:xfrm>
            <a:off x="16321540" y="5632450"/>
            <a:ext cx="7210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27" name="Google Shape;327;g2c67ca5f262_0_285"/>
          <p:cNvSpPr/>
          <p:nvPr/>
        </p:nvSpPr>
        <p:spPr>
          <a:xfrm>
            <a:off x="13527191" y="6896100"/>
            <a:ext cx="9869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c67ca5f262_0_285"/>
          <p:cNvSpPr/>
          <p:nvPr/>
        </p:nvSpPr>
        <p:spPr>
          <a:xfrm>
            <a:off x="13527191" y="7175500"/>
            <a:ext cx="28452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c67ca5f262_0_285"/>
          <p:cNvSpPr/>
          <p:nvPr/>
        </p:nvSpPr>
        <p:spPr>
          <a:xfrm>
            <a:off x="13527191" y="7175500"/>
            <a:ext cx="31839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5D7C"/>
              </a:buClr>
              <a:buSzPts val="8000"/>
              <a:buFont typeface="Coda ExtraBold"/>
              <a:buNone/>
            </a:pPr>
            <a:r>
              <a:rPr b="0" i="0" lang="en-US" sz="8000" u="none" cap="none" strike="noStrike">
                <a:solidFill>
                  <a:srgbClr val="FA5D7C"/>
                </a:solidFill>
                <a:latin typeface="Coda ExtraBold"/>
                <a:ea typeface="Coda ExtraBold"/>
                <a:cs typeface="Coda ExtraBold"/>
                <a:sym typeface="Coda ExtraBold"/>
              </a:rPr>
              <a:t>60%</a:t>
            </a:r>
            <a:endParaRPr b="0" i="0" sz="8000" u="none" cap="none" strike="noStrike">
              <a:solidFill>
                <a:schemeClr val="dk1"/>
              </a:solidFill>
              <a:latin typeface="Calibri"/>
              <a:ea typeface="Calibri"/>
              <a:cs typeface="Calibri"/>
              <a:sym typeface="Calibri"/>
            </a:endParaRPr>
          </a:p>
        </p:txBody>
      </p:sp>
      <p:sp>
        <p:nvSpPr>
          <p:cNvPr id="330" name="Google Shape;330;g2c67ca5f262_0_285"/>
          <p:cNvSpPr/>
          <p:nvPr/>
        </p:nvSpPr>
        <p:spPr>
          <a:xfrm>
            <a:off x="16575572" y="6896100"/>
            <a:ext cx="68208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c67ca5f262_0_285"/>
          <p:cNvSpPr/>
          <p:nvPr/>
        </p:nvSpPr>
        <p:spPr>
          <a:xfrm>
            <a:off x="16575572" y="6896100"/>
            <a:ext cx="6973200" cy="144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Coda ExtraBold"/>
              <a:buNone/>
            </a:pPr>
            <a:r>
              <a:rPr b="0" i="0" lang="en-US" sz="3600" u="none" cap="none" strike="noStrike">
                <a:solidFill>
                  <a:srgbClr val="FFFFFF"/>
                </a:solidFill>
                <a:latin typeface="Coda ExtraBold"/>
                <a:ea typeface="Coda ExtraBold"/>
                <a:cs typeface="Coda ExtraBold"/>
                <a:sym typeface="Coda ExtraBold"/>
              </a:rPr>
              <a:t>Magic-Wielding Individuals</a:t>
            </a:r>
            <a:endParaRPr b="0" i="0" sz="3600" u="none" cap="none" strike="noStrike">
              <a:solidFill>
                <a:schemeClr val="dk1"/>
              </a:solidFill>
              <a:latin typeface="Calibri"/>
              <a:ea typeface="Calibri"/>
              <a:cs typeface="Calibri"/>
              <a:sym typeface="Calibri"/>
            </a:endParaRPr>
          </a:p>
        </p:txBody>
      </p:sp>
      <p:sp>
        <p:nvSpPr>
          <p:cNvPr id="332" name="Google Shape;332;g2c67ca5f262_0_285"/>
          <p:cNvSpPr/>
          <p:nvPr/>
        </p:nvSpPr>
        <p:spPr>
          <a:xfrm>
            <a:off x="16575572" y="8293100"/>
            <a:ext cx="69561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33" name="Google Shape;333;g2c67ca5f262_0_285"/>
          <p:cNvSpPr/>
          <p:nvPr/>
        </p:nvSpPr>
        <p:spPr>
          <a:xfrm>
            <a:off x="13527191" y="9512300"/>
            <a:ext cx="98691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c67ca5f262_0_285"/>
          <p:cNvSpPr/>
          <p:nvPr/>
        </p:nvSpPr>
        <p:spPr>
          <a:xfrm>
            <a:off x="13527191" y="9772650"/>
            <a:ext cx="2832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c67ca5f262_0_285"/>
          <p:cNvSpPr/>
          <p:nvPr/>
        </p:nvSpPr>
        <p:spPr>
          <a:xfrm>
            <a:off x="13527191" y="9772650"/>
            <a:ext cx="31713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EF861"/>
              </a:buClr>
              <a:buSzPts val="8000"/>
              <a:buFont typeface="Coda ExtraBold"/>
              <a:buNone/>
            </a:pPr>
            <a:r>
              <a:rPr b="0" i="0" lang="en-US" sz="8000" u="none" cap="none" strike="noStrike">
                <a:solidFill>
                  <a:srgbClr val="9EF861"/>
                </a:solidFill>
                <a:latin typeface="Coda ExtraBold"/>
                <a:ea typeface="Coda ExtraBold"/>
                <a:cs typeface="Coda ExtraBold"/>
                <a:sym typeface="Coda ExtraBold"/>
              </a:rPr>
              <a:t>90%</a:t>
            </a:r>
            <a:endParaRPr b="0" i="0" sz="8000" u="none" cap="none" strike="noStrike">
              <a:solidFill>
                <a:schemeClr val="dk1"/>
              </a:solidFill>
              <a:latin typeface="Calibri"/>
              <a:ea typeface="Calibri"/>
              <a:cs typeface="Calibri"/>
              <a:sym typeface="Calibri"/>
            </a:endParaRPr>
          </a:p>
        </p:txBody>
      </p:sp>
      <p:sp>
        <p:nvSpPr>
          <p:cNvPr id="336" name="Google Shape;336;g2c67ca5f262_0_285"/>
          <p:cNvSpPr/>
          <p:nvPr/>
        </p:nvSpPr>
        <p:spPr>
          <a:xfrm>
            <a:off x="16562870" y="9512300"/>
            <a:ext cx="68334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c67ca5f262_0_285"/>
          <p:cNvSpPr/>
          <p:nvPr/>
        </p:nvSpPr>
        <p:spPr>
          <a:xfrm>
            <a:off x="16562870" y="9512300"/>
            <a:ext cx="69858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Coda ExtraBold"/>
              <a:buNone/>
            </a:pPr>
            <a:r>
              <a:rPr b="0" i="0" lang="en-US" sz="3600" u="none" cap="none" strike="noStrike">
                <a:solidFill>
                  <a:srgbClr val="FFFFFF"/>
                </a:solidFill>
                <a:latin typeface="Coda ExtraBold"/>
                <a:ea typeface="Coda ExtraBold"/>
                <a:cs typeface="Coda ExtraBold"/>
                <a:sym typeface="Coda ExtraBold"/>
              </a:rPr>
              <a:t>Spells Cast</a:t>
            </a:r>
            <a:endParaRPr b="0" i="0" sz="3600" u="none" cap="none" strike="noStrike">
              <a:solidFill>
                <a:schemeClr val="dk1"/>
              </a:solidFill>
              <a:latin typeface="Calibri"/>
              <a:ea typeface="Calibri"/>
              <a:cs typeface="Calibri"/>
              <a:sym typeface="Calibri"/>
            </a:endParaRPr>
          </a:p>
        </p:txBody>
      </p:sp>
      <p:sp>
        <p:nvSpPr>
          <p:cNvPr id="338" name="Google Shape;338;g2c67ca5f262_0_285"/>
          <p:cNvSpPr/>
          <p:nvPr/>
        </p:nvSpPr>
        <p:spPr>
          <a:xfrm>
            <a:off x="16562870" y="10261600"/>
            <a:ext cx="69690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43" name="Shape 343"/>
        <p:cNvGrpSpPr/>
        <p:nvPr/>
      </p:nvGrpSpPr>
      <p:grpSpPr>
        <a:xfrm>
          <a:off x="0" y="0"/>
          <a:ext cx="0" cy="0"/>
          <a:chOff x="0" y="0"/>
          <a:chExt cx="0" cy="0"/>
        </a:xfrm>
      </p:grpSpPr>
      <p:pic>
        <p:nvPicPr>
          <p:cNvPr descr=" " id="344" name="Google Shape;344;g2c67ca5f262_0_317"/>
          <p:cNvPicPr preferRelativeResize="0"/>
          <p:nvPr/>
        </p:nvPicPr>
        <p:blipFill rotWithShape="1">
          <a:blip r:embed="rId3">
            <a:alphaModFix/>
          </a:blip>
          <a:srcRect b="0" l="0" r="0" t="0"/>
          <a:stretch/>
        </p:blipFill>
        <p:spPr>
          <a:xfrm>
            <a:off x="0" y="114300"/>
            <a:ext cx="1968746" cy="1955800"/>
          </a:xfrm>
          <a:prstGeom prst="rect">
            <a:avLst/>
          </a:prstGeom>
          <a:noFill/>
          <a:ln>
            <a:noFill/>
          </a:ln>
        </p:spPr>
      </p:pic>
      <p:pic>
        <p:nvPicPr>
          <p:cNvPr descr=" " id="345" name="Google Shape;345;g2c67ca5f262_0_317"/>
          <p:cNvPicPr preferRelativeResize="0"/>
          <p:nvPr/>
        </p:nvPicPr>
        <p:blipFill rotWithShape="1">
          <a:blip r:embed="rId4">
            <a:alphaModFix/>
          </a:blip>
          <a:srcRect b="0" l="0" r="0" t="0"/>
          <a:stretch/>
        </p:blipFill>
        <p:spPr>
          <a:xfrm>
            <a:off x="330241" y="11379200"/>
            <a:ext cx="2248181" cy="2247900"/>
          </a:xfrm>
          <a:prstGeom prst="rect">
            <a:avLst/>
          </a:prstGeom>
          <a:noFill/>
          <a:ln>
            <a:noFill/>
          </a:ln>
        </p:spPr>
      </p:pic>
      <p:pic>
        <p:nvPicPr>
          <p:cNvPr descr=" " id="346" name="Google Shape;346;g2c67ca5f262_0_317"/>
          <p:cNvPicPr preferRelativeResize="0"/>
          <p:nvPr/>
        </p:nvPicPr>
        <p:blipFill rotWithShape="1">
          <a:blip r:embed="rId5">
            <a:alphaModFix/>
          </a:blip>
          <a:srcRect b="0" l="0" r="0" t="0"/>
          <a:stretch/>
        </p:blipFill>
        <p:spPr>
          <a:xfrm>
            <a:off x="21999150" y="203200"/>
            <a:ext cx="1867133" cy="1866900"/>
          </a:xfrm>
          <a:prstGeom prst="rect">
            <a:avLst/>
          </a:prstGeom>
          <a:noFill/>
          <a:ln>
            <a:noFill/>
          </a:ln>
        </p:spPr>
      </p:pic>
      <p:pic>
        <p:nvPicPr>
          <p:cNvPr descr=" " id="347" name="Google Shape;347;g2c67ca5f262_0_317"/>
          <p:cNvPicPr preferRelativeResize="0"/>
          <p:nvPr/>
        </p:nvPicPr>
        <p:blipFill rotWithShape="1">
          <a:blip r:embed="rId6">
            <a:alphaModFix/>
          </a:blip>
          <a:srcRect b="0" l="0" r="0" t="0"/>
          <a:stretch/>
        </p:blipFill>
        <p:spPr>
          <a:xfrm>
            <a:off x="10923365" y="1143000"/>
            <a:ext cx="1270159" cy="1270000"/>
          </a:xfrm>
          <a:prstGeom prst="rect">
            <a:avLst/>
          </a:prstGeom>
          <a:noFill/>
          <a:ln>
            <a:noFill/>
          </a:ln>
        </p:spPr>
      </p:pic>
      <p:pic>
        <p:nvPicPr>
          <p:cNvPr descr=" " id="348" name="Google Shape;348;g2c67ca5f262_0_317"/>
          <p:cNvPicPr preferRelativeResize="0"/>
          <p:nvPr/>
        </p:nvPicPr>
        <p:blipFill rotWithShape="1">
          <a:blip r:embed="rId7">
            <a:alphaModFix/>
          </a:blip>
          <a:srcRect b="0" l="0" r="0" t="0"/>
          <a:stretch/>
        </p:blipFill>
        <p:spPr>
          <a:xfrm>
            <a:off x="21999150" y="11379200"/>
            <a:ext cx="2248181" cy="2260600"/>
          </a:xfrm>
          <a:prstGeom prst="rect">
            <a:avLst/>
          </a:prstGeom>
          <a:noFill/>
          <a:ln>
            <a:noFill/>
          </a:ln>
        </p:spPr>
      </p:pic>
      <p:sp>
        <p:nvSpPr>
          <p:cNvPr id="349" name="Google Shape;349;g2c67ca5f262_0_3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0" name="Google Shape;350;g2c67ca5f262_0_317"/>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51" name="Google Shape;351;g2c67ca5f262_0_317"/>
          <p:cNvSpPr/>
          <p:nvPr/>
        </p:nvSpPr>
        <p:spPr>
          <a:xfrm>
            <a:off x="4318540" y="3168650"/>
            <a:ext cx="15762600" cy="737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c67ca5f262_0_317"/>
          <p:cNvSpPr/>
          <p:nvPr/>
        </p:nvSpPr>
        <p:spPr>
          <a:xfrm>
            <a:off x="4318540" y="3168650"/>
            <a:ext cx="15762600" cy="575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c67ca5f262_0_317"/>
          <p:cNvSpPr/>
          <p:nvPr/>
        </p:nvSpPr>
        <p:spPr>
          <a:xfrm>
            <a:off x="5080635" y="3168650"/>
            <a:ext cx="14238600" cy="5346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9EF861"/>
              </a:buClr>
              <a:buSzPts val="24000"/>
              <a:buFont typeface="Coda ExtraBold"/>
              <a:buNone/>
            </a:pPr>
            <a:r>
              <a:rPr b="0" i="0" lang="en-US" sz="24000" u="none" cap="none" strike="noStrike">
                <a:solidFill>
                  <a:srgbClr val="9EF861"/>
                </a:solidFill>
                <a:latin typeface="Coda ExtraBold"/>
                <a:ea typeface="Coda ExtraBold"/>
                <a:cs typeface="Coda ExtraBold"/>
                <a:sym typeface="Coda ExtraBold"/>
              </a:rPr>
              <a:t>234,567</a:t>
            </a:r>
            <a:endParaRPr b="0" i="0" sz="24000" u="none" cap="none" strike="noStrike">
              <a:solidFill>
                <a:schemeClr val="dk1"/>
              </a:solidFill>
              <a:latin typeface="Calibri"/>
              <a:ea typeface="Calibri"/>
              <a:cs typeface="Calibri"/>
              <a:sym typeface="Calibri"/>
            </a:endParaRPr>
          </a:p>
        </p:txBody>
      </p:sp>
      <p:sp>
        <p:nvSpPr>
          <p:cNvPr id="354" name="Google Shape;354;g2c67ca5f262_0_317"/>
          <p:cNvSpPr/>
          <p:nvPr/>
        </p:nvSpPr>
        <p:spPr>
          <a:xfrm>
            <a:off x="4183056" y="770255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Poppins SemiBold"/>
              <a:buNone/>
            </a:pPr>
            <a:r>
              <a:rPr b="0" i="0" lang="en-US" sz="6400" u="none" cap="none" strike="noStrike">
                <a:solidFill>
                  <a:srgbClr val="FFFFFF"/>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55" name="Google Shape;355;g2c67ca5f262_0_317"/>
          <p:cNvSpPr/>
          <p:nvPr/>
        </p:nvSpPr>
        <p:spPr>
          <a:xfrm>
            <a:off x="7496054" y="932815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60" name="Shape 360"/>
        <p:cNvGrpSpPr/>
        <p:nvPr/>
      </p:nvGrpSpPr>
      <p:grpSpPr>
        <a:xfrm>
          <a:off x="0" y="0"/>
          <a:ext cx="0" cy="0"/>
          <a:chOff x="0" y="0"/>
          <a:chExt cx="0" cy="0"/>
        </a:xfrm>
      </p:grpSpPr>
      <p:pic>
        <p:nvPicPr>
          <p:cNvPr descr=" " id="361" name="Google Shape;361;g2c67ca5f262_0_333"/>
          <p:cNvPicPr preferRelativeResize="0"/>
          <p:nvPr/>
        </p:nvPicPr>
        <p:blipFill rotWithShape="1">
          <a:blip r:embed="rId3">
            <a:alphaModFix/>
          </a:blip>
          <a:srcRect b="0" l="0" r="0" t="0"/>
          <a:stretch/>
        </p:blipFill>
        <p:spPr>
          <a:xfrm>
            <a:off x="279435" y="11645900"/>
            <a:ext cx="1473384" cy="1473200"/>
          </a:xfrm>
          <a:prstGeom prst="rect">
            <a:avLst/>
          </a:prstGeom>
          <a:noFill/>
          <a:ln>
            <a:noFill/>
          </a:ln>
        </p:spPr>
      </p:pic>
      <p:pic>
        <p:nvPicPr>
          <p:cNvPr descr=" " id="362" name="Google Shape;362;g2c67ca5f262_0_333"/>
          <p:cNvPicPr preferRelativeResize="0"/>
          <p:nvPr/>
        </p:nvPicPr>
        <p:blipFill rotWithShape="1">
          <a:blip r:embed="rId4">
            <a:alphaModFix/>
          </a:blip>
          <a:srcRect b="0" l="0" r="0" t="0"/>
          <a:stretch/>
        </p:blipFill>
        <p:spPr>
          <a:xfrm>
            <a:off x="22227778" y="11379200"/>
            <a:ext cx="1740117" cy="1739900"/>
          </a:xfrm>
          <a:prstGeom prst="rect">
            <a:avLst/>
          </a:prstGeom>
          <a:noFill/>
          <a:ln>
            <a:noFill/>
          </a:ln>
        </p:spPr>
      </p:pic>
      <p:pic>
        <p:nvPicPr>
          <p:cNvPr descr=" " id="363" name="Google Shape;363;g2c67ca5f262_0_333"/>
          <p:cNvPicPr preferRelativeResize="0"/>
          <p:nvPr/>
        </p:nvPicPr>
        <p:blipFill rotWithShape="1">
          <a:blip r:embed="rId5">
            <a:alphaModFix/>
          </a:blip>
          <a:srcRect b="0" l="0" r="0" t="0"/>
          <a:stretch/>
        </p:blipFill>
        <p:spPr>
          <a:xfrm>
            <a:off x="304838" y="431800"/>
            <a:ext cx="1752819" cy="1739900"/>
          </a:xfrm>
          <a:prstGeom prst="rect">
            <a:avLst/>
          </a:prstGeom>
          <a:noFill/>
          <a:ln>
            <a:noFill/>
          </a:ln>
        </p:spPr>
      </p:pic>
      <p:pic>
        <p:nvPicPr>
          <p:cNvPr descr=" " id="364" name="Google Shape;364;g2c67ca5f262_0_333"/>
          <p:cNvPicPr preferRelativeResize="0"/>
          <p:nvPr/>
        </p:nvPicPr>
        <p:blipFill rotWithShape="1">
          <a:blip r:embed="rId6">
            <a:alphaModFix/>
          </a:blip>
          <a:srcRect b="0" l="0" r="0" t="0"/>
          <a:stretch/>
        </p:blipFill>
        <p:spPr>
          <a:xfrm>
            <a:off x="304838" y="6527800"/>
            <a:ext cx="1447981" cy="1447800"/>
          </a:xfrm>
          <a:prstGeom prst="rect">
            <a:avLst/>
          </a:prstGeom>
          <a:noFill/>
          <a:ln>
            <a:noFill/>
          </a:ln>
        </p:spPr>
      </p:pic>
      <p:pic>
        <p:nvPicPr>
          <p:cNvPr descr=" " id="365" name="Google Shape;365;g2c67ca5f262_0_333"/>
          <p:cNvPicPr preferRelativeResize="0"/>
          <p:nvPr/>
        </p:nvPicPr>
        <p:blipFill rotWithShape="1">
          <a:blip r:embed="rId7">
            <a:alphaModFix/>
          </a:blip>
          <a:srcRect b="0" l="0" r="0" t="0"/>
          <a:stretch/>
        </p:blipFill>
        <p:spPr>
          <a:xfrm>
            <a:off x="22570721" y="431800"/>
            <a:ext cx="1397175" cy="1397000"/>
          </a:xfrm>
          <a:prstGeom prst="rect">
            <a:avLst/>
          </a:prstGeom>
          <a:noFill/>
          <a:ln>
            <a:noFill/>
          </a:ln>
        </p:spPr>
      </p:pic>
      <p:pic>
        <p:nvPicPr>
          <p:cNvPr descr=" " id="366" name="Google Shape;366;g2c67ca5f262_0_333"/>
          <p:cNvPicPr preferRelativeResize="0"/>
          <p:nvPr/>
        </p:nvPicPr>
        <p:blipFill rotWithShape="1">
          <a:blip r:embed="rId8">
            <a:alphaModFix/>
          </a:blip>
          <a:srcRect b="0" l="0" r="0" t="0"/>
          <a:stretch/>
        </p:blipFill>
        <p:spPr>
          <a:xfrm>
            <a:off x="7963895" y="-1485900"/>
            <a:ext cx="2794349" cy="2797175"/>
          </a:xfrm>
          <a:prstGeom prst="rect">
            <a:avLst/>
          </a:prstGeom>
          <a:noFill/>
          <a:ln>
            <a:noFill/>
          </a:ln>
        </p:spPr>
      </p:pic>
      <p:sp>
        <p:nvSpPr>
          <p:cNvPr id="367" name="Google Shape;367;g2c67ca5f262_0_33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8" name="Google Shape;368;g2c67ca5f262_0_333"/>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369" name="Google Shape;369;g2c67ca5f262_0_333"/>
          <p:cNvSpPr/>
          <p:nvPr/>
        </p:nvSpPr>
        <p:spPr>
          <a:xfrm>
            <a:off x="4318540" y="3721100"/>
            <a:ext cx="78750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c67ca5f262_0_333"/>
          <p:cNvSpPr/>
          <p:nvPr/>
        </p:nvSpPr>
        <p:spPr>
          <a:xfrm>
            <a:off x="3772371" y="3721100"/>
            <a:ext cx="89673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2c67ca5f262_0_333"/>
          <p:cNvSpPr/>
          <p:nvPr/>
        </p:nvSpPr>
        <p:spPr>
          <a:xfrm>
            <a:off x="3772371" y="3721100"/>
            <a:ext cx="9509400" cy="285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5D7C"/>
              </a:buClr>
              <a:buSzPts val="12800"/>
              <a:buFont typeface="Coda ExtraBold"/>
              <a:buNone/>
            </a:pPr>
            <a:r>
              <a:rPr b="0" i="0" lang="en-US" sz="12800" u="none" cap="none" strike="noStrike">
                <a:solidFill>
                  <a:srgbClr val="FA5D7C"/>
                </a:solidFill>
                <a:latin typeface="Coda ExtraBold"/>
                <a:ea typeface="Coda ExtraBold"/>
                <a:cs typeface="Coda ExtraBold"/>
                <a:sym typeface="Coda ExtraBold"/>
              </a:rPr>
              <a:t>233 Coins</a:t>
            </a:r>
            <a:endParaRPr b="0" i="0" sz="12800" u="none" cap="none" strike="noStrike">
              <a:solidFill>
                <a:schemeClr val="dk1"/>
              </a:solidFill>
              <a:latin typeface="Calibri"/>
              <a:ea typeface="Calibri"/>
              <a:cs typeface="Calibri"/>
              <a:sym typeface="Calibri"/>
            </a:endParaRPr>
          </a:p>
        </p:txBody>
      </p:sp>
      <p:sp>
        <p:nvSpPr>
          <p:cNvPr id="372" name="Google Shape;372;g2c67ca5f262_0_333"/>
          <p:cNvSpPr/>
          <p:nvPr/>
        </p:nvSpPr>
        <p:spPr>
          <a:xfrm>
            <a:off x="4318540" y="60325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c67ca5f262_0_333"/>
          <p:cNvSpPr/>
          <p:nvPr/>
        </p:nvSpPr>
        <p:spPr>
          <a:xfrm>
            <a:off x="4250798" y="60325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74" name="Google Shape;374;g2c67ca5f262_0_333"/>
          <p:cNvSpPr/>
          <p:nvPr/>
        </p:nvSpPr>
        <p:spPr>
          <a:xfrm>
            <a:off x="4318540" y="7442200"/>
            <a:ext cx="78750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g2c67ca5f262_0_333"/>
          <p:cNvSpPr/>
          <p:nvPr/>
        </p:nvSpPr>
        <p:spPr>
          <a:xfrm>
            <a:off x="3632654" y="7442200"/>
            <a:ext cx="92469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2c67ca5f262_0_333"/>
          <p:cNvSpPr/>
          <p:nvPr/>
        </p:nvSpPr>
        <p:spPr>
          <a:xfrm>
            <a:off x="3632654" y="7442200"/>
            <a:ext cx="9788700" cy="285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EF861"/>
              </a:buClr>
              <a:buSzPts val="12800"/>
              <a:buFont typeface="Coda ExtraBold"/>
              <a:buNone/>
            </a:pPr>
            <a:r>
              <a:rPr b="0" i="0" lang="en-US" sz="12800" u="none" cap="none" strike="noStrike">
                <a:solidFill>
                  <a:srgbClr val="9EF861"/>
                </a:solidFill>
                <a:latin typeface="Coda ExtraBold"/>
                <a:ea typeface="Coda ExtraBold"/>
                <a:cs typeface="Coda ExtraBold"/>
                <a:sym typeface="Coda ExtraBold"/>
              </a:rPr>
              <a:t>456 Hours</a:t>
            </a:r>
            <a:endParaRPr b="0" i="0" sz="12800" u="none" cap="none" strike="noStrike">
              <a:solidFill>
                <a:schemeClr val="dk1"/>
              </a:solidFill>
              <a:latin typeface="Calibri"/>
              <a:ea typeface="Calibri"/>
              <a:cs typeface="Calibri"/>
              <a:sym typeface="Calibri"/>
            </a:endParaRPr>
          </a:p>
        </p:txBody>
      </p:sp>
      <p:sp>
        <p:nvSpPr>
          <p:cNvPr id="377" name="Google Shape;377;g2c67ca5f262_0_333"/>
          <p:cNvSpPr/>
          <p:nvPr/>
        </p:nvSpPr>
        <p:spPr>
          <a:xfrm>
            <a:off x="4318540" y="97536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2c67ca5f262_0_333"/>
          <p:cNvSpPr/>
          <p:nvPr/>
        </p:nvSpPr>
        <p:spPr>
          <a:xfrm>
            <a:off x="4250798" y="97536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79" name="Google Shape;379;g2c67ca5f262_0_333"/>
          <p:cNvSpPr/>
          <p:nvPr/>
        </p:nvSpPr>
        <p:spPr>
          <a:xfrm>
            <a:off x="14403600" y="3721100"/>
            <a:ext cx="78750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2c67ca5f262_0_333"/>
          <p:cNvSpPr/>
          <p:nvPr/>
        </p:nvSpPr>
        <p:spPr>
          <a:xfrm>
            <a:off x="16092911" y="3721100"/>
            <a:ext cx="44964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c67ca5f262_0_333"/>
          <p:cNvSpPr/>
          <p:nvPr/>
        </p:nvSpPr>
        <p:spPr>
          <a:xfrm>
            <a:off x="16092911" y="3721100"/>
            <a:ext cx="5038200" cy="285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EF861"/>
              </a:buClr>
              <a:buSzPts val="12800"/>
              <a:buFont typeface="Coda ExtraBold"/>
              <a:buNone/>
            </a:pPr>
            <a:r>
              <a:rPr b="0" i="0" lang="en-US" sz="12800" u="none" cap="none" strike="noStrike">
                <a:solidFill>
                  <a:srgbClr val="9EF861"/>
                </a:solidFill>
                <a:latin typeface="Coda ExtraBold"/>
                <a:ea typeface="Coda ExtraBold"/>
                <a:cs typeface="Coda ExtraBold"/>
                <a:sym typeface="Coda ExtraBold"/>
              </a:rPr>
              <a:t>85%</a:t>
            </a:r>
            <a:endParaRPr b="0" i="0" sz="12800" u="none" cap="none" strike="noStrike">
              <a:solidFill>
                <a:schemeClr val="dk1"/>
              </a:solidFill>
              <a:latin typeface="Calibri"/>
              <a:ea typeface="Calibri"/>
              <a:cs typeface="Calibri"/>
              <a:sym typeface="Calibri"/>
            </a:endParaRPr>
          </a:p>
        </p:txBody>
      </p:sp>
      <p:sp>
        <p:nvSpPr>
          <p:cNvPr id="382" name="Google Shape;382;g2c67ca5f262_0_333"/>
          <p:cNvSpPr/>
          <p:nvPr/>
        </p:nvSpPr>
        <p:spPr>
          <a:xfrm>
            <a:off x="14403600" y="60325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2c67ca5f262_0_333"/>
          <p:cNvSpPr/>
          <p:nvPr/>
        </p:nvSpPr>
        <p:spPr>
          <a:xfrm>
            <a:off x="14335858" y="60325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84" name="Google Shape;384;g2c67ca5f262_0_333"/>
          <p:cNvSpPr/>
          <p:nvPr/>
        </p:nvSpPr>
        <p:spPr>
          <a:xfrm>
            <a:off x="14403600" y="7442200"/>
            <a:ext cx="78750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2c67ca5f262_0_333"/>
          <p:cNvSpPr/>
          <p:nvPr/>
        </p:nvSpPr>
        <p:spPr>
          <a:xfrm>
            <a:off x="14924365" y="7442200"/>
            <a:ext cx="68334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g2c67ca5f262_0_333"/>
          <p:cNvSpPr/>
          <p:nvPr/>
        </p:nvSpPr>
        <p:spPr>
          <a:xfrm>
            <a:off x="14924365" y="7442200"/>
            <a:ext cx="7375500" cy="285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5D7C"/>
              </a:buClr>
              <a:buSzPts val="12800"/>
              <a:buFont typeface="Coda ExtraBold"/>
              <a:buNone/>
            </a:pPr>
            <a:r>
              <a:rPr b="0" i="0" lang="en-US" sz="12800" u="none" cap="none" strike="noStrike">
                <a:solidFill>
                  <a:srgbClr val="FA5D7C"/>
                </a:solidFill>
                <a:latin typeface="Coda ExtraBold"/>
                <a:ea typeface="Coda ExtraBold"/>
                <a:cs typeface="Coda ExtraBold"/>
                <a:sym typeface="Coda ExtraBold"/>
              </a:rPr>
              <a:t>544 Km</a:t>
            </a:r>
            <a:endParaRPr b="0" i="0" sz="12800" u="none" cap="none" strike="noStrike">
              <a:solidFill>
                <a:schemeClr val="dk1"/>
              </a:solidFill>
              <a:latin typeface="Calibri"/>
              <a:ea typeface="Calibri"/>
              <a:cs typeface="Calibri"/>
              <a:sym typeface="Calibri"/>
            </a:endParaRPr>
          </a:p>
        </p:txBody>
      </p:sp>
      <p:sp>
        <p:nvSpPr>
          <p:cNvPr id="387" name="Google Shape;387;g2c67ca5f262_0_333"/>
          <p:cNvSpPr/>
          <p:nvPr/>
        </p:nvSpPr>
        <p:spPr>
          <a:xfrm>
            <a:off x="14403600" y="97536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2c67ca5f262_0_333"/>
          <p:cNvSpPr/>
          <p:nvPr/>
        </p:nvSpPr>
        <p:spPr>
          <a:xfrm>
            <a:off x="14335858" y="97536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93" name="Shape 393"/>
        <p:cNvGrpSpPr/>
        <p:nvPr/>
      </p:nvGrpSpPr>
      <p:grpSpPr>
        <a:xfrm>
          <a:off x="0" y="0"/>
          <a:ext cx="0" cy="0"/>
          <a:chOff x="0" y="0"/>
          <a:chExt cx="0" cy="0"/>
        </a:xfrm>
      </p:grpSpPr>
      <p:pic>
        <p:nvPicPr>
          <p:cNvPr descr=" " id="394" name="Google Shape;394;g2c67ca5f262_0_365"/>
          <p:cNvPicPr preferRelativeResize="0"/>
          <p:nvPr/>
        </p:nvPicPr>
        <p:blipFill rotWithShape="1">
          <a:blip r:embed="rId3">
            <a:alphaModFix/>
          </a:blip>
          <a:srcRect b="0" l="0" r="0" t="0"/>
          <a:stretch/>
        </p:blipFill>
        <p:spPr>
          <a:xfrm>
            <a:off x="22278584" y="11722100"/>
            <a:ext cx="3099187" cy="3200400"/>
          </a:xfrm>
          <a:prstGeom prst="rect">
            <a:avLst/>
          </a:prstGeom>
          <a:noFill/>
          <a:ln>
            <a:noFill/>
          </a:ln>
        </p:spPr>
      </p:pic>
      <p:pic>
        <p:nvPicPr>
          <p:cNvPr descr=" " id="395" name="Google Shape;395;g2c67ca5f262_0_365"/>
          <p:cNvPicPr preferRelativeResize="0"/>
          <p:nvPr/>
        </p:nvPicPr>
        <p:blipFill rotWithShape="1">
          <a:blip r:embed="rId4">
            <a:alphaModFix/>
          </a:blip>
          <a:srcRect b="0" l="0" r="0" t="0"/>
          <a:stretch/>
        </p:blipFill>
        <p:spPr>
          <a:xfrm>
            <a:off x="7836879" y="-1054100"/>
            <a:ext cx="2108464" cy="2120900"/>
          </a:xfrm>
          <a:prstGeom prst="rect">
            <a:avLst/>
          </a:prstGeom>
          <a:noFill/>
          <a:ln>
            <a:noFill/>
          </a:ln>
        </p:spPr>
      </p:pic>
      <p:pic>
        <p:nvPicPr>
          <p:cNvPr descr=" " id="396" name="Google Shape;396;g2c67ca5f262_0_365"/>
          <p:cNvPicPr preferRelativeResize="0"/>
          <p:nvPr/>
        </p:nvPicPr>
        <p:blipFill rotWithShape="1">
          <a:blip r:embed="rId5">
            <a:alphaModFix/>
          </a:blip>
          <a:srcRect b="0" l="0" r="0" t="0"/>
          <a:stretch/>
        </p:blipFill>
        <p:spPr>
          <a:xfrm>
            <a:off x="241330" y="12217400"/>
            <a:ext cx="1105038" cy="1104900"/>
          </a:xfrm>
          <a:prstGeom prst="rect">
            <a:avLst/>
          </a:prstGeom>
          <a:noFill/>
          <a:ln>
            <a:noFill/>
          </a:ln>
        </p:spPr>
      </p:pic>
      <p:pic>
        <p:nvPicPr>
          <p:cNvPr descr=" " id="397" name="Google Shape;397;g2c67ca5f262_0_365"/>
          <p:cNvPicPr preferRelativeResize="0"/>
          <p:nvPr/>
        </p:nvPicPr>
        <p:blipFill rotWithShape="1">
          <a:blip r:embed="rId6">
            <a:alphaModFix/>
          </a:blip>
          <a:srcRect b="0" l="0" r="0" t="0"/>
          <a:stretch/>
        </p:blipFill>
        <p:spPr>
          <a:xfrm>
            <a:off x="-1270159" y="-1460500"/>
            <a:ext cx="3188098" cy="3175000"/>
          </a:xfrm>
          <a:prstGeom prst="rect">
            <a:avLst/>
          </a:prstGeom>
          <a:noFill/>
          <a:ln>
            <a:noFill/>
          </a:ln>
        </p:spPr>
      </p:pic>
      <p:pic>
        <p:nvPicPr>
          <p:cNvPr descr=" " id="398" name="Google Shape;398;g2c67ca5f262_0_365"/>
          <p:cNvPicPr preferRelativeResize="0"/>
          <p:nvPr/>
        </p:nvPicPr>
        <p:blipFill rotWithShape="1">
          <a:blip r:embed="rId7">
            <a:alphaModFix/>
          </a:blip>
          <a:srcRect b="0" l="0" r="0" t="0"/>
          <a:stretch/>
        </p:blipFill>
        <p:spPr>
          <a:xfrm>
            <a:off x="22088061" y="215900"/>
            <a:ext cx="1905238" cy="1905000"/>
          </a:xfrm>
          <a:prstGeom prst="rect">
            <a:avLst/>
          </a:prstGeom>
          <a:noFill/>
          <a:ln>
            <a:noFill/>
          </a:ln>
        </p:spPr>
      </p:pic>
      <p:sp>
        <p:nvSpPr>
          <p:cNvPr id="399" name="Google Shape;399;g2c67ca5f262_0_3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0" name="Google Shape;400;g2c67ca5f262_0_36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01" name="Google Shape;401;g2c67ca5f262_0_365"/>
          <p:cNvSpPr/>
          <p:nvPr/>
        </p:nvSpPr>
        <p:spPr>
          <a:xfrm>
            <a:off x="6841922" y="1701800"/>
            <a:ext cx="10690500" cy="178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9EF861"/>
              </a:buClr>
              <a:buSzPts val="8000"/>
              <a:buFont typeface="Coda ExtraBold"/>
              <a:buNone/>
            </a:pPr>
            <a:r>
              <a:rPr b="0" i="0" lang="en-US" sz="8000" u="none" cap="none" strike="noStrike">
                <a:solidFill>
                  <a:srgbClr val="9EF861"/>
                </a:solidFill>
                <a:latin typeface="Coda ExtraBold"/>
                <a:ea typeface="Coda ExtraBold"/>
                <a:cs typeface="Coda ExtraBold"/>
                <a:sym typeface="Coda ExtraBold"/>
              </a:rPr>
              <a:t>Some Graph</a:t>
            </a:r>
            <a:endParaRPr b="0" i="0" sz="8000" u="none" cap="none" strike="noStrike">
              <a:solidFill>
                <a:schemeClr val="dk1"/>
              </a:solidFill>
              <a:latin typeface="Calibri"/>
              <a:ea typeface="Calibri"/>
              <a:cs typeface="Calibri"/>
              <a:sym typeface="Calibri"/>
            </a:endParaRPr>
          </a:p>
        </p:txBody>
      </p:sp>
      <p:sp>
        <p:nvSpPr>
          <p:cNvPr id="402" name="Google Shape;402;g2c67ca5f262_0_365"/>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c67ca5f262_0_365"/>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5D7C"/>
              </a:buClr>
              <a:buSzPts val="1820"/>
              <a:buFont typeface="Lato"/>
              <a:buNone/>
            </a:pPr>
            <a:r>
              <a:rPr b="0" i="0" lang="en-US" sz="1820" u="none" cap="none" strike="noStrike">
                <a:solidFill>
                  <a:srgbClr val="FA5D7C"/>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04" name="Google Shape;404;g2c67ca5f262_0_365"/>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5D7C"/>
              </a:buClr>
              <a:buSzPts val="2185"/>
              <a:buFont typeface="Lato"/>
              <a:buNone/>
            </a:pPr>
            <a:r>
              <a:rPr b="0" i="0" lang="en-US" sz="2185" u="none" cap="none" strike="noStrike">
                <a:solidFill>
                  <a:srgbClr val="FA5D7C"/>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05" name="Google Shape;405;g2c67ca5f262_0_365"/>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5D7C"/>
              </a:buClr>
              <a:buSzPts val="2185"/>
              <a:buFont typeface="Lato"/>
              <a:buNone/>
            </a:pPr>
            <a:r>
              <a:rPr b="0" i="0" lang="en-US" sz="2185" u="none" cap="none" strike="noStrike">
                <a:solidFill>
                  <a:srgbClr val="FA5D7C"/>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06" name="Google Shape;406;g2c67ca5f262_0_365"/>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5D7C"/>
              </a:buClr>
              <a:buSzPts val="2185"/>
              <a:buFont typeface="Lato"/>
              <a:buNone/>
            </a:pPr>
            <a:r>
              <a:rPr b="0" i="0" lang="en-US" sz="2185" u="none" cap="none" strike="noStrike">
                <a:solidFill>
                  <a:srgbClr val="FA5D7C"/>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07" name="Google Shape;407;g2c67ca5f262_0_365"/>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5D7C"/>
              </a:buClr>
              <a:buSzPts val="2185"/>
              <a:buFont typeface="Lato"/>
              <a:buNone/>
            </a:pPr>
            <a:r>
              <a:rPr b="0" i="0" lang="en-US" sz="2185" u="none" cap="none" strike="noStrike">
                <a:solidFill>
                  <a:srgbClr val="FA5D7C"/>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08" name="Google Shape;408;g2c67ca5f262_0_365"/>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5D7C"/>
              </a:buClr>
              <a:buSzPts val="2185"/>
              <a:buFont typeface="Lato"/>
              <a:buNone/>
            </a:pPr>
            <a:r>
              <a:rPr b="0" i="0" lang="en-US" sz="2185" u="none" cap="none" strike="noStrike">
                <a:solidFill>
                  <a:srgbClr val="FA5D7C"/>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09" name="Google Shape;409;g2c67ca5f262_0_365"/>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5D7C"/>
              </a:buClr>
              <a:buSzPts val="2185"/>
              <a:buFont typeface="Lato"/>
              <a:buNone/>
            </a:pPr>
            <a:r>
              <a:rPr b="0" i="0" lang="en-US" sz="2185" u="none" cap="none" strike="noStrike">
                <a:solidFill>
                  <a:srgbClr val="FA5D7C"/>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10" name="Google Shape;410;g2c67ca5f262_0_365"/>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5D7C"/>
              </a:buClr>
              <a:buSzPts val="2185"/>
              <a:buFont typeface="Lato"/>
              <a:buNone/>
            </a:pPr>
            <a:r>
              <a:rPr b="0" i="0" lang="en-US" sz="2185" u="none" cap="none" strike="noStrike">
                <a:solidFill>
                  <a:srgbClr val="FA5D7C"/>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11" name="Google Shape;411;g2c67ca5f262_0_365"/>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5D7C"/>
              </a:buClr>
              <a:buSzPts val="2185"/>
              <a:buFont typeface="Lato"/>
              <a:buNone/>
            </a:pPr>
            <a:r>
              <a:rPr b="0" i="0" lang="en-US" sz="2185" u="none" cap="none" strike="noStrike">
                <a:solidFill>
                  <a:srgbClr val="FA5D7C"/>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12" name="Google Shape;412;g2c67ca5f262_0_365"/>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5D7C"/>
              </a:buClr>
              <a:buSzPts val="1820"/>
              <a:buFont typeface="Lato"/>
              <a:buNone/>
            </a:pPr>
            <a:r>
              <a:rPr b="0" i="0" lang="en-US" sz="1820" u="none" cap="none" strike="noStrike">
                <a:solidFill>
                  <a:srgbClr val="FA5D7C"/>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13" name="Google Shape;413;g2c67ca5f262_0_365"/>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5D7C"/>
              </a:buClr>
              <a:buSzPts val="1820"/>
              <a:buFont typeface="Lato"/>
              <a:buNone/>
            </a:pPr>
            <a:r>
              <a:rPr b="0" i="0" lang="en-US" sz="1820" u="none" cap="none" strike="noStrike">
                <a:solidFill>
                  <a:srgbClr val="FA5D7C"/>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14" name="Google Shape;414;g2c67ca5f262_0_365"/>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5D7C"/>
              </a:buClr>
              <a:buSzPts val="1820"/>
              <a:buFont typeface="Lato"/>
              <a:buNone/>
            </a:pPr>
            <a:r>
              <a:rPr b="0" i="0" lang="en-US" sz="1820" u="none" cap="none" strike="noStrike">
                <a:solidFill>
                  <a:srgbClr val="FA5D7C"/>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15" name="Google Shape;415;g2c67ca5f262_0_365"/>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5D7C"/>
              </a:buClr>
              <a:buSzPts val="1820"/>
              <a:buFont typeface="Lato"/>
              <a:buNone/>
            </a:pPr>
            <a:r>
              <a:rPr b="0" i="0" lang="en-US" sz="1820" u="none" cap="none" strike="noStrike">
                <a:solidFill>
                  <a:srgbClr val="FA5D7C"/>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16" name="Google Shape;416;g2c67ca5f262_0_365"/>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5D7C"/>
              </a:buClr>
              <a:buSzPts val="1820"/>
              <a:buFont typeface="Lato"/>
              <a:buNone/>
            </a:pPr>
            <a:r>
              <a:rPr b="0" i="0" lang="en-US" sz="1820" u="none" cap="none" strike="noStrike">
                <a:solidFill>
                  <a:srgbClr val="FA5D7C"/>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17" name="Google Shape;417;g2c67ca5f262_0_365"/>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5D7C"/>
              </a:buClr>
              <a:buSzPts val="1820"/>
              <a:buFont typeface="Lato"/>
              <a:buNone/>
            </a:pPr>
            <a:r>
              <a:rPr b="0" i="0" lang="en-US" sz="1820" u="none" cap="none" strike="noStrike">
                <a:solidFill>
                  <a:srgbClr val="FA5D7C"/>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18" name="Google Shape;418;g2c67ca5f262_0_365"/>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5D7C"/>
              </a:buClr>
              <a:buSzPts val="1820"/>
              <a:buFont typeface="Lato"/>
              <a:buNone/>
            </a:pPr>
            <a:r>
              <a:rPr b="0" i="0" lang="en-US" sz="1820" u="none" cap="none" strike="noStrike">
                <a:solidFill>
                  <a:srgbClr val="FA5D7C"/>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19" name="Google Shape;419;g2c67ca5f262_0_365"/>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5D7C"/>
              </a:buClr>
              <a:buSzPts val="1820"/>
              <a:buFont typeface="Lato"/>
              <a:buNone/>
            </a:pPr>
            <a:r>
              <a:rPr b="0" i="0" lang="en-US" sz="1820" u="none" cap="none" strike="noStrike">
                <a:solidFill>
                  <a:srgbClr val="FA5D7C"/>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20" name="Google Shape;420;g2c67ca5f262_0_365"/>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5D7C"/>
              </a:buClr>
              <a:buSzPts val="1820"/>
              <a:buFont typeface="Lato"/>
              <a:buNone/>
            </a:pPr>
            <a:r>
              <a:rPr b="0" i="0" lang="en-US" sz="1820" u="none" cap="none" strike="noStrike">
                <a:solidFill>
                  <a:srgbClr val="FA5D7C"/>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21" name="Google Shape;421;g2c67ca5f262_0_365"/>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5D7C"/>
              </a:buClr>
              <a:buSzPts val="1820"/>
              <a:buFont typeface="Lato"/>
              <a:buNone/>
            </a:pPr>
            <a:r>
              <a:rPr b="0" i="0" lang="en-US" sz="1820" u="none" cap="none" strike="noStrike">
                <a:solidFill>
                  <a:srgbClr val="FA5D7C"/>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22" name="Google Shape;422;g2c67ca5f262_0_365"/>
          <p:cNvPicPr preferRelativeResize="0"/>
          <p:nvPr/>
        </p:nvPicPr>
        <p:blipFill rotWithShape="1">
          <a:blip r:embed="rId9">
            <a:alphaModFix/>
          </a:blip>
          <a:srcRect b="0" l="0" r="0" t="0"/>
          <a:stretch/>
        </p:blipFill>
        <p:spPr>
          <a:xfrm>
            <a:off x="3368467" y="3771900"/>
            <a:ext cx="8291592" cy="5511006"/>
          </a:xfrm>
          <a:prstGeom prst="rect">
            <a:avLst/>
          </a:prstGeom>
          <a:noFill/>
          <a:ln>
            <a:noFill/>
          </a:ln>
        </p:spPr>
      </p:pic>
      <p:pic>
        <p:nvPicPr>
          <p:cNvPr descr=" " id="423" name="Google Shape;423;g2c67ca5f262_0_365"/>
          <p:cNvPicPr preferRelativeResize="0"/>
          <p:nvPr/>
        </p:nvPicPr>
        <p:blipFill rotWithShape="1">
          <a:blip r:embed="rId10">
            <a:alphaModFix/>
          </a:blip>
          <a:srcRect b="0" l="0" r="0" t="0"/>
          <a:stretch/>
        </p:blipFill>
        <p:spPr>
          <a:xfrm>
            <a:off x="4512766" y="4185444"/>
            <a:ext cx="11567" cy="5258445"/>
          </a:xfrm>
          <a:prstGeom prst="rect">
            <a:avLst/>
          </a:prstGeom>
          <a:noFill/>
          <a:ln>
            <a:noFill/>
          </a:ln>
        </p:spPr>
      </p:pic>
      <p:pic>
        <p:nvPicPr>
          <p:cNvPr descr=" " id="424" name="Google Shape;424;g2c67ca5f262_0_365"/>
          <p:cNvPicPr preferRelativeResize="0"/>
          <p:nvPr/>
        </p:nvPicPr>
        <p:blipFill rotWithShape="1">
          <a:blip r:embed="rId11">
            <a:alphaModFix/>
          </a:blip>
          <a:srcRect b="0" l="0" r="0" t="0"/>
          <a:stretch/>
        </p:blipFill>
        <p:spPr>
          <a:xfrm>
            <a:off x="5651279" y="4185444"/>
            <a:ext cx="11567" cy="5258445"/>
          </a:xfrm>
          <a:prstGeom prst="rect">
            <a:avLst/>
          </a:prstGeom>
          <a:noFill/>
          <a:ln>
            <a:noFill/>
          </a:ln>
        </p:spPr>
      </p:pic>
      <p:pic>
        <p:nvPicPr>
          <p:cNvPr descr=" " id="425" name="Google Shape;425;g2c67ca5f262_0_365"/>
          <p:cNvPicPr preferRelativeResize="0"/>
          <p:nvPr/>
        </p:nvPicPr>
        <p:blipFill rotWithShape="1">
          <a:blip r:embed="rId12">
            <a:alphaModFix/>
          </a:blip>
          <a:srcRect b="0" l="0" r="0" t="0"/>
          <a:stretch/>
        </p:blipFill>
        <p:spPr>
          <a:xfrm>
            <a:off x="6789795" y="4185444"/>
            <a:ext cx="11567" cy="5258445"/>
          </a:xfrm>
          <a:prstGeom prst="rect">
            <a:avLst/>
          </a:prstGeom>
          <a:noFill/>
          <a:ln>
            <a:noFill/>
          </a:ln>
        </p:spPr>
      </p:pic>
      <p:pic>
        <p:nvPicPr>
          <p:cNvPr descr=" " id="426" name="Google Shape;426;g2c67ca5f262_0_365"/>
          <p:cNvPicPr preferRelativeResize="0"/>
          <p:nvPr/>
        </p:nvPicPr>
        <p:blipFill rotWithShape="1">
          <a:blip r:embed="rId13">
            <a:alphaModFix/>
          </a:blip>
          <a:srcRect b="0" l="0" r="0" t="0"/>
          <a:stretch/>
        </p:blipFill>
        <p:spPr>
          <a:xfrm>
            <a:off x="7928309" y="4185444"/>
            <a:ext cx="11567" cy="5258445"/>
          </a:xfrm>
          <a:prstGeom prst="rect">
            <a:avLst/>
          </a:prstGeom>
          <a:noFill/>
          <a:ln>
            <a:noFill/>
          </a:ln>
        </p:spPr>
      </p:pic>
      <p:pic>
        <p:nvPicPr>
          <p:cNvPr descr=" " id="427" name="Google Shape;427;g2c67ca5f262_0_365"/>
          <p:cNvPicPr preferRelativeResize="0"/>
          <p:nvPr/>
        </p:nvPicPr>
        <p:blipFill rotWithShape="1">
          <a:blip r:embed="rId14">
            <a:alphaModFix/>
          </a:blip>
          <a:srcRect b="0" l="0" r="0" t="0"/>
          <a:stretch/>
        </p:blipFill>
        <p:spPr>
          <a:xfrm>
            <a:off x="9066828" y="4185444"/>
            <a:ext cx="11567" cy="5258445"/>
          </a:xfrm>
          <a:prstGeom prst="rect">
            <a:avLst/>
          </a:prstGeom>
          <a:noFill/>
          <a:ln>
            <a:noFill/>
          </a:ln>
        </p:spPr>
      </p:pic>
      <p:pic>
        <p:nvPicPr>
          <p:cNvPr descr=" " id="428" name="Google Shape;428;g2c67ca5f262_0_365"/>
          <p:cNvPicPr preferRelativeResize="0"/>
          <p:nvPr/>
        </p:nvPicPr>
        <p:blipFill rotWithShape="1">
          <a:blip r:embed="rId15">
            <a:alphaModFix/>
          </a:blip>
          <a:srcRect b="0" l="0" r="0" t="0"/>
          <a:stretch/>
        </p:blipFill>
        <p:spPr>
          <a:xfrm>
            <a:off x="10205341" y="4185444"/>
            <a:ext cx="11567" cy="5258445"/>
          </a:xfrm>
          <a:prstGeom prst="rect">
            <a:avLst/>
          </a:prstGeom>
          <a:noFill/>
          <a:ln>
            <a:noFill/>
          </a:ln>
        </p:spPr>
      </p:pic>
      <p:pic>
        <p:nvPicPr>
          <p:cNvPr descr=" " id="429" name="Google Shape;429;g2c67ca5f262_0_365"/>
          <p:cNvPicPr preferRelativeResize="0"/>
          <p:nvPr/>
        </p:nvPicPr>
        <p:blipFill rotWithShape="1">
          <a:blip r:embed="rId16">
            <a:alphaModFix/>
          </a:blip>
          <a:srcRect b="0" l="0" r="0" t="0"/>
          <a:stretch/>
        </p:blipFill>
        <p:spPr>
          <a:xfrm>
            <a:off x="11343854" y="4185444"/>
            <a:ext cx="11567" cy="5258445"/>
          </a:xfrm>
          <a:prstGeom prst="rect">
            <a:avLst/>
          </a:prstGeom>
          <a:noFill/>
          <a:ln>
            <a:noFill/>
          </a:ln>
        </p:spPr>
      </p:pic>
      <p:pic>
        <p:nvPicPr>
          <p:cNvPr descr=" " id="430" name="Google Shape;430;g2c67ca5f262_0_365"/>
          <p:cNvPicPr preferRelativeResize="0"/>
          <p:nvPr/>
        </p:nvPicPr>
        <p:blipFill rotWithShape="1">
          <a:blip r:embed="rId17">
            <a:alphaModFix/>
          </a:blip>
          <a:srcRect b="0" l="0" r="0" t="0"/>
          <a:stretch/>
        </p:blipFill>
        <p:spPr>
          <a:xfrm>
            <a:off x="3355539" y="5483845"/>
            <a:ext cx="8050167" cy="2373585"/>
          </a:xfrm>
          <a:prstGeom prst="rect">
            <a:avLst/>
          </a:prstGeom>
          <a:noFill/>
          <a:ln>
            <a:noFill/>
          </a:ln>
        </p:spPr>
      </p:pic>
      <p:pic>
        <p:nvPicPr>
          <p:cNvPr descr=" " id="431" name="Google Shape;431;g2c67ca5f262_0_365"/>
          <p:cNvPicPr preferRelativeResize="0"/>
          <p:nvPr/>
        </p:nvPicPr>
        <p:blipFill rotWithShape="1">
          <a:blip r:embed="rId18">
            <a:alphaModFix/>
          </a:blip>
          <a:srcRect b="0" l="0" r="0" t="0"/>
          <a:stretch/>
        </p:blipFill>
        <p:spPr>
          <a:xfrm>
            <a:off x="3369143" y="6359525"/>
            <a:ext cx="8044030" cy="2268538"/>
          </a:xfrm>
          <a:prstGeom prst="rect">
            <a:avLst/>
          </a:prstGeom>
          <a:noFill/>
          <a:ln>
            <a:noFill/>
          </a:ln>
        </p:spPr>
      </p:pic>
      <p:pic>
        <p:nvPicPr>
          <p:cNvPr descr=" " id="432" name="Google Shape;432;g2c67ca5f262_0_365"/>
          <p:cNvPicPr preferRelativeResize="0"/>
          <p:nvPr/>
        </p:nvPicPr>
        <p:blipFill rotWithShape="1">
          <a:blip r:embed="rId19">
            <a:alphaModFix/>
          </a:blip>
          <a:srcRect b="0" l="0" r="0" t="0"/>
          <a:stretch/>
        </p:blipFill>
        <p:spPr>
          <a:xfrm>
            <a:off x="4441751" y="6055643"/>
            <a:ext cx="153591" cy="153566"/>
          </a:xfrm>
          <a:prstGeom prst="rect">
            <a:avLst/>
          </a:prstGeom>
          <a:noFill/>
          <a:ln>
            <a:noFill/>
          </a:ln>
        </p:spPr>
      </p:pic>
      <p:pic>
        <p:nvPicPr>
          <p:cNvPr descr=" " id="433" name="Google Shape;433;g2c67ca5f262_0_365"/>
          <p:cNvPicPr preferRelativeResize="0"/>
          <p:nvPr/>
        </p:nvPicPr>
        <p:blipFill rotWithShape="1">
          <a:blip r:embed="rId20">
            <a:alphaModFix/>
          </a:blip>
          <a:srcRect b="0" l="0" r="0" t="0"/>
          <a:stretch/>
        </p:blipFill>
        <p:spPr>
          <a:xfrm>
            <a:off x="4441751" y="6981130"/>
            <a:ext cx="153591" cy="153566"/>
          </a:xfrm>
          <a:prstGeom prst="rect">
            <a:avLst/>
          </a:prstGeom>
          <a:noFill/>
          <a:ln>
            <a:noFill/>
          </a:ln>
        </p:spPr>
      </p:pic>
      <p:pic>
        <p:nvPicPr>
          <p:cNvPr descr=" " id="434" name="Google Shape;434;g2c67ca5f262_0_365"/>
          <p:cNvPicPr preferRelativeResize="0"/>
          <p:nvPr/>
        </p:nvPicPr>
        <p:blipFill rotWithShape="1">
          <a:blip r:embed="rId21">
            <a:alphaModFix/>
          </a:blip>
          <a:srcRect b="0" l="0" r="0" t="0"/>
          <a:stretch/>
        </p:blipFill>
        <p:spPr>
          <a:xfrm>
            <a:off x="5580267" y="5651277"/>
            <a:ext cx="153591" cy="153566"/>
          </a:xfrm>
          <a:prstGeom prst="rect">
            <a:avLst/>
          </a:prstGeom>
          <a:noFill/>
          <a:ln>
            <a:noFill/>
          </a:ln>
        </p:spPr>
      </p:pic>
      <p:pic>
        <p:nvPicPr>
          <p:cNvPr descr=" " id="435" name="Google Shape;435;g2c67ca5f262_0_365"/>
          <p:cNvPicPr preferRelativeResize="0"/>
          <p:nvPr/>
        </p:nvPicPr>
        <p:blipFill rotWithShape="1">
          <a:blip r:embed="rId22">
            <a:alphaModFix/>
          </a:blip>
          <a:srcRect b="0" l="0" r="0" t="0"/>
          <a:stretch/>
        </p:blipFill>
        <p:spPr>
          <a:xfrm>
            <a:off x="5580267" y="7415510"/>
            <a:ext cx="153591" cy="153566"/>
          </a:xfrm>
          <a:prstGeom prst="rect">
            <a:avLst/>
          </a:prstGeom>
          <a:noFill/>
          <a:ln>
            <a:noFill/>
          </a:ln>
        </p:spPr>
      </p:pic>
      <p:pic>
        <p:nvPicPr>
          <p:cNvPr descr=" " id="436" name="Google Shape;436;g2c67ca5f262_0_365"/>
          <p:cNvPicPr preferRelativeResize="0"/>
          <p:nvPr/>
        </p:nvPicPr>
        <p:blipFill rotWithShape="1">
          <a:blip r:embed="rId23">
            <a:alphaModFix/>
          </a:blip>
          <a:srcRect b="0" l="0" r="0" t="0"/>
          <a:stretch/>
        </p:blipFill>
        <p:spPr>
          <a:xfrm>
            <a:off x="6718783" y="7732812"/>
            <a:ext cx="153591" cy="153566"/>
          </a:xfrm>
          <a:prstGeom prst="rect">
            <a:avLst/>
          </a:prstGeom>
          <a:noFill/>
          <a:ln>
            <a:noFill/>
          </a:ln>
        </p:spPr>
      </p:pic>
      <p:pic>
        <p:nvPicPr>
          <p:cNvPr descr=" " id="437" name="Google Shape;437;g2c67ca5f262_0_365"/>
          <p:cNvPicPr preferRelativeResize="0"/>
          <p:nvPr/>
        </p:nvPicPr>
        <p:blipFill rotWithShape="1">
          <a:blip r:embed="rId24">
            <a:alphaModFix/>
          </a:blip>
          <a:srcRect b="0" l="0" r="0" t="0"/>
          <a:stretch/>
        </p:blipFill>
        <p:spPr>
          <a:xfrm>
            <a:off x="6718783" y="6311826"/>
            <a:ext cx="153591" cy="153566"/>
          </a:xfrm>
          <a:prstGeom prst="rect">
            <a:avLst/>
          </a:prstGeom>
          <a:noFill/>
          <a:ln>
            <a:noFill/>
          </a:ln>
        </p:spPr>
      </p:pic>
      <p:pic>
        <p:nvPicPr>
          <p:cNvPr descr=" " id="438" name="Google Shape;438;g2c67ca5f262_0_365"/>
          <p:cNvPicPr preferRelativeResize="0"/>
          <p:nvPr/>
        </p:nvPicPr>
        <p:blipFill rotWithShape="1">
          <a:blip r:embed="rId25">
            <a:alphaModFix/>
          </a:blip>
          <a:srcRect b="0" l="0" r="0" t="0"/>
          <a:stretch/>
        </p:blipFill>
        <p:spPr>
          <a:xfrm>
            <a:off x="7861923" y="6733232"/>
            <a:ext cx="153591" cy="153566"/>
          </a:xfrm>
          <a:prstGeom prst="rect">
            <a:avLst/>
          </a:prstGeom>
          <a:noFill/>
          <a:ln>
            <a:noFill/>
          </a:ln>
        </p:spPr>
      </p:pic>
      <p:pic>
        <p:nvPicPr>
          <p:cNvPr descr=" " id="439" name="Google Shape;439;g2c67ca5f262_0_365"/>
          <p:cNvPicPr preferRelativeResize="0"/>
          <p:nvPr/>
        </p:nvPicPr>
        <p:blipFill rotWithShape="1">
          <a:blip r:embed="rId26">
            <a:alphaModFix/>
          </a:blip>
          <a:srcRect b="0" l="0" r="0" t="0"/>
          <a:stretch/>
        </p:blipFill>
        <p:spPr>
          <a:xfrm>
            <a:off x="7861923" y="6420644"/>
            <a:ext cx="153591" cy="153566"/>
          </a:xfrm>
          <a:prstGeom prst="rect">
            <a:avLst/>
          </a:prstGeom>
          <a:noFill/>
          <a:ln>
            <a:noFill/>
          </a:ln>
        </p:spPr>
      </p:pic>
      <p:pic>
        <p:nvPicPr>
          <p:cNvPr descr=" " id="440" name="Google Shape;440;g2c67ca5f262_0_365"/>
          <p:cNvPicPr preferRelativeResize="0"/>
          <p:nvPr/>
        </p:nvPicPr>
        <p:blipFill rotWithShape="1">
          <a:blip r:embed="rId27">
            <a:alphaModFix/>
          </a:blip>
          <a:srcRect b="0" l="0" r="0" t="0"/>
          <a:stretch/>
        </p:blipFill>
        <p:spPr>
          <a:xfrm>
            <a:off x="8995813" y="7667575"/>
            <a:ext cx="153591" cy="153566"/>
          </a:xfrm>
          <a:prstGeom prst="rect">
            <a:avLst/>
          </a:prstGeom>
          <a:noFill/>
          <a:ln>
            <a:noFill/>
          </a:ln>
        </p:spPr>
      </p:pic>
      <p:pic>
        <p:nvPicPr>
          <p:cNvPr descr=" " id="441" name="Google Shape;441;g2c67ca5f262_0_365"/>
          <p:cNvPicPr preferRelativeResize="0"/>
          <p:nvPr/>
        </p:nvPicPr>
        <p:blipFill rotWithShape="1">
          <a:blip r:embed="rId28">
            <a:alphaModFix/>
          </a:blip>
          <a:srcRect b="0" l="0" r="0" t="0"/>
          <a:stretch/>
        </p:blipFill>
        <p:spPr>
          <a:xfrm>
            <a:off x="8995813" y="7076877"/>
            <a:ext cx="153591" cy="153566"/>
          </a:xfrm>
          <a:prstGeom prst="rect">
            <a:avLst/>
          </a:prstGeom>
          <a:noFill/>
          <a:ln>
            <a:noFill/>
          </a:ln>
        </p:spPr>
      </p:pic>
      <p:pic>
        <p:nvPicPr>
          <p:cNvPr descr=" " id="442" name="Google Shape;442;g2c67ca5f262_0_365"/>
          <p:cNvPicPr preferRelativeResize="0"/>
          <p:nvPr/>
        </p:nvPicPr>
        <p:blipFill rotWithShape="1">
          <a:blip r:embed="rId29">
            <a:alphaModFix/>
          </a:blip>
          <a:srcRect b="0" l="0" r="0" t="0"/>
          <a:stretch/>
        </p:blipFill>
        <p:spPr>
          <a:xfrm>
            <a:off x="10138955" y="6972449"/>
            <a:ext cx="153591" cy="153566"/>
          </a:xfrm>
          <a:prstGeom prst="rect">
            <a:avLst/>
          </a:prstGeom>
          <a:noFill/>
          <a:ln>
            <a:noFill/>
          </a:ln>
        </p:spPr>
      </p:pic>
      <p:pic>
        <p:nvPicPr>
          <p:cNvPr descr=" " id="443" name="Google Shape;443;g2c67ca5f262_0_365"/>
          <p:cNvPicPr preferRelativeResize="0"/>
          <p:nvPr/>
        </p:nvPicPr>
        <p:blipFill rotWithShape="1">
          <a:blip r:embed="rId30">
            <a:alphaModFix/>
          </a:blip>
          <a:srcRect b="0" l="0" r="0" t="0"/>
          <a:stretch/>
        </p:blipFill>
        <p:spPr>
          <a:xfrm>
            <a:off x="10138955" y="6572771"/>
            <a:ext cx="153591" cy="153566"/>
          </a:xfrm>
          <a:prstGeom prst="rect">
            <a:avLst/>
          </a:prstGeom>
          <a:noFill/>
          <a:ln>
            <a:noFill/>
          </a:ln>
        </p:spPr>
      </p:pic>
      <p:sp>
        <p:nvSpPr>
          <p:cNvPr id="444" name="Google Shape;444;g2c67ca5f262_0_365"/>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g2c67ca5f262_0_365"/>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6" name="Google Shape;446;g2c67ca5f262_0_365"/>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pic>
        <p:nvPicPr>
          <p:cNvPr descr=" " id="447" name="Google Shape;447;g2c67ca5f262_0_365"/>
          <p:cNvPicPr preferRelativeResize="0"/>
          <p:nvPr/>
        </p:nvPicPr>
        <p:blipFill rotWithShape="1">
          <a:blip r:embed="rId32">
            <a:alphaModFix/>
          </a:blip>
          <a:srcRect b="0" l="0" r="0" t="0"/>
          <a:stretch/>
        </p:blipFill>
        <p:spPr>
          <a:xfrm>
            <a:off x="14403600" y="4191000"/>
            <a:ext cx="5575997" cy="5575300"/>
          </a:xfrm>
          <a:prstGeom prst="rect">
            <a:avLst/>
          </a:prstGeom>
          <a:noFill/>
          <a:ln>
            <a:noFill/>
          </a:ln>
        </p:spPr>
      </p:pic>
      <p:sp>
        <p:nvSpPr>
          <p:cNvPr id="448" name="Google Shape;448;g2c67ca5f262_0_365"/>
          <p:cNvSpPr/>
          <p:nvPr/>
        </p:nvSpPr>
        <p:spPr>
          <a:xfrm>
            <a:off x="16086561" y="6365379"/>
            <a:ext cx="22227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2c67ca5f262_0_365"/>
          <p:cNvSpPr/>
          <p:nvPr/>
        </p:nvSpPr>
        <p:spPr>
          <a:xfrm>
            <a:off x="16086561" y="6242050"/>
            <a:ext cx="24261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oda ExtraBold"/>
              <a:buNone/>
            </a:pPr>
            <a:r>
              <a:rPr b="0" i="0" lang="en-US" sz="4800" u="none" cap="none" strike="noStrike">
                <a:solidFill>
                  <a:srgbClr val="FFFFFF"/>
                </a:solidFill>
                <a:latin typeface="Coda ExtraBold"/>
                <a:ea typeface="Coda ExtraBold"/>
                <a:cs typeface="Coda ExtraBold"/>
                <a:sym typeface="Coda ExtraBold"/>
              </a:rPr>
              <a:t>34.574</a:t>
            </a:r>
            <a:endParaRPr b="0" i="0" sz="4800" u="none" cap="none" strike="noStrike">
              <a:solidFill>
                <a:schemeClr val="dk1"/>
              </a:solidFill>
              <a:latin typeface="Calibri"/>
              <a:ea typeface="Calibri"/>
              <a:cs typeface="Calibri"/>
              <a:sym typeface="Calibri"/>
            </a:endParaRPr>
          </a:p>
        </p:txBody>
      </p:sp>
      <p:sp>
        <p:nvSpPr>
          <p:cNvPr id="450" name="Google Shape;450;g2c67ca5f262_0_365"/>
          <p:cNvSpPr/>
          <p:nvPr/>
        </p:nvSpPr>
        <p:spPr>
          <a:xfrm>
            <a:off x="16696237" y="71056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51" name="Google Shape;451;g2c67ca5f262_0_365"/>
          <p:cNvSpPr/>
          <p:nvPr/>
        </p:nvSpPr>
        <p:spPr>
          <a:xfrm>
            <a:off x="13260457" y="10515600"/>
            <a:ext cx="78750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2c67ca5f262_0_365"/>
          <p:cNvSpPr/>
          <p:nvPr/>
        </p:nvSpPr>
        <p:spPr>
          <a:xfrm>
            <a:off x="13260457" y="10515600"/>
            <a:ext cx="78750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2c67ca5f262_0_365"/>
          <p:cNvSpPr/>
          <p:nvPr/>
        </p:nvSpPr>
        <p:spPr>
          <a:xfrm>
            <a:off x="13158845" y="10515600"/>
            <a:ext cx="80781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Coda ExtraBold"/>
              <a:buNone/>
            </a:pPr>
            <a:r>
              <a:rPr b="0" i="0" lang="en-US" sz="4800" u="none" cap="none" strike="noStrike">
                <a:solidFill>
                  <a:srgbClr val="FFFFFF"/>
                </a:solidFill>
                <a:latin typeface="Coda ExtraBold"/>
                <a:ea typeface="Coda ExtraBold"/>
                <a:cs typeface="Coda ExtraBold"/>
                <a:sym typeface="Coda ExtraBold"/>
              </a:rPr>
              <a:t>Treasure Found</a:t>
            </a:r>
            <a:endParaRPr b="0" i="0" sz="4800" u="none" cap="none" strike="noStrike">
              <a:solidFill>
                <a:schemeClr val="dk1"/>
              </a:solidFill>
              <a:latin typeface="Calibri"/>
              <a:ea typeface="Calibri"/>
              <a:cs typeface="Calibri"/>
              <a:sym typeface="Calibri"/>
            </a:endParaRPr>
          </a:p>
        </p:txBody>
      </p:sp>
      <p:sp>
        <p:nvSpPr>
          <p:cNvPr id="454" name="Google Shape;454;g2c67ca5f262_0_365"/>
          <p:cNvSpPr/>
          <p:nvPr/>
        </p:nvSpPr>
        <p:spPr>
          <a:xfrm>
            <a:off x="13192716" y="114808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55" name="Google Shape;455;g2c67ca5f262_0_365"/>
          <p:cNvSpPr/>
          <p:nvPr/>
        </p:nvSpPr>
        <p:spPr>
          <a:xfrm>
            <a:off x="3251606" y="10515600"/>
            <a:ext cx="78750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2c67ca5f262_0_365"/>
          <p:cNvSpPr/>
          <p:nvPr/>
        </p:nvSpPr>
        <p:spPr>
          <a:xfrm>
            <a:off x="3251606" y="10515600"/>
            <a:ext cx="78750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g2c67ca5f262_0_365"/>
          <p:cNvSpPr/>
          <p:nvPr/>
        </p:nvSpPr>
        <p:spPr>
          <a:xfrm>
            <a:off x="3149994" y="10515600"/>
            <a:ext cx="80781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Coda ExtraBold"/>
              <a:buNone/>
            </a:pPr>
            <a:r>
              <a:rPr b="0" i="0" lang="en-US" sz="4800" u="none" cap="none" strike="noStrike">
                <a:solidFill>
                  <a:srgbClr val="FFFFFF"/>
                </a:solidFill>
                <a:latin typeface="Coda ExtraBold"/>
                <a:ea typeface="Coda ExtraBold"/>
                <a:cs typeface="Coda ExtraBold"/>
                <a:sym typeface="Coda ExtraBold"/>
              </a:rPr>
              <a:t>Spellcasting Progress</a:t>
            </a:r>
            <a:endParaRPr b="0" i="0" sz="4800" u="none" cap="none" strike="noStrike">
              <a:solidFill>
                <a:schemeClr val="dk1"/>
              </a:solidFill>
              <a:latin typeface="Calibri"/>
              <a:ea typeface="Calibri"/>
              <a:cs typeface="Calibri"/>
              <a:sym typeface="Calibri"/>
            </a:endParaRPr>
          </a:p>
        </p:txBody>
      </p:sp>
      <p:sp>
        <p:nvSpPr>
          <p:cNvPr id="458" name="Google Shape;458;g2c67ca5f262_0_365"/>
          <p:cNvSpPr/>
          <p:nvPr/>
        </p:nvSpPr>
        <p:spPr>
          <a:xfrm>
            <a:off x="3183865" y="114808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63" name="Shape 463"/>
        <p:cNvGrpSpPr/>
        <p:nvPr/>
      </p:nvGrpSpPr>
      <p:grpSpPr>
        <a:xfrm>
          <a:off x="0" y="0"/>
          <a:ext cx="0" cy="0"/>
          <a:chOff x="0" y="0"/>
          <a:chExt cx="0" cy="0"/>
        </a:xfrm>
      </p:grpSpPr>
      <p:pic>
        <p:nvPicPr>
          <p:cNvPr descr=" " id="464" name="Google Shape;464;g2c67ca5f262_0_434"/>
          <p:cNvPicPr preferRelativeResize="0"/>
          <p:nvPr/>
        </p:nvPicPr>
        <p:blipFill rotWithShape="1">
          <a:blip r:embed="rId3">
            <a:alphaModFix/>
          </a:blip>
          <a:srcRect b="0" l="0" r="0" t="0"/>
          <a:stretch/>
        </p:blipFill>
        <p:spPr>
          <a:xfrm>
            <a:off x="0" y="114300"/>
            <a:ext cx="1968746" cy="1955800"/>
          </a:xfrm>
          <a:prstGeom prst="rect">
            <a:avLst/>
          </a:prstGeom>
          <a:noFill/>
          <a:ln>
            <a:noFill/>
          </a:ln>
        </p:spPr>
      </p:pic>
      <p:pic>
        <p:nvPicPr>
          <p:cNvPr descr=" " id="465" name="Google Shape;465;g2c67ca5f262_0_434"/>
          <p:cNvPicPr preferRelativeResize="0"/>
          <p:nvPr/>
        </p:nvPicPr>
        <p:blipFill rotWithShape="1">
          <a:blip r:embed="rId4">
            <a:alphaModFix/>
          </a:blip>
          <a:srcRect b="0" l="0" r="0" t="0"/>
          <a:stretch/>
        </p:blipFill>
        <p:spPr>
          <a:xfrm>
            <a:off x="330241" y="11379200"/>
            <a:ext cx="2248181" cy="2247900"/>
          </a:xfrm>
          <a:prstGeom prst="rect">
            <a:avLst/>
          </a:prstGeom>
          <a:noFill/>
          <a:ln>
            <a:noFill/>
          </a:ln>
        </p:spPr>
      </p:pic>
      <p:pic>
        <p:nvPicPr>
          <p:cNvPr descr=" " id="466" name="Google Shape;466;g2c67ca5f262_0_434"/>
          <p:cNvPicPr preferRelativeResize="0"/>
          <p:nvPr/>
        </p:nvPicPr>
        <p:blipFill rotWithShape="1">
          <a:blip r:embed="rId5">
            <a:alphaModFix/>
          </a:blip>
          <a:srcRect b="0" l="0" r="0" t="0"/>
          <a:stretch/>
        </p:blipFill>
        <p:spPr>
          <a:xfrm>
            <a:off x="21999150" y="203200"/>
            <a:ext cx="1867133" cy="1866900"/>
          </a:xfrm>
          <a:prstGeom prst="rect">
            <a:avLst/>
          </a:prstGeom>
          <a:noFill/>
          <a:ln>
            <a:noFill/>
          </a:ln>
        </p:spPr>
      </p:pic>
      <p:pic>
        <p:nvPicPr>
          <p:cNvPr descr=" " id="467" name="Google Shape;467;g2c67ca5f262_0_434"/>
          <p:cNvPicPr preferRelativeResize="0"/>
          <p:nvPr/>
        </p:nvPicPr>
        <p:blipFill rotWithShape="1">
          <a:blip r:embed="rId6">
            <a:alphaModFix/>
          </a:blip>
          <a:srcRect b="0" l="0" r="0" t="0"/>
          <a:stretch/>
        </p:blipFill>
        <p:spPr>
          <a:xfrm>
            <a:off x="10923365" y="1143000"/>
            <a:ext cx="1270159" cy="1270000"/>
          </a:xfrm>
          <a:prstGeom prst="rect">
            <a:avLst/>
          </a:prstGeom>
          <a:noFill/>
          <a:ln>
            <a:noFill/>
          </a:ln>
        </p:spPr>
      </p:pic>
      <p:pic>
        <p:nvPicPr>
          <p:cNvPr descr=" " id="468" name="Google Shape;468;g2c67ca5f262_0_434"/>
          <p:cNvPicPr preferRelativeResize="0"/>
          <p:nvPr/>
        </p:nvPicPr>
        <p:blipFill rotWithShape="1">
          <a:blip r:embed="rId7">
            <a:alphaModFix/>
          </a:blip>
          <a:srcRect b="0" l="0" r="0" t="0"/>
          <a:stretch/>
        </p:blipFill>
        <p:spPr>
          <a:xfrm>
            <a:off x="21999150" y="11379200"/>
            <a:ext cx="2248181" cy="2260600"/>
          </a:xfrm>
          <a:prstGeom prst="rect">
            <a:avLst/>
          </a:prstGeom>
          <a:noFill/>
          <a:ln>
            <a:noFill/>
          </a:ln>
        </p:spPr>
      </p:pic>
      <p:sp>
        <p:nvSpPr>
          <p:cNvPr id="469" name="Google Shape;469;g2c67ca5f262_0_4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0" name="Google Shape;470;g2c67ca5f262_0_43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71" name="Google Shape;471;g2c67ca5f262_0_434"/>
          <p:cNvSpPr/>
          <p:nvPr/>
        </p:nvSpPr>
        <p:spPr>
          <a:xfrm>
            <a:off x="15470534" y="6019800"/>
            <a:ext cx="4712400" cy="43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g2c67ca5f262_0_434"/>
          <p:cNvSpPr/>
          <p:nvPr/>
        </p:nvSpPr>
        <p:spPr>
          <a:xfrm>
            <a:off x="15470534" y="6019800"/>
            <a:ext cx="4712400" cy="43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g2c67ca5f262_0_434"/>
          <p:cNvSpPr/>
          <p:nvPr/>
        </p:nvSpPr>
        <p:spPr>
          <a:xfrm>
            <a:off x="15470534" y="6019800"/>
            <a:ext cx="4915500" cy="1930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oda ExtraBold"/>
              <a:buNone/>
            </a:pPr>
            <a:r>
              <a:rPr b="0" i="0" lang="en-US" sz="4800" u="none" cap="none" strike="noStrike">
                <a:solidFill>
                  <a:srgbClr val="FFFFFF"/>
                </a:solidFill>
                <a:latin typeface="Coda ExtraBold"/>
                <a:ea typeface="Coda ExtraBold"/>
                <a:cs typeface="Coda ExtraBold"/>
                <a:sym typeface="Coda ExtraBold"/>
              </a:rPr>
              <a:t>A web application</a:t>
            </a:r>
            <a:endParaRPr b="0" i="0" sz="4800" u="none" cap="none" strike="noStrike">
              <a:solidFill>
                <a:schemeClr val="dk1"/>
              </a:solidFill>
              <a:latin typeface="Calibri"/>
              <a:ea typeface="Calibri"/>
              <a:cs typeface="Calibri"/>
              <a:sym typeface="Calibri"/>
            </a:endParaRPr>
          </a:p>
        </p:txBody>
      </p:sp>
      <p:sp>
        <p:nvSpPr>
          <p:cNvPr id="474" name="Google Shape;474;g2c67ca5f262_0_434"/>
          <p:cNvSpPr/>
          <p:nvPr/>
        </p:nvSpPr>
        <p:spPr>
          <a:xfrm>
            <a:off x="15470534" y="7950200"/>
            <a:ext cx="4847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75" name="Google Shape;475;g2c67ca5f262_0_434"/>
          <p:cNvPicPr preferRelativeResize="0"/>
          <p:nvPr/>
        </p:nvPicPr>
        <p:blipFill rotWithShape="1">
          <a:blip r:embed="rId9">
            <a:alphaModFix/>
          </a:blip>
          <a:srcRect b="0" l="0" r="0" t="0"/>
          <a:stretch/>
        </p:blipFill>
        <p:spPr>
          <a:xfrm>
            <a:off x="1270159" y="4114800"/>
            <a:ext cx="13768521" cy="8166100"/>
          </a:xfrm>
          <a:prstGeom prst="rect">
            <a:avLst/>
          </a:prstGeom>
          <a:noFill/>
          <a:ln>
            <a:noFill/>
          </a:ln>
        </p:spPr>
      </p:pic>
      <p:pic>
        <p:nvPicPr>
          <p:cNvPr descr=" " id="476" name="Google Shape;476;g2c67ca5f262_0_434"/>
          <p:cNvPicPr preferRelativeResize="0"/>
          <p:nvPr/>
        </p:nvPicPr>
        <p:blipFill rotWithShape="1">
          <a:blip r:embed="rId10">
            <a:alphaModFix/>
          </a:blip>
          <a:srcRect b="0" l="0" r="0" t="0"/>
          <a:stretch/>
        </p:blipFill>
        <p:spPr>
          <a:xfrm>
            <a:off x="3200800" y="4457700"/>
            <a:ext cx="9894537" cy="6489700"/>
          </a:xfrm>
          <a:prstGeom prst="rect">
            <a:avLst/>
          </a:prstGeom>
          <a:noFill/>
          <a:ln>
            <a:noFill/>
          </a:ln>
        </p:spPr>
      </p:pic>
      <p:sp>
        <p:nvSpPr>
          <p:cNvPr id="477" name="Google Shape;477;g2c67ca5f262_0_434"/>
          <p:cNvSpPr/>
          <p:nvPr/>
        </p:nvSpPr>
        <p:spPr>
          <a:xfrm>
            <a:off x="2794349" y="1854200"/>
            <a:ext cx="152757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EF861"/>
              </a:buClr>
              <a:buSzPts val="8000"/>
              <a:buFont typeface="Coda ExtraBold"/>
              <a:buNone/>
            </a:pPr>
            <a:r>
              <a:rPr b="0" i="0" lang="en-US" sz="8000" u="none" cap="none" strike="noStrike">
                <a:solidFill>
                  <a:srgbClr val="9EF861"/>
                </a:solidFill>
                <a:latin typeface="Coda ExtraBold"/>
                <a:ea typeface="Coda ExtraBold"/>
                <a:cs typeface="Coda ExtraBold"/>
                <a:sym typeface="Coda ExtraBold"/>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82" name="Shape 482"/>
        <p:cNvGrpSpPr/>
        <p:nvPr/>
      </p:nvGrpSpPr>
      <p:grpSpPr>
        <a:xfrm>
          <a:off x="0" y="0"/>
          <a:ext cx="0" cy="0"/>
          <a:chOff x="0" y="0"/>
          <a:chExt cx="0" cy="0"/>
        </a:xfrm>
      </p:grpSpPr>
      <p:pic>
        <p:nvPicPr>
          <p:cNvPr descr=" " id="483" name="Google Shape;483;g2c67ca5f262_0_452"/>
          <p:cNvPicPr preferRelativeResize="0"/>
          <p:nvPr/>
        </p:nvPicPr>
        <p:blipFill rotWithShape="1">
          <a:blip r:embed="rId3">
            <a:alphaModFix/>
          </a:blip>
          <a:srcRect b="0" l="0" r="0" t="0"/>
          <a:stretch/>
        </p:blipFill>
        <p:spPr>
          <a:xfrm>
            <a:off x="279435" y="11645900"/>
            <a:ext cx="1473384" cy="1473200"/>
          </a:xfrm>
          <a:prstGeom prst="rect">
            <a:avLst/>
          </a:prstGeom>
          <a:noFill/>
          <a:ln>
            <a:noFill/>
          </a:ln>
        </p:spPr>
      </p:pic>
      <p:pic>
        <p:nvPicPr>
          <p:cNvPr descr=" " id="484" name="Google Shape;484;g2c67ca5f262_0_452"/>
          <p:cNvPicPr preferRelativeResize="0"/>
          <p:nvPr/>
        </p:nvPicPr>
        <p:blipFill rotWithShape="1">
          <a:blip r:embed="rId4">
            <a:alphaModFix/>
          </a:blip>
          <a:srcRect b="0" l="0" r="0" t="0"/>
          <a:stretch/>
        </p:blipFill>
        <p:spPr>
          <a:xfrm>
            <a:off x="22227778" y="11379200"/>
            <a:ext cx="1740117" cy="1739900"/>
          </a:xfrm>
          <a:prstGeom prst="rect">
            <a:avLst/>
          </a:prstGeom>
          <a:noFill/>
          <a:ln>
            <a:noFill/>
          </a:ln>
        </p:spPr>
      </p:pic>
      <p:pic>
        <p:nvPicPr>
          <p:cNvPr descr=" " id="485" name="Google Shape;485;g2c67ca5f262_0_452"/>
          <p:cNvPicPr preferRelativeResize="0"/>
          <p:nvPr/>
        </p:nvPicPr>
        <p:blipFill rotWithShape="1">
          <a:blip r:embed="rId5">
            <a:alphaModFix/>
          </a:blip>
          <a:srcRect b="0" l="0" r="0" t="0"/>
          <a:stretch/>
        </p:blipFill>
        <p:spPr>
          <a:xfrm>
            <a:off x="304838" y="431800"/>
            <a:ext cx="1752819" cy="1739900"/>
          </a:xfrm>
          <a:prstGeom prst="rect">
            <a:avLst/>
          </a:prstGeom>
          <a:noFill/>
          <a:ln>
            <a:noFill/>
          </a:ln>
        </p:spPr>
      </p:pic>
      <p:pic>
        <p:nvPicPr>
          <p:cNvPr descr=" " id="486" name="Google Shape;486;g2c67ca5f262_0_452"/>
          <p:cNvPicPr preferRelativeResize="0"/>
          <p:nvPr/>
        </p:nvPicPr>
        <p:blipFill rotWithShape="1">
          <a:blip r:embed="rId6">
            <a:alphaModFix/>
          </a:blip>
          <a:srcRect b="0" l="0" r="0" t="0"/>
          <a:stretch/>
        </p:blipFill>
        <p:spPr>
          <a:xfrm>
            <a:off x="304838" y="6527800"/>
            <a:ext cx="1447981" cy="1447800"/>
          </a:xfrm>
          <a:prstGeom prst="rect">
            <a:avLst/>
          </a:prstGeom>
          <a:noFill/>
          <a:ln>
            <a:noFill/>
          </a:ln>
        </p:spPr>
      </p:pic>
      <p:pic>
        <p:nvPicPr>
          <p:cNvPr descr=" " id="487" name="Google Shape;487;g2c67ca5f262_0_452"/>
          <p:cNvPicPr preferRelativeResize="0"/>
          <p:nvPr/>
        </p:nvPicPr>
        <p:blipFill rotWithShape="1">
          <a:blip r:embed="rId7">
            <a:alphaModFix/>
          </a:blip>
          <a:srcRect b="0" l="0" r="0" t="0"/>
          <a:stretch/>
        </p:blipFill>
        <p:spPr>
          <a:xfrm>
            <a:off x="22570721" y="431800"/>
            <a:ext cx="1397175" cy="1397000"/>
          </a:xfrm>
          <a:prstGeom prst="rect">
            <a:avLst/>
          </a:prstGeom>
          <a:noFill/>
          <a:ln>
            <a:noFill/>
          </a:ln>
        </p:spPr>
      </p:pic>
      <p:pic>
        <p:nvPicPr>
          <p:cNvPr descr=" " id="488" name="Google Shape;488;g2c67ca5f262_0_452"/>
          <p:cNvPicPr preferRelativeResize="0"/>
          <p:nvPr/>
        </p:nvPicPr>
        <p:blipFill rotWithShape="1">
          <a:blip r:embed="rId8">
            <a:alphaModFix/>
          </a:blip>
          <a:srcRect b="0" l="0" r="0" t="0"/>
          <a:stretch/>
        </p:blipFill>
        <p:spPr>
          <a:xfrm>
            <a:off x="7963895" y="-1485900"/>
            <a:ext cx="2794349" cy="2797175"/>
          </a:xfrm>
          <a:prstGeom prst="rect">
            <a:avLst/>
          </a:prstGeom>
          <a:noFill/>
          <a:ln>
            <a:noFill/>
          </a:ln>
        </p:spPr>
      </p:pic>
      <p:sp>
        <p:nvSpPr>
          <p:cNvPr id="489" name="Google Shape;489;g2c67ca5f262_0_45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0" name="Google Shape;490;g2c67ca5f262_0_452"/>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491" name="Google Shape;491;g2c67ca5f262_0_452"/>
          <p:cNvSpPr/>
          <p:nvPr/>
        </p:nvSpPr>
        <p:spPr>
          <a:xfrm>
            <a:off x="11825178" y="3962400"/>
            <a:ext cx="87387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2c67ca5f262_0_452"/>
          <p:cNvSpPr/>
          <p:nvPr/>
        </p:nvSpPr>
        <p:spPr>
          <a:xfrm>
            <a:off x="11825178" y="3962400"/>
            <a:ext cx="87387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2c67ca5f262_0_452"/>
          <p:cNvSpPr/>
          <p:nvPr/>
        </p:nvSpPr>
        <p:spPr>
          <a:xfrm>
            <a:off x="11825178" y="3962400"/>
            <a:ext cx="89418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oda ExtraBold"/>
              <a:buNone/>
            </a:pPr>
            <a:r>
              <a:rPr b="0" i="0" lang="en-US" sz="4800" u="none" cap="none" strike="noStrike">
                <a:solidFill>
                  <a:srgbClr val="FFFFFF"/>
                </a:solidFill>
                <a:latin typeface="Coda ExtraBold"/>
                <a:ea typeface="Coda ExtraBold"/>
                <a:cs typeface="Coda ExtraBold"/>
                <a:sym typeface="Coda ExtraBold"/>
              </a:rPr>
              <a:t>An mobile app</a:t>
            </a:r>
            <a:endParaRPr b="0" i="0" sz="4800" u="none" cap="none" strike="noStrike">
              <a:solidFill>
                <a:schemeClr val="dk1"/>
              </a:solidFill>
              <a:latin typeface="Calibri"/>
              <a:ea typeface="Calibri"/>
              <a:cs typeface="Calibri"/>
              <a:sym typeface="Calibri"/>
            </a:endParaRPr>
          </a:p>
        </p:txBody>
      </p:sp>
      <p:sp>
        <p:nvSpPr>
          <p:cNvPr id="494" name="Google Shape;494;g2c67ca5f262_0_452"/>
          <p:cNvSpPr/>
          <p:nvPr/>
        </p:nvSpPr>
        <p:spPr>
          <a:xfrm>
            <a:off x="11825178" y="50292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95" name="Google Shape;495;g2c67ca5f262_0_452"/>
          <p:cNvSpPr/>
          <p:nvPr/>
        </p:nvSpPr>
        <p:spPr>
          <a:xfrm>
            <a:off x="11825178" y="78613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96" name="Google Shape;496;g2c67ca5f262_0_452"/>
          <p:cNvSpPr/>
          <p:nvPr/>
        </p:nvSpPr>
        <p:spPr>
          <a:xfrm>
            <a:off x="11825178" y="1511300"/>
            <a:ext cx="129006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EF861"/>
              </a:buClr>
              <a:buSzPts val="8000"/>
              <a:buFont typeface="Coda ExtraBold"/>
              <a:buNone/>
            </a:pPr>
            <a:r>
              <a:rPr b="0" i="0" lang="en-US" sz="8000" u="none" cap="none" strike="noStrike">
                <a:solidFill>
                  <a:srgbClr val="9EF861"/>
                </a:solidFill>
                <a:latin typeface="Coda ExtraBold"/>
                <a:ea typeface="Coda ExtraBold"/>
                <a:cs typeface="Coda ExtraBold"/>
                <a:sym typeface="Coda ExtraBold"/>
              </a:rPr>
              <a:t>The Future of Fantasy</a:t>
            </a:r>
            <a:endParaRPr b="0" i="0" sz="8000" u="none" cap="none" strike="noStrike">
              <a:solidFill>
                <a:schemeClr val="dk1"/>
              </a:solidFill>
              <a:latin typeface="Calibri"/>
              <a:ea typeface="Calibri"/>
              <a:cs typeface="Calibri"/>
              <a:sym typeface="Calibri"/>
            </a:endParaRPr>
          </a:p>
        </p:txBody>
      </p:sp>
      <p:pic>
        <p:nvPicPr>
          <p:cNvPr descr=" " id="497" name="Google Shape;497;g2c67ca5f262_0_452"/>
          <p:cNvPicPr preferRelativeResize="0"/>
          <p:nvPr/>
        </p:nvPicPr>
        <p:blipFill rotWithShape="1">
          <a:blip r:embed="rId10">
            <a:alphaModFix/>
          </a:blip>
          <a:srcRect b="0" l="0" r="0" t="0"/>
          <a:stretch/>
        </p:blipFill>
        <p:spPr>
          <a:xfrm>
            <a:off x="4470959" y="1028700"/>
            <a:ext cx="5474384" cy="11849100"/>
          </a:xfrm>
          <a:prstGeom prst="rect">
            <a:avLst/>
          </a:prstGeom>
          <a:noFill/>
          <a:ln>
            <a:noFill/>
          </a:ln>
        </p:spPr>
      </p:pic>
      <p:pic>
        <p:nvPicPr>
          <p:cNvPr descr=" " id="498" name="Google Shape;498;g2c67ca5f262_0_452"/>
          <p:cNvPicPr preferRelativeResize="0"/>
          <p:nvPr/>
        </p:nvPicPr>
        <p:blipFill rotWithShape="1">
          <a:blip r:embed="rId11">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03" name="Shape 503"/>
        <p:cNvGrpSpPr/>
        <p:nvPr/>
      </p:nvGrpSpPr>
      <p:grpSpPr>
        <a:xfrm>
          <a:off x="0" y="0"/>
          <a:ext cx="0" cy="0"/>
          <a:chOff x="0" y="0"/>
          <a:chExt cx="0" cy="0"/>
        </a:xfrm>
      </p:grpSpPr>
      <p:pic>
        <p:nvPicPr>
          <p:cNvPr descr=" " id="504" name="Google Shape;504;g2c67ca5f262_0_472"/>
          <p:cNvPicPr preferRelativeResize="0"/>
          <p:nvPr/>
        </p:nvPicPr>
        <p:blipFill rotWithShape="1">
          <a:blip r:embed="rId3">
            <a:alphaModFix/>
          </a:blip>
          <a:srcRect b="0" l="0" r="0" t="0"/>
          <a:stretch/>
        </p:blipFill>
        <p:spPr>
          <a:xfrm>
            <a:off x="14035254" y="12433300"/>
            <a:ext cx="2464108" cy="2552700"/>
          </a:xfrm>
          <a:prstGeom prst="rect">
            <a:avLst/>
          </a:prstGeom>
          <a:noFill/>
          <a:ln>
            <a:noFill/>
          </a:ln>
        </p:spPr>
      </p:pic>
      <p:pic>
        <p:nvPicPr>
          <p:cNvPr descr=" " id="505" name="Google Shape;505;g2c67ca5f262_0_472"/>
          <p:cNvPicPr preferRelativeResize="0"/>
          <p:nvPr/>
        </p:nvPicPr>
        <p:blipFill rotWithShape="1">
          <a:blip r:embed="rId4">
            <a:alphaModFix/>
          </a:blip>
          <a:srcRect b="0" l="0" r="0" t="0"/>
          <a:stretch/>
        </p:blipFill>
        <p:spPr>
          <a:xfrm>
            <a:off x="317540" y="368300"/>
            <a:ext cx="1460683" cy="1460500"/>
          </a:xfrm>
          <a:prstGeom prst="rect">
            <a:avLst/>
          </a:prstGeom>
          <a:noFill/>
          <a:ln>
            <a:noFill/>
          </a:ln>
        </p:spPr>
      </p:pic>
      <p:pic>
        <p:nvPicPr>
          <p:cNvPr descr=" " id="506" name="Google Shape;506;g2c67ca5f262_0_472"/>
          <p:cNvPicPr preferRelativeResize="0"/>
          <p:nvPr/>
        </p:nvPicPr>
        <p:blipFill rotWithShape="1">
          <a:blip r:embed="rId5">
            <a:alphaModFix/>
          </a:blip>
          <a:srcRect b="0" l="0" r="0" t="0"/>
          <a:stretch/>
        </p:blipFill>
        <p:spPr>
          <a:xfrm>
            <a:off x="23294711" y="5930900"/>
            <a:ext cx="2692737" cy="2692400"/>
          </a:xfrm>
          <a:prstGeom prst="rect">
            <a:avLst/>
          </a:prstGeom>
          <a:noFill/>
          <a:ln>
            <a:noFill/>
          </a:ln>
        </p:spPr>
      </p:pic>
      <p:pic>
        <p:nvPicPr>
          <p:cNvPr descr=" " id="507" name="Google Shape;507;g2c67ca5f262_0_472"/>
          <p:cNvPicPr preferRelativeResize="0"/>
          <p:nvPr/>
        </p:nvPicPr>
        <p:blipFill rotWithShape="1">
          <a:blip r:embed="rId6">
            <a:alphaModFix/>
          </a:blip>
          <a:srcRect b="0" l="0" r="0" t="0"/>
          <a:stretch/>
        </p:blipFill>
        <p:spPr>
          <a:xfrm>
            <a:off x="22303988" y="558800"/>
            <a:ext cx="1549594" cy="1549400"/>
          </a:xfrm>
          <a:prstGeom prst="rect">
            <a:avLst/>
          </a:prstGeom>
          <a:noFill/>
          <a:ln>
            <a:noFill/>
          </a:ln>
        </p:spPr>
      </p:pic>
      <p:pic>
        <p:nvPicPr>
          <p:cNvPr descr=" " id="508" name="Google Shape;508;g2c67ca5f262_0_472"/>
          <p:cNvPicPr preferRelativeResize="0"/>
          <p:nvPr/>
        </p:nvPicPr>
        <p:blipFill rotWithShape="1">
          <a:blip r:embed="rId7">
            <a:alphaModFix/>
          </a:blip>
          <a:srcRect b="0" l="0" r="0" t="0"/>
          <a:stretch/>
        </p:blipFill>
        <p:spPr>
          <a:xfrm>
            <a:off x="7062083" y="546100"/>
            <a:ext cx="1041530" cy="1041400"/>
          </a:xfrm>
          <a:prstGeom prst="rect">
            <a:avLst/>
          </a:prstGeom>
          <a:noFill/>
          <a:ln>
            <a:noFill/>
          </a:ln>
        </p:spPr>
      </p:pic>
      <p:pic>
        <p:nvPicPr>
          <p:cNvPr descr=" " id="509" name="Google Shape;509;g2c67ca5f262_0_472"/>
          <p:cNvPicPr preferRelativeResize="0"/>
          <p:nvPr/>
        </p:nvPicPr>
        <p:blipFill rotWithShape="1">
          <a:blip r:embed="rId8">
            <a:alphaModFix/>
          </a:blip>
          <a:srcRect b="0" l="0" r="0" t="0"/>
          <a:stretch/>
        </p:blipFill>
        <p:spPr>
          <a:xfrm>
            <a:off x="-1486086" y="11912600"/>
            <a:ext cx="3619952" cy="3606800"/>
          </a:xfrm>
          <a:prstGeom prst="rect">
            <a:avLst/>
          </a:prstGeom>
          <a:noFill/>
          <a:ln>
            <a:noFill/>
          </a:ln>
        </p:spPr>
      </p:pic>
      <p:sp>
        <p:nvSpPr>
          <p:cNvPr id="510" name="Google Shape;510;g2c67ca5f262_0_472"/>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1" name="Google Shape;511;g2c67ca5f262_0_472"/>
          <p:cNvPicPr preferRelativeResize="0"/>
          <p:nvPr/>
        </p:nvPicPr>
        <p:blipFill rotWithShape="1">
          <a:blip r:embed="rId9">
            <a:alphaModFix/>
          </a:blip>
          <a:srcRect b="0" l="0" r="0" t="0"/>
          <a:stretch/>
        </p:blipFill>
        <p:spPr>
          <a:xfrm>
            <a:off x="23523340" y="304800"/>
            <a:ext cx="711289" cy="2590800"/>
          </a:xfrm>
          <a:prstGeom prst="rect">
            <a:avLst/>
          </a:prstGeom>
          <a:noFill/>
          <a:ln>
            <a:noFill/>
          </a:ln>
        </p:spPr>
      </p:pic>
      <p:sp>
        <p:nvSpPr>
          <p:cNvPr id="512" name="Google Shape;512;g2c67ca5f262_0_472"/>
          <p:cNvSpPr/>
          <p:nvPr/>
        </p:nvSpPr>
        <p:spPr>
          <a:xfrm>
            <a:off x="1727416" y="9055100"/>
            <a:ext cx="57156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c67ca5f262_0_472"/>
          <p:cNvSpPr/>
          <p:nvPr/>
        </p:nvSpPr>
        <p:spPr>
          <a:xfrm>
            <a:off x="1727416" y="9055100"/>
            <a:ext cx="57156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c67ca5f262_0_472"/>
          <p:cNvSpPr/>
          <p:nvPr/>
        </p:nvSpPr>
        <p:spPr>
          <a:xfrm>
            <a:off x="1727416" y="9055100"/>
            <a:ext cx="5919000" cy="1930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oda ExtraBold"/>
              <a:buNone/>
            </a:pPr>
            <a:r>
              <a:rPr b="0" i="0" lang="en-US" sz="4800" u="none" cap="none" strike="noStrike">
                <a:solidFill>
                  <a:srgbClr val="FFFFFF"/>
                </a:solidFill>
                <a:latin typeface="Coda ExtraBold"/>
                <a:ea typeface="Coda ExtraBold"/>
                <a:cs typeface="Coda ExtraBold"/>
                <a:sym typeface="Coda ExtraBold"/>
              </a:rPr>
              <a:t>A web application</a:t>
            </a:r>
            <a:endParaRPr b="0" i="0" sz="4800" u="none" cap="none" strike="noStrike">
              <a:solidFill>
                <a:schemeClr val="dk1"/>
              </a:solidFill>
              <a:latin typeface="Calibri"/>
              <a:ea typeface="Calibri"/>
              <a:cs typeface="Calibri"/>
              <a:sym typeface="Calibri"/>
            </a:endParaRPr>
          </a:p>
        </p:txBody>
      </p:sp>
      <p:sp>
        <p:nvSpPr>
          <p:cNvPr id="515" name="Google Shape;515;g2c67ca5f262_0_472"/>
          <p:cNvSpPr/>
          <p:nvPr/>
        </p:nvSpPr>
        <p:spPr>
          <a:xfrm>
            <a:off x="1727416" y="109855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16" name="Google Shape;516;g2c67ca5f262_0_472"/>
          <p:cNvSpPr/>
          <p:nvPr/>
        </p:nvSpPr>
        <p:spPr>
          <a:xfrm>
            <a:off x="1727416" y="1333500"/>
            <a:ext cx="7007100" cy="757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EF861"/>
              </a:buClr>
              <a:buSzPts val="8000"/>
              <a:buFont typeface="Coda ExtraBold"/>
              <a:buNone/>
            </a:pPr>
            <a:r>
              <a:rPr b="0" i="0" lang="en-US" sz="8000" u="none" cap="none" strike="noStrike">
                <a:solidFill>
                  <a:srgbClr val="9EF861"/>
                </a:solidFill>
                <a:latin typeface="Coda ExtraBold"/>
                <a:ea typeface="Coda ExtraBold"/>
                <a:cs typeface="Coda ExtraBold"/>
                <a:sym typeface="Coda ExtraBold"/>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17" name="Google Shape;517;g2c67ca5f262_0_472"/>
          <p:cNvSpPr/>
          <p:nvPr/>
        </p:nvSpPr>
        <p:spPr>
          <a:xfrm>
            <a:off x="16664483" y="41148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18" name="Google Shape;518;g2c67ca5f262_0_472"/>
          <p:cNvPicPr preferRelativeResize="0"/>
          <p:nvPr/>
        </p:nvPicPr>
        <p:blipFill rotWithShape="1">
          <a:blip r:embed="rId10">
            <a:alphaModFix/>
          </a:blip>
          <a:srcRect b="0" l="0" r="0" t="0"/>
          <a:stretch/>
        </p:blipFill>
        <p:spPr>
          <a:xfrm>
            <a:off x="7900387" y="749300"/>
            <a:ext cx="8573572" cy="12331700"/>
          </a:xfrm>
          <a:prstGeom prst="rect">
            <a:avLst/>
          </a:prstGeom>
          <a:noFill/>
          <a:ln>
            <a:noFill/>
          </a:ln>
        </p:spPr>
      </p:pic>
      <p:pic>
        <p:nvPicPr>
          <p:cNvPr descr=" " id="519" name="Google Shape;519;g2c67ca5f262_0_472"/>
          <p:cNvPicPr preferRelativeResize="0"/>
          <p:nvPr/>
        </p:nvPicPr>
        <p:blipFill rotWithShape="1">
          <a:blip r:embed="rId11">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24" name="Shape 524"/>
        <p:cNvGrpSpPr/>
        <p:nvPr/>
      </p:nvGrpSpPr>
      <p:grpSpPr>
        <a:xfrm>
          <a:off x="0" y="0"/>
          <a:ext cx="0" cy="0"/>
          <a:chOff x="0" y="0"/>
          <a:chExt cx="0" cy="0"/>
        </a:xfrm>
      </p:grpSpPr>
      <p:pic>
        <p:nvPicPr>
          <p:cNvPr descr=" " id="525" name="Google Shape;525;g2c67ca5f262_0_49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26" name="Google Shape;526;g2c67ca5f262_0_49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7" name="Google Shape;527;g2c67ca5f262_0_49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28" name="Google Shape;528;g2c67ca5f262_0_492"/>
          <p:cNvSpPr/>
          <p:nvPr/>
        </p:nvSpPr>
        <p:spPr>
          <a:xfrm>
            <a:off x="15690694" y="698500"/>
            <a:ext cx="7464300" cy="3234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8000"/>
              <a:buFont typeface="Coda ExtraBold"/>
              <a:buNone/>
            </a:pPr>
            <a:r>
              <a:rPr b="0" i="0" lang="en-US" sz="8000" u="none" cap="none" strike="noStrike">
                <a:solidFill>
                  <a:srgbClr val="000000"/>
                </a:solidFill>
                <a:latin typeface="Coda ExtraBold"/>
                <a:ea typeface="Coda ExtraBold"/>
                <a:cs typeface="Coda ExtraBold"/>
                <a:sym typeface="Coda ExtraBold"/>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33" name="Shape 533"/>
        <p:cNvGrpSpPr/>
        <p:nvPr/>
      </p:nvGrpSpPr>
      <p:grpSpPr>
        <a:xfrm>
          <a:off x="0" y="0"/>
          <a:ext cx="0" cy="0"/>
          <a:chOff x="0" y="0"/>
          <a:chExt cx="0" cy="0"/>
        </a:xfrm>
      </p:grpSpPr>
      <p:pic>
        <p:nvPicPr>
          <p:cNvPr descr=" " id="534" name="Google Shape;534;g2c67ca5f262_0_500"/>
          <p:cNvPicPr preferRelativeResize="0"/>
          <p:nvPr/>
        </p:nvPicPr>
        <p:blipFill rotWithShape="1">
          <a:blip r:embed="rId3">
            <a:alphaModFix/>
          </a:blip>
          <a:srcRect b="0" l="0" r="0" t="0"/>
          <a:stretch/>
        </p:blipFill>
        <p:spPr>
          <a:xfrm>
            <a:off x="279435" y="11645900"/>
            <a:ext cx="1473384" cy="1473200"/>
          </a:xfrm>
          <a:prstGeom prst="rect">
            <a:avLst/>
          </a:prstGeom>
          <a:noFill/>
          <a:ln>
            <a:noFill/>
          </a:ln>
        </p:spPr>
      </p:pic>
      <p:pic>
        <p:nvPicPr>
          <p:cNvPr descr=" " id="535" name="Google Shape;535;g2c67ca5f262_0_500"/>
          <p:cNvPicPr preferRelativeResize="0"/>
          <p:nvPr/>
        </p:nvPicPr>
        <p:blipFill rotWithShape="1">
          <a:blip r:embed="rId4">
            <a:alphaModFix/>
          </a:blip>
          <a:srcRect b="0" l="0" r="0" t="0"/>
          <a:stretch/>
        </p:blipFill>
        <p:spPr>
          <a:xfrm>
            <a:off x="22227778" y="11379200"/>
            <a:ext cx="1740117" cy="1739900"/>
          </a:xfrm>
          <a:prstGeom prst="rect">
            <a:avLst/>
          </a:prstGeom>
          <a:noFill/>
          <a:ln>
            <a:noFill/>
          </a:ln>
        </p:spPr>
      </p:pic>
      <p:pic>
        <p:nvPicPr>
          <p:cNvPr descr=" " id="536" name="Google Shape;536;g2c67ca5f262_0_500"/>
          <p:cNvPicPr preferRelativeResize="0"/>
          <p:nvPr/>
        </p:nvPicPr>
        <p:blipFill rotWithShape="1">
          <a:blip r:embed="rId5">
            <a:alphaModFix/>
          </a:blip>
          <a:srcRect b="0" l="0" r="0" t="0"/>
          <a:stretch/>
        </p:blipFill>
        <p:spPr>
          <a:xfrm>
            <a:off x="304838" y="431800"/>
            <a:ext cx="1752819" cy="1739900"/>
          </a:xfrm>
          <a:prstGeom prst="rect">
            <a:avLst/>
          </a:prstGeom>
          <a:noFill/>
          <a:ln>
            <a:noFill/>
          </a:ln>
        </p:spPr>
      </p:pic>
      <p:pic>
        <p:nvPicPr>
          <p:cNvPr descr=" " id="537" name="Google Shape;537;g2c67ca5f262_0_500"/>
          <p:cNvPicPr preferRelativeResize="0"/>
          <p:nvPr/>
        </p:nvPicPr>
        <p:blipFill rotWithShape="1">
          <a:blip r:embed="rId6">
            <a:alphaModFix/>
          </a:blip>
          <a:srcRect b="0" l="0" r="0" t="0"/>
          <a:stretch/>
        </p:blipFill>
        <p:spPr>
          <a:xfrm>
            <a:off x="304838" y="6527800"/>
            <a:ext cx="1447981" cy="1447800"/>
          </a:xfrm>
          <a:prstGeom prst="rect">
            <a:avLst/>
          </a:prstGeom>
          <a:noFill/>
          <a:ln>
            <a:noFill/>
          </a:ln>
        </p:spPr>
      </p:pic>
      <p:pic>
        <p:nvPicPr>
          <p:cNvPr descr=" " id="538" name="Google Shape;538;g2c67ca5f262_0_500"/>
          <p:cNvPicPr preferRelativeResize="0"/>
          <p:nvPr/>
        </p:nvPicPr>
        <p:blipFill rotWithShape="1">
          <a:blip r:embed="rId7">
            <a:alphaModFix/>
          </a:blip>
          <a:srcRect b="0" l="0" r="0" t="0"/>
          <a:stretch/>
        </p:blipFill>
        <p:spPr>
          <a:xfrm>
            <a:off x="22570721" y="431800"/>
            <a:ext cx="1397175" cy="1397000"/>
          </a:xfrm>
          <a:prstGeom prst="rect">
            <a:avLst/>
          </a:prstGeom>
          <a:noFill/>
          <a:ln>
            <a:noFill/>
          </a:ln>
        </p:spPr>
      </p:pic>
      <p:pic>
        <p:nvPicPr>
          <p:cNvPr descr=" " id="539" name="Google Shape;539;g2c67ca5f262_0_500"/>
          <p:cNvPicPr preferRelativeResize="0"/>
          <p:nvPr/>
        </p:nvPicPr>
        <p:blipFill rotWithShape="1">
          <a:blip r:embed="rId8">
            <a:alphaModFix/>
          </a:blip>
          <a:srcRect b="0" l="0" r="0" t="0"/>
          <a:stretch/>
        </p:blipFill>
        <p:spPr>
          <a:xfrm>
            <a:off x="7963895" y="-1485900"/>
            <a:ext cx="2794349" cy="2797175"/>
          </a:xfrm>
          <a:prstGeom prst="rect">
            <a:avLst/>
          </a:prstGeom>
          <a:noFill/>
          <a:ln>
            <a:noFill/>
          </a:ln>
        </p:spPr>
      </p:pic>
      <p:pic>
        <p:nvPicPr>
          <p:cNvPr descr=" " id="540" name="Google Shape;540;g2c67ca5f262_0_500"/>
          <p:cNvPicPr preferRelativeResize="0"/>
          <p:nvPr/>
        </p:nvPicPr>
        <p:blipFill rotWithShape="1">
          <a:blip r:embed="rId9">
            <a:alphaModFix/>
          </a:blip>
          <a:srcRect b="0" l="0" r="0" t="0"/>
          <a:stretch/>
        </p:blipFill>
        <p:spPr>
          <a:xfrm>
            <a:off x="21186248" y="12700000"/>
            <a:ext cx="3200800" cy="1016000"/>
          </a:xfrm>
          <a:prstGeom prst="rect">
            <a:avLst/>
          </a:prstGeom>
          <a:noFill/>
          <a:ln>
            <a:noFill/>
          </a:ln>
        </p:spPr>
      </p:pic>
      <p:pic>
        <p:nvPicPr>
          <p:cNvPr descr=" " id="541" name="Google Shape;541;g2c67ca5f262_0_500"/>
          <p:cNvPicPr preferRelativeResize="0"/>
          <p:nvPr/>
        </p:nvPicPr>
        <p:blipFill rotWithShape="1">
          <a:blip r:embed="rId10">
            <a:alphaModFix/>
          </a:blip>
          <a:srcRect b="0" l="0" r="0" t="0"/>
          <a:stretch/>
        </p:blipFill>
        <p:spPr>
          <a:xfrm>
            <a:off x="8332241" y="3390900"/>
            <a:ext cx="14479810" cy="7861300"/>
          </a:xfrm>
          <a:prstGeom prst="rect">
            <a:avLst/>
          </a:prstGeom>
          <a:noFill/>
          <a:ln>
            <a:noFill/>
          </a:ln>
        </p:spPr>
      </p:pic>
      <p:sp>
        <p:nvSpPr>
          <p:cNvPr id="542" name="Google Shape;542;g2c67ca5f262_0_500"/>
          <p:cNvSpPr/>
          <p:nvPr/>
        </p:nvSpPr>
        <p:spPr>
          <a:xfrm>
            <a:off x="3907855" y="1193800"/>
            <a:ext cx="16584000" cy="178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9EF861"/>
              </a:buClr>
              <a:buSzPts val="8000"/>
              <a:buFont typeface="Coda ExtraBold"/>
              <a:buNone/>
            </a:pPr>
            <a:r>
              <a:rPr b="0" i="0" lang="en-US" sz="8000" u="none" cap="none" strike="noStrike">
                <a:solidFill>
                  <a:srgbClr val="9EF861"/>
                </a:solidFill>
                <a:latin typeface="Coda ExtraBold"/>
                <a:ea typeface="Coda ExtraBold"/>
                <a:cs typeface="Coda ExtraBold"/>
                <a:sym typeface="Coda ExtraBold"/>
              </a:rPr>
              <a:t>Fantasy Realm at a Glance</a:t>
            </a:r>
            <a:endParaRPr b="0" i="0" sz="8000" u="none" cap="none" strike="noStrike">
              <a:solidFill>
                <a:schemeClr val="dk1"/>
              </a:solidFill>
              <a:latin typeface="Calibri"/>
              <a:ea typeface="Calibri"/>
              <a:cs typeface="Calibri"/>
              <a:sym typeface="Calibri"/>
            </a:endParaRPr>
          </a:p>
        </p:txBody>
      </p:sp>
      <p:sp>
        <p:nvSpPr>
          <p:cNvPr id="543" name="Google Shape;543;g2c67ca5f262_0_500"/>
          <p:cNvSpPr/>
          <p:nvPr/>
        </p:nvSpPr>
        <p:spPr>
          <a:xfrm>
            <a:off x="1956044" y="4406900"/>
            <a:ext cx="57792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c67ca5f262_0_500"/>
          <p:cNvSpPr/>
          <p:nvPr/>
        </p:nvSpPr>
        <p:spPr>
          <a:xfrm>
            <a:off x="1956044" y="4406900"/>
            <a:ext cx="57792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c67ca5f262_0_500"/>
          <p:cNvSpPr/>
          <p:nvPr/>
        </p:nvSpPr>
        <p:spPr>
          <a:xfrm>
            <a:off x="1956044" y="4406900"/>
            <a:ext cx="59823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oda ExtraBold"/>
              <a:buNone/>
            </a:pPr>
            <a:r>
              <a:rPr b="0" i="0" lang="en-US" sz="4800" u="none" cap="none" strike="noStrike">
                <a:solidFill>
                  <a:srgbClr val="FFFFFF"/>
                </a:solidFill>
                <a:latin typeface="Coda ExtraBold"/>
                <a:ea typeface="Coda ExtraBold"/>
                <a:cs typeface="Coda ExtraBold"/>
                <a:sym typeface="Coda ExtraBold"/>
              </a:rPr>
              <a:t>The Forest</a:t>
            </a:r>
            <a:endParaRPr b="0" i="0" sz="4800" u="none" cap="none" strike="noStrike">
              <a:solidFill>
                <a:schemeClr val="dk1"/>
              </a:solidFill>
              <a:latin typeface="Calibri"/>
              <a:ea typeface="Calibri"/>
              <a:cs typeface="Calibri"/>
              <a:sym typeface="Calibri"/>
            </a:endParaRPr>
          </a:p>
        </p:txBody>
      </p:sp>
      <p:sp>
        <p:nvSpPr>
          <p:cNvPr id="546" name="Google Shape;546;g2c67ca5f262_0_500"/>
          <p:cNvSpPr/>
          <p:nvPr/>
        </p:nvSpPr>
        <p:spPr>
          <a:xfrm>
            <a:off x="1956044" y="53721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magical forest filled with animals and creatures.</a:t>
            </a:r>
            <a:endParaRPr b="0" i="0" sz="3200" u="none" cap="none" strike="noStrike">
              <a:solidFill>
                <a:schemeClr val="dk1"/>
              </a:solidFill>
              <a:latin typeface="Calibri"/>
              <a:ea typeface="Calibri"/>
              <a:cs typeface="Calibri"/>
              <a:sym typeface="Calibri"/>
            </a:endParaRPr>
          </a:p>
        </p:txBody>
      </p:sp>
      <p:sp>
        <p:nvSpPr>
          <p:cNvPr id="547" name="Google Shape;547;g2c67ca5f262_0_500"/>
          <p:cNvSpPr/>
          <p:nvPr/>
        </p:nvSpPr>
        <p:spPr>
          <a:xfrm>
            <a:off x="1956044" y="7099300"/>
            <a:ext cx="57792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c67ca5f262_0_500"/>
          <p:cNvSpPr/>
          <p:nvPr/>
        </p:nvSpPr>
        <p:spPr>
          <a:xfrm>
            <a:off x="1956044" y="7099300"/>
            <a:ext cx="57792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c67ca5f262_0_500"/>
          <p:cNvSpPr/>
          <p:nvPr/>
        </p:nvSpPr>
        <p:spPr>
          <a:xfrm>
            <a:off x="1956044" y="7099300"/>
            <a:ext cx="59823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oda ExtraBold"/>
              <a:buNone/>
            </a:pPr>
            <a:r>
              <a:rPr b="0" i="0" lang="en-US" sz="4800" u="none" cap="none" strike="noStrike">
                <a:solidFill>
                  <a:srgbClr val="FFFFFF"/>
                </a:solidFill>
                <a:latin typeface="Coda ExtraBold"/>
                <a:ea typeface="Coda ExtraBold"/>
                <a:cs typeface="Coda ExtraBold"/>
                <a:sym typeface="Coda ExtraBold"/>
              </a:rPr>
              <a:t>The Caves</a:t>
            </a:r>
            <a:endParaRPr b="0" i="0" sz="4800" u="none" cap="none" strike="noStrike">
              <a:solidFill>
                <a:schemeClr val="dk1"/>
              </a:solidFill>
              <a:latin typeface="Calibri"/>
              <a:ea typeface="Calibri"/>
              <a:cs typeface="Calibri"/>
              <a:sym typeface="Calibri"/>
            </a:endParaRPr>
          </a:p>
        </p:txBody>
      </p:sp>
      <p:sp>
        <p:nvSpPr>
          <p:cNvPr id="550" name="Google Shape;550;g2c67ca5f262_0_500"/>
          <p:cNvSpPr/>
          <p:nvPr/>
        </p:nvSpPr>
        <p:spPr>
          <a:xfrm>
            <a:off x="1956044" y="80645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51" name="Google Shape;551;g2c67ca5f262_0_500"/>
          <p:cNvSpPr/>
          <p:nvPr/>
        </p:nvSpPr>
        <p:spPr>
          <a:xfrm>
            <a:off x="1956044" y="9791700"/>
            <a:ext cx="57792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c67ca5f262_0_500"/>
          <p:cNvSpPr/>
          <p:nvPr/>
        </p:nvSpPr>
        <p:spPr>
          <a:xfrm>
            <a:off x="1956044" y="9791700"/>
            <a:ext cx="57792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c67ca5f262_0_500"/>
          <p:cNvSpPr/>
          <p:nvPr/>
        </p:nvSpPr>
        <p:spPr>
          <a:xfrm>
            <a:off x="1956044" y="9791700"/>
            <a:ext cx="59823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oda ExtraBold"/>
              <a:buNone/>
            </a:pPr>
            <a:r>
              <a:rPr b="0" i="0" lang="en-US" sz="4800" u="none" cap="none" strike="noStrike">
                <a:solidFill>
                  <a:srgbClr val="FFFFFF"/>
                </a:solidFill>
                <a:latin typeface="Coda ExtraBold"/>
                <a:ea typeface="Coda ExtraBold"/>
                <a:cs typeface="Coda ExtraBold"/>
                <a:sym typeface="Coda ExtraBold"/>
              </a:rPr>
              <a:t>The Lair</a:t>
            </a:r>
            <a:endParaRPr b="0" i="0" sz="4800" u="none" cap="none" strike="noStrike">
              <a:solidFill>
                <a:schemeClr val="dk1"/>
              </a:solidFill>
              <a:latin typeface="Calibri"/>
              <a:ea typeface="Calibri"/>
              <a:cs typeface="Calibri"/>
              <a:sym typeface="Calibri"/>
            </a:endParaRPr>
          </a:p>
        </p:txBody>
      </p:sp>
      <p:sp>
        <p:nvSpPr>
          <p:cNvPr id="554" name="Google Shape;554;g2c67ca5f262_0_500"/>
          <p:cNvSpPr/>
          <p:nvPr/>
        </p:nvSpPr>
        <p:spPr>
          <a:xfrm>
            <a:off x="1956044" y="107569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0" name="Shape 30"/>
        <p:cNvGrpSpPr/>
        <p:nvPr/>
      </p:nvGrpSpPr>
      <p:grpSpPr>
        <a:xfrm>
          <a:off x="0" y="0"/>
          <a:ext cx="0" cy="0"/>
          <a:chOff x="0" y="0"/>
          <a:chExt cx="0" cy="0"/>
        </a:xfrm>
      </p:grpSpPr>
      <p:pic>
        <p:nvPicPr>
          <p:cNvPr descr=" " id="31" name="Google Shape;31;g2c67ca5f262_0_14"/>
          <p:cNvPicPr preferRelativeResize="0"/>
          <p:nvPr/>
        </p:nvPicPr>
        <p:blipFill rotWithShape="1">
          <a:blip r:embed="rId3">
            <a:alphaModFix/>
          </a:blip>
          <a:srcRect b="0" l="0" r="0" t="0"/>
          <a:stretch/>
        </p:blipFill>
        <p:spPr>
          <a:xfrm>
            <a:off x="0" y="114300"/>
            <a:ext cx="1968746" cy="1955800"/>
          </a:xfrm>
          <a:prstGeom prst="rect">
            <a:avLst/>
          </a:prstGeom>
          <a:noFill/>
          <a:ln>
            <a:noFill/>
          </a:ln>
        </p:spPr>
      </p:pic>
      <p:pic>
        <p:nvPicPr>
          <p:cNvPr descr=" " id="32" name="Google Shape;32;g2c67ca5f262_0_14"/>
          <p:cNvPicPr preferRelativeResize="0"/>
          <p:nvPr/>
        </p:nvPicPr>
        <p:blipFill rotWithShape="1">
          <a:blip r:embed="rId4">
            <a:alphaModFix/>
          </a:blip>
          <a:srcRect b="0" l="0" r="0" t="0"/>
          <a:stretch/>
        </p:blipFill>
        <p:spPr>
          <a:xfrm>
            <a:off x="330241" y="11379200"/>
            <a:ext cx="2248181" cy="2247900"/>
          </a:xfrm>
          <a:prstGeom prst="rect">
            <a:avLst/>
          </a:prstGeom>
          <a:noFill/>
          <a:ln>
            <a:noFill/>
          </a:ln>
        </p:spPr>
      </p:pic>
      <p:pic>
        <p:nvPicPr>
          <p:cNvPr descr=" " id="33" name="Google Shape;33;g2c67ca5f262_0_14"/>
          <p:cNvPicPr preferRelativeResize="0"/>
          <p:nvPr/>
        </p:nvPicPr>
        <p:blipFill rotWithShape="1">
          <a:blip r:embed="rId5">
            <a:alphaModFix/>
          </a:blip>
          <a:srcRect b="0" l="0" r="0" t="0"/>
          <a:stretch/>
        </p:blipFill>
        <p:spPr>
          <a:xfrm>
            <a:off x="21999150" y="203200"/>
            <a:ext cx="1867133" cy="1866900"/>
          </a:xfrm>
          <a:prstGeom prst="rect">
            <a:avLst/>
          </a:prstGeom>
          <a:noFill/>
          <a:ln>
            <a:noFill/>
          </a:ln>
        </p:spPr>
      </p:pic>
      <p:pic>
        <p:nvPicPr>
          <p:cNvPr descr=" " id="34" name="Google Shape;34;g2c67ca5f262_0_14"/>
          <p:cNvPicPr preferRelativeResize="0"/>
          <p:nvPr/>
        </p:nvPicPr>
        <p:blipFill rotWithShape="1">
          <a:blip r:embed="rId6">
            <a:alphaModFix/>
          </a:blip>
          <a:srcRect b="0" l="0" r="0" t="0"/>
          <a:stretch/>
        </p:blipFill>
        <p:spPr>
          <a:xfrm>
            <a:off x="10923365" y="1143000"/>
            <a:ext cx="1270159" cy="1270000"/>
          </a:xfrm>
          <a:prstGeom prst="rect">
            <a:avLst/>
          </a:prstGeom>
          <a:noFill/>
          <a:ln>
            <a:noFill/>
          </a:ln>
        </p:spPr>
      </p:pic>
      <p:pic>
        <p:nvPicPr>
          <p:cNvPr descr=" " id="35" name="Google Shape;35;g2c67ca5f262_0_14"/>
          <p:cNvPicPr preferRelativeResize="0"/>
          <p:nvPr/>
        </p:nvPicPr>
        <p:blipFill rotWithShape="1">
          <a:blip r:embed="rId7">
            <a:alphaModFix/>
          </a:blip>
          <a:srcRect b="0" l="0" r="0" t="0"/>
          <a:stretch/>
        </p:blipFill>
        <p:spPr>
          <a:xfrm>
            <a:off x="21999150" y="11379200"/>
            <a:ext cx="2248181" cy="2260600"/>
          </a:xfrm>
          <a:prstGeom prst="rect">
            <a:avLst/>
          </a:prstGeom>
          <a:noFill/>
          <a:ln>
            <a:noFill/>
          </a:ln>
        </p:spPr>
      </p:pic>
      <p:sp>
        <p:nvSpPr>
          <p:cNvPr id="36" name="Google Shape;36;g2c67ca5f262_0_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 name="Google Shape;37;g2c67ca5f262_0_1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8" name="Google Shape;38;g2c67ca5f262_0_14"/>
          <p:cNvSpPr/>
          <p:nvPr/>
        </p:nvSpPr>
        <p:spPr>
          <a:xfrm>
            <a:off x="7629420" y="3352800"/>
            <a:ext cx="9128100" cy="2853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9EF861"/>
              </a:buClr>
              <a:buSzPts val="12800"/>
              <a:buFont typeface="Coda ExtraBold"/>
              <a:buNone/>
            </a:pPr>
            <a:r>
              <a:rPr b="0" i="0" lang="en-US" sz="12800" u="none" cap="none" strike="noStrike">
                <a:solidFill>
                  <a:srgbClr val="9EF861"/>
                </a:solidFill>
                <a:latin typeface="Coda ExtraBold"/>
                <a:ea typeface="Coda ExtraBold"/>
                <a:cs typeface="Coda ExtraBold"/>
                <a:sym typeface="Coda ExtraBold"/>
              </a:rPr>
              <a:t>Welcome</a:t>
            </a:r>
            <a:endParaRPr b="0" i="0" sz="12800" u="none" cap="none" strike="noStrike">
              <a:solidFill>
                <a:schemeClr val="dk1"/>
              </a:solidFill>
              <a:latin typeface="Calibri"/>
              <a:ea typeface="Calibri"/>
              <a:cs typeface="Calibri"/>
              <a:sym typeface="Calibri"/>
            </a:endParaRPr>
          </a:p>
        </p:txBody>
      </p:sp>
      <p:sp>
        <p:nvSpPr>
          <p:cNvPr id="39" name="Google Shape;39;g2c67ca5f262_0_14"/>
          <p:cNvSpPr/>
          <p:nvPr/>
        </p:nvSpPr>
        <p:spPr>
          <a:xfrm>
            <a:off x="7108655" y="5803900"/>
            <a:ext cx="10182300" cy="379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59" name="Shape 559"/>
        <p:cNvGrpSpPr/>
        <p:nvPr/>
      </p:nvGrpSpPr>
      <p:grpSpPr>
        <a:xfrm>
          <a:off x="0" y="0"/>
          <a:ext cx="0" cy="0"/>
          <a:chOff x="0" y="0"/>
          <a:chExt cx="0" cy="0"/>
        </a:xfrm>
      </p:grpSpPr>
      <p:pic>
        <p:nvPicPr>
          <p:cNvPr descr=" " id="560" name="Google Shape;560;g2c67ca5f262_0_525"/>
          <p:cNvPicPr preferRelativeResize="0"/>
          <p:nvPr/>
        </p:nvPicPr>
        <p:blipFill rotWithShape="1">
          <a:blip r:embed="rId3">
            <a:alphaModFix/>
          </a:blip>
          <a:srcRect b="0" l="0" r="0" t="0"/>
          <a:stretch/>
        </p:blipFill>
        <p:spPr>
          <a:xfrm>
            <a:off x="14035254" y="12433300"/>
            <a:ext cx="2464108" cy="2552700"/>
          </a:xfrm>
          <a:prstGeom prst="rect">
            <a:avLst/>
          </a:prstGeom>
          <a:noFill/>
          <a:ln>
            <a:noFill/>
          </a:ln>
        </p:spPr>
      </p:pic>
      <p:pic>
        <p:nvPicPr>
          <p:cNvPr descr=" " id="561" name="Google Shape;561;g2c67ca5f262_0_525"/>
          <p:cNvPicPr preferRelativeResize="0"/>
          <p:nvPr/>
        </p:nvPicPr>
        <p:blipFill rotWithShape="1">
          <a:blip r:embed="rId4">
            <a:alphaModFix/>
          </a:blip>
          <a:srcRect b="0" l="0" r="0" t="0"/>
          <a:stretch/>
        </p:blipFill>
        <p:spPr>
          <a:xfrm>
            <a:off x="317540" y="368300"/>
            <a:ext cx="1460683" cy="1460500"/>
          </a:xfrm>
          <a:prstGeom prst="rect">
            <a:avLst/>
          </a:prstGeom>
          <a:noFill/>
          <a:ln>
            <a:noFill/>
          </a:ln>
        </p:spPr>
      </p:pic>
      <p:pic>
        <p:nvPicPr>
          <p:cNvPr descr=" " id="562" name="Google Shape;562;g2c67ca5f262_0_525"/>
          <p:cNvPicPr preferRelativeResize="0"/>
          <p:nvPr/>
        </p:nvPicPr>
        <p:blipFill rotWithShape="1">
          <a:blip r:embed="rId5">
            <a:alphaModFix/>
          </a:blip>
          <a:srcRect b="0" l="0" r="0" t="0"/>
          <a:stretch/>
        </p:blipFill>
        <p:spPr>
          <a:xfrm>
            <a:off x="23294711" y="5930900"/>
            <a:ext cx="2692737" cy="2692400"/>
          </a:xfrm>
          <a:prstGeom prst="rect">
            <a:avLst/>
          </a:prstGeom>
          <a:noFill/>
          <a:ln>
            <a:noFill/>
          </a:ln>
        </p:spPr>
      </p:pic>
      <p:pic>
        <p:nvPicPr>
          <p:cNvPr descr=" " id="563" name="Google Shape;563;g2c67ca5f262_0_525"/>
          <p:cNvPicPr preferRelativeResize="0"/>
          <p:nvPr/>
        </p:nvPicPr>
        <p:blipFill rotWithShape="1">
          <a:blip r:embed="rId6">
            <a:alphaModFix/>
          </a:blip>
          <a:srcRect b="0" l="0" r="0" t="0"/>
          <a:stretch/>
        </p:blipFill>
        <p:spPr>
          <a:xfrm>
            <a:off x="22303988" y="558800"/>
            <a:ext cx="1549594" cy="1549400"/>
          </a:xfrm>
          <a:prstGeom prst="rect">
            <a:avLst/>
          </a:prstGeom>
          <a:noFill/>
          <a:ln>
            <a:noFill/>
          </a:ln>
        </p:spPr>
      </p:pic>
      <p:pic>
        <p:nvPicPr>
          <p:cNvPr descr=" " id="564" name="Google Shape;564;g2c67ca5f262_0_525"/>
          <p:cNvPicPr preferRelativeResize="0"/>
          <p:nvPr/>
        </p:nvPicPr>
        <p:blipFill rotWithShape="1">
          <a:blip r:embed="rId7">
            <a:alphaModFix/>
          </a:blip>
          <a:srcRect b="0" l="0" r="0" t="0"/>
          <a:stretch/>
        </p:blipFill>
        <p:spPr>
          <a:xfrm>
            <a:off x="7062083" y="546100"/>
            <a:ext cx="1041530" cy="1041400"/>
          </a:xfrm>
          <a:prstGeom prst="rect">
            <a:avLst/>
          </a:prstGeom>
          <a:noFill/>
          <a:ln>
            <a:noFill/>
          </a:ln>
        </p:spPr>
      </p:pic>
      <p:pic>
        <p:nvPicPr>
          <p:cNvPr descr=" " id="565" name="Google Shape;565;g2c67ca5f262_0_525"/>
          <p:cNvPicPr preferRelativeResize="0"/>
          <p:nvPr/>
        </p:nvPicPr>
        <p:blipFill rotWithShape="1">
          <a:blip r:embed="rId8">
            <a:alphaModFix/>
          </a:blip>
          <a:srcRect b="0" l="0" r="0" t="0"/>
          <a:stretch/>
        </p:blipFill>
        <p:spPr>
          <a:xfrm>
            <a:off x="-1486086" y="11912600"/>
            <a:ext cx="3619952" cy="3606800"/>
          </a:xfrm>
          <a:prstGeom prst="rect">
            <a:avLst/>
          </a:prstGeom>
          <a:noFill/>
          <a:ln>
            <a:noFill/>
          </a:ln>
        </p:spPr>
      </p:pic>
      <p:sp>
        <p:nvSpPr>
          <p:cNvPr id="566" name="Google Shape;566;g2c67ca5f262_0_5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7" name="Google Shape;567;g2c67ca5f262_0_525"/>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568" name="Google Shape;568;g2c67ca5f262_0_525"/>
          <p:cNvSpPr/>
          <p:nvPr/>
        </p:nvSpPr>
        <p:spPr>
          <a:xfrm>
            <a:off x="0" y="7543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9" name="Google Shape;569;g2c67ca5f262_0_525"/>
          <p:cNvPicPr preferRelativeResize="0"/>
          <p:nvPr/>
        </p:nvPicPr>
        <p:blipFill rotWithShape="1">
          <a:blip r:embed="rId10">
            <a:alphaModFix/>
          </a:blip>
          <a:srcRect b="0" l="0" r="0" t="0"/>
          <a:stretch/>
        </p:blipFill>
        <p:spPr>
          <a:xfrm>
            <a:off x="0" y="7531100"/>
            <a:ext cx="24387048" cy="12700"/>
          </a:xfrm>
          <a:prstGeom prst="rect">
            <a:avLst/>
          </a:prstGeom>
          <a:noFill/>
          <a:ln>
            <a:noFill/>
          </a:ln>
        </p:spPr>
      </p:pic>
      <p:pic>
        <p:nvPicPr>
          <p:cNvPr descr=" " id="570" name="Google Shape;570;g2c67ca5f262_0_525"/>
          <p:cNvPicPr preferRelativeResize="0"/>
          <p:nvPr/>
        </p:nvPicPr>
        <p:blipFill rotWithShape="1">
          <a:blip r:embed="rId11">
            <a:alphaModFix/>
          </a:blip>
          <a:srcRect b="0" l="0" r="0" t="0"/>
          <a:stretch/>
        </p:blipFill>
        <p:spPr>
          <a:xfrm>
            <a:off x="5207651" y="7442200"/>
            <a:ext cx="190524" cy="2476500"/>
          </a:xfrm>
          <a:prstGeom prst="rect">
            <a:avLst/>
          </a:prstGeom>
          <a:noFill/>
          <a:ln>
            <a:noFill/>
          </a:ln>
        </p:spPr>
      </p:pic>
      <p:pic>
        <p:nvPicPr>
          <p:cNvPr descr=" " id="571" name="Google Shape;571;g2c67ca5f262_0_525"/>
          <p:cNvPicPr preferRelativeResize="0"/>
          <p:nvPr/>
        </p:nvPicPr>
        <p:blipFill rotWithShape="1">
          <a:blip r:embed="rId12">
            <a:alphaModFix/>
          </a:blip>
          <a:srcRect b="0" l="0" r="0" t="0"/>
          <a:stretch/>
        </p:blipFill>
        <p:spPr>
          <a:xfrm>
            <a:off x="9386473" y="5156200"/>
            <a:ext cx="190524" cy="2476500"/>
          </a:xfrm>
          <a:prstGeom prst="rect">
            <a:avLst/>
          </a:prstGeom>
          <a:noFill/>
          <a:ln>
            <a:noFill/>
          </a:ln>
        </p:spPr>
      </p:pic>
      <p:pic>
        <p:nvPicPr>
          <p:cNvPr descr=" " id="572" name="Google Shape;572;g2c67ca5f262_0_525"/>
          <p:cNvPicPr preferRelativeResize="0"/>
          <p:nvPr/>
        </p:nvPicPr>
        <p:blipFill rotWithShape="1">
          <a:blip r:embed="rId11">
            <a:alphaModFix/>
          </a:blip>
          <a:srcRect b="0" l="0" r="0" t="0"/>
          <a:stretch/>
        </p:blipFill>
        <p:spPr>
          <a:xfrm>
            <a:off x="13565295" y="7442200"/>
            <a:ext cx="190524" cy="2476500"/>
          </a:xfrm>
          <a:prstGeom prst="rect">
            <a:avLst/>
          </a:prstGeom>
          <a:noFill/>
          <a:ln>
            <a:noFill/>
          </a:ln>
        </p:spPr>
      </p:pic>
      <p:pic>
        <p:nvPicPr>
          <p:cNvPr descr=" " id="573" name="Google Shape;573;g2c67ca5f262_0_525"/>
          <p:cNvPicPr preferRelativeResize="0"/>
          <p:nvPr/>
        </p:nvPicPr>
        <p:blipFill rotWithShape="1">
          <a:blip r:embed="rId13">
            <a:alphaModFix/>
          </a:blip>
          <a:srcRect b="0" l="0" r="0" t="0"/>
          <a:stretch/>
        </p:blipFill>
        <p:spPr>
          <a:xfrm>
            <a:off x="17642505" y="5156200"/>
            <a:ext cx="393750" cy="2476500"/>
          </a:xfrm>
          <a:prstGeom prst="rect">
            <a:avLst/>
          </a:prstGeom>
          <a:noFill/>
          <a:ln>
            <a:noFill/>
          </a:ln>
        </p:spPr>
      </p:pic>
      <p:sp>
        <p:nvSpPr>
          <p:cNvPr id="574" name="Google Shape;574;g2c67ca5f262_0_525"/>
          <p:cNvSpPr/>
          <p:nvPr/>
        </p:nvSpPr>
        <p:spPr>
          <a:xfrm>
            <a:off x="1371771" y="5067300"/>
            <a:ext cx="63507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2c67ca5f262_0_525"/>
          <p:cNvSpPr/>
          <p:nvPr/>
        </p:nvSpPr>
        <p:spPr>
          <a:xfrm>
            <a:off x="1371771" y="5067300"/>
            <a:ext cx="1879800" cy="64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c67ca5f262_0_525"/>
          <p:cNvSpPr/>
          <p:nvPr/>
        </p:nvSpPr>
        <p:spPr>
          <a:xfrm>
            <a:off x="1371771" y="5067300"/>
            <a:ext cx="20322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Coda ExtraBold"/>
              <a:buNone/>
            </a:pPr>
            <a:r>
              <a:rPr b="0" i="0" lang="en-US" sz="3600" u="none" cap="none" strike="noStrike">
                <a:solidFill>
                  <a:srgbClr val="FFFFFF"/>
                </a:solidFill>
                <a:latin typeface="Coda ExtraBold"/>
                <a:ea typeface="Coda ExtraBold"/>
                <a:cs typeface="Coda ExtraBold"/>
                <a:sym typeface="Coda ExtraBold"/>
              </a:rPr>
              <a:t>Eclipse</a:t>
            </a:r>
            <a:endParaRPr b="0" i="0" sz="3600" u="none" cap="none" strike="noStrike">
              <a:solidFill>
                <a:schemeClr val="dk1"/>
              </a:solidFill>
              <a:latin typeface="Calibri"/>
              <a:ea typeface="Calibri"/>
              <a:cs typeface="Calibri"/>
              <a:sym typeface="Calibri"/>
            </a:endParaRPr>
          </a:p>
        </p:txBody>
      </p:sp>
      <p:sp>
        <p:nvSpPr>
          <p:cNvPr id="577" name="Google Shape;577;g2c67ca5f262_0_525"/>
          <p:cNvSpPr/>
          <p:nvPr/>
        </p:nvSpPr>
        <p:spPr>
          <a:xfrm>
            <a:off x="1371771" y="60198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g2c67ca5f262_0_525"/>
          <p:cNvSpPr/>
          <p:nvPr/>
        </p:nvSpPr>
        <p:spPr>
          <a:xfrm>
            <a:off x="1371771" y="60198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579" name="Google Shape;579;g2c67ca5f262_0_525"/>
          <p:cNvSpPr/>
          <p:nvPr/>
        </p:nvSpPr>
        <p:spPr>
          <a:xfrm>
            <a:off x="5550594" y="8051800"/>
            <a:ext cx="41280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c67ca5f262_0_525"/>
          <p:cNvSpPr/>
          <p:nvPr/>
        </p:nvSpPr>
        <p:spPr>
          <a:xfrm>
            <a:off x="5550594" y="8051800"/>
            <a:ext cx="2273700" cy="64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2c67ca5f262_0_525"/>
          <p:cNvSpPr/>
          <p:nvPr/>
        </p:nvSpPr>
        <p:spPr>
          <a:xfrm>
            <a:off x="5550594" y="8051800"/>
            <a:ext cx="24261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Coda ExtraBold"/>
              <a:buNone/>
            </a:pPr>
            <a:r>
              <a:rPr b="0" i="0" lang="en-US" sz="3600" u="none" cap="none" strike="noStrike">
                <a:solidFill>
                  <a:srgbClr val="FFFFFF"/>
                </a:solidFill>
                <a:latin typeface="Coda ExtraBold"/>
                <a:ea typeface="Coda ExtraBold"/>
                <a:cs typeface="Coda ExtraBold"/>
                <a:sym typeface="Coda ExtraBold"/>
              </a:rPr>
              <a:t>Invasion</a:t>
            </a:r>
            <a:endParaRPr b="0" i="0" sz="3600" u="none" cap="none" strike="noStrike">
              <a:solidFill>
                <a:schemeClr val="dk1"/>
              </a:solidFill>
              <a:latin typeface="Calibri"/>
              <a:ea typeface="Calibri"/>
              <a:cs typeface="Calibri"/>
              <a:sym typeface="Calibri"/>
            </a:endParaRPr>
          </a:p>
        </p:txBody>
      </p:sp>
      <p:sp>
        <p:nvSpPr>
          <p:cNvPr id="582" name="Google Shape;582;g2c67ca5f262_0_525"/>
          <p:cNvSpPr/>
          <p:nvPr/>
        </p:nvSpPr>
        <p:spPr>
          <a:xfrm>
            <a:off x="5550594" y="9004300"/>
            <a:ext cx="41280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c67ca5f262_0_525"/>
          <p:cNvSpPr/>
          <p:nvPr/>
        </p:nvSpPr>
        <p:spPr>
          <a:xfrm>
            <a:off x="5550594" y="9004300"/>
            <a:ext cx="4263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584" name="Google Shape;584;g2c67ca5f262_0_525"/>
          <p:cNvSpPr/>
          <p:nvPr/>
        </p:nvSpPr>
        <p:spPr>
          <a:xfrm>
            <a:off x="13908238" y="8051800"/>
            <a:ext cx="45345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c67ca5f262_0_525"/>
          <p:cNvSpPr/>
          <p:nvPr/>
        </p:nvSpPr>
        <p:spPr>
          <a:xfrm>
            <a:off x="13908238" y="8051800"/>
            <a:ext cx="2197500" cy="64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c67ca5f262_0_525"/>
          <p:cNvSpPr/>
          <p:nvPr/>
        </p:nvSpPr>
        <p:spPr>
          <a:xfrm>
            <a:off x="13908238" y="8051800"/>
            <a:ext cx="2349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Coda ExtraBold"/>
              <a:buNone/>
            </a:pPr>
            <a:r>
              <a:rPr b="0" i="0" lang="en-US" sz="3600" u="none" cap="none" strike="noStrike">
                <a:solidFill>
                  <a:srgbClr val="FFFFFF"/>
                </a:solidFill>
                <a:latin typeface="Coda ExtraBold"/>
                <a:ea typeface="Coda ExtraBold"/>
                <a:cs typeface="Coda ExtraBold"/>
                <a:sym typeface="Coda ExtraBold"/>
              </a:rPr>
              <a:t>Betrayal</a:t>
            </a:r>
            <a:endParaRPr b="0" i="0" sz="3600" u="none" cap="none" strike="noStrike">
              <a:solidFill>
                <a:schemeClr val="dk1"/>
              </a:solidFill>
              <a:latin typeface="Calibri"/>
              <a:ea typeface="Calibri"/>
              <a:cs typeface="Calibri"/>
              <a:sym typeface="Calibri"/>
            </a:endParaRPr>
          </a:p>
        </p:txBody>
      </p:sp>
      <p:sp>
        <p:nvSpPr>
          <p:cNvPr id="587" name="Google Shape;587;g2c67ca5f262_0_525"/>
          <p:cNvSpPr/>
          <p:nvPr/>
        </p:nvSpPr>
        <p:spPr>
          <a:xfrm>
            <a:off x="13908238" y="9004300"/>
            <a:ext cx="45345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2c67ca5f262_0_525"/>
          <p:cNvSpPr/>
          <p:nvPr/>
        </p:nvSpPr>
        <p:spPr>
          <a:xfrm>
            <a:off x="13908238" y="9004300"/>
            <a:ext cx="46701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
        <p:nvSpPr>
          <p:cNvPr id="589" name="Google Shape;589;g2c67ca5f262_0_525"/>
          <p:cNvSpPr/>
          <p:nvPr/>
        </p:nvSpPr>
        <p:spPr>
          <a:xfrm>
            <a:off x="9729416" y="5067300"/>
            <a:ext cx="63507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2c67ca5f262_0_525"/>
          <p:cNvSpPr/>
          <p:nvPr/>
        </p:nvSpPr>
        <p:spPr>
          <a:xfrm>
            <a:off x="9729416" y="5067300"/>
            <a:ext cx="1536900" cy="64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c67ca5f262_0_525"/>
          <p:cNvSpPr/>
          <p:nvPr/>
        </p:nvSpPr>
        <p:spPr>
          <a:xfrm>
            <a:off x="9729416" y="5067300"/>
            <a:ext cx="16893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Coda ExtraBold"/>
              <a:buNone/>
            </a:pPr>
            <a:r>
              <a:rPr b="0" i="0" lang="en-US" sz="3600" u="none" cap="none" strike="noStrike">
                <a:solidFill>
                  <a:srgbClr val="FFFFFF"/>
                </a:solidFill>
                <a:latin typeface="Coda ExtraBold"/>
                <a:ea typeface="Coda ExtraBold"/>
                <a:cs typeface="Coda ExtraBold"/>
                <a:sym typeface="Coda ExtraBold"/>
              </a:rPr>
              <a:t>Quest</a:t>
            </a:r>
            <a:endParaRPr b="0" i="0" sz="3600" u="none" cap="none" strike="noStrike">
              <a:solidFill>
                <a:schemeClr val="dk1"/>
              </a:solidFill>
              <a:latin typeface="Calibri"/>
              <a:ea typeface="Calibri"/>
              <a:cs typeface="Calibri"/>
              <a:sym typeface="Calibri"/>
            </a:endParaRPr>
          </a:p>
        </p:txBody>
      </p:sp>
      <p:sp>
        <p:nvSpPr>
          <p:cNvPr id="592" name="Google Shape;592;g2c67ca5f262_0_525"/>
          <p:cNvSpPr/>
          <p:nvPr/>
        </p:nvSpPr>
        <p:spPr>
          <a:xfrm>
            <a:off x="9729416" y="60198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2c67ca5f262_0_525"/>
          <p:cNvSpPr/>
          <p:nvPr/>
        </p:nvSpPr>
        <p:spPr>
          <a:xfrm>
            <a:off x="9729416" y="60198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594" name="Google Shape;594;g2c67ca5f262_0_525"/>
          <p:cNvSpPr/>
          <p:nvPr/>
        </p:nvSpPr>
        <p:spPr>
          <a:xfrm>
            <a:off x="18087061" y="5067300"/>
            <a:ext cx="48393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2c67ca5f262_0_525"/>
          <p:cNvSpPr/>
          <p:nvPr/>
        </p:nvSpPr>
        <p:spPr>
          <a:xfrm>
            <a:off x="18087061" y="5067300"/>
            <a:ext cx="1714800" cy="64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g2c67ca5f262_0_525"/>
          <p:cNvSpPr/>
          <p:nvPr/>
        </p:nvSpPr>
        <p:spPr>
          <a:xfrm>
            <a:off x="18087061" y="5067300"/>
            <a:ext cx="18672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Coda ExtraBold"/>
              <a:buNone/>
            </a:pPr>
            <a:r>
              <a:rPr b="0" i="0" lang="en-US" sz="3600" u="none" cap="none" strike="noStrike">
                <a:solidFill>
                  <a:srgbClr val="FFFFFF"/>
                </a:solidFill>
                <a:latin typeface="Coda ExtraBold"/>
                <a:ea typeface="Coda ExtraBold"/>
                <a:cs typeface="Coda ExtraBold"/>
                <a:sym typeface="Coda ExtraBold"/>
              </a:rPr>
              <a:t>Obtain</a:t>
            </a:r>
            <a:endParaRPr b="0" i="0" sz="3600" u="none" cap="none" strike="noStrike">
              <a:solidFill>
                <a:schemeClr val="dk1"/>
              </a:solidFill>
              <a:latin typeface="Calibri"/>
              <a:ea typeface="Calibri"/>
              <a:cs typeface="Calibri"/>
              <a:sym typeface="Calibri"/>
            </a:endParaRPr>
          </a:p>
        </p:txBody>
      </p:sp>
      <p:sp>
        <p:nvSpPr>
          <p:cNvPr id="597" name="Google Shape;597;g2c67ca5f262_0_525"/>
          <p:cNvSpPr/>
          <p:nvPr/>
        </p:nvSpPr>
        <p:spPr>
          <a:xfrm>
            <a:off x="18087061" y="6019800"/>
            <a:ext cx="48393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c67ca5f262_0_525"/>
          <p:cNvSpPr/>
          <p:nvPr/>
        </p:nvSpPr>
        <p:spPr>
          <a:xfrm>
            <a:off x="18087061" y="6019800"/>
            <a:ext cx="49749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pic>
        <p:nvPicPr>
          <p:cNvPr descr=" " id="599" name="Google Shape;599;g2c67ca5f262_0_525"/>
          <p:cNvPicPr preferRelativeResize="0"/>
          <p:nvPr/>
        </p:nvPicPr>
        <p:blipFill rotWithShape="1">
          <a:blip r:embed="rId12">
            <a:alphaModFix/>
          </a:blip>
          <a:srcRect b="0" l="0" r="0" t="0"/>
          <a:stretch/>
        </p:blipFill>
        <p:spPr>
          <a:xfrm>
            <a:off x="1028828" y="5156200"/>
            <a:ext cx="190524" cy="2476500"/>
          </a:xfrm>
          <a:prstGeom prst="rect">
            <a:avLst/>
          </a:prstGeom>
          <a:noFill/>
          <a:ln>
            <a:noFill/>
          </a:ln>
        </p:spPr>
      </p:pic>
      <p:sp>
        <p:nvSpPr>
          <p:cNvPr id="600" name="Google Shape;600;g2c67ca5f262_0_525"/>
          <p:cNvSpPr/>
          <p:nvPr/>
        </p:nvSpPr>
        <p:spPr>
          <a:xfrm>
            <a:off x="6054423" y="2108200"/>
            <a:ext cx="12278100" cy="178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9EF861"/>
              </a:buClr>
              <a:buSzPts val="8000"/>
              <a:buFont typeface="Coda ExtraBold"/>
              <a:buNone/>
            </a:pPr>
            <a:r>
              <a:rPr b="0" i="0" lang="en-US" sz="8000" u="none" cap="none" strike="noStrike">
                <a:solidFill>
                  <a:srgbClr val="9EF861"/>
                </a:solidFill>
                <a:latin typeface="Coda ExtraBold"/>
                <a:ea typeface="Coda ExtraBold"/>
                <a:cs typeface="Coda ExtraBold"/>
                <a:sym typeface="Coda ExtraBold"/>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05" name="Shape 605"/>
        <p:cNvGrpSpPr/>
        <p:nvPr/>
      </p:nvGrpSpPr>
      <p:grpSpPr>
        <a:xfrm>
          <a:off x="0" y="0"/>
          <a:ext cx="0" cy="0"/>
          <a:chOff x="0" y="0"/>
          <a:chExt cx="0" cy="0"/>
        </a:xfrm>
      </p:grpSpPr>
      <p:pic>
        <p:nvPicPr>
          <p:cNvPr descr=" " id="606" name="Google Shape;606;g2c67ca5f262_0_570"/>
          <p:cNvPicPr preferRelativeResize="0"/>
          <p:nvPr/>
        </p:nvPicPr>
        <p:blipFill rotWithShape="1">
          <a:blip r:embed="rId3">
            <a:alphaModFix/>
          </a:blip>
          <a:srcRect b="0" l="0" r="0" t="0"/>
          <a:stretch/>
        </p:blipFill>
        <p:spPr>
          <a:xfrm>
            <a:off x="22278584" y="11722100"/>
            <a:ext cx="3099187" cy="3200400"/>
          </a:xfrm>
          <a:prstGeom prst="rect">
            <a:avLst/>
          </a:prstGeom>
          <a:noFill/>
          <a:ln>
            <a:noFill/>
          </a:ln>
        </p:spPr>
      </p:pic>
      <p:pic>
        <p:nvPicPr>
          <p:cNvPr descr=" " id="607" name="Google Shape;607;g2c67ca5f262_0_570"/>
          <p:cNvPicPr preferRelativeResize="0"/>
          <p:nvPr/>
        </p:nvPicPr>
        <p:blipFill rotWithShape="1">
          <a:blip r:embed="rId4">
            <a:alphaModFix/>
          </a:blip>
          <a:srcRect b="0" l="0" r="0" t="0"/>
          <a:stretch/>
        </p:blipFill>
        <p:spPr>
          <a:xfrm>
            <a:off x="7836879" y="-1054100"/>
            <a:ext cx="2108464" cy="2120900"/>
          </a:xfrm>
          <a:prstGeom prst="rect">
            <a:avLst/>
          </a:prstGeom>
          <a:noFill/>
          <a:ln>
            <a:noFill/>
          </a:ln>
        </p:spPr>
      </p:pic>
      <p:pic>
        <p:nvPicPr>
          <p:cNvPr descr=" " id="608" name="Google Shape;608;g2c67ca5f262_0_570"/>
          <p:cNvPicPr preferRelativeResize="0"/>
          <p:nvPr/>
        </p:nvPicPr>
        <p:blipFill rotWithShape="1">
          <a:blip r:embed="rId5">
            <a:alphaModFix/>
          </a:blip>
          <a:srcRect b="0" l="0" r="0" t="0"/>
          <a:stretch/>
        </p:blipFill>
        <p:spPr>
          <a:xfrm>
            <a:off x="241330" y="12217400"/>
            <a:ext cx="1105038" cy="1104900"/>
          </a:xfrm>
          <a:prstGeom prst="rect">
            <a:avLst/>
          </a:prstGeom>
          <a:noFill/>
          <a:ln>
            <a:noFill/>
          </a:ln>
        </p:spPr>
      </p:pic>
      <p:pic>
        <p:nvPicPr>
          <p:cNvPr descr=" " id="609" name="Google Shape;609;g2c67ca5f262_0_570"/>
          <p:cNvPicPr preferRelativeResize="0"/>
          <p:nvPr/>
        </p:nvPicPr>
        <p:blipFill rotWithShape="1">
          <a:blip r:embed="rId6">
            <a:alphaModFix/>
          </a:blip>
          <a:srcRect b="0" l="0" r="0" t="0"/>
          <a:stretch/>
        </p:blipFill>
        <p:spPr>
          <a:xfrm>
            <a:off x="-1270159" y="-1460500"/>
            <a:ext cx="3188098" cy="3175000"/>
          </a:xfrm>
          <a:prstGeom prst="rect">
            <a:avLst/>
          </a:prstGeom>
          <a:noFill/>
          <a:ln>
            <a:noFill/>
          </a:ln>
        </p:spPr>
      </p:pic>
      <p:pic>
        <p:nvPicPr>
          <p:cNvPr descr=" " id="610" name="Google Shape;610;g2c67ca5f262_0_570"/>
          <p:cNvPicPr preferRelativeResize="0"/>
          <p:nvPr/>
        </p:nvPicPr>
        <p:blipFill rotWithShape="1">
          <a:blip r:embed="rId7">
            <a:alphaModFix/>
          </a:blip>
          <a:srcRect b="0" l="0" r="0" t="0"/>
          <a:stretch/>
        </p:blipFill>
        <p:spPr>
          <a:xfrm>
            <a:off x="22088061" y="215900"/>
            <a:ext cx="1905238" cy="1905000"/>
          </a:xfrm>
          <a:prstGeom prst="rect">
            <a:avLst/>
          </a:prstGeom>
          <a:noFill/>
          <a:ln>
            <a:noFill/>
          </a:ln>
        </p:spPr>
      </p:pic>
      <p:sp>
        <p:nvSpPr>
          <p:cNvPr id="611" name="Google Shape;611;g2c67ca5f262_0_5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2" name="Google Shape;612;g2c67ca5f262_0_57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13" name="Google Shape;613;g2c67ca5f262_0_570"/>
          <p:cNvSpPr/>
          <p:nvPr/>
        </p:nvSpPr>
        <p:spPr>
          <a:xfrm>
            <a:off x="7883452" y="1955800"/>
            <a:ext cx="5851200" cy="178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9EF861"/>
              </a:buClr>
              <a:buSzPts val="8000"/>
              <a:buFont typeface="Coda ExtraBold"/>
              <a:buNone/>
            </a:pPr>
            <a:r>
              <a:rPr b="0" i="0" lang="en-US" sz="8000" u="none" cap="none" strike="noStrike">
                <a:solidFill>
                  <a:srgbClr val="9EF861"/>
                </a:solidFill>
                <a:latin typeface="Coda ExtraBold"/>
                <a:ea typeface="Coda ExtraBold"/>
                <a:cs typeface="Coda ExtraBold"/>
                <a:sym typeface="Coda ExtraBold"/>
              </a:rPr>
              <a:t>Our Team</a:t>
            </a:r>
            <a:endParaRPr b="0" i="0" sz="8000" u="none" cap="none" strike="noStrike">
              <a:solidFill>
                <a:schemeClr val="dk1"/>
              </a:solidFill>
              <a:latin typeface="Calibri"/>
              <a:ea typeface="Calibri"/>
              <a:cs typeface="Calibri"/>
              <a:sym typeface="Calibri"/>
            </a:endParaRPr>
          </a:p>
        </p:txBody>
      </p:sp>
      <p:sp>
        <p:nvSpPr>
          <p:cNvPr id="614" name="Google Shape;614;g2c67ca5f262_0_570"/>
          <p:cNvSpPr/>
          <p:nvPr/>
        </p:nvSpPr>
        <p:spPr>
          <a:xfrm>
            <a:off x="2718140"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5" name="Google Shape;615;g2c67ca5f262_0_570"/>
          <p:cNvPicPr preferRelativeResize="0"/>
          <p:nvPr/>
        </p:nvPicPr>
        <p:blipFill rotWithShape="1">
          <a:blip r:embed="rId9">
            <a:alphaModFix/>
          </a:blip>
          <a:srcRect b="0" l="0" r="0" t="0"/>
          <a:stretch/>
        </p:blipFill>
        <p:spPr>
          <a:xfrm>
            <a:off x="2718140" y="3790950"/>
            <a:ext cx="3035679" cy="3035300"/>
          </a:xfrm>
          <a:prstGeom prst="rect">
            <a:avLst/>
          </a:prstGeom>
          <a:noFill/>
          <a:ln>
            <a:noFill/>
          </a:ln>
        </p:spPr>
      </p:pic>
      <p:sp>
        <p:nvSpPr>
          <p:cNvPr id="616" name="Google Shape;616;g2c67ca5f262_0_570"/>
          <p:cNvSpPr/>
          <p:nvPr/>
        </p:nvSpPr>
        <p:spPr>
          <a:xfrm>
            <a:off x="6058657" y="4495800"/>
            <a:ext cx="126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g2c67ca5f262_0_570"/>
          <p:cNvSpPr/>
          <p:nvPr/>
        </p:nvSpPr>
        <p:spPr>
          <a:xfrm>
            <a:off x="6058657" y="4495800"/>
            <a:ext cx="126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g2c67ca5f262_0_570"/>
          <p:cNvSpPr/>
          <p:nvPr/>
        </p:nvSpPr>
        <p:spPr>
          <a:xfrm>
            <a:off x="6058657" y="4495800"/>
            <a:ext cx="126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2c67ca5f262_0_570"/>
          <p:cNvSpPr/>
          <p:nvPr/>
        </p:nvSpPr>
        <p:spPr>
          <a:xfrm>
            <a:off x="6058657" y="4495800"/>
            <a:ext cx="26037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oda ExtraBold"/>
              <a:buNone/>
            </a:pPr>
            <a:r>
              <a:rPr b="0" i="0" lang="en-US" sz="4800" u="none" cap="none" strike="noStrike">
                <a:solidFill>
                  <a:srgbClr val="FFFFFF"/>
                </a:solidFill>
                <a:latin typeface="Coda ExtraBold"/>
                <a:ea typeface="Coda ExtraBold"/>
                <a:cs typeface="Coda ExtraBold"/>
                <a:sym typeface="Coda ExtraBold"/>
              </a:rPr>
              <a:t>Eldruin</a:t>
            </a:r>
            <a:endParaRPr b="0" i="0" sz="4800" u="none" cap="none" strike="noStrike">
              <a:solidFill>
                <a:schemeClr val="dk1"/>
              </a:solidFill>
              <a:latin typeface="Calibri"/>
              <a:ea typeface="Calibri"/>
              <a:cs typeface="Calibri"/>
              <a:sym typeface="Calibri"/>
            </a:endParaRPr>
          </a:p>
        </p:txBody>
      </p:sp>
      <p:sp>
        <p:nvSpPr>
          <p:cNvPr id="620" name="Google Shape;620;g2c67ca5f262_0_570"/>
          <p:cNvSpPr/>
          <p:nvPr/>
        </p:nvSpPr>
        <p:spPr>
          <a:xfrm>
            <a:off x="6058657" y="55118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21" name="Google Shape;621;g2c67ca5f262_0_570"/>
          <p:cNvSpPr/>
          <p:nvPr/>
        </p:nvSpPr>
        <p:spPr>
          <a:xfrm>
            <a:off x="12041105"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2" name="Google Shape;622;g2c67ca5f262_0_570"/>
          <p:cNvPicPr preferRelativeResize="0"/>
          <p:nvPr/>
        </p:nvPicPr>
        <p:blipFill rotWithShape="1">
          <a:blip r:embed="rId10">
            <a:alphaModFix/>
          </a:blip>
          <a:srcRect b="0" l="0" r="0" t="0"/>
          <a:stretch/>
        </p:blipFill>
        <p:spPr>
          <a:xfrm>
            <a:off x="12041105" y="8667750"/>
            <a:ext cx="3035679" cy="3035300"/>
          </a:xfrm>
          <a:prstGeom prst="rect">
            <a:avLst/>
          </a:prstGeom>
          <a:noFill/>
          <a:ln>
            <a:noFill/>
          </a:ln>
        </p:spPr>
      </p:pic>
      <p:sp>
        <p:nvSpPr>
          <p:cNvPr id="623" name="Google Shape;623;g2c67ca5f262_0_570"/>
          <p:cNvSpPr/>
          <p:nvPr/>
        </p:nvSpPr>
        <p:spPr>
          <a:xfrm>
            <a:off x="15381622" y="9372600"/>
            <a:ext cx="126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2c67ca5f262_0_570"/>
          <p:cNvSpPr/>
          <p:nvPr/>
        </p:nvSpPr>
        <p:spPr>
          <a:xfrm>
            <a:off x="15381622" y="9372600"/>
            <a:ext cx="126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2c67ca5f262_0_570"/>
          <p:cNvSpPr/>
          <p:nvPr/>
        </p:nvSpPr>
        <p:spPr>
          <a:xfrm>
            <a:off x="15381622" y="9372600"/>
            <a:ext cx="126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2c67ca5f262_0_570"/>
          <p:cNvSpPr/>
          <p:nvPr/>
        </p:nvSpPr>
        <p:spPr>
          <a:xfrm>
            <a:off x="15381622" y="9372600"/>
            <a:ext cx="26037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oda ExtraBold"/>
              <a:buNone/>
            </a:pPr>
            <a:r>
              <a:rPr b="0" i="0" lang="en-US" sz="4800" u="none" cap="none" strike="noStrike">
                <a:solidFill>
                  <a:srgbClr val="FFFFFF"/>
                </a:solidFill>
                <a:latin typeface="Coda ExtraBold"/>
                <a:ea typeface="Coda ExtraBold"/>
                <a:cs typeface="Coda ExtraBold"/>
                <a:sym typeface="Coda ExtraBold"/>
              </a:rPr>
              <a:t>Eldruin</a:t>
            </a:r>
            <a:endParaRPr b="0" i="0" sz="4800" u="none" cap="none" strike="noStrike">
              <a:solidFill>
                <a:schemeClr val="dk1"/>
              </a:solidFill>
              <a:latin typeface="Calibri"/>
              <a:ea typeface="Calibri"/>
              <a:cs typeface="Calibri"/>
              <a:sym typeface="Calibri"/>
            </a:endParaRPr>
          </a:p>
        </p:txBody>
      </p:sp>
      <p:sp>
        <p:nvSpPr>
          <p:cNvPr id="627" name="Google Shape;627;g2c67ca5f262_0_570"/>
          <p:cNvSpPr/>
          <p:nvPr/>
        </p:nvSpPr>
        <p:spPr>
          <a:xfrm>
            <a:off x="15381622" y="103886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28" name="Google Shape;628;g2c67ca5f262_0_570"/>
          <p:cNvSpPr/>
          <p:nvPr/>
        </p:nvSpPr>
        <p:spPr>
          <a:xfrm>
            <a:off x="2718140"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9" name="Google Shape;629;g2c67ca5f262_0_570"/>
          <p:cNvPicPr preferRelativeResize="0"/>
          <p:nvPr/>
        </p:nvPicPr>
        <p:blipFill rotWithShape="1">
          <a:blip r:embed="rId11">
            <a:alphaModFix/>
          </a:blip>
          <a:srcRect b="0" l="0" r="0" t="0"/>
          <a:stretch/>
        </p:blipFill>
        <p:spPr>
          <a:xfrm>
            <a:off x="2718140" y="8667750"/>
            <a:ext cx="3035679" cy="3035300"/>
          </a:xfrm>
          <a:prstGeom prst="rect">
            <a:avLst/>
          </a:prstGeom>
          <a:noFill/>
          <a:ln>
            <a:noFill/>
          </a:ln>
        </p:spPr>
      </p:pic>
      <p:sp>
        <p:nvSpPr>
          <p:cNvPr id="630" name="Google Shape;630;g2c67ca5f262_0_570"/>
          <p:cNvSpPr/>
          <p:nvPr/>
        </p:nvSpPr>
        <p:spPr>
          <a:xfrm>
            <a:off x="6058657" y="9372600"/>
            <a:ext cx="126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g2c67ca5f262_0_570"/>
          <p:cNvSpPr/>
          <p:nvPr/>
        </p:nvSpPr>
        <p:spPr>
          <a:xfrm>
            <a:off x="6058657" y="9372600"/>
            <a:ext cx="126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g2c67ca5f262_0_570"/>
          <p:cNvSpPr/>
          <p:nvPr/>
        </p:nvSpPr>
        <p:spPr>
          <a:xfrm>
            <a:off x="6058657" y="9372600"/>
            <a:ext cx="126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g2c67ca5f262_0_570"/>
          <p:cNvSpPr/>
          <p:nvPr/>
        </p:nvSpPr>
        <p:spPr>
          <a:xfrm>
            <a:off x="6058657" y="9372600"/>
            <a:ext cx="45345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oda ExtraBold"/>
              <a:buNone/>
            </a:pPr>
            <a:r>
              <a:rPr b="0" i="0" lang="en-US" sz="4800" u="none" cap="none" strike="noStrike">
                <a:solidFill>
                  <a:srgbClr val="FFFFFF"/>
                </a:solidFill>
                <a:latin typeface="Coda ExtraBold"/>
                <a:ea typeface="Coda ExtraBold"/>
                <a:cs typeface="Coda ExtraBold"/>
                <a:sym typeface="Coda ExtraBold"/>
              </a:rPr>
              <a:t>Elementalen</a:t>
            </a:r>
            <a:endParaRPr b="0" i="0" sz="4800" u="none" cap="none" strike="noStrike">
              <a:solidFill>
                <a:schemeClr val="dk1"/>
              </a:solidFill>
              <a:latin typeface="Calibri"/>
              <a:ea typeface="Calibri"/>
              <a:cs typeface="Calibri"/>
              <a:sym typeface="Calibri"/>
            </a:endParaRPr>
          </a:p>
        </p:txBody>
      </p:sp>
      <p:sp>
        <p:nvSpPr>
          <p:cNvPr id="634" name="Google Shape;634;g2c67ca5f262_0_570"/>
          <p:cNvSpPr/>
          <p:nvPr/>
        </p:nvSpPr>
        <p:spPr>
          <a:xfrm>
            <a:off x="6058657" y="10388600"/>
            <a:ext cx="2891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35" name="Google Shape;635;g2c67ca5f262_0_570"/>
          <p:cNvSpPr/>
          <p:nvPr/>
        </p:nvSpPr>
        <p:spPr>
          <a:xfrm>
            <a:off x="12041105"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6" name="Google Shape;636;g2c67ca5f262_0_570"/>
          <p:cNvPicPr preferRelativeResize="0"/>
          <p:nvPr/>
        </p:nvPicPr>
        <p:blipFill rotWithShape="1">
          <a:blip r:embed="rId12">
            <a:alphaModFix/>
          </a:blip>
          <a:srcRect b="0" l="0" r="0" t="0"/>
          <a:stretch/>
        </p:blipFill>
        <p:spPr>
          <a:xfrm>
            <a:off x="12041105" y="3790950"/>
            <a:ext cx="3035679" cy="3035300"/>
          </a:xfrm>
          <a:prstGeom prst="rect">
            <a:avLst/>
          </a:prstGeom>
          <a:noFill/>
          <a:ln>
            <a:noFill/>
          </a:ln>
        </p:spPr>
      </p:pic>
      <p:sp>
        <p:nvSpPr>
          <p:cNvPr id="637" name="Google Shape;637;g2c67ca5f262_0_570"/>
          <p:cNvSpPr/>
          <p:nvPr/>
        </p:nvSpPr>
        <p:spPr>
          <a:xfrm>
            <a:off x="15381622" y="4495800"/>
            <a:ext cx="126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2c67ca5f262_0_570"/>
          <p:cNvSpPr/>
          <p:nvPr/>
        </p:nvSpPr>
        <p:spPr>
          <a:xfrm>
            <a:off x="15381622" y="4495800"/>
            <a:ext cx="126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g2c67ca5f262_0_570"/>
          <p:cNvSpPr/>
          <p:nvPr/>
        </p:nvSpPr>
        <p:spPr>
          <a:xfrm>
            <a:off x="15381622" y="4495800"/>
            <a:ext cx="126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g2c67ca5f262_0_570"/>
          <p:cNvSpPr/>
          <p:nvPr/>
        </p:nvSpPr>
        <p:spPr>
          <a:xfrm>
            <a:off x="15381622" y="4495800"/>
            <a:ext cx="27942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oda ExtraBold"/>
              <a:buNone/>
            </a:pPr>
            <a:r>
              <a:rPr b="0" i="0" lang="en-US" sz="4800" u="none" cap="none" strike="noStrike">
                <a:solidFill>
                  <a:srgbClr val="FFFFFF"/>
                </a:solidFill>
                <a:latin typeface="Coda ExtraBold"/>
                <a:ea typeface="Coda ExtraBold"/>
                <a:cs typeface="Coda ExtraBold"/>
                <a:sym typeface="Coda ExtraBold"/>
              </a:rPr>
              <a:t>Lunaria</a:t>
            </a:r>
            <a:endParaRPr b="0" i="0" sz="4800" u="none" cap="none" strike="noStrike">
              <a:solidFill>
                <a:schemeClr val="dk1"/>
              </a:solidFill>
              <a:latin typeface="Calibri"/>
              <a:ea typeface="Calibri"/>
              <a:cs typeface="Calibri"/>
              <a:sym typeface="Calibri"/>
            </a:endParaRPr>
          </a:p>
        </p:txBody>
      </p:sp>
      <p:sp>
        <p:nvSpPr>
          <p:cNvPr id="641" name="Google Shape;641;g2c67ca5f262_0_570"/>
          <p:cNvSpPr/>
          <p:nvPr/>
        </p:nvSpPr>
        <p:spPr>
          <a:xfrm>
            <a:off x="15381622" y="5511800"/>
            <a:ext cx="3996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46" name="Shape 646"/>
        <p:cNvGrpSpPr/>
        <p:nvPr/>
      </p:nvGrpSpPr>
      <p:grpSpPr>
        <a:xfrm>
          <a:off x="0" y="0"/>
          <a:ext cx="0" cy="0"/>
          <a:chOff x="0" y="0"/>
          <a:chExt cx="0" cy="0"/>
        </a:xfrm>
      </p:grpSpPr>
      <p:pic>
        <p:nvPicPr>
          <p:cNvPr descr=" " id="647" name="Google Shape;647;g2c67ca5f262_0_610"/>
          <p:cNvPicPr preferRelativeResize="0"/>
          <p:nvPr/>
        </p:nvPicPr>
        <p:blipFill rotWithShape="1">
          <a:blip r:embed="rId3">
            <a:alphaModFix/>
          </a:blip>
          <a:srcRect b="0" l="0" r="0" t="0"/>
          <a:stretch/>
        </p:blipFill>
        <p:spPr>
          <a:xfrm>
            <a:off x="14035254" y="12433300"/>
            <a:ext cx="2464108" cy="2552700"/>
          </a:xfrm>
          <a:prstGeom prst="rect">
            <a:avLst/>
          </a:prstGeom>
          <a:noFill/>
          <a:ln>
            <a:noFill/>
          </a:ln>
        </p:spPr>
      </p:pic>
      <p:pic>
        <p:nvPicPr>
          <p:cNvPr descr=" " id="648" name="Google Shape;648;g2c67ca5f262_0_610"/>
          <p:cNvPicPr preferRelativeResize="0"/>
          <p:nvPr/>
        </p:nvPicPr>
        <p:blipFill rotWithShape="1">
          <a:blip r:embed="rId4">
            <a:alphaModFix/>
          </a:blip>
          <a:srcRect b="0" l="0" r="0" t="0"/>
          <a:stretch/>
        </p:blipFill>
        <p:spPr>
          <a:xfrm>
            <a:off x="317540" y="368300"/>
            <a:ext cx="1460683" cy="1460500"/>
          </a:xfrm>
          <a:prstGeom prst="rect">
            <a:avLst/>
          </a:prstGeom>
          <a:noFill/>
          <a:ln>
            <a:noFill/>
          </a:ln>
        </p:spPr>
      </p:pic>
      <p:pic>
        <p:nvPicPr>
          <p:cNvPr descr=" " id="649" name="Google Shape;649;g2c67ca5f262_0_610"/>
          <p:cNvPicPr preferRelativeResize="0"/>
          <p:nvPr/>
        </p:nvPicPr>
        <p:blipFill rotWithShape="1">
          <a:blip r:embed="rId5">
            <a:alphaModFix/>
          </a:blip>
          <a:srcRect b="0" l="0" r="0" t="0"/>
          <a:stretch/>
        </p:blipFill>
        <p:spPr>
          <a:xfrm>
            <a:off x="23294711" y="5930900"/>
            <a:ext cx="2692737" cy="2692400"/>
          </a:xfrm>
          <a:prstGeom prst="rect">
            <a:avLst/>
          </a:prstGeom>
          <a:noFill/>
          <a:ln>
            <a:noFill/>
          </a:ln>
        </p:spPr>
      </p:pic>
      <p:pic>
        <p:nvPicPr>
          <p:cNvPr descr=" " id="650" name="Google Shape;650;g2c67ca5f262_0_610"/>
          <p:cNvPicPr preferRelativeResize="0"/>
          <p:nvPr/>
        </p:nvPicPr>
        <p:blipFill rotWithShape="1">
          <a:blip r:embed="rId6">
            <a:alphaModFix/>
          </a:blip>
          <a:srcRect b="0" l="0" r="0" t="0"/>
          <a:stretch/>
        </p:blipFill>
        <p:spPr>
          <a:xfrm>
            <a:off x="22303988" y="558800"/>
            <a:ext cx="1549594" cy="1549400"/>
          </a:xfrm>
          <a:prstGeom prst="rect">
            <a:avLst/>
          </a:prstGeom>
          <a:noFill/>
          <a:ln>
            <a:noFill/>
          </a:ln>
        </p:spPr>
      </p:pic>
      <p:pic>
        <p:nvPicPr>
          <p:cNvPr descr=" " id="651" name="Google Shape;651;g2c67ca5f262_0_610"/>
          <p:cNvPicPr preferRelativeResize="0"/>
          <p:nvPr/>
        </p:nvPicPr>
        <p:blipFill rotWithShape="1">
          <a:blip r:embed="rId7">
            <a:alphaModFix/>
          </a:blip>
          <a:srcRect b="0" l="0" r="0" t="0"/>
          <a:stretch/>
        </p:blipFill>
        <p:spPr>
          <a:xfrm>
            <a:off x="7062083" y="546100"/>
            <a:ext cx="1041530" cy="1041400"/>
          </a:xfrm>
          <a:prstGeom prst="rect">
            <a:avLst/>
          </a:prstGeom>
          <a:noFill/>
          <a:ln>
            <a:noFill/>
          </a:ln>
        </p:spPr>
      </p:pic>
      <p:pic>
        <p:nvPicPr>
          <p:cNvPr descr=" " id="652" name="Google Shape;652;g2c67ca5f262_0_610"/>
          <p:cNvPicPr preferRelativeResize="0"/>
          <p:nvPr/>
        </p:nvPicPr>
        <p:blipFill rotWithShape="1">
          <a:blip r:embed="rId8">
            <a:alphaModFix/>
          </a:blip>
          <a:srcRect b="0" l="0" r="0" t="0"/>
          <a:stretch/>
        </p:blipFill>
        <p:spPr>
          <a:xfrm>
            <a:off x="-1486086" y="11912600"/>
            <a:ext cx="3619952" cy="3606800"/>
          </a:xfrm>
          <a:prstGeom prst="rect">
            <a:avLst/>
          </a:prstGeom>
          <a:noFill/>
          <a:ln>
            <a:noFill/>
          </a:ln>
        </p:spPr>
      </p:pic>
      <p:sp>
        <p:nvSpPr>
          <p:cNvPr id="653" name="Google Shape;653;g2c67ca5f262_0_6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4" name="Google Shape;654;g2c67ca5f262_0_610"/>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655" name="Google Shape;655;g2c67ca5f262_0_610"/>
          <p:cNvSpPr/>
          <p:nvPr/>
        </p:nvSpPr>
        <p:spPr>
          <a:xfrm>
            <a:off x="787498" y="37592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6" name="Google Shape;656;g2c67ca5f262_0_610"/>
          <p:cNvPicPr preferRelativeResize="0"/>
          <p:nvPr/>
        </p:nvPicPr>
        <p:blipFill rotWithShape="1">
          <a:blip r:embed="rId10">
            <a:alphaModFix/>
          </a:blip>
          <a:srcRect b="0" l="0" r="0" t="0"/>
          <a:stretch/>
        </p:blipFill>
        <p:spPr>
          <a:xfrm>
            <a:off x="10173972" y="3759200"/>
            <a:ext cx="5131441" cy="1549400"/>
          </a:xfrm>
          <a:prstGeom prst="rect">
            <a:avLst/>
          </a:prstGeom>
          <a:noFill/>
          <a:ln>
            <a:noFill/>
          </a:ln>
        </p:spPr>
      </p:pic>
      <p:sp>
        <p:nvSpPr>
          <p:cNvPr id="657" name="Google Shape;657;g2c67ca5f262_0_610"/>
          <p:cNvSpPr/>
          <p:nvPr/>
        </p:nvSpPr>
        <p:spPr>
          <a:xfrm>
            <a:off x="10732841" y="3651250"/>
            <a:ext cx="4572600" cy="1765200"/>
          </a:xfrm>
          <a:prstGeom prst="roundRect">
            <a:avLst>
              <a:gd fmla="val 310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g2c67ca5f262_0_610"/>
          <p:cNvSpPr/>
          <p:nvPr/>
        </p:nvSpPr>
        <p:spPr>
          <a:xfrm>
            <a:off x="11444130" y="3803650"/>
            <a:ext cx="38106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Coda ExtraBold"/>
              <a:buNone/>
            </a:pPr>
            <a:r>
              <a:rPr b="0" i="0" lang="en-US" sz="3600" u="none" cap="none" strike="noStrike">
                <a:solidFill>
                  <a:srgbClr val="FFFFFF"/>
                </a:solidFill>
                <a:latin typeface="Coda ExtraBold"/>
                <a:ea typeface="Coda ExtraBold"/>
                <a:cs typeface="Coda ExtraBold"/>
                <a:sym typeface="Coda ExtraBold"/>
              </a:rPr>
              <a:t>Chloe Ng</a:t>
            </a:r>
            <a:endParaRPr b="0" i="0" sz="3600" u="none" cap="none" strike="noStrike">
              <a:solidFill>
                <a:schemeClr val="dk1"/>
              </a:solidFill>
              <a:latin typeface="Calibri"/>
              <a:ea typeface="Calibri"/>
              <a:cs typeface="Calibri"/>
              <a:sym typeface="Calibri"/>
            </a:endParaRPr>
          </a:p>
        </p:txBody>
      </p:sp>
      <p:sp>
        <p:nvSpPr>
          <p:cNvPr id="659" name="Google Shape;659;g2c67ca5f262_0_610"/>
          <p:cNvSpPr/>
          <p:nvPr/>
        </p:nvSpPr>
        <p:spPr>
          <a:xfrm>
            <a:off x="11444130" y="46545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660" name="Google Shape;660;g2c67ca5f262_0_610"/>
          <p:cNvPicPr preferRelativeResize="0"/>
          <p:nvPr/>
        </p:nvPicPr>
        <p:blipFill rotWithShape="1">
          <a:blip r:embed="rId11">
            <a:alphaModFix/>
          </a:blip>
          <a:srcRect b="0" l="0" r="0" t="0"/>
          <a:stretch/>
        </p:blipFill>
        <p:spPr>
          <a:xfrm>
            <a:off x="10173972" y="3975100"/>
            <a:ext cx="1117740" cy="1117600"/>
          </a:xfrm>
          <a:prstGeom prst="rect">
            <a:avLst/>
          </a:prstGeom>
          <a:noFill/>
          <a:ln>
            <a:noFill/>
          </a:ln>
        </p:spPr>
      </p:pic>
      <p:pic>
        <p:nvPicPr>
          <p:cNvPr descr=" " id="661" name="Google Shape;661;g2c67ca5f262_0_610"/>
          <p:cNvPicPr preferRelativeResize="0"/>
          <p:nvPr/>
        </p:nvPicPr>
        <p:blipFill rotWithShape="1">
          <a:blip r:embed="rId10">
            <a:alphaModFix/>
          </a:blip>
          <a:srcRect b="0" l="0" r="0" t="0"/>
          <a:stretch/>
        </p:blipFill>
        <p:spPr>
          <a:xfrm>
            <a:off x="787498" y="6121400"/>
            <a:ext cx="5131441" cy="1549400"/>
          </a:xfrm>
          <a:prstGeom prst="rect">
            <a:avLst/>
          </a:prstGeom>
          <a:noFill/>
          <a:ln>
            <a:noFill/>
          </a:ln>
        </p:spPr>
      </p:pic>
      <p:sp>
        <p:nvSpPr>
          <p:cNvPr id="662" name="Google Shape;662;g2c67ca5f262_0_610"/>
          <p:cNvSpPr/>
          <p:nvPr/>
        </p:nvSpPr>
        <p:spPr>
          <a:xfrm>
            <a:off x="1346368" y="6013450"/>
            <a:ext cx="4572600" cy="1765200"/>
          </a:xfrm>
          <a:prstGeom prst="roundRect">
            <a:avLst>
              <a:gd fmla="val 310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g2c67ca5f262_0_610"/>
          <p:cNvSpPr/>
          <p:nvPr/>
        </p:nvSpPr>
        <p:spPr>
          <a:xfrm>
            <a:off x="2057657" y="6165850"/>
            <a:ext cx="38106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Coda ExtraBold"/>
              <a:buNone/>
            </a:pPr>
            <a:r>
              <a:rPr b="0" i="0" lang="en-US" sz="3600" u="none" cap="none" strike="noStrike">
                <a:solidFill>
                  <a:srgbClr val="FFFFFF"/>
                </a:solidFill>
                <a:latin typeface="Coda ExtraBold"/>
                <a:ea typeface="Coda ExtraBold"/>
                <a:cs typeface="Coda ExtraBold"/>
                <a:sym typeface="Coda ExtraBold"/>
              </a:rPr>
              <a:t>Valtorin</a:t>
            </a:r>
            <a:endParaRPr b="0" i="0" sz="3600" u="none" cap="none" strike="noStrike">
              <a:solidFill>
                <a:schemeClr val="dk1"/>
              </a:solidFill>
              <a:latin typeface="Calibri"/>
              <a:ea typeface="Calibri"/>
              <a:cs typeface="Calibri"/>
              <a:sym typeface="Calibri"/>
            </a:endParaRPr>
          </a:p>
        </p:txBody>
      </p:sp>
      <p:sp>
        <p:nvSpPr>
          <p:cNvPr id="664" name="Google Shape;664;g2c67ca5f262_0_610"/>
          <p:cNvSpPr/>
          <p:nvPr/>
        </p:nvSpPr>
        <p:spPr>
          <a:xfrm>
            <a:off x="2057657" y="70167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665" name="Google Shape;665;g2c67ca5f262_0_610"/>
          <p:cNvPicPr preferRelativeResize="0"/>
          <p:nvPr/>
        </p:nvPicPr>
        <p:blipFill rotWithShape="1">
          <a:blip r:embed="rId12">
            <a:alphaModFix/>
          </a:blip>
          <a:srcRect b="0" l="0" r="0" t="0"/>
          <a:stretch/>
        </p:blipFill>
        <p:spPr>
          <a:xfrm>
            <a:off x="787498" y="6337300"/>
            <a:ext cx="1117740" cy="1117600"/>
          </a:xfrm>
          <a:prstGeom prst="rect">
            <a:avLst/>
          </a:prstGeom>
          <a:noFill/>
          <a:ln>
            <a:noFill/>
          </a:ln>
        </p:spPr>
      </p:pic>
      <p:pic>
        <p:nvPicPr>
          <p:cNvPr descr=" " id="666" name="Google Shape;666;g2c67ca5f262_0_610"/>
          <p:cNvPicPr preferRelativeResize="0"/>
          <p:nvPr/>
        </p:nvPicPr>
        <p:blipFill rotWithShape="1">
          <a:blip r:embed="rId10">
            <a:alphaModFix/>
          </a:blip>
          <a:srcRect b="0" l="0" r="0" t="0"/>
          <a:stretch/>
        </p:blipFill>
        <p:spPr>
          <a:xfrm>
            <a:off x="787498" y="8483600"/>
            <a:ext cx="5131441" cy="1549400"/>
          </a:xfrm>
          <a:prstGeom prst="rect">
            <a:avLst/>
          </a:prstGeom>
          <a:noFill/>
          <a:ln>
            <a:noFill/>
          </a:ln>
        </p:spPr>
      </p:pic>
      <p:sp>
        <p:nvSpPr>
          <p:cNvPr id="667" name="Google Shape;667;g2c67ca5f262_0_610"/>
          <p:cNvSpPr/>
          <p:nvPr/>
        </p:nvSpPr>
        <p:spPr>
          <a:xfrm>
            <a:off x="1346368" y="8375650"/>
            <a:ext cx="4572600" cy="1765200"/>
          </a:xfrm>
          <a:prstGeom prst="roundRect">
            <a:avLst>
              <a:gd fmla="val 310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g2c67ca5f262_0_610"/>
          <p:cNvSpPr/>
          <p:nvPr/>
        </p:nvSpPr>
        <p:spPr>
          <a:xfrm>
            <a:off x="2057657" y="8528050"/>
            <a:ext cx="38106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Coda ExtraBold"/>
              <a:buNone/>
            </a:pPr>
            <a:r>
              <a:rPr b="0" i="0" lang="en-US" sz="3600" u="none" cap="none" strike="noStrike">
                <a:solidFill>
                  <a:srgbClr val="FFFFFF"/>
                </a:solidFill>
                <a:latin typeface="Coda ExtraBold"/>
                <a:ea typeface="Coda ExtraBold"/>
                <a:cs typeface="Coda ExtraBold"/>
                <a:sym typeface="Coda ExtraBold"/>
              </a:rPr>
              <a:t>Lyrisa</a:t>
            </a:r>
            <a:endParaRPr b="0" i="0" sz="3600" u="none" cap="none" strike="noStrike">
              <a:solidFill>
                <a:schemeClr val="dk1"/>
              </a:solidFill>
              <a:latin typeface="Calibri"/>
              <a:ea typeface="Calibri"/>
              <a:cs typeface="Calibri"/>
              <a:sym typeface="Calibri"/>
            </a:endParaRPr>
          </a:p>
        </p:txBody>
      </p:sp>
      <p:sp>
        <p:nvSpPr>
          <p:cNvPr id="669" name="Google Shape;669;g2c67ca5f262_0_610"/>
          <p:cNvSpPr/>
          <p:nvPr/>
        </p:nvSpPr>
        <p:spPr>
          <a:xfrm>
            <a:off x="2057657" y="9378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670" name="Google Shape;670;g2c67ca5f262_0_610"/>
          <p:cNvPicPr preferRelativeResize="0"/>
          <p:nvPr/>
        </p:nvPicPr>
        <p:blipFill rotWithShape="1">
          <a:blip r:embed="rId13">
            <a:alphaModFix/>
          </a:blip>
          <a:srcRect b="0" l="0" r="0" t="0"/>
          <a:stretch/>
        </p:blipFill>
        <p:spPr>
          <a:xfrm>
            <a:off x="787498" y="8699500"/>
            <a:ext cx="1117740" cy="1117600"/>
          </a:xfrm>
          <a:prstGeom prst="rect">
            <a:avLst/>
          </a:prstGeom>
          <a:noFill/>
          <a:ln>
            <a:noFill/>
          </a:ln>
        </p:spPr>
      </p:pic>
      <p:pic>
        <p:nvPicPr>
          <p:cNvPr descr=" " id="671" name="Google Shape;671;g2c67ca5f262_0_610"/>
          <p:cNvPicPr preferRelativeResize="0"/>
          <p:nvPr/>
        </p:nvPicPr>
        <p:blipFill rotWithShape="1">
          <a:blip r:embed="rId10">
            <a:alphaModFix/>
          </a:blip>
          <a:srcRect b="0" l="0" r="0" t="0"/>
          <a:stretch/>
        </p:blipFill>
        <p:spPr>
          <a:xfrm>
            <a:off x="6681035" y="8483600"/>
            <a:ext cx="5131441" cy="1549400"/>
          </a:xfrm>
          <a:prstGeom prst="rect">
            <a:avLst/>
          </a:prstGeom>
          <a:noFill/>
          <a:ln>
            <a:noFill/>
          </a:ln>
        </p:spPr>
      </p:pic>
      <p:sp>
        <p:nvSpPr>
          <p:cNvPr id="672" name="Google Shape;672;g2c67ca5f262_0_610"/>
          <p:cNvSpPr/>
          <p:nvPr/>
        </p:nvSpPr>
        <p:spPr>
          <a:xfrm>
            <a:off x="7239905" y="8375650"/>
            <a:ext cx="4572600" cy="1765200"/>
          </a:xfrm>
          <a:prstGeom prst="roundRect">
            <a:avLst>
              <a:gd fmla="val 310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g2c67ca5f262_0_610"/>
          <p:cNvSpPr/>
          <p:nvPr/>
        </p:nvSpPr>
        <p:spPr>
          <a:xfrm>
            <a:off x="7951194" y="8528050"/>
            <a:ext cx="38106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Coda ExtraBold"/>
              <a:buNone/>
            </a:pPr>
            <a:r>
              <a:rPr b="0" i="0" lang="en-US" sz="3600" u="none" cap="none" strike="noStrike">
                <a:solidFill>
                  <a:srgbClr val="FFFFFF"/>
                </a:solidFill>
                <a:latin typeface="Coda ExtraBold"/>
                <a:ea typeface="Coda ExtraBold"/>
                <a:cs typeface="Coda ExtraBold"/>
                <a:sym typeface="Coda ExtraBold"/>
              </a:rPr>
              <a:t>Lucian</a:t>
            </a:r>
            <a:endParaRPr b="0" i="0" sz="3600" u="none" cap="none" strike="noStrike">
              <a:solidFill>
                <a:schemeClr val="dk1"/>
              </a:solidFill>
              <a:latin typeface="Calibri"/>
              <a:ea typeface="Calibri"/>
              <a:cs typeface="Calibri"/>
              <a:sym typeface="Calibri"/>
            </a:endParaRPr>
          </a:p>
        </p:txBody>
      </p:sp>
      <p:sp>
        <p:nvSpPr>
          <p:cNvPr id="674" name="Google Shape;674;g2c67ca5f262_0_610"/>
          <p:cNvSpPr/>
          <p:nvPr/>
        </p:nvSpPr>
        <p:spPr>
          <a:xfrm>
            <a:off x="7951194" y="9378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675" name="Google Shape;675;g2c67ca5f262_0_610"/>
          <p:cNvPicPr preferRelativeResize="0"/>
          <p:nvPr/>
        </p:nvPicPr>
        <p:blipFill rotWithShape="1">
          <a:blip r:embed="rId14">
            <a:alphaModFix/>
          </a:blip>
          <a:srcRect b="0" l="0" r="0" t="0"/>
          <a:stretch/>
        </p:blipFill>
        <p:spPr>
          <a:xfrm>
            <a:off x="6681035" y="8699500"/>
            <a:ext cx="1117740" cy="1117600"/>
          </a:xfrm>
          <a:prstGeom prst="rect">
            <a:avLst/>
          </a:prstGeom>
          <a:noFill/>
          <a:ln>
            <a:noFill/>
          </a:ln>
        </p:spPr>
      </p:pic>
      <p:pic>
        <p:nvPicPr>
          <p:cNvPr descr=" " id="676" name="Google Shape;676;g2c67ca5f262_0_610"/>
          <p:cNvPicPr preferRelativeResize="0"/>
          <p:nvPr/>
        </p:nvPicPr>
        <p:blipFill rotWithShape="1">
          <a:blip r:embed="rId10">
            <a:alphaModFix/>
          </a:blip>
          <a:srcRect b="0" l="0" r="0" t="0"/>
          <a:stretch/>
        </p:blipFill>
        <p:spPr>
          <a:xfrm>
            <a:off x="6681035" y="10845800"/>
            <a:ext cx="5131441" cy="1549400"/>
          </a:xfrm>
          <a:prstGeom prst="rect">
            <a:avLst/>
          </a:prstGeom>
          <a:noFill/>
          <a:ln>
            <a:noFill/>
          </a:ln>
        </p:spPr>
      </p:pic>
      <p:sp>
        <p:nvSpPr>
          <p:cNvPr id="677" name="Google Shape;677;g2c67ca5f262_0_610"/>
          <p:cNvSpPr/>
          <p:nvPr/>
        </p:nvSpPr>
        <p:spPr>
          <a:xfrm>
            <a:off x="7239905" y="10737850"/>
            <a:ext cx="4572600" cy="1765200"/>
          </a:xfrm>
          <a:prstGeom prst="roundRect">
            <a:avLst>
              <a:gd fmla="val 310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g2c67ca5f262_0_610"/>
          <p:cNvSpPr/>
          <p:nvPr/>
        </p:nvSpPr>
        <p:spPr>
          <a:xfrm>
            <a:off x="7951194" y="10890250"/>
            <a:ext cx="38106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Coda ExtraBold"/>
              <a:buNone/>
            </a:pPr>
            <a:r>
              <a:rPr b="0" i="0" lang="en-US" sz="3600" u="none" cap="none" strike="noStrike">
                <a:solidFill>
                  <a:srgbClr val="FFFFFF"/>
                </a:solidFill>
                <a:latin typeface="Coda ExtraBold"/>
                <a:ea typeface="Coda ExtraBold"/>
                <a:cs typeface="Coda ExtraBold"/>
                <a:sym typeface="Coda ExtraBold"/>
              </a:rPr>
              <a:t>Cedric</a:t>
            </a:r>
            <a:endParaRPr b="0" i="0" sz="3600" u="none" cap="none" strike="noStrike">
              <a:solidFill>
                <a:schemeClr val="dk1"/>
              </a:solidFill>
              <a:latin typeface="Calibri"/>
              <a:ea typeface="Calibri"/>
              <a:cs typeface="Calibri"/>
              <a:sym typeface="Calibri"/>
            </a:endParaRPr>
          </a:p>
        </p:txBody>
      </p:sp>
      <p:sp>
        <p:nvSpPr>
          <p:cNvPr id="679" name="Google Shape;679;g2c67ca5f262_0_610"/>
          <p:cNvSpPr/>
          <p:nvPr/>
        </p:nvSpPr>
        <p:spPr>
          <a:xfrm>
            <a:off x="7951194" y="117411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680" name="Google Shape;680;g2c67ca5f262_0_610"/>
          <p:cNvPicPr preferRelativeResize="0"/>
          <p:nvPr/>
        </p:nvPicPr>
        <p:blipFill rotWithShape="1">
          <a:blip r:embed="rId15">
            <a:alphaModFix/>
          </a:blip>
          <a:srcRect b="0" l="0" r="0" t="0"/>
          <a:stretch/>
        </p:blipFill>
        <p:spPr>
          <a:xfrm>
            <a:off x="6681035" y="11061700"/>
            <a:ext cx="1117740" cy="1117600"/>
          </a:xfrm>
          <a:prstGeom prst="rect">
            <a:avLst/>
          </a:prstGeom>
          <a:noFill/>
          <a:ln>
            <a:noFill/>
          </a:ln>
        </p:spPr>
      </p:pic>
      <p:pic>
        <p:nvPicPr>
          <p:cNvPr descr=" " id="681" name="Google Shape;681;g2c67ca5f262_0_610"/>
          <p:cNvPicPr preferRelativeResize="0"/>
          <p:nvPr/>
        </p:nvPicPr>
        <p:blipFill rotWithShape="1">
          <a:blip r:embed="rId10">
            <a:alphaModFix/>
          </a:blip>
          <a:srcRect b="0" l="0" r="0" t="0"/>
          <a:stretch/>
        </p:blipFill>
        <p:spPr>
          <a:xfrm>
            <a:off x="12574572" y="8483600"/>
            <a:ext cx="5131441" cy="1549400"/>
          </a:xfrm>
          <a:prstGeom prst="rect">
            <a:avLst/>
          </a:prstGeom>
          <a:noFill/>
          <a:ln>
            <a:noFill/>
          </a:ln>
        </p:spPr>
      </p:pic>
      <p:sp>
        <p:nvSpPr>
          <p:cNvPr id="682" name="Google Shape;682;g2c67ca5f262_0_610"/>
          <p:cNvSpPr/>
          <p:nvPr/>
        </p:nvSpPr>
        <p:spPr>
          <a:xfrm>
            <a:off x="13133441" y="8375650"/>
            <a:ext cx="4572600" cy="1765200"/>
          </a:xfrm>
          <a:prstGeom prst="roundRect">
            <a:avLst>
              <a:gd fmla="val 310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g2c67ca5f262_0_610"/>
          <p:cNvSpPr/>
          <p:nvPr/>
        </p:nvSpPr>
        <p:spPr>
          <a:xfrm>
            <a:off x="13844730" y="8528050"/>
            <a:ext cx="38106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Coda ExtraBold"/>
              <a:buNone/>
            </a:pPr>
            <a:r>
              <a:rPr b="0" i="0" lang="en-US" sz="3600" u="none" cap="none" strike="noStrike">
                <a:solidFill>
                  <a:srgbClr val="FFFFFF"/>
                </a:solidFill>
                <a:latin typeface="Coda ExtraBold"/>
                <a:ea typeface="Coda ExtraBold"/>
                <a:cs typeface="Coda ExtraBold"/>
                <a:sym typeface="Coda ExtraBold"/>
              </a:rPr>
              <a:t>Elvina</a:t>
            </a:r>
            <a:endParaRPr b="0" i="0" sz="3600" u="none" cap="none" strike="noStrike">
              <a:solidFill>
                <a:schemeClr val="dk1"/>
              </a:solidFill>
              <a:latin typeface="Calibri"/>
              <a:ea typeface="Calibri"/>
              <a:cs typeface="Calibri"/>
              <a:sym typeface="Calibri"/>
            </a:endParaRPr>
          </a:p>
        </p:txBody>
      </p:sp>
      <p:sp>
        <p:nvSpPr>
          <p:cNvPr id="684" name="Google Shape;684;g2c67ca5f262_0_610"/>
          <p:cNvSpPr/>
          <p:nvPr/>
        </p:nvSpPr>
        <p:spPr>
          <a:xfrm>
            <a:off x="13844730" y="9378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685" name="Google Shape;685;g2c67ca5f262_0_610"/>
          <p:cNvPicPr preferRelativeResize="0"/>
          <p:nvPr/>
        </p:nvPicPr>
        <p:blipFill rotWithShape="1">
          <a:blip r:embed="rId16">
            <a:alphaModFix/>
          </a:blip>
          <a:srcRect b="0" l="0" r="0" t="0"/>
          <a:stretch/>
        </p:blipFill>
        <p:spPr>
          <a:xfrm>
            <a:off x="12574572" y="8699500"/>
            <a:ext cx="1117740" cy="1117600"/>
          </a:xfrm>
          <a:prstGeom prst="rect">
            <a:avLst/>
          </a:prstGeom>
          <a:noFill/>
          <a:ln>
            <a:noFill/>
          </a:ln>
        </p:spPr>
      </p:pic>
      <p:pic>
        <p:nvPicPr>
          <p:cNvPr descr=" " id="686" name="Google Shape;686;g2c67ca5f262_0_610"/>
          <p:cNvPicPr preferRelativeResize="0"/>
          <p:nvPr/>
        </p:nvPicPr>
        <p:blipFill rotWithShape="1">
          <a:blip r:embed="rId10">
            <a:alphaModFix/>
          </a:blip>
          <a:srcRect b="0" l="0" r="0" t="0"/>
          <a:stretch/>
        </p:blipFill>
        <p:spPr>
          <a:xfrm>
            <a:off x="12574572" y="10845800"/>
            <a:ext cx="5131441" cy="1549400"/>
          </a:xfrm>
          <a:prstGeom prst="rect">
            <a:avLst/>
          </a:prstGeom>
          <a:noFill/>
          <a:ln>
            <a:noFill/>
          </a:ln>
        </p:spPr>
      </p:pic>
      <p:sp>
        <p:nvSpPr>
          <p:cNvPr id="687" name="Google Shape;687;g2c67ca5f262_0_610"/>
          <p:cNvSpPr/>
          <p:nvPr/>
        </p:nvSpPr>
        <p:spPr>
          <a:xfrm>
            <a:off x="13133441" y="10737850"/>
            <a:ext cx="4572600" cy="1765200"/>
          </a:xfrm>
          <a:prstGeom prst="roundRect">
            <a:avLst>
              <a:gd fmla="val 310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g2c67ca5f262_0_610"/>
          <p:cNvSpPr/>
          <p:nvPr/>
        </p:nvSpPr>
        <p:spPr>
          <a:xfrm>
            <a:off x="13844730" y="10890250"/>
            <a:ext cx="38106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Coda ExtraBold"/>
              <a:buNone/>
            </a:pPr>
            <a:r>
              <a:rPr b="0" i="0" lang="en-US" sz="3600" u="none" cap="none" strike="noStrike">
                <a:solidFill>
                  <a:srgbClr val="FFFFFF"/>
                </a:solidFill>
                <a:latin typeface="Coda ExtraBold"/>
                <a:ea typeface="Coda ExtraBold"/>
                <a:cs typeface="Coda ExtraBold"/>
                <a:sym typeface="Coda ExtraBold"/>
              </a:rPr>
              <a:t>Seraphina</a:t>
            </a:r>
            <a:endParaRPr b="0" i="0" sz="3600" u="none" cap="none" strike="noStrike">
              <a:solidFill>
                <a:schemeClr val="dk1"/>
              </a:solidFill>
              <a:latin typeface="Calibri"/>
              <a:ea typeface="Calibri"/>
              <a:cs typeface="Calibri"/>
              <a:sym typeface="Calibri"/>
            </a:endParaRPr>
          </a:p>
        </p:txBody>
      </p:sp>
      <p:sp>
        <p:nvSpPr>
          <p:cNvPr id="689" name="Google Shape;689;g2c67ca5f262_0_610"/>
          <p:cNvSpPr/>
          <p:nvPr/>
        </p:nvSpPr>
        <p:spPr>
          <a:xfrm>
            <a:off x="13844730" y="117411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690" name="Google Shape;690;g2c67ca5f262_0_610"/>
          <p:cNvPicPr preferRelativeResize="0"/>
          <p:nvPr/>
        </p:nvPicPr>
        <p:blipFill rotWithShape="1">
          <a:blip r:embed="rId17">
            <a:alphaModFix/>
          </a:blip>
          <a:srcRect b="0" l="0" r="0" t="0"/>
          <a:stretch/>
        </p:blipFill>
        <p:spPr>
          <a:xfrm>
            <a:off x="12574572" y="11061700"/>
            <a:ext cx="1117740" cy="1117600"/>
          </a:xfrm>
          <a:prstGeom prst="rect">
            <a:avLst/>
          </a:prstGeom>
          <a:noFill/>
          <a:ln>
            <a:noFill/>
          </a:ln>
        </p:spPr>
      </p:pic>
      <p:pic>
        <p:nvPicPr>
          <p:cNvPr descr=" " id="691" name="Google Shape;691;g2c67ca5f262_0_610"/>
          <p:cNvPicPr preferRelativeResize="0"/>
          <p:nvPr/>
        </p:nvPicPr>
        <p:blipFill rotWithShape="1">
          <a:blip r:embed="rId10">
            <a:alphaModFix/>
          </a:blip>
          <a:srcRect b="0" l="0" r="0" t="0"/>
          <a:stretch/>
        </p:blipFill>
        <p:spPr>
          <a:xfrm>
            <a:off x="18468108" y="8483600"/>
            <a:ext cx="5131441" cy="1549400"/>
          </a:xfrm>
          <a:prstGeom prst="rect">
            <a:avLst/>
          </a:prstGeom>
          <a:noFill/>
          <a:ln>
            <a:noFill/>
          </a:ln>
        </p:spPr>
      </p:pic>
      <p:sp>
        <p:nvSpPr>
          <p:cNvPr id="692" name="Google Shape;692;g2c67ca5f262_0_610"/>
          <p:cNvSpPr/>
          <p:nvPr/>
        </p:nvSpPr>
        <p:spPr>
          <a:xfrm>
            <a:off x="19026978" y="8375650"/>
            <a:ext cx="4572600" cy="1765200"/>
          </a:xfrm>
          <a:prstGeom prst="roundRect">
            <a:avLst>
              <a:gd fmla="val 310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g2c67ca5f262_0_610"/>
          <p:cNvSpPr/>
          <p:nvPr/>
        </p:nvSpPr>
        <p:spPr>
          <a:xfrm>
            <a:off x="19738267" y="8528050"/>
            <a:ext cx="38106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Coda ExtraBold"/>
              <a:buNone/>
            </a:pPr>
            <a:r>
              <a:rPr b="0" i="0" lang="en-US" sz="3600" u="none" cap="none" strike="noStrike">
                <a:solidFill>
                  <a:srgbClr val="FFFFFF"/>
                </a:solidFill>
                <a:latin typeface="Coda ExtraBold"/>
                <a:ea typeface="Coda ExtraBold"/>
                <a:cs typeface="Coda ExtraBold"/>
                <a:sym typeface="Coda ExtraBold"/>
              </a:rPr>
              <a:t>Kaelen</a:t>
            </a:r>
            <a:endParaRPr b="0" i="0" sz="3600" u="none" cap="none" strike="noStrike">
              <a:solidFill>
                <a:schemeClr val="dk1"/>
              </a:solidFill>
              <a:latin typeface="Calibri"/>
              <a:ea typeface="Calibri"/>
              <a:cs typeface="Calibri"/>
              <a:sym typeface="Calibri"/>
            </a:endParaRPr>
          </a:p>
        </p:txBody>
      </p:sp>
      <p:sp>
        <p:nvSpPr>
          <p:cNvPr id="694" name="Google Shape;694;g2c67ca5f262_0_610"/>
          <p:cNvSpPr/>
          <p:nvPr/>
        </p:nvSpPr>
        <p:spPr>
          <a:xfrm>
            <a:off x="19738267" y="9378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695" name="Google Shape;695;g2c67ca5f262_0_610"/>
          <p:cNvPicPr preferRelativeResize="0"/>
          <p:nvPr/>
        </p:nvPicPr>
        <p:blipFill rotWithShape="1">
          <a:blip r:embed="rId18">
            <a:alphaModFix/>
          </a:blip>
          <a:srcRect b="0" l="0" r="0" t="0"/>
          <a:stretch/>
        </p:blipFill>
        <p:spPr>
          <a:xfrm>
            <a:off x="18468108" y="8699500"/>
            <a:ext cx="1117740" cy="1117600"/>
          </a:xfrm>
          <a:prstGeom prst="rect">
            <a:avLst/>
          </a:prstGeom>
          <a:noFill/>
          <a:ln>
            <a:noFill/>
          </a:ln>
        </p:spPr>
      </p:pic>
      <p:pic>
        <p:nvPicPr>
          <p:cNvPr descr=" " id="696" name="Google Shape;696;g2c67ca5f262_0_610"/>
          <p:cNvPicPr preferRelativeResize="0"/>
          <p:nvPr/>
        </p:nvPicPr>
        <p:blipFill rotWithShape="1">
          <a:blip r:embed="rId10">
            <a:alphaModFix/>
          </a:blip>
          <a:srcRect b="0" l="0" r="0" t="0"/>
          <a:stretch/>
        </p:blipFill>
        <p:spPr>
          <a:xfrm>
            <a:off x="6681035" y="6121400"/>
            <a:ext cx="5131441" cy="1549400"/>
          </a:xfrm>
          <a:prstGeom prst="rect">
            <a:avLst/>
          </a:prstGeom>
          <a:noFill/>
          <a:ln>
            <a:noFill/>
          </a:ln>
        </p:spPr>
      </p:pic>
      <p:sp>
        <p:nvSpPr>
          <p:cNvPr id="697" name="Google Shape;697;g2c67ca5f262_0_610"/>
          <p:cNvSpPr/>
          <p:nvPr/>
        </p:nvSpPr>
        <p:spPr>
          <a:xfrm>
            <a:off x="7239905" y="6013450"/>
            <a:ext cx="4572600" cy="1765200"/>
          </a:xfrm>
          <a:prstGeom prst="roundRect">
            <a:avLst>
              <a:gd fmla="val 310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g2c67ca5f262_0_610"/>
          <p:cNvSpPr/>
          <p:nvPr/>
        </p:nvSpPr>
        <p:spPr>
          <a:xfrm>
            <a:off x="7951194" y="6165850"/>
            <a:ext cx="38106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Coda ExtraBold"/>
              <a:buNone/>
            </a:pPr>
            <a:r>
              <a:rPr b="0" i="0" lang="en-US" sz="3600" u="none" cap="none" strike="noStrike">
                <a:solidFill>
                  <a:srgbClr val="FFFFFF"/>
                </a:solidFill>
                <a:latin typeface="Coda ExtraBold"/>
                <a:ea typeface="Coda ExtraBold"/>
                <a:cs typeface="Coda ExtraBold"/>
                <a:sym typeface="Coda ExtraBold"/>
              </a:rPr>
              <a:t>Aurielle</a:t>
            </a:r>
            <a:endParaRPr b="0" i="0" sz="3600" u="none" cap="none" strike="noStrike">
              <a:solidFill>
                <a:schemeClr val="dk1"/>
              </a:solidFill>
              <a:latin typeface="Calibri"/>
              <a:ea typeface="Calibri"/>
              <a:cs typeface="Calibri"/>
              <a:sym typeface="Calibri"/>
            </a:endParaRPr>
          </a:p>
        </p:txBody>
      </p:sp>
      <p:sp>
        <p:nvSpPr>
          <p:cNvPr id="699" name="Google Shape;699;g2c67ca5f262_0_610"/>
          <p:cNvSpPr/>
          <p:nvPr/>
        </p:nvSpPr>
        <p:spPr>
          <a:xfrm>
            <a:off x="7951194" y="70167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700" name="Google Shape;700;g2c67ca5f262_0_610"/>
          <p:cNvPicPr preferRelativeResize="0"/>
          <p:nvPr/>
        </p:nvPicPr>
        <p:blipFill rotWithShape="1">
          <a:blip r:embed="rId19">
            <a:alphaModFix/>
          </a:blip>
          <a:srcRect b="0" l="0" r="0" t="0"/>
          <a:stretch/>
        </p:blipFill>
        <p:spPr>
          <a:xfrm>
            <a:off x="6681035" y="6337300"/>
            <a:ext cx="1117740" cy="1117600"/>
          </a:xfrm>
          <a:prstGeom prst="rect">
            <a:avLst/>
          </a:prstGeom>
          <a:noFill/>
          <a:ln>
            <a:noFill/>
          </a:ln>
        </p:spPr>
      </p:pic>
      <p:pic>
        <p:nvPicPr>
          <p:cNvPr descr=" " id="701" name="Google Shape;701;g2c67ca5f262_0_610"/>
          <p:cNvPicPr preferRelativeResize="0"/>
          <p:nvPr/>
        </p:nvPicPr>
        <p:blipFill rotWithShape="1">
          <a:blip r:embed="rId10">
            <a:alphaModFix/>
          </a:blip>
          <a:srcRect b="0" l="0" r="0" t="0"/>
          <a:stretch/>
        </p:blipFill>
        <p:spPr>
          <a:xfrm>
            <a:off x="18468108" y="6121400"/>
            <a:ext cx="5131441" cy="1549400"/>
          </a:xfrm>
          <a:prstGeom prst="rect">
            <a:avLst/>
          </a:prstGeom>
          <a:noFill/>
          <a:ln>
            <a:noFill/>
          </a:ln>
        </p:spPr>
      </p:pic>
      <p:sp>
        <p:nvSpPr>
          <p:cNvPr id="702" name="Google Shape;702;g2c67ca5f262_0_610"/>
          <p:cNvSpPr/>
          <p:nvPr/>
        </p:nvSpPr>
        <p:spPr>
          <a:xfrm>
            <a:off x="19026978" y="6013450"/>
            <a:ext cx="4572600" cy="1765200"/>
          </a:xfrm>
          <a:prstGeom prst="roundRect">
            <a:avLst>
              <a:gd fmla="val 310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g2c67ca5f262_0_610"/>
          <p:cNvSpPr/>
          <p:nvPr/>
        </p:nvSpPr>
        <p:spPr>
          <a:xfrm>
            <a:off x="19738267" y="6165850"/>
            <a:ext cx="38106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Coda ExtraBold"/>
              <a:buNone/>
            </a:pPr>
            <a:r>
              <a:rPr b="0" i="0" lang="en-US" sz="3600" u="none" cap="none" strike="noStrike">
                <a:solidFill>
                  <a:srgbClr val="FFFFFF"/>
                </a:solidFill>
                <a:latin typeface="Coda ExtraBold"/>
                <a:ea typeface="Coda ExtraBold"/>
                <a:cs typeface="Coda ExtraBold"/>
                <a:sym typeface="Coda ExtraBold"/>
              </a:rPr>
              <a:t>Dariana</a:t>
            </a:r>
            <a:endParaRPr b="0" i="0" sz="3600" u="none" cap="none" strike="noStrike">
              <a:solidFill>
                <a:schemeClr val="dk1"/>
              </a:solidFill>
              <a:latin typeface="Calibri"/>
              <a:ea typeface="Calibri"/>
              <a:cs typeface="Calibri"/>
              <a:sym typeface="Calibri"/>
            </a:endParaRPr>
          </a:p>
        </p:txBody>
      </p:sp>
      <p:sp>
        <p:nvSpPr>
          <p:cNvPr id="704" name="Google Shape;704;g2c67ca5f262_0_610"/>
          <p:cNvSpPr/>
          <p:nvPr/>
        </p:nvSpPr>
        <p:spPr>
          <a:xfrm>
            <a:off x="19738267" y="70167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705" name="Google Shape;705;g2c67ca5f262_0_610"/>
          <p:cNvPicPr preferRelativeResize="0"/>
          <p:nvPr/>
        </p:nvPicPr>
        <p:blipFill rotWithShape="1">
          <a:blip r:embed="rId20">
            <a:alphaModFix/>
          </a:blip>
          <a:srcRect b="0" l="0" r="0" t="0"/>
          <a:stretch/>
        </p:blipFill>
        <p:spPr>
          <a:xfrm>
            <a:off x="18468108" y="6337300"/>
            <a:ext cx="1117740" cy="1117600"/>
          </a:xfrm>
          <a:prstGeom prst="rect">
            <a:avLst/>
          </a:prstGeom>
          <a:noFill/>
          <a:ln>
            <a:noFill/>
          </a:ln>
        </p:spPr>
      </p:pic>
      <p:pic>
        <p:nvPicPr>
          <p:cNvPr descr=" " id="706" name="Google Shape;706;g2c67ca5f262_0_610"/>
          <p:cNvPicPr preferRelativeResize="0"/>
          <p:nvPr/>
        </p:nvPicPr>
        <p:blipFill rotWithShape="1">
          <a:blip r:embed="rId10">
            <a:alphaModFix/>
          </a:blip>
          <a:srcRect b="0" l="0" r="0" t="0"/>
          <a:stretch/>
        </p:blipFill>
        <p:spPr>
          <a:xfrm>
            <a:off x="12574572" y="6121400"/>
            <a:ext cx="5131441" cy="1549400"/>
          </a:xfrm>
          <a:prstGeom prst="rect">
            <a:avLst/>
          </a:prstGeom>
          <a:noFill/>
          <a:ln>
            <a:noFill/>
          </a:ln>
        </p:spPr>
      </p:pic>
      <p:sp>
        <p:nvSpPr>
          <p:cNvPr id="707" name="Google Shape;707;g2c67ca5f262_0_610"/>
          <p:cNvSpPr/>
          <p:nvPr/>
        </p:nvSpPr>
        <p:spPr>
          <a:xfrm>
            <a:off x="13133441" y="6013450"/>
            <a:ext cx="4572600" cy="1765200"/>
          </a:xfrm>
          <a:prstGeom prst="roundRect">
            <a:avLst>
              <a:gd fmla="val 310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g2c67ca5f262_0_610"/>
          <p:cNvSpPr/>
          <p:nvPr/>
        </p:nvSpPr>
        <p:spPr>
          <a:xfrm>
            <a:off x="13844730" y="6165850"/>
            <a:ext cx="38106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Coda ExtraBold"/>
              <a:buNone/>
            </a:pPr>
            <a:r>
              <a:rPr b="0" i="0" lang="en-US" sz="3600" u="none" cap="none" strike="noStrike">
                <a:solidFill>
                  <a:srgbClr val="FFFFFF"/>
                </a:solidFill>
                <a:latin typeface="Coda ExtraBold"/>
                <a:ea typeface="Coda ExtraBold"/>
                <a:cs typeface="Coda ExtraBold"/>
                <a:sym typeface="Coda ExtraBold"/>
              </a:rPr>
              <a:t>Theronis</a:t>
            </a:r>
            <a:endParaRPr b="0" i="0" sz="3600" u="none" cap="none" strike="noStrike">
              <a:solidFill>
                <a:schemeClr val="dk1"/>
              </a:solidFill>
              <a:latin typeface="Calibri"/>
              <a:ea typeface="Calibri"/>
              <a:cs typeface="Calibri"/>
              <a:sym typeface="Calibri"/>
            </a:endParaRPr>
          </a:p>
        </p:txBody>
      </p:sp>
      <p:sp>
        <p:nvSpPr>
          <p:cNvPr id="709" name="Google Shape;709;g2c67ca5f262_0_610"/>
          <p:cNvSpPr/>
          <p:nvPr/>
        </p:nvSpPr>
        <p:spPr>
          <a:xfrm>
            <a:off x="13844730" y="70167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10" name="Google Shape;710;g2c67ca5f262_0_610"/>
          <p:cNvPicPr preferRelativeResize="0"/>
          <p:nvPr/>
        </p:nvPicPr>
        <p:blipFill rotWithShape="1">
          <a:blip r:embed="rId21">
            <a:alphaModFix/>
          </a:blip>
          <a:srcRect b="0" l="0" r="0" t="0"/>
          <a:stretch/>
        </p:blipFill>
        <p:spPr>
          <a:xfrm>
            <a:off x="12574572" y="6337300"/>
            <a:ext cx="1117740" cy="1117600"/>
          </a:xfrm>
          <a:prstGeom prst="rect">
            <a:avLst/>
          </a:prstGeom>
          <a:noFill/>
          <a:ln>
            <a:noFill/>
          </a:ln>
        </p:spPr>
      </p:pic>
      <p:pic>
        <p:nvPicPr>
          <p:cNvPr descr=" " id="711" name="Google Shape;711;g2c67ca5f262_0_610"/>
          <p:cNvPicPr preferRelativeResize="0"/>
          <p:nvPr/>
        </p:nvPicPr>
        <p:blipFill rotWithShape="1">
          <a:blip r:embed="rId22">
            <a:alphaModFix/>
          </a:blip>
          <a:srcRect b="0" l="0" r="0" t="0"/>
          <a:stretch/>
        </p:blipFill>
        <p:spPr>
          <a:xfrm>
            <a:off x="3353219" y="5702300"/>
            <a:ext cx="17680610" cy="12700"/>
          </a:xfrm>
          <a:prstGeom prst="rect">
            <a:avLst/>
          </a:prstGeom>
          <a:noFill/>
          <a:ln>
            <a:noFill/>
          </a:ln>
        </p:spPr>
      </p:pic>
      <p:pic>
        <p:nvPicPr>
          <p:cNvPr descr=" " id="712" name="Google Shape;712;g2c67ca5f262_0_610"/>
          <p:cNvPicPr preferRelativeResize="0"/>
          <p:nvPr/>
        </p:nvPicPr>
        <p:blipFill rotWithShape="1">
          <a:blip r:embed="rId23">
            <a:alphaModFix/>
          </a:blip>
          <a:srcRect b="0" l="0" r="0" t="0"/>
          <a:stretch/>
        </p:blipFill>
        <p:spPr>
          <a:xfrm>
            <a:off x="13006426" y="5308600"/>
            <a:ext cx="12702" cy="406400"/>
          </a:xfrm>
          <a:prstGeom prst="rect">
            <a:avLst/>
          </a:prstGeom>
          <a:noFill/>
          <a:ln>
            <a:noFill/>
          </a:ln>
        </p:spPr>
      </p:pic>
      <p:pic>
        <p:nvPicPr>
          <p:cNvPr descr=" " id="713" name="Google Shape;713;g2c67ca5f262_0_610"/>
          <p:cNvPicPr preferRelativeResize="0"/>
          <p:nvPr/>
        </p:nvPicPr>
        <p:blipFill rotWithShape="1">
          <a:blip r:embed="rId24">
            <a:alphaModFix/>
          </a:blip>
          <a:srcRect b="0" l="0" r="0" t="0"/>
          <a:stretch/>
        </p:blipFill>
        <p:spPr>
          <a:xfrm>
            <a:off x="3353219" y="5715000"/>
            <a:ext cx="12702" cy="419100"/>
          </a:xfrm>
          <a:prstGeom prst="rect">
            <a:avLst/>
          </a:prstGeom>
          <a:noFill/>
          <a:ln>
            <a:noFill/>
          </a:ln>
        </p:spPr>
      </p:pic>
      <p:pic>
        <p:nvPicPr>
          <p:cNvPr descr=" " id="714" name="Google Shape;714;g2c67ca5f262_0_610"/>
          <p:cNvPicPr preferRelativeResize="0"/>
          <p:nvPr/>
        </p:nvPicPr>
        <p:blipFill rotWithShape="1">
          <a:blip r:embed="rId24">
            <a:alphaModFix/>
          </a:blip>
          <a:srcRect b="0" l="0" r="0" t="0"/>
          <a:stretch/>
        </p:blipFill>
        <p:spPr>
          <a:xfrm>
            <a:off x="9513489" y="5715000"/>
            <a:ext cx="12702" cy="419100"/>
          </a:xfrm>
          <a:prstGeom prst="rect">
            <a:avLst/>
          </a:prstGeom>
          <a:noFill/>
          <a:ln>
            <a:noFill/>
          </a:ln>
        </p:spPr>
      </p:pic>
      <p:pic>
        <p:nvPicPr>
          <p:cNvPr descr=" " id="715" name="Google Shape;715;g2c67ca5f262_0_610"/>
          <p:cNvPicPr preferRelativeResize="0"/>
          <p:nvPr/>
        </p:nvPicPr>
        <p:blipFill rotWithShape="1">
          <a:blip r:embed="rId24">
            <a:alphaModFix/>
          </a:blip>
          <a:srcRect b="0" l="0" r="0" t="0"/>
          <a:stretch/>
        </p:blipFill>
        <p:spPr>
          <a:xfrm>
            <a:off x="15407026" y="5715000"/>
            <a:ext cx="12702" cy="419100"/>
          </a:xfrm>
          <a:prstGeom prst="rect">
            <a:avLst/>
          </a:prstGeom>
          <a:noFill/>
          <a:ln>
            <a:noFill/>
          </a:ln>
        </p:spPr>
      </p:pic>
      <p:pic>
        <p:nvPicPr>
          <p:cNvPr descr=" " id="716" name="Google Shape;716;g2c67ca5f262_0_610"/>
          <p:cNvPicPr preferRelativeResize="0"/>
          <p:nvPr/>
        </p:nvPicPr>
        <p:blipFill rotWithShape="1">
          <a:blip r:embed="rId24">
            <a:alphaModFix/>
          </a:blip>
          <a:srcRect b="0" l="0" r="0" t="0"/>
          <a:stretch/>
        </p:blipFill>
        <p:spPr>
          <a:xfrm>
            <a:off x="21021127" y="5715000"/>
            <a:ext cx="12702" cy="419100"/>
          </a:xfrm>
          <a:prstGeom prst="rect">
            <a:avLst/>
          </a:prstGeom>
          <a:noFill/>
          <a:ln>
            <a:noFill/>
          </a:ln>
        </p:spPr>
      </p:pic>
      <p:pic>
        <p:nvPicPr>
          <p:cNvPr descr=" " id="717" name="Google Shape;717;g2c67ca5f262_0_610"/>
          <p:cNvPicPr preferRelativeResize="0"/>
          <p:nvPr/>
        </p:nvPicPr>
        <p:blipFill rotWithShape="1">
          <a:blip r:embed="rId25">
            <a:alphaModFix/>
          </a:blip>
          <a:srcRect b="0" l="0" r="0" t="0"/>
          <a:stretch/>
        </p:blipFill>
        <p:spPr>
          <a:xfrm>
            <a:off x="3353219" y="7670800"/>
            <a:ext cx="12702" cy="812800"/>
          </a:xfrm>
          <a:prstGeom prst="rect">
            <a:avLst/>
          </a:prstGeom>
          <a:noFill/>
          <a:ln>
            <a:noFill/>
          </a:ln>
        </p:spPr>
      </p:pic>
      <p:pic>
        <p:nvPicPr>
          <p:cNvPr descr=" " id="718" name="Google Shape;718;g2c67ca5f262_0_610"/>
          <p:cNvPicPr preferRelativeResize="0"/>
          <p:nvPr/>
        </p:nvPicPr>
        <p:blipFill rotWithShape="1">
          <a:blip r:embed="rId25">
            <a:alphaModFix/>
          </a:blip>
          <a:srcRect b="0" l="0" r="0" t="0"/>
          <a:stretch/>
        </p:blipFill>
        <p:spPr>
          <a:xfrm>
            <a:off x="9513489" y="7670800"/>
            <a:ext cx="12702" cy="812800"/>
          </a:xfrm>
          <a:prstGeom prst="rect">
            <a:avLst/>
          </a:prstGeom>
          <a:noFill/>
          <a:ln>
            <a:noFill/>
          </a:ln>
        </p:spPr>
      </p:pic>
      <p:pic>
        <p:nvPicPr>
          <p:cNvPr descr=" " id="719" name="Google Shape;719;g2c67ca5f262_0_610"/>
          <p:cNvPicPr preferRelativeResize="0"/>
          <p:nvPr/>
        </p:nvPicPr>
        <p:blipFill rotWithShape="1">
          <a:blip r:embed="rId25">
            <a:alphaModFix/>
          </a:blip>
          <a:srcRect b="0" l="0" r="0" t="0"/>
          <a:stretch/>
        </p:blipFill>
        <p:spPr>
          <a:xfrm>
            <a:off x="15407026" y="7670800"/>
            <a:ext cx="12702" cy="812800"/>
          </a:xfrm>
          <a:prstGeom prst="rect">
            <a:avLst/>
          </a:prstGeom>
          <a:noFill/>
          <a:ln>
            <a:noFill/>
          </a:ln>
        </p:spPr>
      </p:pic>
      <p:pic>
        <p:nvPicPr>
          <p:cNvPr descr=" " id="720" name="Google Shape;720;g2c67ca5f262_0_610"/>
          <p:cNvPicPr preferRelativeResize="0"/>
          <p:nvPr/>
        </p:nvPicPr>
        <p:blipFill rotWithShape="1">
          <a:blip r:embed="rId25">
            <a:alphaModFix/>
          </a:blip>
          <a:srcRect b="0" l="0" r="0" t="0"/>
          <a:stretch/>
        </p:blipFill>
        <p:spPr>
          <a:xfrm>
            <a:off x="21021127" y="7670800"/>
            <a:ext cx="12702" cy="812800"/>
          </a:xfrm>
          <a:prstGeom prst="rect">
            <a:avLst/>
          </a:prstGeom>
          <a:noFill/>
          <a:ln>
            <a:noFill/>
          </a:ln>
        </p:spPr>
      </p:pic>
      <p:pic>
        <p:nvPicPr>
          <p:cNvPr descr=" " id="721" name="Google Shape;721;g2c67ca5f262_0_610"/>
          <p:cNvPicPr preferRelativeResize="0"/>
          <p:nvPr/>
        </p:nvPicPr>
        <p:blipFill rotWithShape="1">
          <a:blip r:embed="rId25">
            <a:alphaModFix/>
          </a:blip>
          <a:srcRect b="0" l="0" r="0" t="0"/>
          <a:stretch/>
        </p:blipFill>
        <p:spPr>
          <a:xfrm>
            <a:off x="9513489" y="10033000"/>
            <a:ext cx="12702" cy="812800"/>
          </a:xfrm>
          <a:prstGeom prst="rect">
            <a:avLst/>
          </a:prstGeom>
          <a:noFill/>
          <a:ln>
            <a:noFill/>
          </a:ln>
        </p:spPr>
      </p:pic>
      <p:pic>
        <p:nvPicPr>
          <p:cNvPr descr=" " id="722" name="Google Shape;722;g2c67ca5f262_0_610"/>
          <p:cNvPicPr preferRelativeResize="0"/>
          <p:nvPr/>
        </p:nvPicPr>
        <p:blipFill rotWithShape="1">
          <a:blip r:embed="rId25">
            <a:alphaModFix/>
          </a:blip>
          <a:srcRect b="0" l="0" r="0" t="0"/>
          <a:stretch/>
        </p:blipFill>
        <p:spPr>
          <a:xfrm>
            <a:off x="15407026" y="10033000"/>
            <a:ext cx="12702" cy="812800"/>
          </a:xfrm>
          <a:prstGeom prst="rect">
            <a:avLst/>
          </a:prstGeom>
          <a:noFill/>
          <a:ln>
            <a:noFill/>
          </a:ln>
        </p:spPr>
      </p:pic>
      <p:sp>
        <p:nvSpPr>
          <p:cNvPr id="723" name="Google Shape;723;g2c67ca5f262_0_610"/>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6">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24" name="Google Shape;724;g2c67ca5f262_0_610"/>
          <p:cNvSpPr/>
          <p:nvPr/>
        </p:nvSpPr>
        <p:spPr>
          <a:xfrm>
            <a:off x="6816519" y="1676400"/>
            <a:ext cx="10754100" cy="178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9EF861"/>
              </a:buClr>
              <a:buSzPts val="8000"/>
              <a:buFont typeface="Coda ExtraBold"/>
              <a:buNone/>
            </a:pPr>
            <a:r>
              <a:rPr b="0" i="0" lang="en-US" sz="8000" u="none" cap="none" strike="noStrike">
                <a:solidFill>
                  <a:srgbClr val="9EF861"/>
                </a:solidFill>
                <a:latin typeface="Coda ExtraBold"/>
                <a:ea typeface="Coda ExtraBold"/>
                <a:cs typeface="Coda ExtraBold"/>
                <a:sym typeface="Coda ExtraBold"/>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29" name="Shape 729"/>
        <p:cNvGrpSpPr/>
        <p:nvPr/>
      </p:nvGrpSpPr>
      <p:grpSpPr>
        <a:xfrm>
          <a:off x="0" y="0"/>
          <a:ext cx="0" cy="0"/>
          <a:chOff x="0" y="0"/>
          <a:chExt cx="0" cy="0"/>
        </a:xfrm>
      </p:grpSpPr>
      <p:pic>
        <p:nvPicPr>
          <p:cNvPr descr=" " id="730" name="Google Shape;730;g2c67ca5f262_0_692"/>
          <p:cNvPicPr preferRelativeResize="0"/>
          <p:nvPr/>
        </p:nvPicPr>
        <p:blipFill rotWithShape="1">
          <a:blip r:embed="rId3">
            <a:alphaModFix/>
          </a:blip>
          <a:srcRect b="0" l="0" r="0" t="0"/>
          <a:stretch/>
        </p:blipFill>
        <p:spPr>
          <a:xfrm>
            <a:off x="22418302" y="114300"/>
            <a:ext cx="1968746" cy="1955800"/>
          </a:xfrm>
          <a:prstGeom prst="rect">
            <a:avLst/>
          </a:prstGeom>
          <a:noFill/>
          <a:ln>
            <a:noFill/>
          </a:ln>
        </p:spPr>
      </p:pic>
      <p:pic>
        <p:nvPicPr>
          <p:cNvPr descr=" " id="731" name="Google Shape;731;g2c67ca5f262_0_692"/>
          <p:cNvPicPr preferRelativeResize="0"/>
          <p:nvPr/>
        </p:nvPicPr>
        <p:blipFill rotWithShape="1">
          <a:blip r:embed="rId4">
            <a:alphaModFix/>
          </a:blip>
          <a:srcRect b="0" l="0" r="0" t="0"/>
          <a:stretch/>
        </p:blipFill>
        <p:spPr>
          <a:xfrm>
            <a:off x="21808626" y="11379200"/>
            <a:ext cx="2248181" cy="2247900"/>
          </a:xfrm>
          <a:prstGeom prst="rect">
            <a:avLst/>
          </a:prstGeom>
          <a:noFill/>
          <a:ln>
            <a:noFill/>
          </a:ln>
        </p:spPr>
      </p:pic>
      <p:pic>
        <p:nvPicPr>
          <p:cNvPr descr=" " id="732" name="Google Shape;732;g2c67ca5f262_0_692"/>
          <p:cNvPicPr preferRelativeResize="0"/>
          <p:nvPr/>
        </p:nvPicPr>
        <p:blipFill rotWithShape="1">
          <a:blip r:embed="rId5">
            <a:alphaModFix/>
          </a:blip>
          <a:srcRect b="0" l="0" r="0" t="0"/>
          <a:stretch/>
        </p:blipFill>
        <p:spPr>
          <a:xfrm>
            <a:off x="520765" y="203200"/>
            <a:ext cx="1867133" cy="1866900"/>
          </a:xfrm>
          <a:prstGeom prst="rect">
            <a:avLst/>
          </a:prstGeom>
          <a:noFill/>
          <a:ln>
            <a:noFill/>
          </a:ln>
        </p:spPr>
      </p:pic>
      <p:pic>
        <p:nvPicPr>
          <p:cNvPr descr=" " id="733" name="Google Shape;733;g2c67ca5f262_0_692"/>
          <p:cNvPicPr preferRelativeResize="0"/>
          <p:nvPr/>
        </p:nvPicPr>
        <p:blipFill rotWithShape="1">
          <a:blip r:embed="rId6">
            <a:alphaModFix/>
          </a:blip>
          <a:srcRect b="0" l="0" r="0" t="0"/>
          <a:stretch/>
        </p:blipFill>
        <p:spPr>
          <a:xfrm>
            <a:off x="12193524" y="1143000"/>
            <a:ext cx="1270159" cy="1270000"/>
          </a:xfrm>
          <a:prstGeom prst="rect">
            <a:avLst/>
          </a:prstGeom>
          <a:noFill/>
          <a:ln>
            <a:noFill/>
          </a:ln>
        </p:spPr>
      </p:pic>
      <p:pic>
        <p:nvPicPr>
          <p:cNvPr descr=" " id="734" name="Google Shape;734;g2c67ca5f262_0_692"/>
          <p:cNvPicPr preferRelativeResize="0"/>
          <p:nvPr/>
        </p:nvPicPr>
        <p:blipFill rotWithShape="1">
          <a:blip r:embed="rId7">
            <a:alphaModFix/>
          </a:blip>
          <a:srcRect b="0" l="0" r="0" t="0"/>
          <a:stretch/>
        </p:blipFill>
        <p:spPr>
          <a:xfrm>
            <a:off x="139717" y="11379200"/>
            <a:ext cx="2248181" cy="2260600"/>
          </a:xfrm>
          <a:prstGeom prst="rect">
            <a:avLst/>
          </a:prstGeom>
          <a:noFill/>
          <a:ln>
            <a:noFill/>
          </a:ln>
        </p:spPr>
      </p:pic>
      <p:sp>
        <p:nvSpPr>
          <p:cNvPr id="735" name="Google Shape;735;g2c67ca5f262_0_692"/>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6" name="Google Shape;736;g2c67ca5f262_0_692"/>
          <p:cNvPicPr preferRelativeResize="0"/>
          <p:nvPr/>
        </p:nvPicPr>
        <p:blipFill rotWithShape="1">
          <a:blip r:embed="rId8">
            <a:alphaModFix/>
          </a:blip>
          <a:srcRect b="0" l="0" r="0" t="0"/>
          <a:stretch/>
        </p:blipFill>
        <p:spPr>
          <a:xfrm>
            <a:off x="23523340" y="8788400"/>
            <a:ext cx="711289" cy="2590800"/>
          </a:xfrm>
          <a:prstGeom prst="rect">
            <a:avLst/>
          </a:prstGeom>
          <a:noFill/>
          <a:ln>
            <a:noFill/>
          </a:ln>
        </p:spPr>
      </p:pic>
      <p:sp>
        <p:nvSpPr>
          <p:cNvPr id="737" name="Google Shape;737;g2c67ca5f262_0_692"/>
          <p:cNvSpPr/>
          <p:nvPr/>
        </p:nvSpPr>
        <p:spPr>
          <a:xfrm>
            <a:off x="1460683" y="6667500"/>
            <a:ext cx="10449300" cy="430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38" name="Google Shape;738;g2c67ca5f262_0_692"/>
          <p:cNvSpPr/>
          <p:nvPr/>
        </p:nvSpPr>
        <p:spPr>
          <a:xfrm>
            <a:off x="1270159" y="3263900"/>
            <a:ext cx="10842900" cy="323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EF861"/>
              </a:buClr>
              <a:buSzPts val="8000"/>
              <a:buFont typeface="Coda ExtraBold"/>
              <a:buNone/>
            </a:pPr>
            <a:r>
              <a:rPr b="0" i="0" lang="en-US" sz="8000" u="none" cap="none" strike="noStrike">
                <a:solidFill>
                  <a:srgbClr val="9EF861"/>
                </a:solidFill>
                <a:latin typeface="Coda ExtraBold"/>
                <a:ea typeface="Coda ExtraBold"/>
                <a:cs typeface="Coda ExtraBold"/>
                <a:sym typeface="Coda ExtraBold"/>
              </a:rPr>
              <a:t>Thank you for </a:t>
            </a:r>
            <a:r>
              <a:rPr b="0" i="0" lang="en-US" sz="8000" u="none" cap="none" strike="noStrike">
                <a:solidFill>
                  <a:srgbClr val="FA5D7C"/>
                </a:solidFill>
                <a:latin typeface="Coda ExtraBold"/>
                <a:ea typeface="Coda ExtraBold"/>
                <a:cs typeface="Coda ExtraBold"/>
                <a:sym typeface="Coda ExtraBold"/>
              </a:rPr>
              <a:t>choosing EaTemp</a:t>
            </a:r>
            <a:endParaRPr b="0" i="0" sz="8000" u="none" cap="none" strike="noStrike">
              <a:solidFill>
                <a:schemeClr val="dk1"/>
              </a:solidFill>
              <a:latin typeface="Calibri"/>
              <a:ea typeface="Calibri"/>
              <a:cs typeface="Calibri"/>
              <a:sym typeface="Calibri"/>
            </a:endParaRPr>
          </a:p>
        </p:txBody>
      </p:sp>
      <p:sp>
        <p:nvSpPr>
          <p:cNvPr id="739" name="Google Shape;739;g2c67ca5f262_0_692"/>
          <p:cNvSpPr/>
          <p:nvPr/>
        </p:nvSpPr>
        <p:spPr>
          <a:xfrm rot="-5400000">
            <a:off x="22204446" y="6294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
              <a:buFont typeface="Inter"/>
              <a:buNone/>
            </a:pPr>
            <a:r>
              <a:rPr b="0" i="0" lang="en-US" sz="2400" u="none" cap="none" strike="noStrike">
                <a:solidFill>
                  <a:srgbClr val="FFFFFF"/>
                </a:solidFill>
                <a:latin typeface="Inter"/>
                <a:ea typeface="Inter"/>
                <a:cs typeface="Inter"/>
                <a:sym typeface="Inter"/>
              </a:rPr>
              <a:t>Credit | Image: </a:t>
            </a:r>
            <a:r>
              <a:rPr b="0" i="0" lang="en-US" sz="2400" u="sng" cap="none" strike="noStrike">
                <a:solidFill>
                  <a:srgbClr val="FFFFFF"/>
                </a:solidFill>
                <a:latin typeface="Inter"/>
                <a:ea typeface="Inter"/>
                <a:cs typeface="Inter"/>
                <a:sym typeface="Inter"/>
                <a:hlinkClick r:id="rId9">
                  <a:extLst>
                    <a:ext uri="{A12FA001-AC4F-418D-AE19-62706E023703}">
                      <ahyp:hlinkClr val="tx"/>
                    </a:ext>
                  </a:extLst>
                </a:hlinkClick>
              </a:rPr>
              <a:t>Unsplash</a:t>
            </a:r>
            <a:r>
              <a:rPr b="0" i="0" lang="en-US" sz="2400" u="none" cap="none" strike="noStrike">
                <a:solidFill>
                  <a:srgbClr val="FFFFFF"/>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40" name="Google Shape;740;g2c67ca5f262_0_692"/>
          <p:cNvPicPr preferRelativeResize="0"/>
          <p:nvPr/>
        </p:nvPicPr>
        <p:blipFill rotWithShape="1">
          <a:blip r:embed="rId10">
            <a:alphaModFix/>
          </a:blip>
          <a:srcRect b="0" l="0" r="0" t="0"/>
          <a:stretch/>
        </p:blipFill>
        <p:spPr>
          <a:xfrm>
            <a:off x="12472959" y="2082800"/>
            <a:ext cx="11050381" cy="9563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4" name="Shape 44"/>
        <p:cNvGrpSpPr/>
        <p:nvPr/>
      </p:nvGrpSpPr>
      <p:grpSpPr>
        <a:xfrm>
          <a:off x="0" y="0"/>
          <a:ext cx="0" cy="0"/>
          <a:chOff x="0" y="0"/>
          <a:chExt cx="0" cy="0"/>
        </a:xfrm>
      </p:grpSpPr>
      <p:pic>
        <p:nvPicPr>
          <p:cNvPr descr=" " id="45" name="Google Shape;45;g2c67ca5f262_0_27"/>
          <p:cNvPicPr preferRelativeResize="0"/>
          <p:nvPr/>
        </p:nvPicPr>
        <p:blipFill rotWithShape="1">
          <a:blip r:embed="rId3">
            <a:alphaModFix/>
          </a:blip>
          <a:srcRect b="0" l="0" r="0" t="0"/>
          <a:stretch/>
        </p:blipFill>
        <p:spPr>
          <a:xfrm>
            <a:off x="279435" y="11645900"/>
            <a:ext cx="1473384" cy="1473200"/>
          </a:xfrm>
          <a:prstGeom prst="rect">
            <a:avLst/>
          </a:prstGeom>
          <a:noFill/>
          <a:ln>
            <a:noFill/>
          </a:ln>
        </p:spPr>
      </p:pic>
      <p:pic>
        <p:nvPicPr>
          <p:cNvPr descr=" " id="46" name="Google Shape;46;g2c67ca5f262_0_27"/>
          <p:cNvPicPr preferRelativeResize="0"/>
          <p:nvPr/>
        </p:nvPicPr>
        <p:blipFill rotWithShape="1">
          <a:blip r:embed="rId4">
            <a:alphaModFix/>
          </a:blip>
          <a:srcRect b="0" l="0" r="0" t="0"/>
          <a:stretch/>
        </p:blipFill>
        <p:spPr>
          <a:xfrm>
            <a:off x="22227778" y="11379200"/>
            <a:ext cx="1740117" cy="1739900"/>
          </a:xfrm>
          <a:prstGeom prst="rect">
            <a:avLst/>
          </a:prstGeom>
          <a:noFill/>
          <a:ln>
            <a:noFill/>
          </a:ln>
        </p:spPr>
      </p:pic>
      <p:pic>
        <p:nvPicPr>
          <p:cNvPr descr=" " id="47" name="Google Shape;47;g2c67ca5f262_0_27"/>
          <p:cNvPicPr preferRelativeResize="0"/>
          <p:nvPr/>
        </p:nvPicPr>
        <p:blipFill rotWithShape="1">
          <a:blip r:embed="rId5">
            <a:alphaModFix/>
          </a:blip>
          <a:srcRect b="0" l="0" r="0" t="0"/>
          <a:stretch/>
        </p:blipFill>
        <p:spPr>
          <a:xfrm>
            <a:off x="304838" y="431800"/>
            <a:ext cx="1752819" cy="1739900"/>
          </a:xfrm>
          <a:prstGeom prst="rect">
            <a:avLst/>
          </a:prstGeom>
          <a:noFill/>
          <a:ln>
            <a:noFill/>
          </a:ln>
        </p:spPr>
      </p:pic>
      <p:pic>
        <p:nvPicPr>
          <p:cNvPr descr=" " id="48" name="Google Shape;48;g2c67ca5f262_0_27"/>
          <p:cNvPicPr preferRelativeResize="0"/>
          <p:nvPr/>
        </p:nvPicPr>
        <p:blipFill rotWithShape="1">
          <a:blip r:embed="rId6">
            <a:alphaModFix/>
          </a:blip>
          <a:srcRect b="0" l="0" r="0" t="0"/>
          <a:stretch/>
        </p:blipFill>
        <p:spPr>
          <a:xfrm>
            <a:off x="304838" y="6527800"/>
            <a:ext cx="1447981" cy="1447800"/>
          </a:xfrm>
          <a:prstGeom prst="rect">
            <a:avLst/>
          </a:prstGeom>
          <a:noFill/>
          <a:ln>
            <a:noFill/>
          </a:ln>
        </p:spPr>
      </p:pic>
      <p:pic>
        <p:nvPicPr>
          <p:cNvPr descr=" " id="49" name="Google Shape;49;g2c67ca5f262_0_27"/>
          <p:cNvPicPr preferRelativeResize="0"/>
          <p:nvPr/>
        </p:nvPicPr>
        <p:blipFill rotWithShape="1">
          <a:blip r:embed="rId7">
            <a:alphaModFix/>
          </a:blip>
          <a:srcRect b="0" l="0" r="0" t="0"/>
          <a:stretch/>
        </p:blipFill>
        <p:spPr>
          <a:xfrm>
            <a:off x="22570721" y="431800"/>
            <a:ext cx="1397175" cy="1397000"/>
          </a:xfrm>
          <a:prstGeom prst="rect">
            <a:avLst/>
          </a:prstGeom>
          <a:noFill/>
          <a:ln>
            <a:noFill/>
          </a:ln>
        </p:spPr>
      </p:pic>
      <p:pic>
        <p:nvPicPr>
          <p:cNvPr descr=" " id="50" name="Google Shape;50;g2c67ca5f262_0_27"/>
          <p:cNvPicPr preferRelativeResize="0"/>
          <p:nvPr/>
        </p:nvPicPr>
        <p:blipFill rotWithShape="1">
          <a:blip r:embed="rId8">
            <a:alphaModFix/>
          </a:blip>
          <a:srcRect b="0" l="0" r="0" t="0"/>
          <a:stretch/>
        </p:blipFill>
        <p:spPr>
          <a:xfrm>
            <a:off x="7963895" y="-1485900"/>
            <a:ext cx="2794349" cy="2797175"/>
          </a:xfrm>
          <a:prstGeom prst="rect">
            <a:avLst/>
          </a:prstGeom>
          <a:noFill/>
          <a:ln>
            <a:noFill/>
          </a:ln>
        </p:spPr>
      </p:pic>
      <p:pic>
        <p:nvPicPr>
          <p:cNvPr descr=" " id="51" name="Google Shape;51;g2c67ca5f262_0_27"/>
          <p:cNvPicPr preferRelativeResize="0"/>
          <p:nvPr/>
        </p:nvPicPr>
        <p:blipFill rotWithShape="1">
          <a:blip r:embed="rId9">
            <a:alphaModFix/>
          </a:blip>
          <a:srcRect b="0" l="0" r="0" t="0"/>
          <a:stretch/>
        </p:blipFill>
        <p:spPr>
          <a:xfrm>
            <a:off x="21186248" y="12674600"/>
            <a:ext cx="3200800" cy="1016000"/>
          </a:xfrm>
          <a:prstGeom prst="rect">
            <a:avLst/>
          </a:prstGeom>
          <a:noFill/>
          <a:ln>
            <a:noFill/>
          </a:ln>
        </p:spPr>
      </p:pic>
      <p:sp>
        <p:nvSpPr>
          <p:cNvPr id="52" name="Google Shape;52;g2c67ca5f262_0_27"/>
          <p:cNvSpPr/>
          <p:nvPr/>
        </p:nvSpPr>
        <p:spPr>
          <a:xfrm>
            <a:off x="1520221" y="8815784"/>
            <a:ext cx="12900600" cy="516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EF861"/>
              </a:buClr>
              <a:buSzPts val="12800"/>
              <a:buFont typeface="Coda ExtraBold"/>
              <a:buNone/>
            </a:pPr>
            <a:r>
              <a:rPr b="0" i="0" lang="en-US" sz="12800" u="none" cap="none" strike="noStrike">
                <a:solidFill>
                  <a:srgbClr val="9EF861"/>
                </a:solidFill>
                <a:latin typeface="Coda ExtraBold"/>
                <a:ea typeface="Coda ExtraBold"/>
                <a:cs typeface="Coda ExtraBold"/>
                <a:sym typeface="Coda ExtraBold"/>
              </a:rPr>
              <a:t>Table of </a:t>
            </a:r>
            <a:r>
              <a:rPr b="0" i="0" lang="en-US" sz="12800" u="none" cap="none" strike="noStrike">
                <a:solidFill>
                  <a:srgbClr val="FA5D7C"/>
                </a:solidFill>
                <a:latin typeface="Coda ExtraBold"/>
                <a:ea typeface="Coda ExtraBold"/>
                <a:cs typeface="Coda ExtraBold"/>
                <a:sym typeface="Coda ExtraBold"/>
              </a:rPr>
              <a:t>Contents</a:t>
            </a:r>
            <a:endParaRPr b="0" i="0" sz="12800" u="none" cap="none" strike="noStrike">
              <a:solidFill>
                <a:schemeClr val="dk1"/>
              </a:solidFill>
              <a:latin typeface="Calibri"/>
              <a:ea typeface="Calibri"/>
              <a:cs typeface="Calibri"/>
              <a:sym typeface="Calibri"/>
            </a:endParaRPr>
          </a:p>
        </p:txBody>
      </p:sp>
      <p:sp>
        <p:nvSpPr>
          <p:cNvPr id="53" name="Google Shape;53;g2c67ca5f262_0_27"/>
          <p:cNvSpPr/>
          <p:nvPr/>
        </p:nvSpPr>
        <p:spPr>
          <a:xfrm>
            <a:off x="13425578" y="19685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 name="Google Shape;54;g2c67ca5f262_0_27"/>
          <p:cNvPicPr preferRelativeResize="0"/>
          <p:nvPr/>
        </p:nvPicPr>
        <p:blipFill rotWithShape="1">
          <a:blip r:embed="rId10">
            <a:alphaModFix/>
          </a:blip>
          <a:srcRect b="0" l="0" r="0" t="0"/>
          <a:stretch/>
        </p:blipFill>
        <p:spPr>
          <a:xfrm>
            <a:off x="13425578" y="1968500"/>
            <a:ext cx="1625803" cy="1625600"/>
          </a:xfrm>
          <a:prstGeom prst="rect">
            <a:avLst/>
          </a:prstGeom>
          <a:noFill/>
          <a:ln>
            <a:noFill/>
          </a:ln>
        </p:spPr>
      </p:pic>
      <p:sp>
        <p:nvSpPr>
          <p:cNvPr id="55" name="Google Shape;55;g2c67ca5f262_0_27"/>
          <p:cNvSpPr/>
          <p:nvPr/>
        </p:nvSpPr>
        <p:spPr>
          <a:xfrm>
            <a:off x="13425578" y="1968500"/>
            <a:ext cx="1625700" cy="1625700"/>
          </a:xfrm>
          <a:prstGeom prst="roundRect">
            <a:avLst>
              <a:gd fmla="val 781313" name="adj"/>
            </a:avLst>
          </a:prstGeom>
          <a:noFill/>
          <a:ln cap="flat" cmpd="sng" w="12700">
            <a:solidFill>
              <a:srgbClr val="9EF86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c67ca5f262_0_27"/>
          <p:cNvSpPr/>
          <p:nvPr/>
        </p:nvSpPr>
        <p:spPr>
          <a:xfrm>
            <a:off x="13774872" y="2247900"/>
            <a:ext cx="927300" cy="1066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EF861"/>
              </a:buClr>
              <a:buSzPts val="4800"/>
              <a:buFont typeface="Coda ExtraBold"/>
              <a:buNone/>
            </a:pPr>
            <a:r>
              <a:rPr b="0" i="0" lang="en-US" sz="4800" u="none" cap="none" strike="noStrike">
                <a:solidFill>
                  <a:srgbClr val="9EF861"/>
                </a:solidFill>
                <a:latin typeface="Coda ExtraBold"/>
                <a:ea typeface="Coda ExtraBold"/>
                <a:cs typeface="Coda ExtraBold"/>
                <a:sym typeface="Coda ExtraBold"/>
              </a:rPr>
              <a:t>01</a:t>
            </a:r>
            <a:endParaRPr b="0" i="0" sz="4800" u="none" cap="none" strike="noStrike">
              <a:solidFill>
                <a:schemeClr val="dk1"/>
              </a:solidFill>
              <a:latin typeface="Calibri"/>
              <a:ea typeface="Calibri"/>
              <a:cs typeface="Calibri"/>
              <a:sym typeface="Calibri"/>
            </a:endParaRPr>
          </a:p>
        </p:txBody>
      </p:sp>
      <p:sp>
        <p:nvSpPr>
          <p:cNvPr id="57" name="Google Shape;57;g2c67ca5f262_0_27"/>
          <p:cNvSpPr/>
          <p:nvPr/>
        </p:nvSpPr>
        <p:spPr>
          <a:xfrm>
            <a:off x="15254607" y="1993900"/>
            <a:ext cx="59316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c67ca5f262_0_27"/>
          <p:cNvSpPr/>
          <p:nvPr/>
        </p:nvSpPr>
        <p:spPr>
          <a:xfrm>
            <a:off x="15254607" y="1993900"/>
            <a:ext cx="61350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oda ExtraBold"/>
              <a:buNone/>
            </a:pPr>
            <a:r>
              <a:rPr b="0" i="0" lang="en-US" sz="4800" u="none" cap="none" strike="noStrike">
                <a:solidFill>
                  <a:srgbClr val="FFFFFF"/>
                </a:solidFill>
                <a:latin typeface="Coda ExtraBold"/>
                <a:ea typeface="Coda ExtraBold"/>
                <a:cs typeface="Coda ExtraBold"/>
                <a:sym typeface="Coda ExtraBold"/>
              </a:rPr>
              <a:t>Introduction</a:t>
            </a:r>
            <a:endParaRPr b="0" i="0" sz="4800" u="none" cap="none" strike="noStrike">
              <a:solidFill>
                <a:schemeClr val="dk1"/>
              </a:solidFill>
              <a:latin typeface="Calibri"/>
              <a:ea typeface="Calibri"/>
              <a:cs typeface="Calibri"/>
              <a:sym typeface="Calibri"/>
            </a:endParaRPr>
          </a:p>
        </p:txBody>
      </p:sp>
      <p:sp>
        <p:nvSpPr>
          <p:cNvPr id="59" name="Google Shape;59;g2c67ca5f262_0_27"/>
          <p:cNvSpPr/>
          <p:nvPr/>
        </p:nvSpPr>
        <p:spPr>
          <a:xfrm>
            <a:off x="15254607" y="29591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60" name="Google Shape;60;g2c67ca5f262_0_27"/>
          <p:cNvSpPr/>
          <p:nvPr/>
        </p:nvSpPr>
        <p:spPr>
          <a:xfrm>
            <a:off x="13425578" y="46863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 name="Google Shape;61;g2c67ca5f262_0_27"/>
          <p:cNvPicPr preferRelativeResize="0"/>
          <p:nvPr/>
        </p:nvPicPr>
        <p:blipFill rotWithShape="1">
          <a:blip r:embed="rId10">
            <a:alphaModFix/>
          </a:blip>
          <a:srcRect b="0" l="0" r="0" t="0"/>
          <a:stretch/>
        </p:blipFill>
        <p:spPr>
          <a:xfrm>
            <a:off x="13425578" y="4686300"/>
            <a:ext cx="1625803" cy="1625600"/>
          </a:xfrm>
          <a:prstGeom prst="rect">
            <a:avLst/>
          </a:prstGeom>
          <a:noFill/>
          <a:ln>
            <a:noFill/>
          </a:ln>
        </p:spPr>
      </p:pic>
      <p:sp>
        <p:nvSpPr>
          <p:cNvPr id="62" name="Google Shape;62;g2c67ca5f262_0_27"/>
          <p:cNvSpPr/>
          <p:nvPr/>
        </p:nvSpPr>
        <p:spPr>
          <a:xfrm>
            <a:off x="13425578" y="4686300"/>
            <a:ext cx="1625700" cy="1625700"/>
          </a:xfrm>
          <a:prstGeom prst="roundRect">
            <a:avLst>
              <a:gd fmla="val 781313" name="adj"/>
            </a:avLst>
          </a:prstGeom>
          <a:noFill/>
          <a:ln cap="flat" cmpd="sng" w="12700">
            <a:solidFill>
              <a:srgbClr val="FA5D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c67ca5f262_0_27"/>
          <p:cNvSpPr/>
          <p:nvPr/>
        </p:nvSpPr>
        <p:spPr>
          <a:xfrm>
            <a:off x="13705013" y="4965700"/>
            <a:ext cx="1066800" cy="1066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A5D7C"/>
              </a:buClr>
              <a:buSzPts val="4800"/>
              <a:buFont typeface="Coda ExtraBold"/>
              <a:buNone/>
            </a:pPr>
            <a:r>
              <a:rPr b="0" i="0" lang="en-US" sz="4800" u="none" cap="none" strike="noStrike">
                <a:solidFill>
                  <a:srgbClr val="FA5D7C"/>
                </a:solidFill>
                <a:latin typeface="Coda ExtraBold"/>
                <a:ea typeface="Coda ExtraBold"/>
                <a:cs typeface="Coda ExtraBold"/>
                <a:sym typeface="Coda ExtraBold"/>
              </a:rPr>
              <a:t>02</a:t>
            </a:r>
            <a:endParaRPr b="0" i="0" sz="4800" u="none" cap="none" strike="noStrike">
              <a:solidFill>
                <a:schemeClr val="dk1"/>
              </a:solidFill>
              <a:latin typeface="Calibri"/>
              <a:ea typeface="Calibri"/>
              <a:cs typeface="Calibri"/>
              <a:sym typeface="Calibri"/>
            </a:endParaRPr>
          </a:p>
        </p:txBody>
      </p:sp>
      <p:sp>
        <p:nvSpPr>
          <p:cNvPr id="64" name="Google Shape;64;g2c67ca5f262_0_27"/>
          <p:cNvSpPr/>
          <p:nvPr/>
        </p:nvSpPr>
        <p:spPr>
          <a:xfrm>
            <a:off x="15254607" y="4711700"/>
            <a:ext cx="59316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c67ca5f262_0_27"/>
          <p:cNvSpPr/>
          <p:nvPr/>
        </p:nvSpPr>
        <p:spPr>
          <a:xfrm>
            <a:off x="15254607" y="4711700"/>
            <a:ext cx="61350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oda ExtraBold"/>
              <a:buNone/>
            </a:pPr>
            <a:r>
              <a:rPr b="0" i="0" lang="en-US" sz="4800" u="none" cap="none" strike="noStrike">
                <a:solidFill>
                  <a:srgbClr val="FFFFFF"/>
                </a:solidFill>
                <a:latin typeface="Coda ExtraBold"/>
                <a:ea typeface="Coda ExtraBold"/>
                <a:cs typeface="Coda ExtraBold"/>
                <a:sym typeface="Coda ExtraBold"/>
              </a:rPr>
              <a:t>Encounters</a:t>
            </a:r>
            <a:endParaRPr b="0" i="0" sz="4800" u="none" cap="none" strike="noStrike">
              <a:solidFill>
                <a:schemeClr val="dk1"/>
              </a:solidFill>
              <a:latin typeface="Calibri"/>
              <a:ea typeface="Calibri"/>
              <a:cs typeface="Calibri"/>
              <a:sym typeface="Calibri"/>
            </a:endParaRPr>
          </a:p>
        </p:txBody>
      </p:sp>
      <p:sp>
        <p:nvSpPr>
          <p:cNvPr id="66" name="Google Shape;66;g2c67ca5f262_0_27"/>
          <p:cNvSpPr/>
          <p:nvPr/>
        </p:nvSpPr>
        <p:spPr>
          <a:xfrm>
            <a:off x="15254607" y="56769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7" name="Google Shape;67;g2c67ca5f262_0_27"/>
          <p:cNvSpPr/>
          <p:nvPr/>
        </p:nvSpPr>
        <p:spPr>
          <a:xfrm>
            <a:off x="13425578" y="74041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 name="Google Shape;68;g2c67ca5f262_0_27"/>
          <p:cNvPicPr preferRelativeResize="0"/>
          <p:nvPr/>
        </p:nvPicPr>
        <p:blipFill rotWithShape="1">
          <a:blip r:embed="rId10">
            <a:alphaModFix/>
          </a:blip>
          <a:srcRect b="0" l="0" r="0" t="0"/>
          <a:stretch/>
        </p:blipFill>
        <p:spPr>
          <a:xfrm>
            <a:off x="13425578" y="7404100"/>
            <a:ext cx="1625803" cy="1625600"/>
          </a:xfrm>
          <a:prstGeom prst="rect">
            <a:avLst/>
          </a:prstGeom>
          <a:noFill/>
          <a:ln>
            <a:noFill/>
          </a:ln>
        </p:spPr>
      </p:pic>
      <p:sp>
        <p:nvSpPr>
          <p:cNvPr id="69" name="Google Shape;69;g2c67ca5f262_0_27"/>
          <p:cNvSpPr/>
          <p:nvPr/>
        </p:nvSpPr>
        <p:spPr>
          <a:xfrm>
            <a:off x="13425578" y="7404100"/>
            <a:ext cx="1625700" cy="1625700"/>
          </a:xfrm>
          <a:prstGeom prst="roundRect">
            <a:avLst>
              <a:gd fmla="val 781313" name="adj"/>
            </a:avLst>
          </a:prstGeom>
          <a:noFill/>
          <a:ln cap="flat" cmpd="sng" w="12700">
            <a:solidFill>
              <a:srgbClr val="9EF86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c67ca5f262_0_27"/>
          <p:cNvSpPr/>
          <p:nvPr/>
        </p:nvSpPr>
        <p:spPr>
          <a:xfrm>
            <a:off x="13698662" y="7683500"/>
            <a:ext cx="1079700" cy="1066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EF861"/>
              </a:buClr>
              <a:buSzPts val="4800"/>
              <a:buFont typeface="Coda ExtraBold"/>
              <a:buNone/>
            </a:pPr>
            <a:r>
              <a:rPr b="0" i="0" lang="en-US" sz="4800" u="none" cap="none" strike="noStrike">
                <a:solidFill>
                  <a:srgbClr val="9EF861"/>
                </a:solidFill>
                <a:latin typeface="Coda ExtraBold"/>
                <a:ea typeface="Coda ExtraBold"/>
                <a:cs typeface="Coda ExtraBold"/>
                <a:sym typeface="Coda ExtraBold"/>
              </a:rPr>
              <a:t>03</a:t>
            </a:r>
            <a:endParaRPr b="0" i="0" sz="4800" u="none" cap="none" strike="noStrike">
              <a:solidFill>
                <a:schemeClr val="dk1"/>
              </a:solidFill>
              <a:latin typeface="Calibri"/>
              <a:ea typeface="Calibri"/>
              <a:cs typeface="Calibri"/>
              <a:sym typeface="Calibri"/>
            </a:endParaRPr>
          </a:p>
        </p:txBody>
      </p:sp>
      <p:sp>
        <p:nvSpPr>
          <p:cNvPr id="71" name="Google Shape;71;g2c67ca5f262_0_27"/>
          <p:cNvSpPr/>
          <p:nvPr/>
        </p:nvSpPr>
        <p:spPr>
          <a:xfrm>
            <a:off x="15254607" y="7429500"/>
            <a:ext cx="59316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c67ca5f262_0_27"/>
          <p:cNvSpPr/>
          <p:nvPr/>
        </p:nvSpPr>
        <p:spPr>
          <a:xfrm>
            <a:off x="15254607" y="7429500"/>
            <a:ext cx="61350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oda ExtraBold"/>
              <a:buNone/>
            </a:pPr>
            <a:r>
              <a:rPr b="0" i="0" lang="en-US" sz="4800" u="none" cap="none" strike="noStrike">
                <a:solidFill>
                  <a:srgbClr val="FFFFFF"/>
                </a:solidFill>
                <a:latin typeface="Coda ExtraBold"/>
                <a:ea typeface="Coda ExtraBold"/>
                <a:cs typeface="Coda ExtraBold"/>
                <a:sym typeface="Coda ExtraBold"/>
              </a:rPr>
              <a:t>Wonders</a:t>
            </a:r>
            <a:endParaRPr b="0" i="0" sz="4800" u="none" cap="none" strike="noStrike">
              <a:solidFill>
                <a:schemeClr val="dk1"/>
              </a:solidFill>
              <a:latin typeface="Calibri"/>
              <a:ea typeface="Calibri"/>
              <a:cs typeface="Calibri"/>
              <a:sym typeface="Calibri"/>
            </a:endParaRPr>
          </a:p>
        </p:txBody>
      </p:sp>
      <p:sp>
        <p:nvSpPr>
          <p:cNvPr id="73" name="Google Shape;73;g2c67ca5f262_0_27"/>
          <p:cNvSpPr/>
          <p:nvPr/>
        </p:nvSpPr>
        <p:spPr>
          <a:xfrm>
            <a:off x="15254607" y="83947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74" name="Google Shape;74;g2c67ca5f262_0_27"/>
          <p:cNvSpPr/>
          <p:nvPr/>
        </p:nvSpPr>
        <p:spPr>
          <a:xfrm>
            <a:off x="13425578" y="101219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 name="Google Shape;75;g2c67ca5f262_0_27"/>
          <p:cNvPicPr preferRelativeResize="0"/>
          <p:nvPr/>
        </p:nvPicPr>
        <p:blipFill rotWithShape="1">
          <a:blip r:embed="rId10">
            <a:alphaModFix/>
          </a:blip>
          <a:srcRect b="0" l="0" r="0" t="0"/>
          <a:stretch/>
        </p:blipFill>
        <p:spPr>
          <a:xfrm>
            <a:off x="13425578" y="10121900"/>
            <a:ext cx="1625803" cy="1625600"/>
          </a:xfrm>
          <a:prstGeom prst="rect">
            <a:avLst/>
          </a:prstGeom>
          <a:noFill/>
          <a:ln>
            <a:noFill/>
          </a:ln>
        </p:spPr>
      </p:pic>
      <p:sp>
        <p:nvSpPr>
          <p:cNvPr id="76" name="Google Shape;76;g2c67ca5f262_0_27"/>
          <p:cNvSpPr/>
          <p:nvPr/>
        </p:nvSpPr>
        <p:spPr>
          <a:xfrm>
            <a:off x="13425578" y="10121900"/>
            <a:ext cx="1625700" cy="1625700"/>
          </a:xfrm>
          <a:prstGeom prst="roundRect">
            <a:avLst>
              <a:gd fmla="val 781313" name="adj"/>
            </a:avLst>
          </a:prstGeom>
          <a:noFill/>
          <a:ln cap="flat" cmpd="sng" w="12700">
            <a:solidFill>
              <a:srgbClr val="FA5D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c67ca5f262_0_27"/>
          <p:cNvSpPr/>
          <p:nvPr/>
        </p:nvSpPr>
        <p:spPr>
          <a:xfrm>
            <a:off x="13698662" y="10401300"/>
            <a:ext cx="1079700" cy="1066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A5D7C"/>
              </a:buClr>
              <a:buSzPts val="4800"/>
              <a:buFont typeface="Coda ExtraBold"/>
              <a:buNone/>
            </a:pPr>
            <a:r>
              <a:rPr b="0" i="0" lang="en-US" sz="4800" u="none" cap="none" strike="noStrike">
                <a:solidFill>
                  <a:srgbClr val="FA5D7C"/>
                </a:solidFill>
                <a:latin typeface="Coda ExtraBold"/>
                <a:ea typeface="Coda ExtraBold"/>
                <a:cs typeface="Coda ExtraBold"/>
                <a:sym typeface="Coda ExtraBold"/>
              </a:rPr>
              <a:t>04</a:t>
            </a:r>
            <a:endParaRPr b="0" i="0" sz="4800" u="none" cap="none" strike="noStrike">
              <a:solidFill>
                <a:schemeClr val="dk1"/>
              </a:solidFill>
              <a:latin typeface="Calibri"/>
              <a:ea typeface="Calibri"/>
              <a:cs typeface="Calibri"/>
              <a:sym typeface="Calibri"/>
            </a:endParaRPr>
          </a:p>
        </p:txBody>
      </p:sp>
      <p:sp>
        <p:nvSpPr>
          <p:cNvPr id="78" name="Google Shape;78;g2c67ca5f262_0_27"/>
          <p:cNvSpPr/>
          <p:nvPr/>
        </p:nvSpPr>
        <p:spPr>
          <a:xfrm>
            <a:off x="15254607" y="10147300"/>
            <a:ext cx="59316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c67ca5f262_0_27"/>
          <p:cNvSpPr/>
          <p:nvPr/>
        </p:nvSpPr>
        <p:spPr>
          <a:xfrm>
            <a:off x="15254607" y="10147300"/>
            <a:ext cx="61350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oda ExtraBold"/>
              <a:buNone/>
            </a:pPr>
            <a:r>
              <a:rPr b="0" i="0" lang="en-US" sz="4800" u="none" cap="none" strike="noStrike">
                <a:solidFill>
                  <a:srgbClr val="FFFFFF"/>
                </a:solidFill>
                <a:latin typeface="Coda ExtraBold"/>
                <a:ea typeface="Coda ExtraBold"/>
                <a:cs typeface="Coda ExtraBold"/>
                <a:sym typeface="Coda ExtraBold"/>
              </a:rPr>
              <a:t>Magic</a:t>
            </a:r>
            <a:endParaRPr b="0" i="0" sz="4800" u="none" cap="none" strike="noStrike">
              <a:solidFill>
                <a:schemeClr val="dk1"/>
              </a:solidFill>
              <a:latin typeface="Calibri"/>
              <a:ea typeface="Calibri"/>
              <a:cs typeface="Calibri"/>
              <a:sym typeface="Calibri"/>
            </a:endParaRPr>
          </a:p>
        </p:txBody>
      </p:sp>
      <p:sp>
        <p:nvSpPr>
          <p:cNvPr id="80" name="Google Shape;80;g2c67ca5f262_0_27"/>
          <p:cNvSpPr/>
          <p:nvPr/>
        </p:nvSpPr>
        <p:spPr>
          <a:xfrm>
            <a:off x="15254607" y="111125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81" name="Google Shape;81;g2c67ca5f262_0_27"/>
          <p:cNvSpPr/>
          <p:nvPr/>
        </p:nvSpPr>
        <p:spPr>
          <a:xfrm>
            <a:off x="13425578" y="41402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2" name="Google Shape;82;g2c67ca5f262_0_27"/>
          <p:cNvPicPr preferRelativeResize="0"/>
          <p:nvPr/>
        </p:nvPicPr>
        <p:blipFill rotWithShape="1">
          <a:blip r:embed="rId11">
            <a:alphaModFix/>
          </a:blip>
          <a:srcRect b="0" l="0" r="0" t="0"/>
          <a:stretch/>
        </p:blipFill>
        <p:spPr>
          <a:xfrm>
            <a:off x="13425578" y="4102100"/>
            <a:ext cx="1625803" cy="38100"/>
          </a:xfrm>
          <a:prstGeom prst="rect">
            <a:avLst/>
          </a:prstGeom>
          <a:noFill/>
          <a:ln>
            <a:noFill/>
          </a:ln>
        </p:spPr>
      </p:pic>
      <p:sp>
        <p:nvSpPr>
          <p:cNvPr id="83" name="Google Shape;83;g2c67ca5f262_0_27"/>
          <p:cNvSpPr/>
          <p:nvPr/>
        </p:nvSpPr>
        <p:spPr>
          <a:xfrm>
            <a:off x="13425578" y="68580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4" name="Google Shape;84;g2c67ca5f262_0_27"/>
          <p:cNvPicPr preferRelativeResize="0"/>
          <p:nvPr/>
        </p:nvPicPr>
        <p:blipFill rotWithShape="1">
          <a:blip r:embed="rId12">
            <a:alphaModFix/>
          </a:blip>
          <a:srcRect b="0" l="0" r="0" t="0"/>
          <a:stretch/>
        </p:blipFill>
        <p:spPr>
          <a:xfrm>
            <a:off x="13425578" y="6819900"/>
            <a:ext cx="1625803" cy="38100"/>
          </a:xfrm>
          <a:prstGeom prst="rect">
            <a:avLst/>
          </a:prstGeom>
          <a:noFill/>
          <a:ln>
            <a:noFill/>
          </a:ln>
        </p:spPr>
      </p:pic>
      <p:sp>
        <p:nvSpPr>
          <p:cNvPr id="85" name="Google Shape;85;g2c67ca5f262_0_27"/>
          <p:cNvSpPr/>
          <p:nvPr/>
        </p:nvSpPr>
        <p:spPr>
          <a:xfrm>
            <a:off x="13425578" y="95758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6" name="Google Shape;86;g2c67ca5f262_0_27"/>
          <p:cNvPicPr preferRelativeResize="0"/>
          <p:nvPr/>
        </p:nvPicPr>
        <p:blipFill rotWithShape="1">
          <a:blip r:embed="rId11">
            <a:alphaModFix/>
          </a:blip>
          <a:srcRect b="0" l="0" r="0" t="0"/>
          <a:stretch/>
        </p:blipFill>
        <p:spPr>
          <a:xfrm>
            <a:off x="13425578" y="9537700"/>
            <a:ext cx="1625803" cy="38100"/>
          </a:xfrm>
          <a:prstGeom prst="rect">
            <a:avLst/>
          </a:prstGeom>
          <a:noFill/>
          <a:ln>
            <a:noFill/>
          </a:ln>
        </p:spPr>
      </p:pic>
      <p:pic>
        <p:nvPicPr>
          <p:cNvPr descr=" " id="87" name="Google Shape;87;g2c67ca5f262_0_27"/>
          <p:cNvPicPr preferRelativeResize="0"/>
          <p:nvPr/>
        </p:nvPicPr>
        <p:blipFill rotWithShape="1">
          <a:blip r:embed="rId13">
            <a:alphaModFix/>
          </a:blip>
          <a:srcRect b="0" l="0" r="0" t="0"/>
          <a:stretch/>
        </p:blipFill>
        <p:spPr>
          <a:xfrm>
            <a:off x="3467533" y="749300"/>
            <a:ext cx="7671759" cy="7442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2" name="Shape 92"/>
        <p:cNvGrpSpPr/>
        <p:nvPr/>
      </p:nvGrpSpPr>
      <p:grpSpPr>
        <a:xfrm>
          <a:off x="0" y="0"/>
          <a:ext cx="0" cy="0"/>
          <a:chOff x="0" y="0"/>
          <a:chExt cx="0" cy="0"/>
        </a:xfrm>
      </p:grpSpPr>
      <p:pic>
        <p:nvPicPr>
          <p:cNvPr descr=" " id="93" name="Google Shape;93;g2c67ca5f262_0_74"/>
          <p:cNvPicPr preferRelativeResize="0"/>
          <p:nvPr/>
        </p:nvPicPr>
        <p:blipFill rotWithShape="1">
          <a:blip r:embed="rId3">
            <a:alphaModFix/>
          </a:blip>
          <a:srcRect b="0" l="0" r="0" t="0"/>
          <a:stretch/>
        </p:blipFill>
        <p:spPr>
          <a:xfrm>
            <a:off x="14035254" y="12433300"/>
            <a:ext cx="2464108" cy="2552700"/>
          </a:xfrm>
          <a:prstGeom prst="rect">
            <a:avLst/>
          </a:prstGeom>
          <a:noFill/>
          <a:ln>
            <a:noFill/>
          </a:ln>
        </p:spPr>
      </p:pic>
      <p:pic>
        <p:nvPicPr>
          <p:cNvPr descr=" " id="94" name="Google Shape;94;g2c67ca5f262_0_74"/>
          <p:cNvPicPr preferRelativeResize="0"/>
          <p:nvPr/>
        </p:nvPicPr>
        <p:blipFill rotWithShape="1">
          <a:blip r:embed="rId4">
            <a:alphaModFix/>
          </a:blip>
          <a:srcRect b="0" l="0" r="0" t="0"/>
          <a:stretch/>
        </p:blipFill>
        <p:spPr>
          <a:xfrm>
            <a:off x="317540" y="368300"/>
            <a:ext cx="1460683" cy="1460500"/>
          </a:xfrm>
          <a:prstGeom prst="rect">
            <a:avLst/>
          </a:prstGeom>
          <a:noFill/>
          <a:ln>
            <a:noFill/>
          </a:ln>
        </p:spPr>
      </p:pic>
      <p:pic>
        <p:nvPicPr>
          <p:cNvPr descr=" " id="95" name="Google Shape;95;g2c67ca5f262_0_74"/>
          <p:cNvPicPr preferRelativeResize="0"/>
          <p:nvPr/>
        </p:nvPicPr>
        <p:blipFill rotWithShape="1">
          <a:blip r:embed="rId5">
            <a:alphaModFix/>
          </a:blip>
          <a:srcRect b="0" l="0" r="0" t="0"/>
          <a:stretch/>
        </p:blipFill>
        <p:spPr>
          <a:xfrm>
            <a:off x="23294711" y="5930900"/>
            <a:ext cx="2692737" cy="2692400"/>
          </a:xfrm>
          <a:prstGeom prst="rect">
            <a:avLst/>
          </a:prstGeom>
          <a:noFill/>
          <a:ln>
            <a:noFill/>
          </a:ln>
        </p:spPr>
      </p:pic>
      <p:pic>
        <p:nvPicPr>
          <p:cNvPr descr=" " id="96" name="Google Shape;96;g2c67ca5f262_0_74"/>
          <p:cNvPicPr preferRelativeResize="0"/>
          <p:nvPr/>
        </p:nvPicPr>
        <p:blipFill rotWithShape="1">
          <a:blip r:embed="rId6">
            <a:alphaModFix/>
          </a:blip>
          <a:srcRect b="0" l="0" r="0" t="0"/>
          <a:stretch/>
        </p:blipFill>
        <p:spPr>
          <a:xfrm>
            <a:off x="22303988" y="558800"/>
            <a:ext cx="1549594" cy="1549400"/>
          </a:xfrm>
          <a:prstGeom prst="rect">
            <a:avLst/>
          </a:prstGeom>
          <a:noFill/>
          <a:ln>
            <a:noFill/>
          </a:ln>
        </p:spPr>
      </p:pic>
      <p:pic>
        <p:nvPicPr>
          <p:cNvPr descr=" " id="97" name="Google Shape;97;g2c67ca5f262_0_74"/>
          <p:cNvPicPr preferRelativeResize="0"/>
          <p:nvPr/>
        </p:nvPicPr>
        <p:blipFill rotWithShape="1">
          <a:blip r:embed="rId7">
            <a:alphaModFix/>
          </a:blip>
          <a:srcRect b="0" l="0" r="0" t="0"/>
          <a:stretch/>
        </p:blipFill>
        <p:spPr>
          <a:xfrm>
            <a:off x="7062083" y="546100"/>
            <a:ext cx="1041530" cy="1041400"/>
          </a:xfrm>
          <a:prstGeom prst="rect">
            <a:avLst/>
          </a:prstGeom>
          <a:noFill/>
          <a:ln>
            <a:noFill/>
          </a:ln>
        </p:spPr>
      </p:pic>
      <p:pic>
        <p:nvPicPr>
          <p:cNvPr descr=" " id="98" name="Google Shape;98;g2c67ca5f262_0_74"/>
          <p:cNvPicPr preferRelativeResize="0"/>
          <p:nvPr/>
        </p:nvPicPr>
        <p:blipFill rotWithShape="1">
          <a:blip r:embed="rId8">
            <a:alphaModFix/>
          </a:blip>
          <a:srcRect b="0" l="0" r="0" t="0"/>
          <a:stretch/>
        </p:blipFill>
        <p:spPr>
          <a:xfrm>
            <a:off x="-1486086" y="11912600"/>
            <a:ext cx="3619952" cy="3606800"/>
          </a:xfrm>
          <a:prstGeom prst="rect">
            <a:avLst/>
          </a:prstGeom>
          <a:noFill/>
          <a:ln>
            <a:noFill/>
          </a:ln>
        </p:spPr>
      </p:pic>
      <p:sp>
        <p:nvSpPr>
          <p:cNvPr id="99" name="Google Shape;99;g2c67ca5f262_0_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0" name="Google Shape;100;g2c67ca5f262_0_74"/>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101" name="Google Shape;101;g2c67ca5f262_0_74"/>
          <p:cNvSpPr/>
          <p:nvPr/>
        </p:nvSpPr>
        <p:spPr>
          <a:xfrm>
            <a:off x="2959470" y="2603500"/>
            <a:ext cx="178797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EF861"/>
              </a:buClr>
              <a:buSzPts val="8000"/>
              <a:buFont typeface="Coda ExtraBold"/>
              <a:buNone/>
            </a:pPr>
            <a:r>
              <a:rPr b="0" i="0" lang="en-US" sz="8000" u="none" cap="none" strike="noStrike">
                <a:solidFill>
                  <a:srgbClr val="9EF861"/>
                </a:solidFill>
                <a:latin typeface="Coda ExtraBold"/>
                <a:ea typeface="Coda ExtraBold"/>
                <a:cs typeface="Coda ExtraBold"/>
                <a:sym typeface="Coda ExtraBold"/>
              </a:rPr>
              <a:t>The Realm of the Extraordinary</a:t>
            </a:r>
            <a:endParaRPr b="0" i="0" sz="8000" u="none" cap="none" strike="noStrike">
              <a:solidFill>
                <a:schemeClr val="dk1"/>
              </a:solidFill>
              <a:latin typeface="Calibri"/>
              <a:ea typeface="Calibri"/>
              <a:cs typeface="Calibri"/>
              <a:sym typeface="Calibri"/>
            </a:endParaRPr>
          </a:p>
        </p:txBody>
      </p:sp>
      <p:sp>
        <p:nvSpPr>
          <p:cNvPr id="102" name="Google Shape;102;g2c67ca5f262_0_74"/>
          <p:cNvSpPr/>
          <p:nvPr/>
        </p:nvSpPr>
        <p:spPr>
          <a:xfrm>
            <a:off x="2959470"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3" name="Google Shape;103;g2c67ca5f262_0_74"/>
          <p:cNvSpPr/>
          <p:nvPr/>
        </p:nvSpPr>
        <p:spPr>
          <a:xfrm>
            <a:off x="12701588"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8" name="Shape 108"/>
        <p:cNvGrpSpPr/>
        <p:nvPr/>
      </p:nvGrpSpPr>
      <p:grpSpPr>
        <a:xfrm>
          <a:off x="0" y="0"/>
          <a:ext cx="0" cy="0"/>
          <a:chOff x="0" y="0"/>
          <a:chExt cx="0" cy="0"/>
        </a:xfrm>
      </p:grpSpPr>
      <p:pic>
        <p:nvPicPr>
          <p:cNvPr descr=" " id="109" name="Google Shape;109;g2c67ca5f262_0_89"/>
          <p:cNvPicPr preferRelativeResize="0"/>
          <p:nvPr/>
        </p:nvPicPr>
        <p:blipFill rotWithShape="1">
          <a:blip r:embed="rId3">
            <a:alphaModFix/>
          </a:blip>
          <a:srcRect b="0" l="0" r="0" t="0"/>
          <a:stretch/>
        </p:blipFill>
        <p:spPr>
          <a:xfrm>
            <a:off x="22278584" y="11722100"/>
            <a:ext cx="3099187" cy="3200400"/>
          </a:xfrm>
          <a:prstGeom prst="rect">
            <a:avLst/>
          </a:prstGeom>
          <a:noFill/>
          <a:ln>
            <a:noFill/>
          </a:ln>
        </p:spPr>
      </p:pic>
      <p:pic>
        <p:nvPicPr>
          <p:cNvPr descr=" " id="110" name="Google Shape;110;g2c67ca5f262_0_89"/>
          <p:cNvPicPr preferRelativeResize="0"/>
          <p:nvPr/>
        </p:nvPicPr>
        <p:blipFill rotWithShape="1">
          <a:blip r:embed="rId4">
            <a:alphaModFix/>
          </a:blip>
          <a:srcRect b="0" l="0" r="0" t="0"/>
          <a:stretch/>
        </p:blipFill>
        <p:spPr>
          <a:xfrm>
            <a:off x="7836879" y="-1054100"/>
            <a:ext cx="2108464" cy="2120900"/>
          </a:xfrm>
          <a:prstGeom prst="rect">
            <a:avLst/>
          </a:prstGeom>
          <a:noFill/>
          <a:ln>
            <a:noFill/>
          </a:ln>
        </p:spPr>
      </p:pic>
      <p:pic>
        <p:nvPicPr>
          <p:cNvPr descr=" " id="111" name="Google Shape;111;g2c67ca5f262_0_89"/>
          <p:cNvPicPr preferRelativeResize="0"/>
          <p:nvPr/>
        </p:nvPicPr>
        <p:blipFill rotWithShape="1">
          <a:blip r:embed="rId5">
            <a:alphaModFix/>
          </a:blip>
          <a:srcRect b="0" l="0" r="0" t="0"/>
          <a:stretch/>
        </p:blipFill>
        <p:spPr>
          <a:xfrm>
            <a:off x="241330" y="12217400"/>
            <a:ext cx="1105038" cy="1104900"/>
          </a:xfrm>
          <a:prstGeom prst="rect">
            <a:avLst/>
          </a:prstGeom>
          <a:noFill/>
          <a:ln>
            <a:noFill/>
          </a:ln>
        </p:spPr>
      </p:pic>
      <p:pic>
        <p:nvPicPr>
          <p:cNvPr descr=" " id="112" name="Google Shape;112;g2c67ca5f262_0_89"/>
          <p:cNvPicPr preferRelativeResize="0"/>
          <p:nvPr/>
        </p:nvPicPr>
        <p:blipFill rotWithShape="1">
          <a:blip r:embed="rId6">
            <a:alphaModFix/>
          </a:blip>
          <a:srcRect b="0" l="0" r="0" t="0"/>
          <a:stretch/>
        </p:blipFill>
        <p:spPr>
          <a:xfrm>
            <a:off x="-1270159" y="-1460500"/>
            <a:ext cx="3188098" cy="3175000"/>
          </a:xfrm>
          <a:prstGeom prst="rect">
            <a:avLst/>
          </a:prstGeom>
          <a:noFill/>
          <a:ln>
            <a:noFill/>
          </a:ln>
        </p:spPr>
      </p:pic>
      <p:pic>
        <p:nvPicPr>
          <p:cNvPr descr=" " id="113" name="Google Shape;113;g2c67ca5f262_0_89"/>
          <p:cNvPicPr preferRelativeResize="0"/>
          <p:nvPr/>
        </p:nvPicPr>
        <p:blipFill rotWithShape="1">
          <a:blip r:embed="rId7">
            <a:alphaModFix/>
          </a:blip>
          <a:srcRect b="0" l="0" r="0" t="0"/>
          <a:stretch/>
        </p:blipFill>
        <p:spPr>
          <a:xfrm>
            <a:off x="22088061" y="215900"/>
            <a:ext cx="1905238" cy="1905000"/>
          </a:xfrm>
          <a:prstGeom prst="rect">
            <a:avLst/>
          </a:prstGeom>
          <a:noFill/>
          <a:ln>
            <a:noFill/>
          </a:ln>
        </p:spPr>
      </p:pic>
      <p:sp>
        <p:nvSpPr>
          <p:cNvPr id="114" name="Google Shape;114;g2c67ca5f262_0_8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g2c67ca5f262_0_89"/>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16" name="Google Shape;116;g2c67ca5f262_0_89"/>
          <p:cNvPicPr preferRelativeResize="0"/>
          <p:nvPr/>
        </p:nvPicPr>
        <p:blipFill rotWithShape="1">
          <a:blip r:embed="rId9">
            <a:alphaModFix/>
          </a:blip>
          <a:srcRect b="0" l="0" r="0" t="0"/>
          <a:stretch/>
        </p:blipFill>
        <p:spPr>
          <a:xfrm>
            <a:off x="13260457" y="1270000"/>
            <a:ext cx="9818327" cy="12446000"/>
          </a:xfrm>
          <a:prstGeom prst="rect">
            <a:avLst/>
          </a:prstGeom>
          <a:noFill/>
          <a:ln>
            <a:noFill/>
          </a:ln>
        </p:spPr>
      </p:pic>
      <p:sp>
        <p:nvSpPr>
          <p:cNvPr id="117" name="Google Shape;117;g2c67ca5f262_0_89"/>
          <p:cNvSpPr/>
          <p:nvPr/>
        </p:nvSpPr>
        <p:spPr>
          <a:xfrm>
            <a:off x="2502213" y="2489200"/>
            <a:ext cx="7875000" cy="482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8" name="Google Shape;118;g2c67ca5f262_0_89"/>
          <p:cNvPicPr preferRelativeResize="0"/>
          <p:nvPr/>
        </p:nvPicPr>
        <p:blipFill rotWithShape="1">
          <a:blip r:embed="rId10">
            <a:alphaModFix/>
          </a:blip>
          <a:srcRect b="0" l="0" r="0" t="0"/>
          <a:stretch/>
        </p:blipFill>
        <p:spPr>
          <a:xfrm>
            <a:off x="2502213" y="2489200"/>
            <a:ext cx="1067216" cy="1016000"/>
          </a:xfrm>
          <a:prstGeom prst="rect">
            <a:avLst/>
          </a:prstGeom>
          <a:noFill/>
          <a:ln>
            <a:noFill/>
          </a:ln>
        </p:spPr>
      </p:pic>
      <p:sp>
        <p:nvSpPr>
          <p:cNvPr id="119" name="Google Shape;119;g2c67ca5f262_0_89"/>
          <p:cNvSpPr/>
          <p:nvPr/>
        </p:nvSpPr>
        <p:spPr>
          <a:xfrm>
            <a:off x="2502213" y="3810000"/>
            <a:ext cx="7875000" cy="3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g2c67ca5f262_0_89"/>
          <p:cNvSpPr/>
          <p:nvPr/>
        </p:nvSpPr>
        <p:spPr>
          <a:xfrm>
            <a:off x="2502213" y="3810000"/>
            <a:ext cx="80781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oda ExtraBold"/>
              <a:buNone/>
            </a:pPr>
            <a:r>
              <a:rPr b="0" i="0" lang="en-US" sz="4800" u="none" cap="none" strike="noStrike">
                <a:solidFill>
                  <a:srgbClr val="FFFFFF"/>
                </a:solidFill>
                <a:latin typeface="Coda ExtraBold"/>
                <a:ea typeface="Coda ExtraBold"/>
                <a:cs typeface="Coda ExtraBold"/>
                <a:sym typeface="Coda ExtraBold"/>
              </a:rPr>
              <a:t>Unicorn Sightings</a:t>
            </a:r>
            <a:endParaRPr b="0" i="0" sz="4800" u="none" cap="none" strike="noStrike">
              <a:solidFill>
                <a:schemeClr val="dk1"/>
              </a:solidFill>
              <a:latin typeface="Calibri"/>
              <a:ea typeface="Calibri"/>
              <a:cs typeface="Calibri"/>
              <a:sym typeface="Calibri"/>
            </a:endParaRPr>
          </a:p>
        </p:txBody>
      </p:sp>
      <p:sp>
        <p:nvSpPr>
          <p:cNvPr id="121" name="Google Shape;121;g2c67ca5f262_0_89"/>
          <p:cNvSpPr/>
          <p:nvPr/>
        </p:nvSpPr>
        <p:spPr>
          <a:xfrm>
            <a:off x="2502213" y="48768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22" name="Google Shape;122;g2c67ca5f262_0_89"/>
          <p:cNvSpPr/>
          <p:nvPr/>
        </p:nvSpPr>
        <p:spPr>
          <a:xfrm>
            <a:off x="2502213" y="8001000"/>
            <a:ext cx="7875000" cy="482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3" name="Google Shape;123;g2c67ca5f262_0_89"/>
          <p:cNvPicPr preferRelativeResize="0"/>
          <p:nvPr/>
        </p:nvPicPr>
        <p:blipFill rotWithShape="1">
          <a:blip r:embed="rId11">
            <a:alphaModFix/>
          </a:blip>
          <a:srcRect b="0" l="0" r="0" t="0"/>
          <a:stretch/>
        </p:blipFill>
        <p:spPr>
          <a:xfrm>
            <a:off x="2502213" y="8001000"/>
            <a:ext cx="1392625" cy="1016000"/>
          </a:xfrm>
          <a:prstGeom prst="rect">
            <a:avLst/>
          </a:prstGeom>
          <a:noFill/>
          <a:ln>
            <a:noFill/>
          </a:ln>
        </p:spPr>
      </p:pic>
      <p:sp>
        <p:nvSpPr>
          <p:cNvPr id="124" name="Google Shape;124;g2c67ca5f262_0_89"/>
          <p:cNvSpPr/>
          <p:nvPr/>
        </p:nvSpPr>
        <p:spPr>
          <a:xfrm>
            <a:off x="2502213" y="9321800"/>
            <a:ext cx="7875000" cy="3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2c67ca5f262_0_89"/>
          <p:cNvSpPr/>
          <p:nvPr/>
        </p:nvSpPr>
        <p:spPr>
          <a:xfrm>
            <a:off x="2502213" y="9321800"/>
            <a:ext cx="80781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oda ExtraBold"/>
              <a:buNone/>
            </a:pPr>
            <a:r>
              <a:rPr b="0" i="0" lang="en-US" sz="4800" u="none" cap="none" strike="noStrike">
                <a:solidFill>
                  <a:srgbClr val="FFFFFF"/>
                </a:solidFill>
                <a:latin typeface="Coda ExtraBold"/>
                <a:ea typeface="Coda ExtraBold"/>
                <a:cs typeface="Coda ExtraBold"/>
                <a:sym typeface="Coda ExtraBold"/>
              </a:rPr>
              <a:t>Dragon Taming</a:t>
            </a:r>
            <a:endParaRPr b="0" i="0" sz="4800" u="none" cap="none" strike="noStrike">
              <a:solidFill>
                <a:schemeClr val="dk1"/>
              </a:solidFill>
              <a:latin typeface="Calibri"/>
              <a:ea typeface="Calibri"/>
              <a:cs typeface="Calibri"/>
              <a:sym typeface="Calibri"/>
            </a:endParaRPr>
          </a:p>
        </p:txBody>
      </p:sp>
      <p:sp>
        <p:nvSpPr>
          <p:cNvPr id="126" name="Google Shape;126;g2c67ca5f262_0_89"/>
          <p:cNvSpPr/>
          <p:nvPr/>
        </p:nvSpPr>
        <p:spPr>
          <a:xfrm>
            <a:off x="2502213" y="103886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31" name="Shape 131"/>
        <p:cNvGrpSpPr/>
        <p:nvPr/>
      </p:nvGrpSpPr>
      <p:grpSpPr>
        <a:xfrm>
          <a:off x="0" y="0"/>
          <a:ext cx="0" cy="0"/>
          <a:chOff x="0" y="0"/>
          <a:chExt cx="0" cy="0"/>
        </a:xfrm>
      </p:grpSpPr>
      <p:pic>
        <p:nvPicPr>
          <p:cNvPr descr=" " id="132" name="Google Shape;132;g2c67ca5f262_0_111"/>
          <p:cNvPicPr preferRelativeResize="0"/>
          <p:nvPr/>
        </p:nvPicPr>
        <p:blipFill rotWithShape="1">
          <a:blip r:embed="rId3">
            <a:alphaModFix/>
          </a:blip>
          <a:srcRect b="0" l="0" r="0" t="0"/>
          <a:stretch/>
        </p:blipFill>
        <p:spPr>
          <a:xfrm>
            <a:off x="279435" y="11645900"/>
            <a:ext cx="1473384" cy="1473200"/>
          </a:xfrm>
          <a:prstGeom prst="rect">
            <a:avLst/>
          </a:prstGeom>
          <a:noFill/>
          <a:ln>
            <a:noFill/>
          </a:ln>
        </p:spPr>
      </p:pic>
      <p:pic>
        <p:nvPicPr>
          <p:cNvPr descr=" " id="133" name="Google Shape;133;g2c67ca5f262_0_111"/>
          <p:cNvPicPr preferRelativeResize="0"/>
          <p:nvPr/>
        </p:nvPicPr>
        <p:blipFill rotWithShape="1">
          <a:blip r:embed="rId4">
            <a:alphaModFix/>
          </a:blip>
          <a:srcRect b="0" l="0" r="0" t="0"/>
          <a:stretch/>
        </p:blipFill>
        <p:spPr>
          <a:xfrm>
            <a:off x="22227778" y="11379200"/>
            <a:ext cx="1740117" cy="1739900"/>
          </a:xfrm>
          <a:prstGeom prst="rect">
            <a:avLst/>
          </a:prstGeom>
          <a:noFill/>
          <a:ln>
            <a:noFill/>
          </a:ln>
        </p:spPr>
      </p:pic>
      <p:pic>
        <p:nvPicPr>
          <p:cNvPr descr=" " id="134" name="Google Shape;134;g2c67ca5f262_0_111"/>
          <p:cNvPicPr preferRelativeResize="0"/>
          <p:nvPr/>
        </p:nvPicPr>
        <p:blipFill rotWithShape="1">
          <a:blip r:embed="rId5">
            <a:alphaModFix/>
          </a:blip>
          <a:srcRect b="0" l="0" r="0" t="0"/>
          <a:stretch/>
        </p:blipFill>
        <p:spPr>
          <a:xfrm>
            <a:off x="304838" y="431800"/>
            <a:ext cx="1752819" cy="1739900"/>
          </a:xfrm>
          <a:prstGeom prst="rect">
            <a:avLst/>
          </a:prstGeom>
          <a:noFill/>
          <a:ln>
            <a:noFill/>
          </a:ln>
        </p:spPr>
      </p:pic>
      <p:pic>
        <p:nvPicPr>
          <p:cNvPr descr=" " id="135" name="Google Shape;135;g2c67ca5f262_0_111"/>
          <p:cNvPicPr preferRelativeResize="0"/>
          <p:nvPr/>
        </p:nvPicPr>
        <p:blipFill rotWithShape="1">
          <a:blip r:embed="rId6">
            <a:alphaModFix/>
          </a:blip>
          <a:srcRect b="0" l="0" r="0" t="0"/>
          <a:stretch/>
        </p:blipFill>
        <p:spPr>
          <a:xfrm>
            <a:off x="304838" y="6527800"/>
            <a:ext cx="1447981" cy="1447800"/>
          </a:xfrm>
          <a:prstGeom prst="rect">
            <a:avLst/>
          </a:prstGeom>
          <a:noFill/>
          <a:ln>
            <a:noFill/>
          </a:ln>
        </p:spPr>
      </p:pic>
      <p:pic>
        <p:nvPicPr>
          <p:cNvPr descr=" " id="136" name="Google Shape;136;g2c67ca5f262_0_111"/>
          <p:cNvPicPr preferRelativeResize="0"/>
          <p:nvPr/>
        </p:nvPicPr>
        <p:blipFill rotWithShape="1">
          <a:blip r:embed="rId7">
            <a:alphaModFix/>
          </a:blip>
          <a:srcRect b="0" l="0" r="0" t="0"/>
          <a:stretch/>
        </p:blipFill>
        <p:spPr>
          <a:xfrm>
            <a:off x="22570721" y="431800"/>
            <a:ext cx="1397175" cy="1397000"/>
          </a:xfrm>
          <a:prstGeom prst="rect">
            <a:avLst/>
          </a:prstGeom>
          <a:noFill/>
          <a:ln>
            <a:noFill/>
          </a:ln>
        </p:spPr>
      </p:pic>
      <p:pic>
        <p:nvPicPr>
          <p:cNvPr descr=" " id="137" name="Google Shape;137;g2c67ca5f262_0_111"/>
          <p:cNvPicPr preferRelativeResize="0"/>
          <p:nvPr/>
        </p:nvPicPr>
        <p:blipFill rotWithShape="1">
          <a:blip r:embed="rId8">
            <a:alphaModFix/>
          </a:blip>
          <a:srcRect b="0" l="0" r="0" t="0"/>
          <a:stretch/>
        </p:blipFill>
        <p:spPr>
          <a:xfrm>
            <a:off x="7963895" y="-1485900"/>
            <a:ext cx="2794349" cy="2797175"/>
          </a:xfrm>
          <a:prstGeom prst="rect">
            <a:avLst/>
          </a:prstGeom>
          <a:noFill/>
          <a:ln>
            <a:noFill/>
          </a:ln>
        </p:spPr>
      </p:pic>
      <p:sp>
        <p:nvSpPr>
          <p:cNvPr id="138" name="Google Shape;138;g2c67ca5f262_0_1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9" name="Google Shape;139;g2c67ca5f262_0_111"/>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140" name="Google Shape;140;g2c67ca5f262_0_111"/>
          <p:cNvSpPr/>
          <p:nvPr/>
        </p:nvSpPr>
        <p:spPr>
          <a:xfrm>
            <a:off x="800200"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1" name="Google Shape;141;g2c67ca5f262_0_111"/>
          <p:cNvPicPr preferRelativeResize="0"/>
          <p:nvPr/>
        </p:nvPicPr>
        <p:blipFill rotWithShape="1">
          <a:blip r:embed="rId10">
            <a:alphaModFix/>
          </a:blip>
          <a:srcRect b="0" l="0" r="0" t="0"/>
          <a:stretch/>
        </p:blipFill>
        <p:spPr>
          <a:xfrm>
            <a:off x="800200" y="1181100"/>
            <a:ext cx="7049381" cy="5219700"/>
          </a:xfrm>
          <a:prstGeom prst="rect">
            <a:avLst/>
          </a:prstGeom>
          <a:noFill/>
          <a:ln>
            <a:noFill/>
          </a:ln>
        </p:spPr>
      </p:pic>
      <p:sp>
        <p:nvSpPr>
          <p:cNvPr id="142" name="Google Shape;142;g2c67ca5f262_0_111"/>
          <p:cNvSpPr/>
          <p:nvPr/>
        </p:nvSpPr>
        <p:spPr>
          <a:xfrm>
            <a:off x="1232054" y="7010400"/>
            <a:ext cx="6185700" cy="86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c67ca5f262_0_111"/>
          <p:cNvSpPr/>
          <p:nvPr/>
        </p:nvSpPr>
        <p:spPr>
          <a:xfrm>
            <a:off x="1232054" y="7010400"/>
            <a:ext cx="63888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oda ExtraBold"/>
              <a:buNone/>
            </a:pPr>
            <a:r>
              <a:rPr b="0" i="0" lang="en-US" sz="4800" u="none" cap="none" strike="noStrike">
                <a:solidFill>
                  <a:srgbClr val="FFFFFF"/>
                </a:solidFill>
                <a:latin typeface="Coda ExtraBold"/>
                <a:ea typeface="Coda ExtraBold"/>
                <a:cs typeface="Coda ExtraBold"/>
                <a:sym typeface="Coda ExtraBold"/>
              </a:rPr>
              <a:t>Unicorn Sightings</a:t>
            </a:r>
            <a:endParaRPr b="0" i="0" sz="4800" u="none" cap="none" strike="noStrike">
              <a:solidFill>
                <a:schemeClr val="dk1"/>
              </a:solidFill>
              <a:latin typeface="Calibri"/>
              <a:ea typeface="Calibri"/>
              <a:cs typeface="Calibri"/>
              <a:sym typeface="Calibri"/>
            </a:endParaRPr>
          </a:p>
        </p:txBody>
      </p:sp>
      <p:sp>
        <p:nvSpPr>
          <p:cNvPr id="144" name="Google Shape;144;g2c67ca5f262_0_111"/>
          <p:cNvSpPr/>
          <p:nvPr/>
        </p:nvSpPr>
        <p:spPr>
          <a:xfrm>
            <a:off x="800200" y="84836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c67ca5f262_0_111"/>
          <p:cNvSpPr/>
          <p:nvPr/>
        </p:nvSpPr>
        <p:spPr>
          <a:xfrm>
            <a:off x="732458" y="84836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46" name="Google Shape;146;g2c67ca5f262_0_111"/>
          <p:cNvSpPr/>
          <p:nvPr/>
        </p:nvSpPr>
        <p:spPr>
          <a:xfrm>
            <a:off x="3473884" y="11531600"/>
            <a:ext cx="1701900" cy="86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2c67ca5f262_0_111"/>
          <p:cNvSpPr/>
          <p:nvPr/>
        </p:nvSpPr>
        <p:spPr>
          <a:xfrm>
            <a:off x="3473884" y="11531600"/>
            <a:ext cx="19053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5D7C"/>
              </a:buClr>
              <a:buSzPts val="4800"/>
              <a:buFont typeface="Coda ExtraBold"/>
              <a:buNone/>
            </a:pPr>
            <a:r>
              <a:rPr b="0" i="0" lang="en-US" sz="4800" u="none" cap="none" strike="noStrike">
                <a:solidFill>
                  <a:srgbClr val="FA5D7C"/>
                </a:solidFill>
                <a:latin typeface="Coda ExtraBold"/>
                <a:ea typeface="Coda ExtraBold"/>
                <a:cs typeface="Coda ExtraBold"/>
                <a:sym typeface="Coda ExtraBold"/>
              </a:rPr>
              <a:t>45%</a:t>
            </a:r>
            <a:endParaRPr b="0" i="0" sz="4800" u="none" cap="none" strike="noStrike">
              <a:solidFill>
                <a:schemeClr val="dk1"/>
              </a:solidFill>
              <a:latin typeface="Calibri"/>
              <a:ea typeface="Calibri"/>
              <a:cs typeface="Calibri"/>
              <a:sym typeface="Calibri"/>
            </a:endParaRPr>
          </a:p>
        </p:txBody>
      </p:sp>
      <p:sp>
        <p:nvSpPr>
          <p:cNvPr id="148" name="Google Shape;148;g2c67ca5f262_0_111"/>
          <p:cNvSpPr/>
          <p:nvPr/>
        </p:nvSpPr>
        <p:spPr>
          <a:xfrm>
            <a:off x="16016702"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9" name="Google Shape;149;g2c67ca5f262_0_111"/>
          <p:cNvPicPr preferRelativeResize="0"/>
          <p:nvPr/>
        </p:nvPicPr>
        <p:blipFill rotWithShape="1">
          <a:blip r:embed="rId11">
            <a:alphaModFix/>
          </a:blip>
          <a:srcRect b="0" l="0" r="0" t="0"/>
          <a:stretch/>
        </p:blipFill>
        <p:spPr>
          <a:xfrm>
            <a:off x="16016702" y="1181100"/>
            <a:ext cx="7049381" cy="5219700"/>
          </a:xfrm>
          <a:prstGeom prst="rect">
            <a:avLst/>
          </a:prstGeom>
          <a:noFill/>
          <a:ln>
            <a:noFill/>
          </a:ln>
        </p:spPr>
      </p:pic>
      <p:sp>
        <p:nvSpPr>
          <p:cNvPr id="150" name="Google Shape;150;g2c67ca5f262_0_111"/>
          <p:cNvSpPr/>
          <p:nvPr/>
        </p:nvSpPr>
        <p:spPr>
          <a:xfrm>
            <a:off x="16448556" y="7010400"/>
            <a:ext cx="6185700" cy="86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2c67ca5f262_0_111"/>
          <p:cNvSpPr/>
          <p:nvPr/>
        </p:nvSpPr>
        <p:spPr>
          <a:xfrm>
            <a:off x="16448556" y="7010400"/>
            <a:ext cx="63888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oda ExtraBold"/>
              <a:buNone/>
            </a:pPr>
            <a:r>
              <a:rPr b="0" i="0" lang="en-US" sz="4800" u="none" cap="none" strike="noStrike">
                <a:solidFill>
                  <a:srgbClr val="FFFFFF"/>
                </a:solidFill>
                <a:latin typeface="Coda ExtraBold"/>
                <a:ea typeface="Coda ExtraBold"/>
                <a:cs typeface="Coda ExtraBold"/>
                <a:sym typeface="Coda ExtraBold"/>
              </a:rPr>
              <a:t>Unicorn Sightings</a:t>
            </a:r>
            <a:endParaRPr b="0" i="0" sz="4800" u="none" cap="none" strike="noStrike">
              <a:solidFill>
                <a:schemeClr val="dk1"/>
              </a:solidFill>
              <a:latin typeface="Calibri"/>
              <a:ea typeface="Calibri"/>
              <a:cs typeface="Calibri"/>
              <a:sym typeface="Calibri"/>
            </a:endParaRPr>
          </a:p>
        </p:txBody>
      </p:sp>
      <p:sp>
        <p:nvSpPr>
          <p:cNvPr id="152" name="Google Shape;152;g2c67ca5f262_0_111"/>
          <p:cNvSpPr/>
          <p:nvPr/>
        </p:nvSpPr>
        <p:spPr>
          <a:xfrm>
            <a:off x="16016702" y="84836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c67ca5f262_0_111"/>
          <p:cNvSpPr/>
          <p:nvPr/>
        </p:nvSpPr>
        <p:spPr>
          <a:xfrm>
            <a:off x="15948960" y="84836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54" name="Google Shape;154;g2c67ca5f262_0_111"/>
          <p:cNvSpPr/>
          <p:nvPr/>
        </p:nvSpPr>
        <p:spPr>
          <a:xfrm>
            <a:off x="18690386" y="11531600"/>
            <a:ext cx="1701900" cy="86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2c67ca5f262_0_111"/>
          <p:cNvSpPr/>
          <p:nvPr/>
        </p:nvSpPr>
        <p:spPr>
          <a:xfrm>
            <a:off x="18690386" y="11531600"/>
            <a:ext cx="19053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5D7C"/>
              </a:buClr>
              <a:buSzPts val="4800"/>
              <a:buFont typeface="Coda ExtraBold"/>
              <a:buNone/>
            </a:pPr>
            <a:r>
              <a:rPr b="0" i="0" lang="en-US" sz="4800" u="none" cap="none" strike="noStrike">
                <a:solidFill>
                  <a:srgbClr val="FA5D7C"/>
                </a:solidFill>
                <a:latin typeface="Coda ExtraBold"/>
                <a:ea typeface="Coda ExtraBold"/>
                <a:cs typeface="Coda ExtraBold"/>
                <a:sym typeface="Coda ExtraBold"/>
              </a:rPr>
              <a:t>45%</a:t>
            </a:r>
            <a:endParaRPr b="0" i="0" sz="4800" u="none" cap="none" strike="noStrike">
              <a:solidFill>
                <a:schemeClr val="dk1"/>
              </a:solidFill>
              <a:latin typeface="Calibri"/>
              <a:ea typeface="Calibri"/>
              <a:cs typeface="Calibri"/>
              <a:sym typeface="Calibri"/>
            </a:endParaRPr>
          </a:p>
        </p:txBody>
      </p:sp>
      <p:sp>
        <p:nvSpPr>
          <p:cNvPr id="156" name="Google Shape;156;g2c67ca5f262_0_111"/>
          <p:cNvSpPr/>
          <p:nvPr/>
        </p:nvSpPr>
        <p:spPr>
          <a:xfrm>
            <a:off x="8408451"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c67ca5f262_0_111"/>
          <p:cNvSpPr/>
          <p:nvPr/>
        </p:nvSpPr>
        <p:spPr>
          <a:xfrm>
            <a:off x="9342018" y="1181100"/>
            <a:ext cx="5182200" cy="86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2c67ca5f262_0_111"/>
          <p:cNvSpPr/>
          <p:nvPr/>
        </p:nvSpPr>
        <p:spPr>
          <a:xfrm>
            <a:off x="9342018" y="1181100"/>
            <a:ext cx="53856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oda ExtraBold"/>
              <a:buNone/>
            </a:pPr>
            <a:r>
              <a:rPr b="0" i="0" lang="en-US" sz="4800" u="none" cap="none" strike="noStrike">
                <a:solidFill>
                  <a:srgbClr val="FFFFFF"/>
                </a:solidFill>
                <a:latin typeface="Coda ExtraBold"/>
                <a:ea typeface="Coda ExtraBold"/>
                <a:cs typeface="Coda ExtraBold"/>
                <a:sym typeface="Coda ExtraBold"/>
              </a:rPr>
              <a:t>Dragon Taming</a:t>
            </a:r>
            <a:endParaRPr b="0" i="0" sz="4800" u="none" cap="none" strike="noStrike">
              <a:solidFill>
                <a:schemeClr val="dk1"/>
              </a:solidFill>
              <a:latin typeface="Calibri"/>
              <a:ea typeface="Calibri"/>
              <a:cs typeface="Calibri"/>
              <a:sym typeface="Calibri"/>
            </a:endParaRPr>
          </a:p>
        </p:txBody>
      </p:sp>
      <p:sp>
        <p:nvSpPr>
          <p:cNvPr id="159" name="Google Shape;159;g2c67ca5f262_0_111"/>
          <p:cNvSpPr/>
          <p:nvPr/>
        </p:nvSpPr>
        <p:spPr>
          <a:xfrm>
            <a:off x="8408451" y="26543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c67ca5f262_0_111"/>
          <p:cNvSpPr/>
          <p:nvPr/>
        </p:nvSpPr>
        <p:spPr>
          <a:xfrm>
            <a:off x="8340709" y="26543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61" name="Google Shape;161;g2c67ca5f262_0_111"/>
          <p:cNvPicPr preferRelativeResize="0"/>
          <p:nvPr/>
        </p:nvPicPr>
        <p:blipFill rotWithShape="1">
          <a:blip r:embed="rId12">
            <a:alphaModFix/>
          </a:blip>
          <a:srcRect b="0" l="0" r="0" t="0"/>
          <a:stretch/>
        </p:blipFill>
        <p:spPr>
          <a:xfrm>
            <a:off x="8408451" y="5702300"/>
            <a:ext cx="7049381" cy="5219700"/>
          </a:xfrm>
          <a:prstGeom prst="rect">
            <a:avLst/>
          </a:prstGeom>
          <a:noFill/>
          <a:ln>
            <a:noFill/>
          </a:ln>
        </p:spPr>
      </p:pic>
      <p:sp>
        <p:nvSpPr>
          <p:cNvPr id="162" name="Google Shape;162;g2c67ca5f262_0_111"/>
          <p:cNvSpPr/>
          <p:nvPr/>
        </p:nvSpPr>
        <p:spPr>
          <a:xfrm>
            <a:off x="11151994" y="11531600"/>
            <a:ext cx="1562400" cy="86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c67ca5f262_0_111"/>
          <p:cNvSpPr/>
          <p:nvPr/>
        </p:nvSpPr>
        <p:spPr>
          <a:xfrm>
            <a:off x="11151994" y="11531600"/>
            <a:ext cx="17655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5D7C"/>
              </a:buClr>
              <a:buSzPts val="4800"/>
              <a:buFont typeface="Coda ExtraBold"/>
              <a:buNone/>
            </a:pPr>
            <a:r>
              <a:rPr b="0" i="0" lang="en-US" sz="4800" u="none" cap="none" strike="noStrike">
                <a:solidFill>
                  <a:srgbClr val="FA5D7C"/>
                </a:solidFill>
                <a:latin typeface="Coda ExtraBold"/>
                <a:ea typeface="Coda ExtraBold"/>
                <a:cs typeface="Coda ExtraBold"/>
                <a:sym typeface="Coda ExtraBold"/>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8" name="Shape 168"/>
        <p:cNvGrpSpPr/>
        <p:nvPr/>
      </p:nvGrpSpPr>
      <p:grpSpPr>
        <a:xfrm>
          <a:off x="0" y="0"/>
          <a:ext cx="0" cy="0"/>
          <a:chOff x="0" y="0"/>
          <a:chExt cx="0" cy="0"/>
        </a:xfrm>
      </p:grpSpPr>
      <p:pic>
        <p:nvPicPr>
          <p:cNvPr descr=" " id="169" name="Google Shape;169;g2c67ca5f262_0_147"/>
          <p:cNvPicPr preferRelativeResize="0"/>
          <p:nvPr/>
        </p:nvPicPr>
        <p:blipFill rotWithShape="1">
          <a:blip r:embed="rId3">
            <a:alphaModFix/>
          </a:blip>
          <a:srcRect b="0" l="0" r="0" t="0"/>
          <a:stretch/>
        </p:blipFill>
        <p:spPr>
          <a:xfrm>
            <a:off x="22418302" y="114300"/>
            <a:ext cx="1968746" cy="1955800"/>
          </a:xfrm>
          <a:prstGeom prst="rect">
            <a:avLst/>
          </a:prstGeom>
          <a:noFill/>
          <a:ln>
            <a:noFill/>
          </a:ln>
        </p:spPr>
      </p:pic>
      <p:pic>
        <p:nvPicPr>
          <p:cNvPr descr=" " id="170" name="Google Shape;170;g2c67ca5f262_0_147"/>
          <p:cNvPicPr preferRelativeResize="0"/>
          <p:nvPr/>
        </p:nvPicPr>
        <p:blipFill rotWithShape="1">
          <a:blip r:embed="rId4">
            <a:alphaModFix/>
          </a:blip>
          <a:srcRect b="0" l="0" r="0" t="0"/>
          <a:stretch/>
        </p:blipFill>
        <p:spPr>
          <a:xfrm>
            <a:off x="21808626" y="11379200"/>
            <a:ext cx="2248181" cy="2247900"/>
          </a:xfrm>
          <a:prstGeom prst="rect">
            <a:avLst/>
          </a:prstGeom>
          <a:noFill/>
          <a:ln>
            <a:noFill/>
          </a:ln>
        </p:spPr>
      </p:pic>
      <p:pic>
        <p:nvPicPr>
          <p:cNvPr descr=" " id="171" name="Google Shape;171;g2c67ca5f262_0_147"/>
          <p:cNvPicPr preferRelativeResize="0"/>
          <p:nvPr/>
        </p:nvPicPr>
        <p:blipFill rotWithShape="1">
          <a:blip r:embed="rId5">
            <a:alphaModFix/>
          </a:blip>
          <a:srcRect b="0" l="0" r="0" t="0"/>
          <a:stretch/>
        </p:blipFill>
        <p:spPr>
          <a:xfrm>
            <a:off x="520765" y="203200"/>
            <a:ext cx="1867133" cy="1866900"/>
          </a:xfrm>
          <a:prstGeom prst="rect">
            <a:avLst/>
          </a:prstGeom>
          <a:noFill/>
          <a:ln>
            <a:noFill/>
          </a:ln>
        </p:spPr>
      </p:pic>
      <p:pic>
        <p:nvPicPr>
          <p:cNvPr descr=" " id="172" name="Google Shape;172;g2c67ca5f262_0_147"/>
          <p:cNvPicPr preferRelativeResize="0"/>
          <p:nvPr/>
        </p:nvPicPr>
        <p:blipFill rotWithShape="1">
          <a:blip r:embed="rId6">
            <a:alphaModFix/>
          </a:blip>
          <a:srcRect b="0" l="0" r="0" t="0"/>
          <a:stretch/>
        </p:blipFill>
        <p:spPr>
          <a:xfrm>
            <a:off x="139717" y="11379200"/>
            <a:ext cx="2248181" cy="2260600"/>
          </a:xfrm>
          <a:prstGeom prst="rect">
            <a:avLst/>
          </a:prstGeom>
          <a:noFill/>
          <a:ln>
            <a:noFill/>
          </a:ln>
        </p:spPr>
      </p:pic>
      <p:sp>
        <p:nvSpPr>
          <p:cNvPr id="173" name="Google Shape;173;g2c67ca5f262_0_1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4" name="Google Shape;174;g2c67ca5f262_0_14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75" name="Google Shape;175;g2c67ca5f262_0_147"/>
          <p:cNvPicPr preferRelativeResize="0"/>
          <p:nvPr/>
        </p:nvPicPr>
        <p:blipFill rotWithShape="1">
          <a:blip r:embed="rId8">
            <a:alphaModFix/>
          </a:blip>
          <a:srcRect b="0" l="0" r="0" t="0"/>
          <a:stretch/>
        </p:blipFill>
        <p:spPr>
          <a:xfrm>
            <a:off x="1676610" y="419100"/>
            <a:ext cx="5966698" cy="4437887"/>
          </a:xfrm>
          <a:prstGeom prst="rect">
            <a:avLst/>
          </a:prstGeom>
          <a:noFill/>
          <a:ln>
            <a:noFill/>
          </a:ln>
        </p:spPr>
      </p:pic>
      <p:sp>
        <p:nvSpPr>
          <p:cNvPr id="176" name="Google Shape;176;g2c67ca5f262_0_147"/>
          <p:cNvSpPr/>
          <p:nvPr/>
        </p:nvSpPr>
        <p:spPr>
          <a:xfrm>
            <a:off x="6642930" y="3352800"/>
            <a:ext cx="13603500" cy="699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c67ca5f262_0_147"/>
          <p:cNvSpPr/>
          <p:nvPr/>
        </p:nvSpPr>
        <p:spPr>
          <a:xfrm>
            <a:off x="6642930" y="3352800"/>
            <a:ext cx="13806600" cy="624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oda ExtraBold"/>
              <a:buNone/>
            </a:pPr>
            <a:r>
              <a:rPr b="0" i="0" lang="en-US" sz="4800" u="none" cap="none" strike="noStrike">
                <a:solidFill>
                  <a:srgbClr val="FFFFFF"/>
                </a:solidFill>
                <a:latin typeface="Coda ExtraBold"/>
                <a:ea typeface="Coda ExtraBold"/>
                <a:cs typeface="Coda ExtraBold"/>
                <a:sym typeface="Coda ExtraBold"/>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78" name="Google Shape;178;g2c67ca5f262_0_147"/>
          <p:cNvSpPr/>
          <p:nvPr/>
        </p:nvSpPr>
        <p:spPr>
          <a:xfrm>
            <a:off x="15483235" y="9702800"/>
            <a:ext cx="49155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Coda ExtraBold"/>
              <a:buNone/>
            </a:pPr>
            <a:r>
              <a:rPr b="0" i="0" lang="en-US" sz="3600" u="none" cap="none" strike="noStrike">
                <a:solidFill>
                  <a:srgbClr val="FFFFFF"/>
                </a:solidFill>
                <a:latin typeface="Coda ExtraBold"/>
                <a:ea typeface="Coda ExtraBold"/>
                <a:cs typeface="Coda ExtraBold"/>
                <a:sym typeface="Coda ExtraBold"/>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3" name="Shape 183"/>
        <p:cNvGrpSpPr/>
        <p:nvPr/>
      </p:nvGrpSpPr>
      <p:grpSpPr>
        <a:xfrm>
          <a:off x="0" y="0"/>
          <a:ext cx="0" cy="0"/>
          <a:chOff x="0" y="0"/>
          <a:chExt cx="0" cy="0"/>
        </a:xfrm>
      </p:grpSpPr>
      <p:pic>
        <p:nvPicPr>
          <p:cNvPr descr=" " id="184" name="Google Shape;184;g2c67ca5f262_0_161"/>
          <p:cNvPicPr preferRelativeResize="0"/>
          <p:nvPr/>
        </p:nvPicPr>
        <p:blipFill rotWithShape="1">
          <a:blip r:embed="rId3">
            <a:alphaModFix/>
          </a:blip>
          <a:srcRect b="0" l="0" r="0" t="0"/>
          <a:stretch/>
        </p:blipFill>
        <p:spPr>
          <a:xfrm>
            <a:off x="14035254" y="12433300"/>
            <a:ext cx="2464108" cy="2552700"/>
          </a:xfrm>
          <a:prstGeom prst="rect">
            <a:avLst/>
          </a:prstGeom>
          <a:noFill/>
          <a:ln>
            <a:noFill/>
          </a:ln>
        </p:spPr>
      </p:pic>
      <p:pic>
        <p:nvPicPr>
          <p:cNvPr descr=" " id="185" name="Google Shape;185;g2c67ca5f262_0_161"/>
          <p:cNvPicPr preferRelativeResize="0"/>
          <p:nvPr/>
        </p:nvPicPr>
        <p:blipFill rotWithShape="1">
          <a:blip r:embed="rId4">
            <a:alphaModFix/>
          </a:blip>
          <a:srcRect b="0" l="0" r="0" t="0"/>
          <a:stretch/>
        </p:blipFill>
        <p:spPr>
          <a:xfrm>
            <a:off x="317540" y="368300"/>
            <a:ext cx="1460683" cy="1460500"/>
          </a:xfrm>
          <a:prstGeom prst="rect">
            <a:avLst/>
          </a:prstGeom>
          <a:noFill/>
          <a:ln>
            <a:noFill/>
          </a:ln>
        </p:spPr>
      </p:pic>
      <p:pic>
        <p:nvPicPr>
          <p:cNvPr descr=" " id="186" name="Google Shape;186;g2c67ca5f262_0_161"/>
          <p:cNvPicPr preferRelativeResize="0"/>
          <p:nvPr/>
        </p:nvPicPr>
        <p:blipFill rotWithShape="1">
          <a:blip r:embed="rId5">
            <a:alphaModFix/>
          </a:blip>
          <a:srcRect b="0" l="0" r="0" t="0"/>
          <a:stretch/>
        </p:blipFill>
        <p:spPr>
          <a:xfrm>
            <a:off x="23294711" y="5930900"/>
            <a:ext cx="2692737" cy="2692400"/>
          </a:xfrm>
          <a:prstGeom prst="rect">
            <a:avLst/>
          </a:prstGeom>
          <a:noFill/>
          <a:ln>
            <a:noFill/>
          </a:ln>
        </p:spPr>
      </p:pic>
      <p:pic>
        <p:nvPicPr>
          <p:cNvPr descr=" " id="187" name="Google Shape;187;g2c67ca5f262_0_161"/>
          <p:cNvPicPr preferRelativeResize="0"/>
          <p:nvPr/>
        </p:nvPicPr>
        <p:blipFill rotWithShape="1">
          <a:blip r:embed="rId6">
            <a:alphaModFix/>
          </a:blip>
          <a:srcRect b="0" l="0" r="0" t="0"/>
          <a:stretch/>
        </p:blipFill>
        <p:spPr>
          <a:xfrm>
            <a:off x="22303988" y="558800"/>
            <a:ext cx="1549594" cy="1549400"/>
          </a:xfrm>
          <a:prstGeom prst="rect">
            <a:avLst/>
          </a:prstGeom>
          <a:noFill/>
          <a:ln>
            <a:noFill/>
          </a:ln>
        </p:spPr>
      </p:pic>
      <p:pic>
        <p:nvPicPr>
          <p:cNvPr descr=" " id="188" name="Google Shape;188;g2c67ca5f262_0_161"/>
          <p:cNvPicPr preferRelativeResize="0"/>
          <p:nvPr/>
        </p:nvPicPr>
        <p:blipFill rotWithShape="1">
          <a:blip r:embed="rId7">
            <a:alphaModFix/>
          </a:blip>
          <a:srcRect b="0" l="0" r="0" t="0"/>
          <a:stretch/>
        </p:blipFill>
        <p:spPr>
          <a:xfrm>
            <a:off x="7062083" y="546100"/>
            <a:ext cx="1041530" cy="1041400"/>
          </a:xfrm>
          <a:prstGeom prst="rect">
            <a:avLst/>
          </a:prstGeom>
          <a:noFill/>
          <a:ln>
            <a:noFill/>
          </a:ln>
        </p:spPr>
      </p:pic>
      <p:pic>
        <p:nvPicPr>
          <p:cNvPr descr=" " id="189" name="Google Shape;189;g2c67ca5f262_0_161"/>
          <p:cNvPicPr preferRelativeResize="0"/>
          <p:nvPr/>
        </p:nvPicPr>
        <p:blipFill rotWithShape="1">
          <a:blip r:embed="rId8">
            <a:alphaModFix/>
          </a:blip>
          <a:srcRect b="0" l="0" r="0" t="0"/>
          <a:stretch/>
        </p:blipFill>
        <p:spPr>
          <a:xfrm>
            <a:off x="-1486086" y="11912600"/>
            <a:ext cx="3619952" cy="3606800"/>
          </a:xfrm>
          <a:prstGeom prst="rect">
            <a:avLst/>
          </a:prstGeom>
          <a:noFill/>
          <a:ln>
            <a:noFill/>
          </a:ln>
        </p:spPr>
      </p:pic>
      <p:sp>
        <p:nvSpPr>
          <p:cNvPr id="190" name="Google Shape;190;g2c67ca5f262_0_161"/>
          <p:cNvSpPr/>
          <p:nvPr/>
        </p:nvSpPr>
        <p:spPr>
          <a:xfrm>
            <a:off x="2091528" y="1600200"/>
            <a:ext cx="20216700" cy="178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9EF861"/>
              </a:buClr>
              <a:buSzPts val="8000"/>
              <a:buFont typeface="Coda ExtraBold"/>
              <a:buNone/>
            </a:pPr>
            <a:r>
              <a:rPr b="0" i="0" lang="en-US" sz="8000" u="none" cap="none" strike="noStrike">
                <a:solidFill>
                  <a:srgbClr val="9EF861"/>
                </a:solidFill>
                <a:latin typeface="Coda ExtraBold"/>
                <a:ea typeface="Coda ExtraBold"/>
                <a:cs typeface="Coda ExtraBold"/>
                <a:sym typeface="Coda ExtraBold"/>
              </a:rPr>
              <a:t>The Magic of Dragons: A Research</a:t>
            </a:r>
            <a:endParaRPr b="0" i="0" sz="8000" u="none" cap="none" strike="noStrike">
              <a:solidFill>
                <a:schemeClr val="dk1"/>
              </a:solidFill>
              <a:latin typeface="Calibri"/>
              <a:ea typeface="Calibri"/>
              <a:cs typeface="Calibri"/>
              <a:sym typeface="Calibri"/>
            </a:endParaRPr>
          </a:p>
        </p:txBody>
      </p:sp>
      <p:sp>
        <p:nvSpPr>
          <p:cNvPr id="191" name="Google Shape;191;g2c67ca5f262_0_1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2" name="Google Shape;192;g2c67ca5f262_0_161"/>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193" name="Google Shape;193;g2c67ca5f262_0_161"/>
          <p:cNvSpPr/>
          <p:nvPr/>
        </p:nvSpPr>
        <p:spPr>
          <a:xfrm>
            <a:off x="2121165" y="3695700"/>
            <a:ext cx="6096900" cy="6096000"/>
          </a:xfrm>
          <a:prstGeom prst="roundRect">
            <a:avLst>
              <a:gd fmla="val 2083350" name="adj"/>
            </a:avLst>
          </a:prstGeom>
          <a:noFill/>
          <a:ln cap="flat" cmpd="sng" w="38100">
            <a:solidFill>
              <a:srgbClr val="FA5D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4" name="Google Shape;194;g2c67ca5f262_0_161"/>
          <p:cNvPicPr preferRelativeResize="0"/>
          <p:nvPr/>
        </p:nvPicPr>
        <p:blipFill rotWithShape="1">
          <a:blip r:embed="rId10">
            <a:alphaModFix/>
          </a:blip>
          <a:srcRect b="0" l="0" r="0" t="0"/>
          <a:stretch/>
        </p:blipFill>
        <p:spPr>
          <a:xfrm>
            <a:off x="4611014" y="4914900"/>
            <a:ext cx="1117064" cy="1625600"/>
          </a:xfrm>
          <a:prstGeom prst="rect">
            <a:avLst/>
          </a:prstGeom>
          <a:noFill/>
          <a:ln>
            <a:noFill/>
          </a:ln>
        </p:spPr>
      </p:pic>
      <p:sp>
        <p:nvSpPr>
          <p:cNvPr id="195" name="Google Shape;195;g2c67ca5f262_0_161"/>
          <p:cNvSpPr/>
          <p:nvPr/>
        </p:nvSpPr>
        <p:spPr>
          <a:xfrm>
            <a:off x="2273584" y="6845300"/>
            <a:ext cx="57918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2c67ca5f262_0_161"/>
          <p:cNvSpPr/>
          <p:nvPr/>
        </p:nvSpPr>
        <p:spPr>
          <a:xfrm>
            <a:off x="2171971" y="6845300"/>
            <a:ext cx="5995200" cy="1930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Coda ExtraBold"/>
              <a:buNone/>
            </a:pPr>
            <a:r>
              <a:rPr b="0" i="0" lang="en-US" sz="4800" u="none" cap="none" strike="noStrike">
                <a:solidFill>
                  <a:srgbClr val="FFFFFF"/>
                </a:solidFill>
                <a:latin typeface="Coda ExtraBold"/>
                <a:ea typeface="Coda ExtraBold"/>
                <a:cs typeface="Coda ExtraBold"/>
                <a:sym typeface="Coda ExtraBold"/>
              </a:rPr>
              <a:t>Unicorn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FFFFFF"/>
              </a:buClr>
              <a:buSzPts val="4800"/>
              <a:buFont typeface="Coda ExtraBold"/>
              <a:buNone/>
            </a:pPr>
            <a:r>
              <a:rPr b="0" i="0" lang="en-US" sz="4800" u="none" cap="none" strike="noStrike">
                <a:solidFill>
                  <a:srgbClr val="FFFFFF"/>
                </a:solidFill>
                <a:latin typeface="Coda ExtraBold"/>
                <a:ea typeface="Coda ExtraBold"/>
                <a:cs typeface="Coda ExtraBold"/>
                <a:sym typeface="Coda ExtraBold"/>
              </a:rPr>
              <a:t>Sighting</a:t>
            </a:r>
            <a:endParaRPr b="0" i="0" sz="4800" u="none" cap="none" strike="noStrike">
              <a:solidFill>
                <a:schemeClr val="dk1"/>
              </a:solidFill>
              <a:latin typeface="Calibri"/>
              <a:ea typeface="Calibri"/>
              <a:cs typeface="Calibri"/>
              <a:sym typeface="Calibri"/>
            </a:endParaRPr>
          </a:p>
        </p:txBody>
      </p:sp>
      <p:sp>
        <p:nvSpPr>
          <p:cNvPr id="197" name="Google Shape;197;g2c67ca5f262_0_161"/>
          <p:cNvSpPr/>
          <p:nvPr/>
        </p:nvSpPr>
        <p:spPr>
          <a:xfrm>
            <a:off x="9145143" y="3695700"/>
            <a:ext cx="6096900" cy="6096000"/>
          </a:xfrm>
          <a:prstGeom prst="rect">
            <a:avLst/>
          </a:prstGeom>
          <a:noFill/>
          <a:ln cap="flat" cmpd="sng" w="38100">
            <a:solidFill>
              <a:srgbClr val="9EF86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8" name="Google Shape;198;g2c67ca5f262_0_161"/>
          <p:cNvPicPr preferRelativeResize="0"/>
          <p:nvPr/>
        </p:nvPicPr>
        <p:blipFill rotWithShape="1">
          <a:blip r:embed="rId11">
            <a:alphaModFix/>
          </a:blip>
          <a:srcRect b="0" l="0" r="0" t="0"/>
          <a:stretch/>
        </p:blipFill>
        <p:spPr>
          <a:xfrm>
            <a:off x="11145370" y="4914900"/>
            <a:ext cx="2096305" cy="1625600"/>
          </a:xfrm>
          <a:prstGeom prst="rect">
            <a:avLst/>
          </a:prstGeom>
          <a:noFill/>
          <a:ln>
            <a:noFill/>
          </a:ln>
        </p:spPr>
      </p:pic>
      <p:sp>
        <p:nvSpPr>
          <p:cNvPr id="199" name="Google Shape;199;g2c67ca5f262_0_161"/>
          <p:cNvSpPr/>
          <p:nvPr/>
        </p:nvSpPr>
        <p:spPr>
          <a:xfrm>
            <a:off x="9297562" y="6845300"/>
            <a:ext cx="57918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c67ca5f262_0_161"/>
          <p:cNvSpPr/>
          <p:nvPr/>
        </p:nvSpPr>
        <p:spPr>
          <a:xfrm>
            <a:off x="9195949" y="6845300"/>
            <a:ext cx="5995200" cy="1930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Coda ExtraBold"/>
              <a:buNone/>
            </a:pPr>
            <a:r>
              <a:rPr b="0" i="0" lang="en-US" sz="4800" u="none" cap="none" strike="noStrike">
                <a:solidFill>
                  <a:srgbClr val="FFFFFF"/>
                </a:solidFill>
                <a:latin typeface="Coda ExtraBold"/>
                <a:ea typeface="Coda ExtraBold"/>
                <a:cs typeface="Coda ExtraBold"/>
                <a:sym typeface="Coda ExtraBold"/>
              </a:rPr>
              <a:t>Dragon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FFFFFF"/>
              </a:buClr>
              <a:buSzPts val="4800"/>
              <a:buFont typeface="Coda ExtraBold"/>
              <a:buNone/>
            </a:pPr>
            <a:r>
              <a:rPr b="0" i="0" lang="en-US" sz="4800" u="none" cap="none" strike="noStrike">
                <a:solidFill>
                  <a:srgbClr val="FFFFFF"/>
                </a:solidFill>
                <a:latin typeface="Coda ExtraBold"/>
                <a:ea typeface="Coda ExtraBold"/>
                <a:cs typeface="Coda ExtraBold"/>
                <a:sym typeface="Coda ExtraBold"/>
              </a:rPr>
              <a:t>Taming</a:t>
            </a:r>
            <a:endParaRPr b="0" i="0" sz="4800" u="none" cap="none" strike="noStrike">
              <a:solidFill>
                <a:schemeClr val="dk1"/>
              </a:solidFill>
              <a:latin typeface="Calibri"/>
              <a:ea typeface="Calibri"/>
              <a:cs typeface="Calibri"/>
              <a:sym typeface="Calibri"/>
            </a:endParaRPr>
          </a:p>
        </p:txBody>
      </p:sp>
      <p:sp>
        <p:nvSpPr>
          <p:cNvPr id="201" name="Google Shape;201;g2c67ca5f262_0_161"/>
          <p:cNvSpPr/>
          <p:nvPr/>
        </p:nvSpPr>
        <p:spPr>
          <a:xfrm>
            <a:off x="16169121" y="3695700"/>
            <a:ext cx="6096900" cy="6096000"/>
          </a:xfrm>
          <a:prstGeom prst="roundRect">
            <a:avLst>
              <a:gd fmla="val 2083350" name="adj"/>
            </a:avLst>
          </a:prstGeom>
          <a:noFill/>
          <a:ln cap="flat" cmpd="sng" w="38100">
            <a:solidFill>
              <a:srgbClr val="FA5D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2" name="Google Shape;202;g2c67ca5f262_0_161"/>
          <p:cNvPicPr preferRelativeResize="0"/>
          <p:nvPr/>
        </p:nvPicPr>
        <p:blipFill rotWithShape="1">
          <a:blip r:embed="rId12">
            <a:alphaModFix/>
          </a:blip>
          <a:srcRect b="0" l="0" r="0" t="0"/>
          <a:stretch/>
        </p:blipFill>
        <p:spPr>
          <a:xfrm>
            <a:off x="18404600" y="4914900"/>
            <a:ext cx="1625803" cy="1625600"/>
          </a:xfrm>
          <a:prstGeom prst="rect">
            <a:avLst/>
          </a:prstGeom>
          <a:noFill/>
          <a:ln>
            <a:noFill/>
          </a:ln>
        </p:spPr>
      </p:pic>
      <p:sp>
        <p:nvSpPr>
          <p:cNvPr id="203" name="Google Shape;203;g2c67ca5f262_0_161"/>
          <p:cNvSpPr/>
          <p:nvPr/>
        </p:nvSpPr>
        <p:spPr>
          <a:xfrm>
            <a:off x="16321540" y="6845300"/>
            <a:ext cx="57918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2c67ca5f262_0_161"/>
          <p:cNvSpPr/>
          <p:nvPr/>
        </p:nvSpPr>
        <p:spPr>
          <a:xfrm>
            <a:off x="16219927" y="6845300"/>
            <a:ext cx="5995200" cy="1930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Coda ExtraBold"/>
              <a:buNone/>
            </a:pPr>
            <a:r>
              <a:rPr b="0" i="0" lang="en-US" sz="4800" u="none" cap="none" strike="noStrike">
                <a:solidFill>
                  <a:srgbClr val="FFFFFF"/>
                </a:solidFill>
                <a:latin typeface="Coda ExtraBold"/>
                <a:ea typeface="Coda ExtraBold"/>
                <a:cs typeface="Coda ExtraBold"/>
                <a:sym typeface="Coda ExtraBold"/>
              </a:rPr>
              <a:t>Rainbow</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FFFFFF"/>
              </a:buClr>
              <a:buSzPts val="4800"/>
              <a:buFont typeface="Coda ExtraBold"/>
              <a:buNone/>
            </a:pPr>
            <a:r>
              <a:rPr b="0" i="0" lang="en-US" sz="4800" u="none" cap="none" strike="noStrike">
                <a:solidFill>
                  <a:srgbClr val="FFFFFF"/>
                </a:solidFill>
                <a:latin typeface="Coda ExtraBold"/>
                <a:ea typeface="Coda ExtraBold"/>
                <a:cs typeface="Coda ExtraBold"/>
                <a:sym typeface="Coda ExtraBold"/>
              </a:rPr>
              <a:t>Seeing</a:t>
            </a:r>
            <a:endParaRPr b="0" i="0" sz="4800" u="none" cap="none" strike="noStrike">
              <a:solidFill>
                <a:schemeClr val="dk1"/>
              </a:solidFill>
              <a:latin typeface="Calibri"/>
              <a:ea typeface="Calibri"/>
              <a:cs typeface="Calibri"/>
              <a:sym typeface="Calibri"/>
            </a:endParaRPr>
          </a:p>
        </p:txBody>
      </p:sp>
      <p:sp>
        <p:nvSpPr>
          <p:cNvPr id="205" name="Google Shape;205;g2c67ca5f262_0_161"/>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c67ca5f262_0_161"/>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2c67ca5f262_0_161"/>
          <p:cNvSpPr/>
          <p:nvPr/>
        </p:nvSpPr>
        <p:spPr>
          <a:xfrm>
            <a:off x="2078826"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8" name="Google Shape;208;g2c67ca5f262_0_161"/>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c67ca5f262_0_161"/>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2c67ca5f262_0_161"/>
          <p:cNvSpPr/>
          <p:nvPr/>
        </p:nvSpPr>
        <p:spPr>
          <a:xfrm>
            <a:off x="9077401"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11" name="Google Shape;211;g2c67ca5f262_0_161"/>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2c67ca5f262_0_161"/>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2c67ca5f262_0_161"/>
          <p:cNvSpPr/>
          <p:nvPr/>
        </p:nvSpPr>
        <p:spPr>
          <a:xfrm>
            <a:off x="16101379"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8" name="Shape 218"/>
        <p:cNvGrpSpPr/>
        <p:nvPr/>
      </p:nvGrpSpPr>
      <p:grpSpPr>
        <a:xfrm>
          <a:off x="0" y="0"/>
          <a:ext cx="0" cy="0"/>
          <a:chOff x="0" y="0"/>
          <a:chExt cx="0" cy="0"/>
        </a:xfrm>
      </p:grpSpPr>
      <p:pic>
        <p:nvPicPr>
          <p:cNvPr descr=" " id="219" name="Google Shape;219;g2c67ca5f262_0_195"/>
          <p:cNvPicPr preferRelativeResize="0"/>
          <p:nvPr/>
        </p:nvPicPr>
        <p:blipFill rotWithShape="1">
          <a:blip r:embed="rId3">
            <a:alphaModFix/>
          </a:blip>
          <a:srcRect b="0" l="0" r="0" t="0"/>
          <a:stretch/>
        </p:blipFill>
        <p:spPr>
          <a:xfrm>
            <a:off x="279435" y="11645900"/>
            <a:ext cx="1473384" cy="1473200"/>
          </a:xfrm>
          <a:prstGeom prst="rect">
            <a:avLst/>
          </a:prstGeom>
          <a:noFill/>
          <a:ln>
            <a:noFill/>
          </a:ln>
        </p:spPr>
      </p:pic>
      <p:pic>
        <p:nvPicPr>
          <p:cNvPr descr=" " id="220" name="Google Shape;220;g2c67ca5f262_0_195"/>
          <p:cNvPicPr preferRelativeResize="0"/>
          <p:nvPr/>
        </p:nvPicPr>
        <p:blipFill rotWithShape="1">
          <a:blip r:embed="rId4">
            <a:alphaModFix/>
          </a:blip>
          <a:srcRect b="0" l="0" r="0" t="0"/>
          <a:stretch/>
        </p:blipFill>
        <p:spPr>
          <a:xfrm>
            <a:off x="22227778" y="11379200"/>
            <a:ext cx="1740117" cy="1739900"/>
          </a:xfrm>
          <a:prstGeom prst="rect">
            <a:avLst/>
          </a:prstGeom>
          <a:noFill/>
          <a:ln>
            <a:noFill/>
          </a:ln>
        </p:spPr>
      </p:pic>
      <p:pic>
        <p:nvPicPr>
          <p:cNvPr descr=" " id="221" name="Google Shape;221;g2c67ca5f262_0_195"/>
          <p:cNvPicPr preferRelativeResize="0"/>
          <p:nvPr/>
        </p:nvPicPr>
        <p:blipFill rotWithShape="1">
          <a:blip r:embed="rId5">
            <a:alphaModFix/>
          </a:blip>
          <a:srcRect b="0" l="0" r="0" t="0"/>
          <a:stretch/>
        </p:blipFill>
        <p:spPr>
          <a:xfrm>
            <a:off x="304838" y="431800"/>
            <a:ext cx="1752819" cy="1739900"/>
          </a:xfrm>
          <a:prstGeom prst="rect">
            <a:avLst/>
          </a:prstGeom>
          <a:noFill/>
          <a:ln>
            <a:noFill/>
          </a:ln>
        </p:spPr>
      </p:pic>
      <p:pic>
        <p:nvPicPr>
          <p:cNvPr descr=" " id="222" name="Google Shape;222;g2c67ca5f262_0_195"/>
          <p:cNvPicPr preferRelativeResize="0"/>
          <p:nvPr/>
        </p:nvPicPr>
        <p:blipFill rotWithShape="1">
          <a:blip r:embed="rId6">
            <a:alphaModFix/>
          </a:blip>
          <a:srcRect b="0" l="0" r="0" t="0"/>
          <a:stretch/>
        </p:blipFill>
        <p:spPr>
          <a:xfrm>
            <a:off x="304838" y="6527800"/>
            <a:ext cx="1447981" cy="1447800"/>
          </a:xfrm>
          <a:prstGeom prst="rect">
            <a:avLst/>
          </a:prstGeom>
          <a:noFill/>
          <a:ln>
            <a:noFill/>
          </a:ln>
        </p:spPr>
      </p:pic>
      <p:pic>
        <p:nvPicPr>
          <p:cNvPr descr=" " id="223" name="Google Shape;223;g2c67ca5f262_0_195"/>
          <p:cNvPicPr preferRelativeResize="0"/>
          <p:nvPr/>
        </p:nvPicPr>
        <p:blipFill rotWithShape="1">
          <a:blip r:embed="rId7">
            <a:alphaModFix/>
          </a:blip>
          <a:srcRect b="0" l="0" r="0" t="0"/>
          <a:stretch/>
        </p:blipFill>
        <p:spPr>
          <a:xfrm>
            <a:off x="22570721" y="431800"/>
            <a:ext cx="1397175" cy="1397000"/>
          </a:xfrm>
          <a:prstGeom prst="rect">
            <a:avLst/>
          </a:prstGeom>
          <a:noFill/>
          <a:ln>
            <a:noFill/>
          </a:ln>
        </p:spPr>
      </p:pic>
      <p:pic>
        <p:nvPicPr>
          <p:cNvPr descr=" " id="224" name="Google Shape;224;g2c67ca5f262_0_195"/>
          <p:cNvPicPr preferRelativeResize="0"/>
          <p:nvPr/>
        </p:nvPicPr>
        <p:blipFill rotWithShape="1">
          <a:blip r:embed="rId8">
            <a:alphaModFix/>
          </a:blip>
          <a:srcRect b="0" l="0" r="0" t="0"/>
          <a:stretch/>
        </p:blipFill>
        <p:spPr>
          <a:xfrm>
            <a:off x="7963895" y="-1485900"/>
            <a:ext cx="2794349" cy="2797175"/>
          </a:xfrm>
          <a:prstGeom prst="rect">
            <a:avLst/>
          </a:prstGeom>
          <a:noFill/>
          <a:ln>
            <a:noFill/>
          </a:ln>
        </p:spPr>
      </p:pic>
      <p:sp>
        <p:nvSpPr>
          <p:cNvPr id="225" name="Google Shape;225;g2c67ca5f262_0_1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6" name="Google Shape;226;g2c67ca5f262_0_195"/>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227" name="Google Shape;227;g2c67ca5f262_0_195"/>
          <p:cNvSpPr/>
          <p:nvPr/>
        </p:nvSpPr>
        <p:spPr>
          <a:xfrm>
            <a:off x="8713289" y="469900"/>
            <a:ext cx="72993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EF861"/>
              </a:buClr>
              <a:buSzPts val="8000"/>
              <a:buFont typeface="Coda ExtraBold"/>
              <a:buNone/>
            </a:pPr>
            <a:r>
              <a:rPr b="0" i="0" lang="en-US" sz="8000" u="none" cap="none" strike="noStrike">
                <a:solidFill>
                  <a:srgbClr val="9EF861"/>
                </a:solidFill>
                <a:latin typeface="Coda ExtraBold"/>
                <a:ea typeface="Coda ExtraBold"/>
                <a:cs typeface="Coda ExtraBold"/>
                <a:sym typeface="Coda ExtraBold"/>
              </a:rPr>
              <a:t>Pricing Plan</a:t>
            </a:r>
            <a:endParaRPr b="0" i="0" sz="8000" u="none" cap="none" strike="noStrike">
              <a:solidFill>
                <a:schemeClr val="dk1"/>
              </a:solidFill>
              <a:latin typeface="Calibri"/>
              <a:ea typeface="Calibri"/>
              <a:cs typeface="Calibri"/>
              <a:sym typeface="Calibri"/>
            </a:endParaRPr>
          </a:p>
        </p:txBody>
      </p:sp>
      <p:sp>
        <p:nvSpPr>
          <p:cNvPr id="228" name="Google Shape;228;g2c67ca5f262_0_195"/>
          <p:cNvSpPr/>
          <p:nvPr/>
        </p:nvSpPr>
        <p:spPr>
          <a:xfrm>
            <a:off x="1778222" y="2286000"/>
            <a:ext cx="20843400" cy="1046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2c67ca5f262_0_195"/>
          <p:cNvSpPr/>
          <p:nvPr/>
        </p:nvSpPr>
        <p:spPr>
          <a:xfrm>
            <a:off x="1778222" y="2286000"/>
            <a:ext cx="6439800" cy="10464900"/>
          </a:xfrm>
          <a:prstGeom prst="roundRect">
            <a:avLst>
              <a:gd fmla="val 3124" name="adj"/>
            </a:avLst>
          </a:prstGeom>
          <a:noFill/>
          <a:ln cap="flat" cmpd="sng" w="50800">
            <a:solidFill>
              <a:srgbClr val="9EF86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0" name="Google Shape;230;g2c67ca5f262_0_195"/>
          <p:cNvPicPr preferRelativeResize="0"/>
          <p:nvPr/>
        </p:nvPicPr>
        <p:blipFill rotWithShape="1">
          <a:blip r:embed="rId10">
            <a:alphaModFix/>
          </a:blip>
          <a:srcRect b="0" l="0" r="0" t="0"/>
          <a:stretch/>
        </p:blipFill>
        <p:spPr>
          <a:xfrm>
            <a:off x="4008966" y="2743200"/>
            <a:ext cx="1978220" cy="1625612"/>
          </a:xfrm>
          <a:prstGeom prst="rect">
            <a:avLst/>
          </a:prstGeom>
          <a:noFill/>
          <a:ln>
            <a:noFill/>
          </a:ln>
        </p:spPr>
      </p:pic>
      <p:sp>
        <p:nvSpPr>
          <p:cNvPr id="231" name="Google Shape;231;g2c67ca5f262_0_195"/>
          <p:cNvSpPr/>
          <p:nvPr/>
        </p:nvSpPr>
        <p:spPr>
          <a:xfrm>
            <a:off x="3912089" y="4673612"/>
            <a:ext cx="21720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5D7C"/>
              </a:buClr>
              <a:buSzPts val="4800"/>
              <a:buFont typeface="Coda ExtraBold"/>
              <a:buNone/>
            </a:pPr>
            <a:r>
              <a:rPr b="0" i="0" lang="en-US" sz="4800" u="none" cap="none" strike="noStrike">
                <a:solidFill>
                  <a:srgbClr val="FA5D7C"/>
                </a:solidFill>
                <a:latin typeface="Coda ExtraBold"/>
                <a:ea typeface="Coda ExtraBold"/>
                <a:cs typeface="Coda ExtraBold"/>
                <a:sym typeface="Coda ExtraBold"/>
              </a:rPr>
              <a:t>Basic</a:t>
            </a:r>
            <a:endParaRPr b="0" i="0" sz="4800" u="none" cap="none" strike="noStrike">
              <a:solidFill>
                <a:schemeClr val="dk1"/>
              </a:solidFill>
              <a:latin typeface="Calibri"/>
              <a:ea typeface="Calibri"/>
              <a:cs typeface="Calibri"/>
              <a:sym typeface="Calibri"/>
            </a:endParaRPr>
          </a:p>
        </p:txBody>
      </p:sp>
      <p:sp>
        <p:nvSpPr>
          <p:cNvPr id="232" name="Google Shape;232;g2c67ca5f262_0_195"/>
          <p:cNvSpPr/>
          <p:nvPr/>
        </p:nvSpPr>
        <p:spPr>
          <a:xfrm>
            <a:off x="2235479" y="5842012"/>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33" name="Google Shape;233;g2c67ca5f262_0_195"/>
          <p:cNvSpPr/>
          <p:nvPr/>
        </p:nvSpPr>
        <p:spPr>
          <a:xfrm>
            <a:off x="3029329" y="11430012"/>
            <a:ext cx="39375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Coda ExtraBold"/>
              <a:buNone/>
            </a:pPr>
            <a:r>
              <a:rPr b="0" i="0" lang="en-US" sz="4800" u="none" cap="none" strike="noStrike">
                <a:solidFill>
                  <a:srgbClr val="FFFFFF"/>
                </a:solidFill>
                <a:latin typeface="Coda ExtraBold"/>
                <a:ea typeface="Coda ExtraBold"/>
                <a:cs typeface="Coda ExtraBold"/>
                <a:sym typeface="Coda ExtraBold"/>
              </a:rPr>
              <a:t>$10/month</a:t>
            </a:r>
            <a:endParaRPr b="0" i="0" sz="4800" u="none" cap="none" strike="noStrike">
              <a:solidFill>
                <a:schemeClr val="dk1"/>
              </a:solidFill>
              <a:latin typeface="Calibri"/>
              <a:ea typeface="Calibri"/>
              <a:cs typeface="Calibri"/>
              <a:sym typeface="Calibri"/>
            </a:endParaRPr>
          </a:p>
        </p:txBody>
      </p:sp>
      <p:sp>
        <p:nvSpPr>
          <p:cNvPr id="234" name="Google Shape;234;g2c67ca5f262_0_195"/>
          <p:cNvSpPr/>
          <p:nvPr/>
        </p:nvSpPr>
        <p:spPr>
          <a:xfrm>
            <a:off x="8980022" y="2286000"/>
            <a:ext cx="6439800" cy="10464900"/>
          </a:xfrm>
          <a:prstGeom prst="roundRect">
            <a:avLst>
              <a:gd fmla="val 3124" name="adj"/>
            </a:avLst>
          </a:prstGeom>
          <a:noFill/>
          <a:ln cap="flat" cmpd="sng" w="50800">
            <a:solidFill>
              <a:srgbClr val="9EF86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5" name="Google Shape;235;g2c67ca5f262_0_195"/>
          <p:cNvPicPr preferRelativeResize="0"/>
          <p:nvPr/>
        </p:nvPicPr>
        <p:blipFill rotWithShape="1">
          <a:blip r:embed="rId11">
            <a:alphaModFix/>
          </a:blip>
          <a:srcRect b="0" l="0" r="0" t="0"/>
          <a:stretch/>
        </p:blipFill>
        <p:spPr>
          <a:xfrm>
            <a:off x="11076718" y="2743200"/>
            <a:ext cx="2246314" cy="1625600"/>
          </a:xfrm>
          <a:prstGeom prst="rect">
            <a:avLst/>
          </a:prstGeom>
          <a:noFill/>
          <a:ln>
            <a:noFill/>
          </a:ln>
        </p:spPr>
      </p:pic>
      <p:sp>
        <p:nvSpPr>
          <p:cNvPr id="236" name="Google Shape;236;g2c67ca5f262_0_195"/>
          <p:cNvSpPr/>
          <p:nvPr/>
        </p:nvSpPr>
        <p:spPr>
          <a:xfrm>
            <a:off x="11348868" y="4673600"/>
            <a:ext cx="17019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5D7C"/>
              </a:buClr>
              <a:buSzPts val="4800"/>
              <a:buFont typeface="Coda ExtraBold"/>
              <a:buNone/>
            </a:pPr>
            <a:r>
              <a:rPr b="0" i="0" lang="en-US" sz="4800" u="none" cap="none" strike="noStrike">
                <a:solidFill>
                  <a:srgbClr val="FA5D7C"/>
                </a:solidFill>
                <a:latin typeface="Coda ExtraBold"/>
                <a:ea typeface="Coda ExtraBold"/>
                <a:cs typeface="Coda ExtraBold"/>
                <a:sym typeface="Coda ExtraBold"/>
              </a:rPr>
              <a:t>Elite</a:t>
            </a:r>
            <a:endParaRPr b="0" i="0" sz="4800" u="none" cap="none" strike="noStrike">
              <a:solidFill>
                <a:schemeClr val="dk1"/>
              </a:solidFill>
              <a:latin typeface="Calibri"/>
              <a:ea typeface="Calibri"/>
              <a:cs typeface="Calibri"/>
              <a:sym typeface="Calibri"/>
            </a:endParaRPr>
          </a:p>
        </p:txBody>
      </p:sp>
      <p:sp>
        <p:nvSpPr>
          <p:cNvPr id="237" name="Google Shape;237;g2c67ca5f262_0_195"/>
          <p:cNvSpPr/>
          <p:nvPr/>
        </p:nvSpPr>
        <p:spPr>
          <a:xfrm>
            <a:off x="9437280" y="58420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38" name="Google Shape;238;g2c67ca5f262_0_195"/>
          <p:cNvSpPr/>
          <p:nvPr/>
        </p:nvSpPr>
        <p:spPr>
          <a:xfrm>
            <a:off x="10161270" y="11430000"/>
            <a:ext cx="40773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Coda ExtraBold"/>
              <a:buNone/>
            </a:pPr>
            <a:r>
              <a:rPr b="0" i="0" lang="en-US" sz="4800" u="none" cap="none" strike="noStrike">
                <a:solidFill>
                  <a:srgbClr val="FFFFFF"/>
                </a:solidFill>
                <a:latin typeface="Coda ExtraBold"/>
                <a:ea typeface="Coda ExtraBold"/>
                <a:cs typeface="Coda ExtraBold"/>
                <a:sym typeface="Coda ExtraBold"/>
              </a:rPr>
              <a:t>$50/month</a:t>
            </a:r>
            <a:endParaRPr b="0" i="0" sz="4800" u="none" cap="none" strike="noStrike">
              <a:solidFill>
                <a:schemeClr val="dk1"/>
              </a:solidFill>
              <a:latin typeface="Calibri"/>
              <a:ea typeface="Calibri"/>
              <a:cs typeface="Calibri"/>
              <a:sym typeface="Calibri"/>
            </a:endParaRPr>
          </a:p>
        </p:txBody>
      </p:sp>
      <p:sp>
        <p:nvSpPr>
          <p:cNvPr id="239" name="Google Shape;239;g2c67ca5f262_0_195"/>
          <p:cNvSpPr/>
          <p:nvPr/>
        </p:nvSpPr>
        <p:spPr>
          <a:xfrm>
            <a:off x="16181822" y="2286000"/>
            <a:ext cx="6439800" cy="10464900"/>
          </a:xfrm>
          <a:prstGeom prst="roundRect">
            <a:avLst>
              <a:gd fmla="val 3124" name="adj"/>
            </a:avLst>
          </a:prstGeom>
          <a:noFill/>
          <a:ln cap="flat" cmpd="sng" w="50800">
            <a:solidFill>
              <a:srgbClr val="9EF86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0" name="Google Shape;240;g2c67ca5f262_0_195"/>
          <p:cNvPicPr preferRelativeResize="0"/>
          <p:nvPr/>
        </p:nvPicPr>
        <p:blipFill rotWithShape="1">
          <a:blip r:embed="rId12">
            <a:alphaModFix/>
          </a:blip>
          <a:srcRect b="0" l="0" r="0" t="0"/>
          <a:stretch/>
        </p:blipFill>
        <p:spPr>
          <a:xfrm>
            <a:off x="18197052" y="2743200"/>
            <a:ext cx="2409249" cy="1625600"/>
          </a:xfrm>
          <a:prstGeom prst="rect">
            <a:avLst/>
          </a:prstGeom>
          <a:noFill/>
          <a:ln>
            <a:noFill/>
          </a:ln>
        </p:spPr>
      </p:pic>
      <p:sp>
        <p:nvSpPr>
          <p:cNvPr id="241" name="Google Shape;241;g2c67ca5f262_0_195"/>
          <p:cNvSpPr/>
          <p:nvPr/>
        </p:nvSpPr>
        <p:spPr>
          <a:xfrm>
            <a:off x="17483735" y="4673600"/>
            <a:ext cx="38358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5D7C"/>
              </a:buClr>
              <a:buSzPts val="4800"/>
              <a:buFont typeface="Coda ExtraBold"/>
              <a:buNone/>
            </a:pPr>
            <a:r>
              <a:rPr b="0" i="0" lang="en-US" sz="4800" u="none" cap="none" strike="noStrike">
                <a:solidFill>
                  <a:srgbClr val="FA5D7C"/>
                </a:solidFill>
                <a:latin typeface="Coda ExtraBold"/>
                <a:ea typeface="Coda ExtraBold"/>
                <a:cs typeface="Coda ExtraBold"/>
                <a:sym typeface="Coda ExtraBold"/>
              </a:rPr>
              <a:t>Legendary</a:t>
            </a:r>
            <a:endParaRPr b="0" i="0" sz="4800" u="none" cap="none" strike="noStrike">
              <a:solidFill>
                <a:schemeClr val="dk1"/>
              </a:solidFill>
              <a:latin typeface="Calibri"/>
              <a:ea typeface="Calibri"/>
              <a:cs typeface="Calibri"/>
              <a:sym typeface="Calibri"/>
            </a:endParaRPr>
          </a:p>
        </p:txBody>
      </p:sp>
      <p:sp>
        <p:nvSpPr>
          <p:cNvPr id="242" name="Google Shape;242;g2c67ca5f262_0_195"/>
          <p:cNvSpPr/>
          <p:nvPr/>
        </p:nvSpPr>
        <p:spPr>
          <a:xfrm>
            <a:off x="16639080" y="58420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43" name="Google Shape;243;g2c67ca5f262_0_195"/>
          <p:cNvSpPr/>
          <p:nvPr/>
        </p:nvSpPr>
        <p:spPr>
          <a:xfrm>
            <a:off x="17217002" y="11430000"/>
            <a:ext cx="43692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Coda ExtraBold"/>
              <a:buNone/>
            </a:pPr>
            <a:r>
              <a:rPr b="0" i="0" lang="en-US" sz="4800" u="none" cap="none" strike="noStrike">
                <a:solidFill>
                  <a:srgbClr val="FFFFFF"/>
                </a:solidFill>
                <a:latin typeface="Coda ExtraBold"/>
                <a:ea typeface="Coda ExtraBold"/>
                <a:cs typeface="Coda ExtraBold"/>
                <a:sym typeface="Coda ExtraBold"/>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2024-03-26T02:18:28Z</dcterms:created>
  <dc:creator>PptxGenJS</dc:creator>
</cp:coreProperties>
</file>