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02FCA737-26AC-4BFE-8A4E-22197919ED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3A7F8AD6-4405-4041-BD7D-D55ECBB58C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7012D21F-24FA-4578-A3BC-C82669F31E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2019-09-16T19:42:17Z</dcterms:modified>
</cp:coreProperties>
</file>