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2.xml" ContentType="application/vnd.openxmlformats-officedocument.drawingml.chart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91" r:id="rId2"/>
    <p:sldMasterId id="2147483694" r:id="rId3"/>
  </p:sldMasterIdLst>
  <p:notesMasterIdLst>
    <p:notesMasterId r:id="rId5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</p:sldIdLst>
  <p:sldSz cx="12192000" cy="6858000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Arial Black" panose="020B0A04020102020204" pitchFamily="34" charset="0"/>
      <p:regular r:id="rId61"/>
      <p:bold r:id="rId6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gBcBoDCjJZkPdUw0/PH0WwENDs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76B0678-4E76-4BA6-BD50-2D12D39BD642}">
  <a:tblStyle styleId="{D76B0678-4E76-4BA6-BD50-2D12D39BD64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3E3E4E1-A105-4D78-9E2A-5C2896176B3C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AF5FC"/>
          </a:solidFill>
        </a:fill>
      </a:tcStyle>
    </a:wholeTbl>
    <a:band1H>
      <a:tcTxStyle/>
      <a:tcStyle>
        <a:tcBdr/>
        <a:fill>
          <a:solidFill>
            <a:srgbClr val="D2EBF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2EBF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3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customschemas.google.com/relationships/presentationmetadata" Target="meta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font" Target="fonts/font2.fntdata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4.fntdata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3.fntdata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2DE-4E34-921A-799C6A12D1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82DE-4E34-921A-799C6A12D1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4-82DE-4E34-921A-799C6A12D1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6-82DE-4E34-921A-799C6A12D10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</c:v>
                </c:pt>
                <c:pt idx="1">
                  <c:v>35</c:v>
                </c:pt>
                <c:pt idx="2">
                  <c:v>50</c:v>
                </c:pt>
                <c:pt idx="3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2DE-4E34-921A-799C6A12D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92"/>
        <c:overlap val="100"/>
        <c:axId val="589544632"/>
        <c:axId val="589541888"/>
      </c:barChart>
      <c:catAx>
        <c:axId val="58954463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589541888"/>
        <c:crosses val="autoZero"/>
        <c:auto val="1"/>
        <c:lblAlgn val="ctr"/>
        <c:lblOffset val="100"/>
        <c:noMultiLvlLbl val="0"/>
      </c:catAx>
      <c:valAx>
        <c:axId val="58954188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5895446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AB-45E1-9E18-025D215AD4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AB-45E1-9E18-025D215AD4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9433304"/>
        <c:axId val="589435656"/>
      </c:lineChart>
      <c:catAx>
        <c:axId val="589433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9435656"/>
        <c:crosses val="autoZero"/>
        <c:auto val="1"/>
        <c:lblAlgn val="ctr"/>
        <c:lblOffset val="100"/>
        <c:noMultiLvlLbl val="0"/>
      </c:catAx>
      <c:valAx>
        <c:axId val="58943565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89433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Google Shape;103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2" name="Google Shape;116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6" name="Google Shape;144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7" name="Google Shape;144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4" name="Google Shape;167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0" name="Google Shape;173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54"/>
          <p:cNvPicPr preferRelativeResize="0"/>
          <p:nvPr/>
        </p:nvPicPr>
        <p:blipFill rotWithShape="1">
          <a:blip r:embed="rId2">
            <a:alphaModFix/>
          </a:blip>
          <a:srcRect b="16801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63"/>
          <p:cNvPicPr preferRelativeResize="0"/>
          <p:nvPr/>
        </p:nvPicPr>
        <p:blipFill rotWithShape="1">
          <a:blip r:embed="rId2">
            <a:alphaModFix/>
          </a:blip>
          <a:srcRect b="20077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Contents slide layout">
  <p:cSld name="32_Contents slide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64"/>
          <p:cNvPicPr preferRelativeResize="0"/>
          <p:nvPr/>
        </p:nvPicPr>
        <p:blipFill rotWithShape="1">
          <a:blip r:embed="rId2">
            <a:alphaModFix/>
          </a:blip>
          <a:srcRect b="10898"/>
          <a:stretch/>
        </p:blipFill>
        <p:spPr>
          <a:xfrm>
            <a:off x="0" y="0"/>
            <a:ext cx="1220308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5"/>
          <p:cNvSpPr>
            <a:spLocks noGrp="1"/>
          </p:cNvSpPr>
          <p:nvPr>
            <p:ph type="pic" idx="2"/>
          </p:nvPr>
        </p:nvSpPr>
        <p:spPr>
          <a:xfrm rot="694714">
            <a:off x="5312182" y="1509631"/>
            <a:ext cx="2880000" cy="1980000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68" name="Google Shape;68;p65"/>
          <p:cNvSpPr>
            <a:spLocks noGrp="1"/>
          </p:cNvSpPr>
          <p:nvPr>
            <p:ph type="pic" idx="3"/>
          </p:nvPr>
        </p:nvSpPr>
        <p:spPr>
          <a:xfrm rot="-201960">
            <a:off x="8062632" y="2631624"/>
            <a:ext cx="2880000" cy="1980000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69" name="Google Shape;69;p65"/>
          <p:cNvSpPr>
            <a:spLocks noGrp="1"/>
          </p:cNvSpPr>
          <p:nvPr>
            <p:ph type="pic" idx="4"/>
          </p:nvPr>
        </p:nvSpPr>
        <p:spPr>
          <a:xfrm rot="-858637">
            <a:off x="5536257" y="3392215"/>
            <a:ext cx="2880000" cy="1980000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6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72" name="Google Shape;72;p66"/>
          <p:cNvGrpSpPr/>
          <p:nvPr/>
        </p:nvGrpSpPr>
        <p:grpSpPr>
          <a:xfrm>
            <a:off x="-139700" y="5981700"/>
            <a:ext cx="12388851" cy="933450"/>
            <a:chOff x="-44450" y="5822950"/>
            <a:chExt cx="12220575" cy="971551"/>
          </a:xfrm>
        </p:grpSpPr>
        <p:sp>
          <p:nvSpPr>
            <p:cNvPr id="73" name="Google Shape;73;p66"/>
            <p:cNvSpPr/>
            <p:nvPr/>
          </p:nvSpPr>
          <p:spPr>
            <a:xfrm>
              <a:off x="-44450" y="5976938"/>
              <a:ext cx="12220575" cy="817563"/>
            </a:xfrm>
            <a:custGeom>
              <a:avLst/>
              <a:gdLst/>
              <a:ahLst/>
              <a:cxnLst/>
              <a:rect l="l" t="t" r="r" b="b"/>
              <a:pathLst>
                <a:path w="3849" h="255" extrusionOk="0">
                  <a:moveTo>
                    <a:pt x="3142" y="20"/>
                  </a:moveTo>
                  <a:cubicBezTo>
                    <a:pt x="3168" y="33"/>
                    <a:pt x="3177" y="54"/>
                    <a:pt x="3219" y="59"/>
                  </a:cubicBezTo>
                  <a:cubicBezTo>
                    <a:pt x="3231" y="70"/>
                    <a:pt x="3223" y="81"/>
                    <a:pt x="3219" y="91"/>
                  </a:cubicBezTo>
                  <a:cubicBezTo>
                    <a:pt x="3211" y="110"/>
                    <a:pt x="3196" y="127"/>
                    <a:pt x="3167" y="149"/>
                  </a:cubicBezTo>
                  <a:cubicBezTo>
                    <a:pt x="3289" y="152"/>
                    <a:pt x="3393" y="136"/>
                    <a:pt x="3495" y="116"/>
                  </a:cubicBezTo>
                  <a:cubicBezTo>
                    <a:pt x="3574" y="98"/>
                    <a:pt x="3644" y="75"/>
                    <a:pt x="3686" y="36"/>
                  </a:cubicBezTo>
                  <a:cubicBezTo>
                    <a:pt x="3697" y="26"/>
                    <a:pt x="3710" y="16"/>
                    <a:pt x="3735" y="13"/>
                  </a:cubicBezTo>
                  <a:cubicBezTo>
                    <a:pt x="3777" y="39"/>
                    <a:pt x="3779" y="77"/>
                    <a:pt x="3843" y="96"/>
                  </a:cubicBezTo>
                  <a:cubicBezTo>
                    <a:pt x="3849" y="98"/>
                    <a:pt x="3849" y="106"/>
                    <a:pt x="3849" y="111"/>
                  </a:cubicBezTo>
                  <a:cubicBezTo>
                    <a:pt x="3849" y="150"/>
                    <a:pt x="3848" y="189"/>
                    <a:pt x="3849" y="228"/>
                  </a:cubicBezTo>
                  <a:cubicBezTo>
                    <a:pt x="3849" y="248"/>
                    <a:pt x="3832" y="255"/>
                    <a:pt x="3794" y="254"/>
                  </a:cubicBezTo>
                  <a:cubicBezTo>
                    <a:pt x="3782" y="253"/>
                    <a:pt x="3769" y="254"/>
                    <a:pt x="3756" y="254"/>
                  </a:cubicBezTo>
                  <a:cubicBezTo>
                    <a:pt x="2540" y="254"/>
                    <a:pt x="1325" y="254"/>
                    <a:pt x="110" y="254"/>
                  </a:cubicBezTo>
                  <a:cubicBezTo>
                    <a:pt x="17" y="254"/>
                    <a:pt x="14" y="254"/>
                    <a:pt x="18" y="209"/>
                  </a:cubicBezTo>
                  <a:cubicBezTo>
                    <a:pt x="21" y="172"/>
                    <a:pt x="0" y="134"/>
                    <a:pt x="28" y="97"/>
                  </a:cubicBezTo>
                  <a:cubicBezTo>
                    <a:pt x="48" y="106"/>
                    <a:pt x="49" y="118"/>
                    <a:pt x="49" y="131"/>
                  </a:cubicBezTo>
                  <a:cubicBezTo>
                    <a:pt x="63" y="153"/>
                    <a:pt x="104" y="147"/>
                    <a:pt x="135" y="148"/>
                  </a:cubicBezTo>
                  <a:cubicBezTo>
                    <a:pt x="271" y="154"/>
                    <a:pt x="401" y="141"/>
                    <a:pt x="527" y="116"/>
                  </a:cubicBezTo>
                  <a:cubicBezTo>
                    <a:pt x="621" y="96"/>
                    <a:pt x="696" y="66"/>
                    <a:pt x="734" y="17"/>
                  </a:cubicBezTo>
                  <a:cubicBezTo>
                    <a:pt x="740" y="11"/>
                    <a:pt x="748" y="4"/>
                    <a:pt x="762" y="1"/>
                  </a:cubicBezTo>
                  <a:cubicBezTo>
                    <a:pt x="769" y="26"/>
                    <a:pt x="806" y="43"/>
                    <a:pt x="827" y="64"/>
                  </a:cubicBezTo>
                  <a:cubicBezTo>
                    <a:pt x="851" y="75"/>
                    <a:pt x="846" y="90"/>
                    <a:pt x="842" y="104"/>
                  </a:cubicBezTo>
                  <a:cubicBezTo>
                    <a:pt x="834" y="119"/>
                    <a:pt x="813" y="131"/>
                    <a:pt x="790" y="150"/>
                  </a:cubicBezTo>
                  <a:cubicBezTo>
                    <a:pt x="913" y="151"/>
                    <a:pt x="1020" y="135"/>
                    <a:pt x="1125" y="114"/>
                  </a:cubicBezTo>
                  <a:cubicBezTo>
                    <a:pt x="1223" y="94"/>
                    <a:pt x="1294" y="61"/>
                    <a:pt x="1336" y="12"/>
                  </a:cubicBezTo>
                  <a:cubicBezTo>
                    <a:pt x="1340" y="7"/>
                    <a:pt x="1345" y="3"/>
                    <a:pt x="1355" y="0"/>
                  </a:cubicBezTo>
                  <a:cubicBezTo>
                    <a:pt x="1361" y="25"/>
                    <a:pt x="1399" y="42"/>
                    <a:pt x="1419" y="64"/>
                  </a:cubicBezTo>
                  <a:cubicBezTo>
                    <a:pt x="1443" y="75"/>
                    <a:pt x="1438" y="90"/>
                    <a:pt x="1434" y="104"/>
                  </a:cubicBezTo>
                  <a:cubicBezTo>
                    <a:pt x="1427" y="119"/>
                    <a:pt x="1406" y="132"/>
                    <a:pt x="1387" y="149"/>
                  </a:cubicBezTo>
                  <a:cubicBezTo>
                    <a:pt x="1506" y="152"/>
                    <a:pt x="1613" y="135"/>
                    <a:pt x="1718" y="115"/>
                  </a:cubicBezTo>
                  <a:cubicBezTo>
                    <a:pt x="1798" y="100"/>
                    <a:pt x="1854" y="71"/>
                    <a:pt x="1905" y="39"/>
                  </a:cubicBezTo>
                  <a:cubicBezTo>
                    <a:pt x="1919" y="30"/>
                    <a:pt x="1926" y="18"/>
                    <a:pt x="1956" y="20"/>
                  </a:cubicBezTo>
                  <a:cubicBezTo>
                    <a:pt x="1978" y="35"/>
                    <a:pt x="2000" y="49"/>
                    <a:pt x="2022" y="64"/>
                  </a:cubicBezTo>
                  <a:cubicBezTo>
                    <a:pt x="2027" y="66"/>
                    <a:pt x="2029" y="69"/>
                    <a:pt x="2030" y="72"/>
                  </a:cubicBezTo>
                  <a:cubicBezTo>
                    <a:pt x="2033" y="98"/>
                    <a:pt x="2017" y="122"/>
                    <a:pt x="1985" y="148"/>
                  </a:cubicBezTo>
                  <a:cubicBezTo>
                    <a:pt x="2106" y="151"/>
                    <a:pt x="2209" y="135"/>
                    <a:pt x="2312" y="115"/>
                  </a:cubicBezTo>
                  <a:cubicBezTo>
                    <a:pt x="2392" y="99"/>
                    <a:pt x="2450" y="70"/>
                    <a:pt x="2499" y="36"/>
                  </a:cubicBezTo>
                  <a:cubicBezTo>
                    <a:pt x="2511" y="27"/>
                    <a:pt x="2515" y="12"/>
                    <a:pt x="2549" y="20"/>
                  </a:cubicBezTo>
                  <a:cubicBezTo>
                    <a:pt x="2571" y="35"/>
                    <a:pt x="2593" y="49"/>
                    <a:pt x="2615" y="64"/>
                  </a:cubicBezTo>
                  <a:cubicBezTo>
                    <a:pt x="2619" y="66"/>
                    <a:pt x="2622" y="69"/>
                    <a:pt x="2623" y="72"/>
                  </a:cubicBezTo>
                  <a:cubicBezTo>
                    <a:pt x="2621" y="98"/>
                    <a:pt x="2616" y="123"/>
                    <a:pt x="2572" y="149"/>
                  </a:cubicBezTo>
                  <a:cubicBezTo>
                    <a:pt x="2699" y="153"/>
                    <a:pt x="2802" y="134"/>
                    <a:pt x="2904" y="115"/>
                  </a:cubicBezTo>
                  <a:cubicBezTo>
                    <a:pt x="2985" y="99"/>
                    <a:pt x="3051" y="74"/>
                    <a:pt x="3092" y="35"/>
                  </a:cubicBezTo>
                  <a:cubicBezTo>
                    <a:pt x="3102" y="26"/>
                    <a:pt x="3110" y="12"/>
                    <a:pt x="3142" y="20"/>
                  </a:cubicBezTo>
                  <a:close/>
                </a:path>
              </a:pathLst>
            </a:custGeom>
            <a:solidFill>
              <a:srgbClr val="4FC2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66"/>
            <p:cNvSpPr/>
            <p:nvPr/>
          </p:nvSpPr>
          <p:spPr>
            <a:xfrm>
              <a:off x="38100" y="5970588"/>
              <a:ext cx="1866900" cy="531813"/>
            </a:xfrm>
            <a:custGeom>
              <a:avLst/>
              <a:gdLst/>
              <a:ahLst/>
              <a:cxnLst/>
              <a:rect l="l" t="t" r="r" b="b"/>
              <a:pathLst>
                <a:path w="588" h="166" extrusionOk="0">
                  <a:moveTo>
                    <a:pt x="517" y="124"/>
                  </a:moveTo>
                  <a:cubicBezTo>
                    <a:pt x="378" y="159"/>
                    <a:pt x="229" y="166"/>
                    <a:pt x="76" y="160"/>
                  </a:cubicBezTo>
                  <a:cubicBezTo>
                    <a:pt x="50" y="159"/>
                    <a:pt x="0" y="164"/>
                    <a:pt x="3" y="136"/>
                  </a:cubicBezTo>
                  <a:cubicBezTo>
                    <a:pt x="20" y="127"/>
                    <a:pt x="42" y="123"/>
                    <a:pt x="65" y="121"/>
                  </a:cubicBezTo>
                  <a:cubicBezTo>
                    <a:pt x="186" y="111"/>
                    <a:pt x="296" y="90"/>
                    <a:pt x="391" y="51"/>
                  </a:cubicBezTo>
                  <a:cubicBezTo>
                    <a:pt x="397" y="48"/>
                    <a:pt x="406" y="47"/>
                    <a:pt x="414" y="47"/>
                  </a:cubicBezTo>
                  <a:cubicBezTo>
                    <a:pt x="418" y="46"/>
                    <a:pt x="424" y="45"/>
                    <a:pt x="425" y="44"/>
                  </a:cubicBezTo>
                  <a:cubicBezTo>
                    <a:pt x="459" y="6"/>
                    <a:pt x="506" y="0"/>
                    <a:pt x="568" y="29"/>
                  </a:cubicBezTo>
                  <a:cubicBezTo>
                    <a:pt x="588" y="65"/>
                    <a:pt x="569" y="97"/>
                    <a:pt x="517" y="124"/>
                  </a:cubicBezTo>
                  <a:close/>
                </a:path>
              </a:pathLst>
            </a:custGeom>
            <a:solidFill>
              <a:srgbClr val="28B9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66"/>
            <p:cNvSpPr/>
            <p:nvPr/>
          </p:nvSpPr>
          <p:spPr>
            <a:xfrm>
              <a:off x="8016875" y="5945188"/>
              <a:ext cx="1425575" cy="547688"/>
            </a:xfrm>
            <a:custGeom>
              <a:avLst/>
              <a:gdLst/>
              <a:ahLst/>
              <a:cxnLst/>
              <a:rect l="l" t="t" r="r" b="b"/>
              <a:pathLst>
                <a:path w="449" h="171" extrusionOk="0">
                  <a:moveTo>
                    <a:pt x="371" y="131"/>
                  </a:moveTo>
                  <a:cubicBezTo>
                    <a:pt x="268" y="158"/>
                    <a:pt x="158" y="171"/>
                    <a:pt x="41" y="169"/>
                  </a:cubicBezTo>
                  <a:cubicBezTo>
                    <a:pt x="29" y="169"/>
                    <a:pt x="14" y="171"/>
                    <a:pt x="7" y="164"/>
                  </a:cubicBezTo>
                  <a:cubicBezTo>
                    <a:pt x="0" y="157"/>
                    <a:pt x="12" y="152"/>
                    <a:pt x="22" y="149"/>
                  </a:cubicBezTo>
                  <a:cubicBezTo>
                    <a:pt x="71" y="132"/>
                    <a:pt x="52" y="103"/>
                    <a:pt x="73" y="81"/>
                  </a:cubicBezTo>
                  <a:cubicBezTo>
                    <a:pt x="113" y="98"/>
                    <a:pt x="189" y="91"/>
                    <a:pt x="235" y="65"/>
                  </a:cubicBezTo>
                  <a:cubicBezTo>
                    <a:pt x="248" y="58"/>
                    <a:pt x="251" y="48"/>
                    <a:pt x="269" y="43"/>
                  </a:cubicBezTo>
                  <a:cubicBezTo>
                    <a:pt x="287" y="54"/>
                    <a:pt x="300" y="51"/>
                    <a:pt x="309" y="39"/>
                  </a:cubicBezTo>
                  <a:cubicBezTo>
                    <a:pt x="331" y="12"/>
                    <a:pt x="358" y="0"/>
                    <a:pt x="400" y="32"/>
                  </a:cubicBezTo>
                  <a:cubicBezTo>
                    <a:pt x="409" y="38"/>
                    <a:pt x="423" y="36"/>
                    <a:pt x="435" y="35"/>
                  </a:cubicBezTo>
                  <a:cubicBezTo>
                    <a:pt x="449" y="73"/>
                    <a:pt x="438" y="107"/>
                    <a:pt x="371" y="131"/>
                  </a:cubicBezTo>
                  <a:close/>
                </a:path>
              </a:pathLst>
            </a:custGeom>
            <a:solidFill>
              <a:srgbClr val="2AB8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66"/>
            <p:cNvSpPr/>
            <p:nvPr/>
          </p:nvSpPr>
          <p:spPr>
            <a:xfrm>
              <a:off x="6134100" y="5967413"/>
              <a:ext cx="1438275" cy="525463"/>
            </a:xfrm>
            <a:custGeom>
              <a:avLst/>
              <a:gdLst/>
              <a:ahLst/>
              <a:cxnLst/>
              <a:rect l="l" t="t" r="r" b="b"/>
              <a:pathLst>
                <a:path w="453" h="164" extrusionOk="0">
                  <a:moveTo>
                    <a:pt x="372" y="124"/>
                  </a:moveTo>
                  <a:cubicBezTo>
                    <a:pt x="269" y="151"/>
                    <a:pt x="159" y="163"/>
                    <a:pt x="42" y="162"/>
                  </a:cubicBezTo>
                  <a:cubicBezTo>
                    <a:pt x="30" y="162"/>
                    <a:pt x="15" y="164"/>
                    <a:pt x="8" y="158"/>
                  </a:cubicBezTo>
                  <a:cubicBezTo>
                    <a:pt x="0" y="151"/>
                    <a:pt x="13" y="146"/>
                    <a:pt x="22" y="142"/>
                  </a:cubicBezTo>
                  <a:cubicBezTo>
                    <a:pt x="63" y="123"/>
                    <a:pt x="59" y="97"/>
                    <a:pt x="74" y="74"/>
                  </a:cubicBezTo>
                  <a:cubicBezTo>
                    <a:pt x="122" y="92"/>
                    <a:pt x="165" y="81"/>
                    <a:pt x="207" y="68"/>
                  </a:cubicBezTo>
                  <a:cubicBezTo>
                    <a:pt x="228" y="62"/>
                    <a:pt x="244" y="54"/>
                    <a:pt x="260" y="46"/>
                  </a:cubicBezTo>
                  <a:cubicBezTo>
                    <a:pt x="282" y="37"/>
                    <a:pt x="304" y="28"/>
                    <a:pt x="321" y="17"/>
                  </a:cubicBezTo>
                  <a:cubicBezTo>
                    <a:pt x="333" y="6"/>
                    <a:pt x="346" y="0"/>
                    <a:pt x="369" y="11"/>
                  </a:cubicBezTo>
                  <a:cubicBezTo>
                    <a:pt x="386" y="18"/>
                    <a:pt x="399" y="29"/>
                    <a:pt x="424" y="31"/>
                  </a:cubicBezTo>
                  <a:cubicBezTo>
                    <a:pt x="453" y="69"/>
                    <a:pt x="432" y="99"/>
                    <a:pt x="372" y="124"/>
                  </a:cubicBezTo>
                  <a:close/>
                </a:path>
              </a:pathLst>
            </a:custGeom>
            <a:solidFill>
              <a:srgbClr val="28B8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66"/>
            <p:cNvSpPr/>
            <p:nvPr/>
          </p:nvSpPr>
          <p:spPr>
            <a:xfrm>
              <a:off x="9871075" y="5957888"/>
              <a:ext cx="1476375" cy="534988"/>
            </a:xfrm>
            <a:custGeom>
              <a:avLst/>
              <a:gdLst/>
              <a:ahLst/>
              <a:cxnLst/>
              <a:rect l="l" t="t" r="r" b="b"/>
              <a:pathLst>
                <a:path w="465" h="167" extrusionOk="0">
                  <a:moveTo>
                    <a:pt x="379" y="128"/>
                  </a:moveTo>
                  <a:cubicBezTo>
                    <a:pt x="274" y="157"/>
                    <a:pt x="161" y="167"/>
                    <a:pt x="42" y="165"/>
                  </a:cubicBezTo>
                  <a:cubicBezTo>
                    <a:pt x="10" y="165"/>
                    <a:pt x="0" y="158"/>
                    <a:pt x="26" y="147"/>
                  </a:cubicBezTo>
                  <a:cubicBezTo>
                    <a:pt x="60" y="133"/>
                    <a:pt x="63" y="113"/>
                    <a:pt x="83" y="96"/>
                  </a:cubicBezTo>
                  <a:cubicBezTo>
                    <a:pt x="108" y="91"/>
                    <a:pt x="135" y="88"/>
                    <a:pt x="161" y="85"/>
                  </a:cubicBezTo>
                  <a:cubicBezTo>
                    <a:pt x="219" y="80"/>
                    <a:pt x="246" y="58"/>
                    <a:pt x="278" y="38"/>
                  </a:cubicBezTo>
                  <a:cubicBezTo>
                    <a:pt x="293" y="49"/>
                    <a:pt x="302" y="48"/>
                    <a:pt x="317" y="37"/>
                  </a:cubicBezTo>
                  <a:cubicBezTo>
                    <a:pt x="367" y="0"/>
                    <a:pt x="368" y="1"/>
                    <a:pt x="420" y="37"/>
                  </a:cubicBezTo>
                  <a:cubicBezTo>
                    <a:pt x="465" y="69"/>
                    <a:pt x="454" y="95"/>
                    <a:pt x="379" y="128"/>
                  </a:cubicBezTo>
                  <a:close/>
                </a:path>
              </a:pathLst>
            </a:custGeom>
            <a:solidFill>
              <a:srgbClr val="26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66"/>
            <p:cNvSpPr/>
            <p:nvPr/>
          </p:nvSpPr>
          <p:spPr>
            <a:xfrm>
              <a:off x="2343150" y="5976938"/>
              <a:ext cx="1473200" cy="522288"/>
            </a:xfrm>
            <a:custGeom>
              <a:avLst/>
              <a:gdLst/>
              <a:ahLst/>
              <a:cxnLst/>
              <a:rect l="l" t="t" r="r" b="b"/>
              <a:pathLst>
                <a:path w="464" h="163" extrusionOk="0">
                  <a:moveTo>
                    <a:pt x="383" y="122"/>
                  </a:moveTo>
                  <a:cubicBezTo>
                    <a:pt x="264" y="149"/>
                    <a:pt x="141" y="163"/>
                    <a:pt x="0" y="158"/>
                  </a:cubicBezTo>
                  <a:cubicBezTo>
                    <a:pt x="28" y="140"/>
                    <a:pt x="51" y="124"/>
                    <a:pt x="75" y="109"/>
                  </a:cubicBezTo>
                  <a:cubicBezTo>
                    <a:pt x="82" y="102"/>
                    <a:pt x="90" y="96"/>
                    <a:pt x="105" y="93"/>
                  </a:cubicBezTo>
                  <a:cubicBezTo>
                    <a:pt x="168" y="81"/>
                    <a:pt x="223" y="62"/>
                    <a:pt x="281" y="45"/>
                  </a:cubicBezTo>
                  <a:cubicBezTo>
                    <a:pt x="286" y="43"/>
                    <a:pt x="295" y="42"/>
                    <a:pt x="297" y="40"/>
                  </a:cubicBezTo>
                  <a:cubicBezTo>
                    <a:pt x="330" y="1"/>
                    <a:pt x="376" y="0"/>
                    <a:pt x="434" y="28"/>
                  </a:cubicBezTo>
                  <a:cubicBezTo>
                    <a:pt x="464" y="65"/>
                    <a:pt x="435" y="95"/>
                    <a:pt x="383" y="122"/>
                  </a:cubicBezTo>
                  <a:close/>
                </a:path>
              </a:pathLst>
            </a:custGeom>
            <a:solidFill>
              <a:srgbClr val="29B8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6"/>
            <p:cNvSpPr/>
            <p:nvPr/>
          </p:nvSpPr>
          <p:spPr>
            <a:xfrm>
              <a:off x="4225925" y="5954713"/>
              <a:ext cx="1482725" cy="544513"/>
            </a:xfrm>
            <a:custGeom>
              <a:avLst/>
              <a:gdLst/>
              <a:ahLst/>
              <a:cxnLst/>
              <a:rect l="l" t="t" r="r" b="b"/>
              <a:pathLst>
                <a:path w="467" h="170" extrusionOk="0">
                  <a:moveTo>
                    <a:pt x="382" y="129"/>
                  </a:moveTo>
                  <a:cubicBezTo>
                    <a:pt x="264" y="157"/>
                    <a:pt x="140" y="170"/>
                    <a:pt x="0" y="166"/>
                  </a:cubicBezTo>
                  <a:cubicBezTo>
                    <a:pt x="28" y="147"/>
                    <a:pt x="51" y="131"/>
                    <a:pt x="74" y="116"/>
                  </a:cubicBezTo>
                  <a:cubicBezTo>
                    <a:pt x="92" y="104"/>
                    <a:pt x="116" y="94"/>
                    <a:pt x="144" y="90"/>
                  </a:cubicBezTo>
                  <a:cubicBezTo>
                    <a:pt x="197" y="83"/>
                    <a:pt x="234" y="64"/>
                    <a:pt x="280" y="51"/>
                  </a:cubicBezTo>
                  <a:cubicBezTo>
                    <a:pt x="292" y="47"/>
                    <a:pt x="309" y="43"/>
                    <a:pt x="314" y="38"/>
                  </a:cubicBezTo>
                  <a:cubicBezTo>
                    <a:pt x="341" y="0"/>
                    <a:pt x="375" y="9"/>
                    <a:pt x="415" y="32"/>
                  </a:cubicBezTo>
                  <a:cubicBezTo>
                    <a:pt x="418" y="34"/>
                    <a:pt x="427" y="34"/>
                    <a:pt x="433" y="35"/>
                  </a:cubicBezTo>
                  <a:cubicBezTo>
                    <a:pt x="467" y="73"/>
                    <a:pt x="437" y="102"/>
                    <a:pt x="382" y="129"/>
                  </a:cubicBezTo>
                  <a:close/>
                </a:path>
              </a:pathLst>
            </a:custGeom>
            <a:solidFill>
              <a:srgbClr val="27B8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66"/>
            <p:cNvSpPr/>
            <p:nvPr/>
          </p:nvSpPr>
          <p:spPr>
            <a:xfrm>
              <a:off x="44450" y="5929313"/>
              <a:ext cx="1308100" cy="477838"/>
            </a:xfrm>
            <a:custGeom>
              <a:avLst/>
              <a:gdLst/>
              <a:ahLst/>
              <a:cxnLst/>
              <a:rect l="l" t="t" r="r" b="b"/>
              <a:pathLst>
                <a:path w="412" h="149" extrusionOk="0">
                  <a:moveTo>
                    <a:pt x="412" y="60"/>
                  </a:moveTo>
                  <a:cubicBezTo>
                    <a:pt x="348" y="106"/>
                    <a:pt x="243" y="120"/>
                    <a:pt x="144" y="136"/>
                  </a:cubicBezTo>
                  <a:cubicBezTo>
                    <a:pt x="98" y="143"/>
                    <a:pt x="49" y="145"/>
                    <a:pt x="1" y="149"/>
                  </a:cubicBezTo>
                  <a:cubicBezTo>
                    <a:pt x="1" y="137"/>
                    <a:pt x="1" y="124"/>
                    <a:pt x="0" y="112"/>
                  </a:cubicBezTo>
                  <a:cubicBezTo>
                    <a:pt x="147" y="113"/>
                    <a:pt x="251" y="78"/>
                    <a:pt x="319" y="16"/>
                  </a:cubicBezTo>
                  <a:cubicBezTo>
                    <a:pt x="336" y="0"/>
                    <a:pt x="347" y="5"/>
                    <a:pt x="364" y="14"/>
                  </a:cubicBezTo>
                  <a:cubicBezTo>
                    <a:pt x="391" y="26"/>
                    <a:pt x="412" y="40"/>
                    <a:pt x="412" y="60"/>
                  </a:cubicBezTo>
                  <a:close/>
                </a:path>
              </a:pathLst>
            </a:custGeom>
            <a:solidFill>
              <a:srgbClr val="18A2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66"/>
            <p:cNvSpPr/>
            <p:nvPr/>
          </p:nvSpPr>
          <p:spPr>
            <a:xfrm>
              <a:off x="11074400" y="5826125"/>
              <a:ext cx="742950" cy="541338"/>
            </a:xfrm>
            <a:custGeom>
              <a:avLst/>
              <a:gdLst/>
              <a:ahLst/>
              <a:cxnLst/>
              <a:rect l="l" t="t" r="r" b="b"/>
              <a:pathLst>
                <a:path w="234" h="169" extrusionOk="0">
                  <a:moveTo>
                    <a:pt x="0" y="169"/>
                  </a:moveTo>
                  <a:cubicBezTo>
                    <a:pt x="28" y="140"/>
                    <a:pt x="71" y="113"/>
                    <a:pt x="41" y="78"/>
                  </a:cubicBezTo>
                  <a:cubicBezTo>
                    <a:pt x="83" y="65"/>
                    <a:pt x="121" y="48"/>
                    <a:pt x="137" y="25"/>
                  </a:cubicBezTo>
                  <a:cubicBezTo>
                    <a:pt x="154" y="0"/>
                    <a:pt x="173" y="8"/>
                    <a:pt x="197" y="21"/>
                  </a:cubicBezTo>
                  <a:cubicBezTo>
                    <a:pt x="218" y="32"/>
                    <a:pt x="234" y="44"/>
                    <a:pt x="233" y="60"/>
                  </a:cubicBezTo>
                  <a:cubicBezTo>
                    <a:pt x="182" y="110"/>
                    <a:pt x="116" y="152"/>
                    <a:pt x="0" y="169"/>
                  </a:cubicBezTo>
                  <a:close/>
                </a:path>
              </a:pathLst>
            </a:custGeom>
            <a:solidFill>
              <a:srgbClr val="2A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66"/>
            <p:cNvSpPr/>
            <p:nvPr/>
          </p:nvSpPr>
          <p:spPr>
            <a:xfrm>
              <a:off x="9194800" y="5842000"/>
              <a:ext cx="752475" cy="522288"/>
            </a:xfrm>
            <a:custGeom>
              <a:avLst/>
              <a:gdLst/>
              <a:ahLst/>
              <a:cxnLst/>
              <a:rect l="l" t="t" r="r" b="b"/>
              <a:pathLst>
                <a:path w="237" h="163" extrusionOk="0">
                  <a:moveTo>
                    <a:pt x="0" y="163"/>
                  </a:moveTo>
                  <a:cubicBezTo>
                    <a:pt x="45" y="135"/>
                    <a:pt x="45" y="100"/>
                    <a:pt x="64" y="67"/>
                  </a:cubicBezTo>
                  <a:cubicBezTo>
                    <a:pt x="92" y="50"/>
                    <a:pt x="128" y="36"/>
                    <a:pt x="142" y="14"/>
                  </a:cubicBezTo>
                  <a:cubicBezTo>
                    <a:pt x="151" y="0"/>
                    <a:pt x="165" y="1"/>
                    <a:pt x="183" y="10"/>
                  </a:cubicBezTo>
                  <a:cubicBezTo>
                    <a:pt x="214" y="24"/>
                    <a:pt x="237" y="40"/>
                    <a:pt x="232" y="62"/>
                  </a:cubicBezTo>
                  <a:cubicBezTo>
                    <a:pt x="210" y="63"/>
                    <a:pt x="208" y="72"/>
                    <a:pt x="201" y="79"/>
                  </a:cubicBezTo>
                  <a:cubicBezTo>
                    <a:pt x="159" y="122"/>
                    <a:pt x="91" y="149"/>
                    <a:pt x="0" y="163"/>
                  </a:cubicBezTo>
                  <a:close/>
                </a:path>
              </a:pathLst>
            </a:custGeom>
            <a:solidFill>
              <a:srgbClr val="2A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6"/>
            <p:cNvSpPr/>
            <p:nvPr/>
          </p:nvSpPr>
          <p:spPr>
            <a:xfrm>
              <a:off x="5438775" y="5845175"/>
              <a:ext cx="739775" cy="522288"/>
            </a:xfrm>
            <a:custGeom>
              <a:avLst/>
              <a:gdLst/>
              <a:ahLst/>
              <a:cxnLst/>
              <a:rect l="l" t="t" r="r" b="b"/>
              <a:pathLst>
                <a:path w="233" h="163" extrusionOk="0">
                  <a:moveTo>
                    <a:pt x="0" y="163"/>
                  </a:moveTo>
                  <a:cubicBezTo>
                    <a:pt x="30" y="133"/>
                    <a:pt x="59" y="103"/>
                    <a:pt x="51" y="69"/>
                  </a:cubicBezTo>
                  <a:cubicBezTo>
                    <a:pt x="84" y="54"/>
                    <a:pt x="117" y="39"/>
                    <a:pt x="134" y="18"/>
                  </a:cubicBezTo>
                  <a:cubicBezTo>
                    <a:pt x="148" y="0"/>
                    <a:pt x="166" y="1"/>
                    <a:pt x="189" y="13"/>
                  </a:cubicBezTo>
                  <a:cubicBezTo>
                    <a:pt x="214" y="27"/>
                    <a:pt x="233" y="42"/>
                    <a:pt x="229" y="61"/>
                  </a:cubicBezTo>
                  <a:cubicBezTo>
                    <a:pt x="179" y="94"/>
                    <a:pt x="131" y="128"/>
                    <a:pt x="57" y="150"/>
                  </a:cubicBezTo>
                  <a:cubicBezTo>
                    <a:pt x="39" y="156"/>
                    <a:pt x="21" y="162"/>
                    <a:pt x="0" y="163"/>
                  </a:cubicBezTo>
                  <a:close/>
                </a:path>
              </a:pathLst>
            </a:custGeom>
            <a:solidFill>
              <a:srgbClr val="2A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6"/>
            <p:cNvSpPr/>
            <p:nvPr/>
          </p:nvSpPr>
          <p:spPr>
            <a:xfrm>
              <a:off x="7315200" y="5829300"/>
              <a:ext cx="749300" cy="534988"/>
            </a:xfrm>
            <a:custGeom>
              <a:avLst/>
              <a:gdLst/>
              <a:ahLst/>
              <a:cxnLst/>
              <a:rect l="l" t="t" r="r" b="b"/>
              <a:pathLst>
                <a:path w="236" h="167" extrusionOk="0">
                  <a:moveTo>
                    <a:pt x="0" y="167"/>
                  </a:moveTo>
                  <a:cubicBezTo>
                    <a:pt x="38" y="139"/>
                    <a:pt x="49" y="107"/>
                    <a:pt x="52" y="74"/>
                  </a:cubicBezTo>
                  <a:cubicBezTo>
                    <a:pt x="83" y="60"/>
                    <a:pt x="116" y="47"/>
                    <a:pt x="131" y="27"/>
                  </a:cubicBezTo>
                  <a:cubicBezTo>
                    <a:pt x="151" y="0"/>
                    <a:pt x="175" y="8"/>
                    <a:pt x="202" y="23"/>
                  </a:cubicBezTo>
                  <a:cubicBezTo>
                    <a:pt x="223" y="36"/>
                    <a:pt x="236" y="49"/>
                    <a:pt x="231" y="66"/>
                  </a:cubicBezTo>
                  <a:cubicBezTo>
                    <a:pt x="189" y="86"/>
                    <a:pt x="166" y="114"/>
                    <a:pt x="119" y="132"/>
                  </a:cubicBezTo>
                  <a:cubicBezTo>
                    <a:pt x="82" y="146"/>
                    <a:pt x="48" y="162"/>
                    <a:pt x="0" y="167"/>
                  </a:cubicBezTo>
                  <a:close/>
                </a:path>
              </a:pathLst>
            </a:custGeom>
            <a:solidFill>
              <a:srgbClr val="2B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6"/>
            <p:cNvSpPr/>
            <p:nvPr/>
          </p:nvSpPr>
          <p:spPr>
            <a:xfrm>
              <a:off x="1679575" y="5822950"/>
              <a:ext cx="695325" cy="544513"/>
            </a:xfrm>
            <a:custGeom>
              <a:avLst/>
              <a:gdLst/>
              <a:ahLst/>
              <a:cxnLst/>
              <a:rect l="l" t="t" r="r" b="b"/>
              <a:pathLst>
                <a:path w="219" h="170" extrusionOk="0">
                  <a:moveTo>
                    <a:pt x="0" y="170"/>
                  </a:moveTo>
                  <a:cubicBezTo>
                    <a:pt x="29" y="140"/>
                    <a:pt x="37" y="107"/>
                    <a:pt x="51" y="75"/>
                  </a:cubicBezTo>
                  <a:cubicBezTo>
                    <a:pt x="81" y="62"/>
                    <a:pt x="113" y="48"/>
                    <a:pt x="127" y="29"/>
                  </a:cubicBezTo>
                  <a:cubicBezTo>
                    <a:pt x="148" y="0"/>
                    <a:pt x="171" y="9"/>
                    <a:pt x="197" y="27"/>
                  </a:cubicBezTo>
                  <a:cubicBezTo>
                    <a:pt x="207" y="33"/>
                    <a:pt x="219" y="40"/>
                    <a:pt x="219" y="49"/>
                  </a:cubicBezTo>
                  <a:cubicBezTo>
                    <a:pt x="193" y="110"/>
                    <a:pt x="111" y="146"/>
                    <a:pt x="0" y="170"/>
                  </a:cubicBezTo>
                  <a:close/>
                </a:path>
              </a:pathLst>
            </a:custGeom>
            <a:solidFill>
              <a:srgbClr val="28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6"/>
            <p:cNvSpPr/>
            <p:nvPr/>
          </p:nvSpPr>
          <p:spPr>
            <a:xfrm>
              <a:off x="3559175" y="5838825"/>
              <a:ext cx="698500" cy="528638"/>
            </a:xfrm>
            <a:custGeom>
              <a:avLst/>
              <a:gdLst/>
              <a:ahLst/>
              <a:cxnLst/>
              <a:rect l="l" t="t" r="r" b="b"/>
              <a:pathLst>
                <a:path w="220" h="165" extrusionOk="0">
                  <a:moveTo>
                    <a:pt x="0" y="165"/>
                  </a:moveTo>
                  <a:cubicBezTo>
                    <a:pt x="33" y="135"/>
                    <a:pt x="44" y="103"/>
                    <a:pt x="51" y="71"/>
                  </a:cubicBezTo>
                  <a:cubicBezTo>
                    <a:pt x="79" y="56"/>
                    <a:pt x="110" y="44"/>
                    <a:pt x="128" y="25"/>
                  </a:cubicBezTo>
                  <a:cubicBezTo>
                    <a:pt x="152" y="0"/>
                    <a:pt x="170" y="0"/>
                    <a:pt x="202" y="23"/>
                  </a:cubicBezTo>
                  <a:cubicBezTo>
                    <a:pt x="210" y="29"/>
                    <a:pt x="214" y="36"/>
                    <a:pt x="220" y="43"/>
                  </a:cubicBezTo>
                  <a:cubicBezTo>
                    <a:pt x="199" y="106"/>
                    <a:pt x="110" y="140"/>
                    <a:pt x="0" y="165"/>
                  </a:cubicBezTo>
                  <a:close/>
                </a:path>
              </a:pathLst>
            </a:custGeom>
            <a:solidFill>
              <a:srgbClr val="28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6"/>
            <p:cNvSpPr/>
            <p:nvPr/>
          </p:nvSpPr>
          <p:spPr>
            <a:xfrm>
              <a:off x="2581275" y="5929313"/>
              <a:ext cx="654050" cy="396875"/>
            </a:xfrm>
            <a:custGeom>
              <a:avLst/>
              <a:gdLst/>
              <a:ahLst/>
              <a:cxnLst/>
              <a:rect l="l" t="t" r="r" b="b"/>
              <a:pathLst>
                <a:path w="206" h="124" extrusionOk="0">
                  <a:moveTo>
                    <a:pt x="206" y="60"/>
                  </a:moveTo>
                  <a:cubicBezTo>
                    <a:pt x="161" y="100"/>
                    <a:pt x="73" y="106"/>
                    <a:pt x="0" y="124"/>
                  </a:cubicBezTo>
                  <a:cubicBezTo>
                    <a:pt x="0" y="109"/>
                    <a:pt x="0" y="94"/>
                    <a:pt x="0" y="79"/>
                  </a:cubicBezTo>
                  <a:cubicBezTo>
                    <a:pt x="51" y="65"/>
                    <a:pt x="90" y="46"/>
                    <a:pt x="110" y="20"/>
                  </a:cubicBezTo>
                  <a:cubicBezTo>
                    <a:pt x="126" y="0"/>
                    <a:pt x="141" y="4"/>
                    <a:pt x="163" y="16"/>
                  </a:cubicBezTo>
                  <a:cubicBezTo>
                    <a:pt x="187" y="28"/>
                    <a:pt x="206" y="42"/>
                    <a:pt x="206" y="60"/>
                  </a:cubicBezTo>
                  <a:close/>
                </a:path>
              </a:pathLst>
            </a:custGeom>
            <a:solidFill>
              <a:srgbClr val="119E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66"/>
            <p:cNvSpPr/>
            <p:nvPr/>
          </p:nvSpPr>
          <p:spPr>
            <a:xfrm>
              <a:off x="4460875" y="5919788"/>
              <a:ext cx="657225" cy="406400"/>
            </a:xfrm>
            <a:custGeom>
              <a:avLst/>
              <a:gdLst/>
              <a:ahLst/>
              <a:cxnLst/>
              <a:rect l="l" t="t" r="r" b="b"/>
              <a:pathLst>
                <a:path w="207" h="127" extrusionOk="0">
                  <a:moveTo>
                    <a:pt x="206" y="62"/>
                  </a:moveTo>
                  <a:cubicBezTo>
                    <a:pt x="202" y="82"/>
                    <a:pt x="165" y="89"/>
                    <a:pt x="138" y="97"/>
                  </a:cubicBezTo>
                  <a:cubicBezTo>
                    <a:pt x="95" y="110"/>
                    <a:pt x="46" y="117"/>
                    <a:pt x="0" y="127"/>
                  </a:cubicBezTo>
                  <a:cubicBezTo>
                    <a:pt x="0" y="112"/>
                    <a:pt x="0" y="97"/>
                    <a:pt x="0" y="82"/>
                  </a:cubicBezTo>
                  <a:cubicBezTo>
                    <a:pt x="51" y="70"/>
                    <a:pt x="89" y="51"/>
                    <a:pt x="109" y="27"/>
                  </a:cubicBezTo>
                  <a:cubicBezTo>
                    <a:pt x="129" y="0"/>
                    <a:pt x="147" y="9"/>
                    <a:pt x="172" y="23"/>
                  </a:cubicBezTo>
                  <a:cubicBezTo>
                    <a:pt x="192" y="34"/>
                    <a:pt x="207" y="47"/>
                    <a:pt x="206" y="62"/>
                  </a:cubicBezTo>
                  <a:close/>
                </a:path>
              </a:pathLst>
            </a:custGeom>
            <a:solidFill>
              <a:srgbClr val="11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66"/>
            <p:cNvSpPr/>
            <p:nvPr/>
          </p:nvSpPr>
          <p:spPr>
            <a:xfrm>
              <a:off x="8245475" y="5913438"/>
              <a:ext cx="650875" cy="419100"/>
            </a:xfrm>
            <a:custGeom>
              <a:avLst/>
              <a:gdLst/>
              <a:ahLst/>
              <a:cxnLst/>
              <a:rect l="l" t="t" r="r" b="b"/>
              <a:pathLst>
                <a:path w="205" h="131" extrusionOk="0">
                  <a:moveTo>
                    <a:pt x="197" y="53"/>
                  </a:moveTo>
                  <a:cubicBezTo>
                    <a:pt x="205" y="82"/>
                    <a:pt x="160" y="91"/>
                    <a:pt x="122" y="102"/>
                  </a:cubicBezTo>
                  <a:cubicBezTo>
                    <a:pt x="106" y="106"/>
                    <a:pt x="83" y="106"/>
                    <a:pt x="68" y="111"/>
                  </a:cubicBezTo>
                  <a:cubicBezTo>
                    <a:pt x="10" y="131"/>
                    <a:pt x="0" y="116"/>
                    <a:pt x="1" y="91"/>
                  </a:cubicBezTo>
                  <a:cubicBezTo>
                    <a:pt x="2" y="88"/>
                    <a:pt x="3" y="86"/>
                    <a:pt x="4" y="84"/>
                  </a:cubicBezTo>
                  <a:cubicBezTo>
                    <a:pt x="43" y="69"/>
                    <a:pt x="84" y="54"/>
                    <a:pt x="101" y="30"/>
                  </a:cubicBezTo>
                  <a:cubicBezTo>
                    <a:pt x="124" y="0"/>
                    <a:pt x="147" y="12"/>
                    <a:pt x="174" y="27"/>
                  </a:cubicBezTo>
                  <a:cubicBezTo>
                    <a:pt x="186" y="35"/>
                    <a:pt x="195" y="43"/>
                    <a:pt x="197" y="53"/>
                  </a:cubicBezTo>
                  <a:close/>
                </a:path>
              </a:pathLst>
            </a:custGeom>
            <a:solidFill>
              <a:srgbClr val="129E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66"/>
            <p:cNvSpPr/>
            <p:nvPr/>
          </p:nvSpPr>
          <p:spPr>
            <a:xfrm>
              <a:off x="10131425" y="5916613"/>
              <a:ext cx="622300" cy="390525"/>
            </a:xfrm>
            <a:custGeom>
              <a:avLst/>
              <a:gdLst/>
              <a:ahLst/>
              <a:cxnLst/>
              <a:rect l="l" t="t" r="r" b="b"/>
              <a:pathLst>
                <a:path w="196" h="122" extrusionOk="0">
                  <a:moveTo>
                    <a:pt x="196" y="51"/>
                  </a:moveTo>
                  <a:cubicBezTo>
                    <a:pt x="187" y="92"/>
                    <a:pt x="86" y="122"/>
                    <a:pt x="1" y="109"/>
                  </a:cubicBezTo>
                  <a:cubicBezTo>
                    <a:pt x="1" y="98"/>
                    <a:pt x="0" y="87"/>
                    <a:pt x="14" y="78"/>
                  </a:cubicBezTo>
                  <a:cubicBezTo>
                    <a:pt x="49" y="65"/>
                    <a:pt x="85" y="50"/>
                    <a:pt x="100" y="29"/>
                  </a:cubicBezTo>
                  <a:cubicBezTo>
                    <a:pt x="121" y="0"/>
                    <a:pt x="145" y="9"/>
                    <a:pt x="171" y="26"/>
                  </a:cubicBezTo>
                  <a:cubicBezTo>
                    <a:pt x="182" y="33"/>
                    <a:pt x="188" y="43"/>
                    <a:pt x="196" y="51"/>
                  </a:cubicBezTo>
                  <a:close/>
                </a:path>
              </a:pathLst>
            </a:custGeom>
            <a:solidFill>
              <a:srgbClr val="129ED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66"/>
            <p:cNvSpPr/>
            <p:nvPr/>
          </p:nvSpPr>
          <p:spPr>
            <a:xfrm>
              <a:off x="6346825" y="5938838"/>
              <a:ext cx="727075" cy="352425"/>
            </a:xfrm>
            <a:custGeom>
              <a:avLst/>
              <a:gdLst/>
              <a:ahLst/>
              <a:cxnLst/>
              <a:rect l="l" t="t" r="r" b="b"/>
              <a:pathLst>
                <a:path w="229" h="110" extrusionOk="0">
                  <a:moveTo>
                    <a:pt x="204" y="57"/>
                  </a:moveTo>
                  <a:cubicBezTo>
                    <a:pt x="176" y="83"/>
                    <a:pt x="78" y="110"/>
                    <a:pt x="29" y="105"/>
                  </a:cubicBezTo>
                  <a:cubicBezTo>
                    <a:pt x="0" y="103"/>
                    <a:pt x="14" y="91"/>
                    <a:pt x="7" y="83"/>
                  </a:cubicBezTo>
                  <a:cubicBezTo>
                    <a:pt x="8" y="80"/>
                    <a:pt x="9" y="78"/>
                    <a:pt x="9" y="76"/>
                  </a:cubicBezTo>
                  <a:cubicBezTo>
                    <a:pt x="70" y="58"/>
                    <a:pt x="96" y="26"/>
                    <a:pt x="139" y="0"/>
                  </a:cubicBezTo>
                  <a:cubicBezTo>
                    <a:pt x="170" y="17"/>
                    <a:pt x="229" y="25"/>
                    <a:pt x="204" y="57"/>
                  </a:cubicBezTo>
                  <a:close/>
                </a:path>
              </a:pathLst>
            </a:custGeom>
            <a:solidFill>
              <a:srgbClr val="119F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layout">
  <p:cSld name="Image slide layou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7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67"/>
          <p:cNvSpPr/>
          <p:nvPr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7"/>
          <p:cNvSpPr/>
          <p:nvPr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7"/>
          <p:cNvSpPr/>
          <p:nvPr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67"/>
          <p:cNvGrpSpPr/>
          <p:nvPr/>
        </p:nvGrpSpPr>
        <p:grpSpPr>
          <a:xfrm>
            <a:off x="4871870" y="1763729"/>
            <a:ext cx="2448272" cy="4303935"/>
            <a:chOff x="445712" y="1449040"/>
            <a:chExt cx="2113018" cy="3924176"/>
          </a:xfrm>
        </p:grpSpPr>
        <p:sp>
          <p:nvSpPr>
            <p:cNvPr id="98" name="Google Shape;98;p67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67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67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01" name="Google Shape;101;p67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67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3" name="Google Shape;103;p67"/>
          <p:cNvSpPr>
            <a:spLocks noGrp="1"/>
          </p:cNvSpPr>
          <p:nvPr>
            <p:ph type="pic" idx="2"/>
          </p:nvPr>
        </p:nvSpPr>
        <p:spPr>
          <a:xfrm>
            <a:off x="5051890" y="2223507"/>
            <a:ext cx="2088232" cy="3384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Contents slide layout">
  <p:cSld name="36_Contents slide layou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68"/>
          <p:cNvPicPr preferRelativeResize="0"/>
          <p:nvPr/>
        </p:nvPicPr>
        <p:blipFill rotWithShape="1">
          <a:blip r:embed="rId2">
            <a:alphaModFix/>
          </a:blip>
          <a:srcRect t="4655" b="1116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9"/>
          <p:cNvSpPr/>
          <p:nvPr/>
        </p:nvSpPr>
        <p:spPr>
          <a:xfrm rot="-2700000">
            <a:off x="6266325" y="1278179"/>
            <a:ext cx="4320000" cy="4320000"/>
          </a:xfrm>
          <a:prstGeom prst="frame">
            <a:avLst>
              <a:gd name="adj1" fmla="val 1591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9"/>
          <p:cNvSpPr>
            <a:spLocks noGrp="1"/>
          </p:cNvSpPr>
          <p:nvPr>
            <p:ph type="pic" idx="2"/>
          </p:nvPr>
        </p:nvSpPr>
        <p:spPr>
          <a:xfrm>
            <a:off x="6415833" y="383477"/>
            <a:ext cx="3240000" cy="324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9" name="Google Shape;109;p69"/>
          <p:cNvSpPr>
            <a:spLocks noGrp="1"/>
          </p:cNvSpPr>
          <p:nvPr>
            <p:ph type="pic" idx="3"/>
          </p:nvPr>
        </p:nvSpPr>
        <p:spPr>
          <a:xfrm>
            <a:off x="7158266" y="3252881"/>
            <a:ext cx="3240000" cy="324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" name="Google Shape;110;p69"/>
          <p:cNvSpPr>
            <a:spLocks noGrp="1"/>
          </p:cNvSpPr>
          <p:nvPr>
            <p:ph type="pic" idx="4"/>
          </p:nvPr>
        </p:nvSpPr>
        <p:spPr>
          <a:xfrm>
            <a:off x="5371623" y="2514969"/>
            <a:ext cx="2520000" cy="252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1" name="Google Shape;111;p69"/>
          <p:cNvSpPr>
            <a:spLocks noGrp="1"/>
          </p:cNvSpPr>
          <p:nvPr>
            <p:ph type="pic" idx="5"/>
          </p:nvPr>
        </p:nvSpPr>
        <p:spPr>
          <a:xfrm>
            <a:off x="8961027" y="1806724"/>
            <a:ext cx="2520000" cy="252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12" name="Google Shape;112;p69"/>
          <p:cNvGrpSpPr/>
          <p:nvPr/>
        </p:nvGrpSpPr>
        <p:grpSpPr>
          <a:xfrm>
            <a:off x="-2106354" y="2663399"/>
            <a:ext cx="6354523" cy="5165122"/>
            <a:chOff x="-1709186" y="3456382"/>
            <a:chExt cx="5169899" cy="4202229"/>
          </a:xfrm>
        </p:grpSpPr>
        <p:sp>
          <p:nvSpPr>
            <p:cNvPr id="113" name="Google Shape;113;p69"/>
            <p:cNvSpPr/>
            <p:nvPr/>
          </p:nvSpPr>
          <p:spPr>
            <a:xfrm rot="2700000">
              <a:off x="-1207020" y="3958548"/>
              <a:ext cx="2424670" cy="2424670"/>
            </a:xfrm>
            <a:custGeom>
              <a:avLst/>
              <a:gdLst/>
              <a:ahLst/>
              <a:cxnLst/>
              <a:rect l="l" t="t" r="r" b="b"/>
              <a:pathLst>
                <a:path w="2424670" h="2424670" extrusionOk="0">
                  <a:moveTo>
                    <a:pt x="0" y="0"/>
                  </a:moveTo>
                  <a:lnTo>
                    <a:pt x="2424670" y="0"/>
                  </a:lnTo>
                  <a:lnTo>
                    <a:pt x="2424670" y="24246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" name="Google Shape;114;p69"/>
            <p:cNvGrpSpPr/>
            <p:nvPr/>
          </p:nvGrpSpPr>
          <p:grpSpPr>
            <a:xfrm>
              <a:off x="107504" y="4338871"/>
              <a:ext cx="3353209" cy="3319740"/>
              <a:chOff x="126554" y="4338871"/>
              <a:chExt cx="3353209" cy="3319740"/>
            </a:xfrm>
          </p:grpSpPr>
          <p:sp>
            <p:nvSpPr>
              <p:cNvPr id="115" name="Google Shape;115;p69"/>
              <p:cNvSpPr/>
              <p:nvPr/>
            </p:nvSpPr>
            <p:spPr>
              <a:xfrm rot="2700000">
                <a:off x="358607" y="6306110"/>
                <a:ext cx="1120449" cy="1120449"/>
              </a:xfrm>
              <a:custGeom>
                <a:avLst/>
                <a:gdLst/>
                <a:ahLst/>
                <a:cxnLst/>
                <a:rect l="l" t="t" r="r" b="b"/>
                <a:pathLst>
                  <a:path w="1120449" h="1120449" extrusionOk="0">
                    <a:moveTo>
                      <a:pt x="0" y="0"/>
                    </a:moveTo>
                    <a:lnTo>
                      <a:pt x="1120449" y="0"/>
                    </a:lnTo>
                    <a:lnTo>
                      <a:pt x="0" y="1120449"/>
                    </a:lnTo>
                    <a:close/>
                  </a:path>
                </a:pathLst>
              </a:custGeom>
              <a:solidFill>
                <a:schemeClr val="accent1">
                  <a:alpha val="6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69"/>
              <p:cNvSpPr/>
              <p:nvPr/>
            </p:nvSpPr>
            <p:spPr>
              <a:xfrm rot="2700000">
                <a:off x="1200880" y="5448720"/>
                <a:ext cx="1169719" cy="1169719"/>
              </a:xfrm>
              <a:prstGeom prst="rect">
                <a:avLst/>
              </a:pr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69"/>
              <p:cNvSpPr/>
              <p:nvPr/>
            </p:nvSpPr>
            <p:spPr>
              <a:xfrm rot="2700000">
                <a:off x="2067788" y="4581128"/>
                <a:ext cx="1169719" cy="1169719"/>
              </a:xfrm>
              <a:prstGeom prst="rect">
                <a:avLst/>
              </a:prstGeom>
              <a:solidFill>
                <a:schemeClr val="accent1">
                  <a:alpha val="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ontents slide layout">
  <p:cSld name="30_Contents slide layou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oogle Shape;120;p71"/>
          <p:cNvGrpSpPr/>
          <p:nvPr/>
        </p:nvGrpSpPr>
        <p:grpSpPr>
          <a:xfrm>
            <a:off x="8329569" y="1774766"/>
            <a:ext cx="3710861" cy="4901138"/>
            <a:chOff x="9410700" y="2074863"/>
            <a:chExt cx="1935162" cy="2555875"/>
          </a:xfrm>
        </p:grpSpPr>
        <p:sp>
          <p:nvSpPr>
            <p:cNvPr id="121" name="Google Shape;121;p71"/>
            <p:cNvSpPr/>
            <p:nvPr/>
          </p:nvSpPr>
          <p:spPr>
            <a:xfrm>
              <a:off x="9410700" y="2074863"/>
              <a:ext cx="1935162" cy="2239963"/>
            </a:xfrm>
            <a:custGeom>
              <a:avLst/>
              <a:gdLst/>
              <a:ahLst/>
              <a:cxnLst/>
              <a:rect l="l" t="t" r="r" b="b"/>
              <a:pathLst>
                <a:path w="250" h="290" extrusionOk="0">
                  <a:moveTo>
                    <a:pt x="77" y="177"/>
                  </a:moveTo>
                  <a:cubicBezTo>
                    <a:pt x="78" y="174"/>
                    <a:pt x="78" y="171"/>
                    <a:pt x="79" y="168"/>
                  </a:cubicBezTo>
                  <a:cubicBezTo>
                    <a:pt x="80" y="166"/>
                    <a:pt x="83" y="164"/>
                    <a:pt x="85" y="164"/>
                  </a:cubicBezTo>
                  <a:cubicBezTo>
                    <a:pt x="87" y="164"/>
                    <a:pt x="90" y="166"/>
                    <a:pt x="91" y="168"/>
                  </a:cubicBezTo>
                  <a:cubicBezTo>
                    <a:pt x="96" y="175"/>
                    <a:pt x="100" y="182"/>
                    <a:pt x="105" y="190"/>
                  </a:cubicBezTo>
                  <a:cubicBezTo>
                    <a:pt x="98" y="205"/>
                    <a:pt x="91" y="221"/>
                    <a:pt x="83" y="239"/>
                  </a:cubicBezTo>
                  <a:cubicBezTo>
                    <a:pt x="95" y="239"/>
                    <a:pt x="106" y="239"/>
                    <a:pt x="118" y="239"/>
                  </a:cubicBezTo>
                  <a:cubicBezTo>
                    <a:pt x="120" y="225"/>
                    <a:pt x="121" y="210"/>
                    <a:pt x="123" y="195"/>
                  </a:cubicBezTo>
                  <a:cubicBezTo>
                    <a:pt x="106" y="192"/>
                    <a:pt x="104" y="179"/>
                    <a:pt x="101" y="165"/>
                  </a:cubicBezTo>
                  <a:cubicBezTo>
                    <a:pt x="108" y="165"/>
                    <a:pt x="115" y="165"/>
                    <a:pt x="123" y="165"/>
                  </a:cubicBezTo>
                  <a:cubicBezTo>
                    <a:pt x="123" y="161"/>
                    <a:pt x="123" y="157"/>
                    <a:pt x="123" y="153"/>
                  </a:cubicBezTo>
                  <a:cubicBezTo>
                    <a:pt x="111" y="152"/>
                    <a:pt x="98" y="151"/>
                    <a:pt x="86" y="150"/>
                  </a:cubicBezTo>
                  <a:cubicBezTo>
                    <a:pt x="91" y="140"/>
                    <a:pt x="98" y="131"/>
                    <a:pt x="101" y="120"/>
                  </a:cubicBezTo>
                  <a:cubicBezTo>
                    <a:pt x="105" y="108"/>
                    <a:pt x="96" y="98"/>
                    <a:pt x="86" y="89"/>
                  </a:cubicBezTo>
                  <a:cubicBezTo>
                    <a:pt x="98" y="89"/>
                    <a:pt x="108" y="89"/>
                    <a:pt x="118" y="89"/>
                  </a:cubicBezTo>
                  <a:cubicBezTo>
                    <a:pt x="120" y="72"/>
                    <a:pt x="120" y="72"/>
                    <a:pt x="95" y="76"/>
                  </a:cubicBezTo>
                  <a:cubicBezTo>
                    <a:pt x="102" y="61"/>
                    <a:pt x="96" y="49"/>
                    <a:pt x="84" y="37"/>
                  </a:cubicBezTo>
                  <a:cubicBezTo>
                    <a:pt x="93" y="37"/>
                    <a:pt x="100" y="37"/>
                    <a:pt x="108" y="37"/>
                  </a:cubicBezTo>
                  <a:cubicBezTo>
                    <a:pt x="106" y="30"/>
                    <a:pt x="104" y="25"/>
                    <a:pt x="102" y="20"/>
                  </a:cubicBezTo>
                  <a:cubicBezTo>
                    <a:pt x="92" y="20"/>
                    <a:pt x="84" y="20"/>
                    <a:pt x="75" y="20"/>
                  </a:cubicBezTo>
                  <a:cubicBezTo>
                    <a:pt x="72" y="21"/>
                    <a:pt x="69" y="25"/>
                    <a:pt x="65" y="25"/>
                  </a:cubicBezTo>
                  <a:cubicBezTo>
                    <a:pt x="54" y="27"/>
                    <a:pt x="44" y="27"/>
                    <a:pt x="33" y="28"/>
                  </a:cubicBezTo>
                  <a:cubicBezTo>
                    <a:pt x="33" y="23"/>
                    <a:pt x="33" y="20"/>
                    <a:pt x="33" y="17"/>
                  </a:cubicBezTo>
                  <a:cubicBezTo>
                    <a:pt x="42" y="16"/>
                    <a:pt x="51" y="15"/>
                    <a:pt x="62" y="15"/>
                  </a:cubicBezTo>
                  <a:cubicBezTo>
                    <a:pt x="61" y="11"/>
                    <a:pt x="60" y="9"/>
                    <a:pt x="59" y="7"/>
                  </a:cubicBezTo>
                  <a:cubicBezTo>
                    <a:pt x="66" y="7"/>
                    <a:pt x="73" y="8"/>
                    <a:pt x="79" y="7"/>
                  </a:cubicBezTo>
                  <a:cubicBezTo>
                    <a:pt x="86" y="6"/>
                    <a:pt x="92" y="3"/>
                    <a:pt x="100" y="0"/>
                  </a:cubicBezTo>
                  <a:cubicBezTo>
                    <a:pt x="104" y="10"/>
                    <a:pt x="108" y="21"/>
                    <a:pt x="113" y="31"/>
                  </a:cubicBezTo>
                  <a:cubicBezTo>
                    <a:pt x="115" y="34"/>
                    <a:pt x="118" y="37"/>
                    <a:pt x="121" y="38"/>
                  </a:cubicBezTo>
                  <a:cubicBezTo>
                    <a:pt x="141" y="39"/>
                    <a:pt x="149" y="47"/>
                    <a:pt x="152" y="67"/>
                  </a:cubicBezTo>
                  <a:cubicBezTo>
                    <a:pt x="152" y="70"/>
                    <a:pt x="152" y="73"/>
                    <a:pt x="152" y="78"/>
                  </a:cubicBezTo>
                  <a:cubicBezTo>
                    <a:pt x="165" y="75"/>
                    <a:pt x="176" y="73"/>
                    <a:pt x="190" y="70"/>
                  </a:cubicBezTo>
                  <a:cubicBezTo>
                    <a:pt x="193" y="83"/>
                    <a:pt x="197" y="95"/>
                    <a:pt x="201" y="108"/>
                  </a:cubicBezTo>
                  <a:cubicBezTo>
                    <a:pt x="202" y="110"/>
                    <a:pt x="205" y="114"/>
                    <a:pt x="208" y="114"/>
                  </a:cubicBezTo>
                  <a:cubicBezTo>
                    <a:pt x="222" y="116"/>
                    <a:pt x="228" y="121"/>
                    <a:pt x="231" y="135"/>
                  </a:cubicBezTo>
                  <a:cubicBezTo>
                    <a:pt x="232" y="143"/>
                    <a:pt x="232" y="152"/>
                    <a:pt x="232" y="160"/>
                  </a:cubicBezTo>
                  <a:cubicBezTo>
                    <a:pt x="233" y="166"/>
                    <a:pt x="230" y="168"/>
                    <a:pt x="224" y="168"/>
                  </a:cubicBezTo>
                  <a:cubicBezTo>
                    <a:pt x="220" y="167"/>
                    <a:pt x="215" y="168"/>
                    <a:pt x="213" y="168"/>
                  </a:cubicBezTo>
                  <a:cubicBezTo>
                    <a:pt x="209" y="191"/>
                    <a:pt x="206" y="213"/>
                    <a:pt x="203" y="237"/>
                  </a:cubicBezTo>
                  <a:cubicBezTo>
                    <a:pt x="218" y="235"/>
                    <a:pt x="233" y="233"/>
                    <a:pt x="250" y="231"/>
                  </a:cubicBezTo>
                  <a:cubicBezTo>
                    <a:pt x="245" y="249"/>
                    <a:pt x="239" y="264"/>
                    <a:pt x="230" y="279"/>
                  </a:cubicBezTo>
                  <a:cubicBezTo>
                    <a:pt x="229" y="281"/>
                    <a:pt x="224" y="282"/>
                    <a:pt x="221" y="282"/>
                  </a:cubicBezTo>
                  <a:cubicBezTo>
                    <a:pt x="178" y="288"/>
                    <a:pt x="134" y="290"/>
                    <a:pt x="90" y="288"/>
                  </a:cubicBezTo>
                  <a:cubicBezTo>
                    <a:pt x="71" y="287"/>
                    <a:pt x="51" y="285"/>
                    <a:pt x="32" y="283"/>
                  </a:cubicBezTo>
                  <a:cubicBezTo>
                    <a:pt x="28" y="283"/>
                    <a:pt x="25" y="281"/>
                    <a:pt x="22" y="279"/>
                  </a:cubicBezTo>
                  <a:cubicBezTo>
                    <a:pt x="22" y="278"/>
                    <a:pt x="22" y="277"/>
                    <a:pt x="23" y="276"/>
                  </a:cubicBezTo>
                  <a:cubicBezTo>
                    <a:pt x="39" y="278"/>
                    <a:pt x="56" y="279"/>
                    <a:pt x="73" y="280"/>
                  </a:cubicBezTo>
                  <a:cubicBezTo>
                    <a:pt x="86" y="281"/>
                    <a:pt x="100" y="282"/>
                    <a:pt x="113" y="282"/>
                  </a:cubicBezTo>
                  <a:cubicBezTo>
                    <a:pt x="115" y="282"/>
                    <a:pt x="117" y="280"/>
                    <a:pt x="120" y="279"/>
                  </a:cubicBezTo>
                  <a:cubicBezTo>
                    <a:pt x="117" y="278"/>
                    <a:pt x="115" y="276"/>
                    <a:pt x="113" y="276"/>
                  </a:cubicBezTo>
                  <a:cubicBezTo>
                    <a:pt x="85" y="274"/>
                    <a:pt x="57" y="272"/>
                    <a:pt x="28" y="270"/>
                  </a:cubicBezTo>
                  <a:cubicBezTo>
                    <a:pt x="23" y="269"/>
                    <a:pt x="15" y="272"/>
                    <a:pt x="12" y="262"/>
                  </a:cubicBezTo>
                  <a:cubicBezTo>
                    <a:pt x="34" y="264"/>
                    <a:pt x="54" y="266"/>
                    <a:pt x="75" y="267"/>
                  </a:cubicBezTo>
                  <a:cubicBezTo>
                    <a:pt x="88" y="268"/>
                    <a:pt x="101" y="268"/>
                    <a:pt x="113" y="269"/>
                  </a:cubicBezTo>
                  <a:cubicBezTo>
                    <a:pt x="116" y="269"/>
                    <a:pt x="118" y="266"/>
                    <a:pt x="120" y="265"/>
                  </a:cubicBezTo>
                  <a:cubicBezTo>
                    <a:pt x="118" y="264"/>
                    <a:pt x="115" y="262"/>
                    <a:pt x="113" y="262"/>
                  </a:cubicBezTo>
                  <a:cubicBezTo>
                    <a:pt x="81" y="260"/>
                    <a:pt x="48" y="258"/>
                    <a:pt x="15" y="255"/>
                  </a:cubicBezTo>
                  <a:cubicBezTo>
                    <a:pt x="12" y="255"/>
                    <a:pt x="9" y="252"/>
                    <a:pt x="5" y="251"/>
                  </a:cubicBezTo>
                  <a:cubicBezTo>
                    <a:pt x="6" y="250"/>
                    <a:pt x="6" y="249"/>
                    <a:pt x="6" y="248"/>
                  </a:cubicBezTo>
                  <a:cubicBezTo>
                    <a:pt x="21" y="249"/>
                    <a:pt x="37" y="251"/>
                    <a:pt x="52" y="252"/>
                  </a:cubicBezTo>
                  <a:cubicBezTo>
                    <a:pt x="72" y="254"/>
                    <a:pt x="92" y="255"/>
                    <a:pt x="113" y="255"/>
                  </a:cubicBezTo>
                  <a:cubicBezTo>
                    <a:pt x="115" y="255"/>
                    <a:pt x="118" y="253"/>
                    <a:pt x="120" y="251"/>
                  </a:cubicBezTo>
                  <a:cubicBezTo>
                    <a:pt x="117" y="250"/>
                    <a:pt x="115" y="247"/>
                    <a:pt x="112" y="247"/>
                  </a:cubicBezTo>
                  <a:cubicBezTo>
                    <a:pt x="78" y="244"/>
                    <a:pt x="43" y="242"/>
                    <a:pt x="8" y="239"/>
                  </a:cubicBezTo>
                  <a:cubicBezTo>
                    <a:pt x="5" y="238"/>
                    <a:pt x="3" y="237"/>
                    <a:pt x="0" y="235"/>
                  </a:cubicBezTo>
                  <a:cubicBezTo>
                    <a:pt x="0" y="234"/>
                    <a:pt x="1" y="233"/>
                    <a:pt x="1" y="232"/>
                  </a:cubicBezTo>
                  <a:cubicBezTo>
                    <a:pt x="8" y="233"/>
                    <a:pt x="15" y="233"/>
                    <a:pt x="23" y="234"/>
                  </a:cubicBezTo>
                  <a:cubicBezTo>
                    <a:pt x="25" y="224"/>
                    <a:pt x="28" y="213"/>
                    <a:pt x="31" y="202"/>
                  </a:cubicBezTo>
                  <a:cubicBezTo>
                    <a:pt x="21" y="202"/>
                    <a:pt x="12" y="202"/>
                    <a:pt x="3" y="202"/>
                  </a:cubicBezTo>
                  <a:cubicBezTo>
                    <a:pt x="12" y="188"/>
                    <a:pt x="19" y="174"/>
                    <a:pt x="10" y="156"/>
                  </a:cubicBezTo>
                  <a:cubicBezTo>
                    <a:pt x="18" y="157"/>
                    <a:pt x="25" y="158"/>
                    <a:pt x="33" y="158"/>
                  </a:cubicBezTo>
                  <a:cubicBezTo>
                    <a:pt x="36" y="145"/>
                    <a:pt x="35" y="143"/>
                    <a:pt x="22" y="144"/>
                  </a:cubicBezTo>
                  <a:cubicBezTo>
                    <a:pt x="17" y="144"/>
                    <a:pt x="12" y="145"/>
                    <a:pt x="5" y="145"/>
                  </a:cubicBezTo>
                  <a:cubicBezTo>
                    <a:pt x="15" y="132"/>
                    <a:pt x="22" y="119"/>
                    <a:pt x="14" y="103"/>
                  </a:cubicBezTo>
                  <a:cubicBezTo>
                    <a:pt x="18" y="103"/>
                    <a:pt x="21" y="103"/>
                    <a:pt x="24" y="103"/>
                  </a:cubicBezTo>
                  <a:cubicBezTo>
                    <a:pt x="27" y="102"/>
                    <a:pt x="29" y="99"/>
                    <a:pt x="31" y="98"/>
                  </a:cubicBezTo>
                  <a:cubicBezTo>
                    <a:pt x="29" y="95"/>
                    <a:pt x="27" y="90"/>
                    <a:pt x="25" y="90"/>
                  </a:cubicBezTo>
                  <a:cubicBezTo>
                    <a:pt x="19" y="88"/>
                    <a:pt x="13" y="89"/>
                    <a:pt x="8" y="89"/>
                  </a:cubicBezTo>
                  <a:cubicBezTo>
                    <a:pt x="9" y="80"/>
                    <a:pt x="10" y="71"/>
                    <a:pt x="11" y="59"/>
                  </a:cubicBezTo>
                  <a:cubicBezTo>
                    <a:pt x="20" y="54"/>
                    <a:pt x="34" y="53"/>
                    <a:pt x="44" y="60"/>
                  </a:cubicBezTo>
                  <a:cubicBezTo>
                    <a:pt x="54" y="67"/>
                    <a:pt x="52" y="81"/>
                    <a:pt x="53" y="94"/>
                  </a:cubicBezTo>
                  <a:cubicBezTo>
                    <a:pt x="47" y="92"/>
                    <a:pt x="42" y="91"/>
                    <a:pt x="37" y="90"/>
                  </a:cubicBezTo>
                  <a:cubicBezTo>
                    <a:pt x="35" y="102"/>
                    <a:pt x="36" y="104"/>
                    <a:pt x="47" y="104"/>
                  </a:cubicBezTo>
                  <a:cubicBezTo>
                    <a:pt x="57" y="103"/>
                    <a:pt x="61" y="108"/>
                    <a:pt x="62" y="117"/>
                  </a:cubicBezTo>
                  <a:cubicBezTo>
                    <a:pt x="63" y="128"/>
                    <a:pt x="63" y="139"/>
                    <a:pt x="57" y="149"/>
                  </a:cubicBezTo>
                  <a:cubicBezTo>
                    <a:pt x="52" y="147"/>
                    <a:pt x="47" y="146"/>
                    <a:pt x="42" y="145"/>
                  </a:cubicBezTo>
                  <a:cubicBezTo>
                    <a:pt x="39" y="159"/>
                    <a:pt x="39" y="159"/>
                    <a:pt x="51" y="160"/>
                  </a:cubicBezTo>
                  <a:cubicBezTo>
                    <a:pt x="54" y="161"/>
                    <a:pt x="58" y="162"/>
                    <a:pt x="59" y="165"/>
                  </a:cubicBezTo>
                  <a:cubicBezTo>
                    <a:pt x="63" y="179"/>
                    <a:pt x="64" y="193"/>
                    <a:pt x="56" y="206"/>
                  </a:cubicBezTo>
                  <a:cubicBezTo>
                    <a:pt x="50" y="205"/>
                    <a:pt x="44" y="203"/>
                    <a:pt x="37" y="202"/>
                  </a:cubicBezTo>
                  <a:cubicBezTo>
                    <a:pt x="35" y="213"/>
                    <a:pt x="32" y="224"/>
                    <a:pt x="30" y="234"/>
                  </a:cubicBezTo>
                  <a:cubicBezTo>
                    <a:pt x="31" y="235"/>
                    <a:pt x="32" y="235"/>
                    <a:pt x="34" y="236"/>
                  </a:cubicBezTo>
                  <a:cubicBezTo>
                    <a:pt x="49" y="238"/>
                    <a:pt x="49" y="238"/>
                    <a:pt x="55" y="224"/>
                  </a:cubicBezTo>
                  <a:cubicBezTo>
                    <a:pt x="61" y="211"/>
                    <a:pt x="67" y="199"/>
                    <a:pt x="73" y="186"/>
                  </a:cubicBezTo>
                  <a:cubicBezTo>
                    <a:pt x="67" y="200"/>
                    <a:pt x="61" y="214"/>
                    <a:pt x="56" y="228"/>
                  </a:cubicBezTo>
                  <a:cubicBezTo>
                    <a:pt x="55" y="230"/>
                    <a:pt x="54" y="233"/>
                    <a:pt x="54" y="235"/>
                  </a:cubicBezTo>
                  <a:cubicBezTo>
                    <a:pt x="54" y="235"/>
                    <a:pt x="55" y="235"/>
                    <a:pt x="56" y="236"/>
                  </a:cubicBezTo>
                  <a:cubicBezTo>
                    <a:pt x="58" y="232"/>
                    <a:pt x="61" y="228"/>
                    <a:pt x="63" y="224"/>
                  </a:cubicBezTo>
                  <a:cubicBezTo>
                    <a:pt x="62" y="228"/>
                    <a:pt x="61" y="232"/>
                    <a:pt x="60" y="235"/>
                  </a:cubicBezTo>
                  <a:cubicBezTo>
                    <a:pt x="61" y="236"/>
                    <a:pt x="62" y="236"/>
                    <a:pt x="62" y="237"/>
                  </a:cubicBezTo>
                  <a:cubicBezTo>
                    <a:pt x="64" y="235"/>
                    <a:pt x="66" y="233"/>
                    <a:pt x="68" y="231"/>
                  </a:cubicBezTo>
                  <a:cubicBezTo>
                    <a:pt x="71" y="225"/>
                    <a:pt x="73" y="220"/>
                    <a:pt x="76" y="215"/>
                  </a:cubicBezTo>
                  <a:cubicBezTo>
                    <a:pt x="74" y="222"/>
                    <a:pt x="71" y="229"/>
                    <a:pt x="69" y="236"/>
                  </a:cubicBezTo>
                  <a:cubicBezTo>
                    <a:pt x="69" y="236"/>
                    <a:pt x="70" y="237"/>
                    <a:pt x="71" y="237"/>
                  </a:cubicBezTo>
                  <a:cubicBezTo>
                    <a:pt x="74" y="231"/>
                    <a:pt x="78" y="225"/>
                    <a:pt x="82" y="219"/>
                  </a:cubicBezTo>
                  <a:cubicBezTo>
                    <a:pt x="80" y="225"/>
                    <a:pt x="78" y="230"/>
                    <a:pt x="75" y="238"/>
                  </a:cubicBezTo>
                  <a:cubicBezTo>
                    <a:pt x="79" y="236"/>
                    <a:pt x="81" y="236"/>
                    <a:pt x="82" y="234"/>
                  </a:cubicBezTo>
                  <a:cubicBezTo>
                    <a:pt x="88" y="221"/>
                    <a:pt x="94" y="208"/>
                    <a:pt x="100" y="194"/>
                  </a:cubicBezTo>
                  <a:cubicBezTo>
                    <a:pt x="101" y="193"/>
                    <a:pt x="99" y="190"/>
                    <a:pt x="98" y="187"/>
                  </a:cubicBezTo>
                  <a:cubicBezTo>
                    <a:pt x="92" y="199"/>
                    <a:pt x="86" y="210"/>
                    <a:pt x="81" y="220"/>
                  </a:cubicBezTo>
                  <a:cubicBezTo>
                    <a:pt x="85" y="211"/>
                    <a:pt x="89" y="202"/>
                    <a:pt x="92" y="193"/>
                  </a:cubicBezTo>
                  <a:cubicBezTo>
                    <a:pt x="93" y="191"/>
                    <a:pt x="93" y="188"/>
                    <a:pt x="93" y="185"/>
                  </a:cubicBezTo>
                  <a:cubicBezTo>
                    <a:pt x="93" y="185"/>
                    <a:pt x="92" y="185"/>
                    <a:pt x="91" y="185"/>
                  </a:cubicBezTo>
                  <a:cubicBezTo>
                    <a:pt x="88" y="190"/>
                    <a:pt x="85" y="196"/>
                    <a:pt x="83" y="201"/>
                  </a:cubicBezTo>
                  <a:cubicBezTo>
                    <a:pt x="81" y="193"/>
                    <a:pt x="92" y="187"/>
                    <a:pt x="86" y="177"/>
                  </a:cubicBezTo>
                  <a:cubicBezTo>
                    <a:pt x="83" y="183"/>
                    <a:pt x="81" y="187"/>
                    <a:pt x="79" y="191"/>
                  </a:cubicBezTo>
                  <a:cubicBezTo>
                    <a:pt x="80" y="184"/>
                    <a:pt x="82" y="178"/>
                    <a:pt x="84" y="171"/>
                  </a:cubicBezTo>
                  <a:cubicBezTo>
                    <a:pt x="83" y="171"/>
                    <a:pt x="82" y="171"/>
                    <a:pt x="81" y="171"/>
                  </a:cubicBezTo>
                  <a:cubicBezTo>
                    <a:pt x="80" y="173"/>
                    <a:pt x="78" y="175"/>
                    <a:pt x="77" y="177"/>
                  </a:cubicBezTo>
                  <a:close/>
                  <a:moveTo>
                    <a:pt x="166" y="196"/>
                  </a:moveTo>
                  <a:cubicBezTo>
                    <a:pt x="169" y="207"/>
                    <a:pt x="171" y="219"/>
                    <a:pt x="175" y="230"/>
                  </a:cubicBezTo>
                  <a:cubicBezTo>
                    <a:pt x="175" y="233"/>
                    <a:pt x="177" y="235"/>
                    <a:pt x="178" y="237"/>
                  </a:cubicBezTo>
                  <a:cubicBezTo>
                    <a:pt x="179" y="237"/>
                    <a:pt x="180" y="236"/>
                    <a:pt x="181" y="236"/>
                  </a:cubicBezTo>
                  <a:cubicBezTo>
                    <a:pt x="176" y="215"/>
                    <a:pt x="171" y="195"/>
                    <a:pt x="166" y="174"/>
                  </a:cubicBezTo>
                  <a:cubicBezTo>
                    <a:pt x="165" y="175"/>
                    <a:pt x="163" y="175"/>
                    <a:pt x="162" y="175"/>
                  </a:cubicBezTo>
                  <a:cubicBezTo>
                    <a:pt x="164" y="182"/>
                    <a:pt x="165" y="189"/>
                    <a:pt x="166" y="196"/>
                  </a:cubicBezTo>
                  <a:cubicBezTo>
                    <a:pt x="164" y="192"/>
                    <a:pt x="162" y="187"/>
                    <a:pt x="160" y="182"/>
                  </a:cubicBezTo>
                  <a:cubicBezTo>
                    <a:pt x="156" y="190"/>
                    <a:pt x="166" y="232"/>
                    <a:pt x="174" y="239"/>
                  </a:cubicBezTo>
                  <a:cubicBezTo>
                    <a:pt x="173" y="234"/>
                    <a:pt x="172" y="231"/>
                    <a:pt x="172" y="228"/>
                  </a:cubicBezTo>
                  <a:cubicBezTo>
                    <a:pt x="170" y="217"/>
                    <a:pt x="168" y="207"/>
                    <a:pt x="166" y="196"/>
                  </a:cubicBezTo>
                  <a:close/>
                  <a:moveTo>
                    <a:pt x="188" y="77"/>
                  </a:moveTo>
                  <a:cubicBezTo>
                    <a:pt x="181" y="79"/>
                    <a:pt x="175" y="80"/>
                    <a:pt x="169" y="81"/>
                  </a:cubicBezTo>
                  <a:cubicBezTo>
                    <a:pt x="163" y="82"/>
                    <a:pt x="155" y="83"/>
                    <a:pt x="153" y="81"/>
                  </a:cubicBezTo>
                  <a:cubicBezTo>
                    <a:pt x="145" y="70"/>
                    <a:pt x="134" y="76"/>
                    <a:pt x="125" y="73"/>
                  </a:cubicBezTo>
                  <a:cubicBezTo>
                    <a:pt x="125" y="89"/>
                    <a:pt x="125" y="90"/>
                    <a:pt x="139" y="90"/>
                  </a:cubicBezTo>
                  <a:cubicBezTo>
                    <a:pt x="143" y="91"/>
                    <a:pt x="147" y="90"/>
                    <a:pt x="151" y="91"/>
                  </a:cubicBezTo>
                  <a:cubicBezTo>
                    <a:pt x="153" y="91"/>
                    <a:pt x="156" y="93"/>
                    <a:pt x="157" y="95"/>
                  </a:cubicBezTo>
                  <a:cubicBezTo>
                    <a:pt x="167" y="111"/>
                    <a:pt x="170" y="127"/>
                    <a:pt x="163" y="146"/>
                  </a:cubicBezTo>
                  <a:cubicBezTo>
                    <a:pt x="161" y="152"/>
                    <a:pt x="157" y="154"/>
                    <a:pt x="150" y="154"/>
                  </a:cubicBezTo>
                  <a:cubicBezTo>
                    <a:pt x="144" y="153"/>
                    <a:pt x="137" y="153"/>
                    <a:pt x="131" y="153"/>
                  </a:cubicBezTo>
                  <a:cubicBezTo>
                    <a:pt x="131" y="158"/>
                    <a:pt x="131" y="161"/>
                    <a:pt x="131" y="165"/>
                  </a:cubicBezTo>
                  <a:cubicBezTo>
                    <a:pt x="135" y="166"/>
                    <a:pt x="139" y="166"/>
                    <a:pt x="144" y="166"/>
                  </a:cubicBezTo>
                  <a:cubicBezTo>
                    <a:pt x="139" y="178"/>
                    <a:pt x="132" y="189"/>
                    <a:pt x="129" y="201"/>
                  </a:cubicBezTo>
                  <a:cubicBezTo>
                    <a:pt x="126" y="213"/>
                    <a:pt x="126" y="227"/>
                    <a:pt x="125" y="240"/>
                  </a:cubicBezTo>
                  <a:cubicBezTo>
                    <a:pt x="135" y="240"/>
                    <a:pt x="145" y="240"/>
                    <a:pt x="155" y="240"/>
                  </a:cubicBezTo>
                  <a:cubicBezTo>
                    <a:pt x="152" y="224"/>
                    <a:pt x="148" y="209"/>
                    <a:pt x="144" y="193"/>
                  </a:cubicBezTo>
                  <a:cubicBezTo>
                    <a:pt x="142" y="193"/>
                    <a:pt x="139" y="193"/>
                    <a:pt x="138" y="193"/>
                  </a:cubicBezTo>
                  <a:cubicBezTo>
                    <a:pt x="143" y="186"/>
                    <a:pt x="148" y="179"/>
                    <a:pt x="154" y="171"/>
                  </a:cubicBezTo>
                  <a:cubicBezTo>
                    <a:pt x="156" y="169"/>
                    <a:pt x="159" y="167"/>
                    <a:pt x="161" y="167"/>
                  </a:cubicBezTo>
                  <a:cubicBezTo>
                    <a:pt x="163" y="168"/>
                    <a:pt x="166" y="171"/>
                    <a:pt x="167" y="173"/>
                  </a:cubicBezTo>
                  <a:cubicBezTo>
                    <a:pt x="169" y="177"/>
                    <a:pt x="170" y="181"/>
                    <a:pt x="171" y="186"/>
                  </a:cubicBezTo>
                  <a:cubicBezTo>
                    <a:pt x="175" y="203"/>
                    <a:pt x="180" y="221"/>
                    <a:pt x="185" y="241"/>
                  </a:cubicBezTo>
                  <a:cubicBezTo>
                    <a:pt x="190" y="238"/>
                    <a:pt x="196" y="236"/>
                    <a:pt x="197" y="233"/>
                  </a:cubicBezTo>
                  <a:cubicBezTo>
                    <a:pt x="200" y="219"/>
                    <a:pt x="206" y="204"/>
                    <a:pt x="197" y="190"/>
                  </a:cubicBezTo>
                  <a:cubicBezTo>
                    <a:pt x="195" y="188"/>
                    <a:pt x="195" y="185"/>
                    <a:pt x="195" y="182"/>
                  </a:cubicBezTo>
                  <a:cubicBezTo>
                    <a:pt x="206" y="181"/>
                    <a:pt x="203" y="174"/>
                    <a:pt x="202" y="167"/>
                  </a:cubicBezTo>
                  <a:cubicBezTo>
                    <a:pt x="194" y="167"/>
                    <a:pt x="186" y="167"/>
                    <a:pt x="180" y="167"/>
                  </a:cubicBezTo>
                  <a:cubicBezTo>
                    <a:pt x="182" y="158"/>
                    <a:pt x="187" y="149"/>
                    <a:pt x="186" y="140"/>
                  </a:cubicBezTo>
                  <a:cubicBezTo>
                    <a:pt x="186" y="131"/>
                    <a:pt x="181" y="123"/>
                    <a:pt x="178" y="113"/>
                  </a:cubicBezTo>
                  <a:cubicBezTo>
                    <a:pt x="184" y="113"/>
                    <a:pt x="190" y="113"/>
                    <a:pt x="199" y="113"/>
                  </a:cubicBezTo>
                  <a:cubicBezTo>
                    <a:pt x="195" y="101"/>
                    <a:pt x="192" y="90"/>
                    <a:pt x="188" y="77"/>
                  </a:cubicBezTo>
                  <a:close/>
                  <a:moveTo>
                    <a:pt x="155" y="189"/>
                  </a:moveTo>
                  <a:cubicBezTo>
                    <a:pt x="154" y="189"/>
                    <a:pt x="153" y="190"/>
                    <a:pt x="151" y="190"/>
                  </a:cubicBezTo>
                  <a:cubicBezTo>
                    <a:pt x="155" y="206"/>
                    <a:pt x="159" y="222"/>
                    <a:pt x="163" y="238"/>
                  </a:cubicBezTo>
                  <a:cubicBezTo>
                    <a:pt x="164" y="237"/>
                    <a:pt x="165" y="237"/>
                    <a:pt x="166" y="237"/>
                  </a:cubicBezTo>
                  <a:cubicBezTo>
                    <a:pt x="163" y="221"/>
                    <a:pt x="159" y="205"/>
                    <a:pt x="155" y="189"/>
                  </a:cubicBezTo>
                  <a:close/>
                  <a:moveTo>
                    <a:pt x="157" y="262"/>
                  </a:moveTo>
                  <a:cubicBezTo>
                    <a:pt x="152" y="259"/>
                    <a:pt x="149" y="256"/>
                    <a:pt x="146" y="256"/>
                  </a:cubicBezTo>
                  <a:cubicBezTo>
                    <a:pt x="144" y="257"/>
                    <a:pt x="140" y="261"/>
                    <a:pt x="140" y="263"/>
                  </a:cubicBezTo>
                  <a:cubicBezTo>
                    <a:pt x="140" y="265"/>
                    <a:pt x="144" y="269"/>
                    <a:pt x="147" y="269"/>
                  </a:cubicBezTo>
                  <a:cubicBezTo>
                    <a:pt x="149" y="270"/>
                    <a:pt x="152" y="266"/>
                    <a:pt x="157" y="262"/>
                  </a:cubicBezTo>
                  <a:close/>
                  <a:moveTo>
                    <a:pt x="111" y="106"/>
                  </a:moveTo>
                  <a:cubicBezTo>
                    <a:pt x="111" y="107"/>
                    <a:pt x="111" y="108"/>
                    <a:pt x="111" y="109"/>
                  </a:cubicBezTo>
                  <a:cubicBezTo>
                    <a:pt x="126" y="107"/>
                    <a:pt x="141" y="111"/>
                    <a:pt x="155" y="106"/>
                  </a:cubicBezTo>
                  <a:cubicBezTo>
                    <a:pt x="140" y="106"/>
                    <a:pt x="125" y="106"/>
                    <a:pt x="111" y="106"/>
                  </a:cubicBezTo>
                  <a:close/>
                  <a:moveTo>
                    <a:pt x="202" y="261"/>
                  </a:moveTo>
                  <a:cubicBezTo>
                    <a:pt x="197" y="258"/>
                    <a:pt x="194" y="255"/>
                    <a:pt x="192" y="255"/>
                  </a:cubicBezTo>
                  <a:cubicBezTo>
                    <a:pt x="189" y="255"/>
                    <a:pt x="185" y="259"/>
                    <a:pt x="185" y="261"/>
                  </a:cubicBezTo>
                  <a:cubicBezTo>
                    <a:pt x="186" y="263"/>
                    <a:pt x="189" y="267"/>
                    <a:pt x="191" y="268"/>
                  </a:cubicBezTo>
                  <a:cubicBezTo>
                    <a:pt x="194" y="268"/>
                    <a:pt x="197" y="265"/>
                    <a:pt x="202" y="261"/>
                  </a:cubicBezTo>
                  <a:close/>
                  <a:moveTo>
                    <a:pt x="180" y="263"/>
                  </a:moveTo>
                  <a:cubicBezTo>
                    <a:pt x="175" y="259"/>
                    <a:pt x="172" y="256"/>
                    <a:pt x="170" y="256"/>
                  </a:cubicBezTo>
                  <a:cubicBezTo>
                    <a:pt x="167" y="256"/>
                    <a:pt x="164" y="260"/>
                    <a:pt x="163" y="262"/>
                  </a:cubicBezTo>
                  <a:cubicBezTo>
                    <a:pt x="163" y="264"/>
                    <a:pt x="167" y="268"/>
                    <a:pt x="169" y="269"/>
                  </a:cubicBezTo>
                  <a:cubicBezTo>
                    <a:pt x="172" y="269"/>
                    <a:pt x="175" y="266"/>
                    <a:pt x="180" y="263"/>
                  </a:cubicBezTo>
                  <a:close/>
                  <a:moveTo>
                    <a:pt x="223" y="260"/>
                  </a:moveTo>
                  <a:cubicBezTo>
                    <a:pt x="218" y="256"/>
                    <a:pt x="215" y="253"/>
                    <a:pt x="213" y="253"/>
                  </a:cubicBezTo>
                  <a:cubicBezTo>
                    <a:pt x="210" y="254"/>
                    <a:pt x="207" y="257"/>
                    <a:pt x="206" y="260"/>
                  </a:cubicBezTo>
                  <a:cubicBezTo>
                    <a:pt x="206" y="262"/>
                    <a:pt x="210" y="266"/>
                    <a:pt x="212" y="266"/>
                  </a:cubicBezTo>
                  <a:cubicBezTo>
                    <a:pt x="215" y="266"/>
                    <a:pt x="218" y="263"/>
                    <a:pt x="223" y="260"/>
                  </a:cubicBezTo>
                  <a:close/>
                  <a:moveTo>
                    <a:pt x="150" y="193"/>
                  </a:moveTo>
                  <a:cubicBezTo>
                    <a:pt x="149" y="193"/>
                    <a:pt x="148" y="193"/>
                    <a:pt x="147" y="193"/>
                  </a:cubicBezTo>
                  <a:cubicBezTo>
                    <a:pt x="150" y="208"/>
                    <a:pt x="154" y="223"/>
                    <a:pt x="157" y="237"/>
                  </a:cubicBezTo>
                  <a:cubicBezTo>
                    <a:pt x="158" y="237"/>
                    <a:pt x="159" y="237"/>
                    <a:pt x="160" y="237"/>
                  </a:cubicBezTo>
                  <a:cubicBezTo>
                    <a:pt x="157" y="222"/>
                    <a:pt x="153" y="207"/>
                    <a:pt x="150" y="193"/>
                  </a:cubicBezTo>
                  <a:close/>
                  <a:moveTo>
                    <a:pt x="156" y="117"/>
                  </a:moveTo>
                  <a:cubicBezTo>
                    <a:pt x="156" y="117"/>
                    <a:pt x="156" y="117"/>
                    <a:pt x="155" y="116"/>
                  </a:cubicBezTo>
                  <a:cubicBezTo>
                    <a:pt x="141" y="116"/>
                    <a:pt x="126" y="116"/>
                    <a:pt x="111" y="116"/>
                  </a:cubicBezTo>
                  <a:cubicBezTo>
                    <a:pt x="111" y="117"/>
                    <a:pt x="111" y="117"/>
                    <a:pt x="111" y="117"/>
                  </a:cubicBezTo>
                  <a:cubicBezTo>
                    <a:pt x="126" y="117"/>
                    <a:pt x="141" y="117"/>
                    <a:pt x="156" y="117"/>
                  </a:cubicBezTo>
                  <a:close/>
                  <a:moveTo>
                    <a:pt x="155" y="127"/>
                  </a:moveTo>
                  <a:cubicBezTo>
                    <a:pt x="155" y="127"/>
                    <a:pt x="155" y="126"/>
                    <a:pt x="155" y="126"/>
                  </a:cubicBezTo>
                  <a:cubicBezTo>
                    <a:pt x="140" y="126"/>
                    <a:pt x="125" y="126"/>
                    <a:pt x="110" y="126"/>
                  </a:cubicBezTo>
                  <a:cubicBezTo>
                    <a:pt x="110" y="126"/>
                    <a:pt x="111" y="127"/>
                    <a:pt x="111" y="127"/>
                  </a:cubicBezTo>
                  <a:cubicBezTo>
                    <a:pt x="125" y="127"/>
                    <a:pt x="140" y="127"/>
                    <a:pt x="155" y="127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71"/>
            <p:cNvSpPr/>
            <p:nvPr/>
          </p:nvSpPr>
          <p:spPr>
            <a:xfrm>
              <a:off x="9828213" y="4445000"/>
              <a:ext cx="1162050" cy="185738"/>
            </a:xfrm>
            <a:custGeom>
              <a:avLst/>
              <a:gdLst/>
              <a:ahLst/>
              <a:cxnLst/>
              <a:rect l="l" t="t" r="r" b="b"/>
              <a:pathLst>
                <a:path w="150" h="24" extrusionOk="0">
                  <a:moveTo>
                    <a:pt x="150" y="0"/>
                  </a:moveTo>
                  <a:cubicBezTo>
                    <a:pt x="132" y="17"/>
                    <a:pt x="29" y="24"/>
                    <a:pt x="0" y="0"/>
                  </a:cubicBezTo>
                  <a:cubicBezTo>
                    <a:pt x="51" y="0"/>
                    <a:pt x="101" y="0"/>
                    <a:pt x="150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71"/>
            <p:cNvSpPr/>
            <p:nvPr/>
          </p:nvSpPr>
          <p:spPr>
            <a:xfrm>
              <a:off x="9682163" y="4306888"/>
              <a:ext cx="1454150" cy="107950"/>
            </a:xfrm>
            <a:custGeom>
              <a:avLst/>
              <a:gdLst/>
              <a:ahLst/>
              <a:cxnLst/>
              <a:rect l="l" t="t" r="r" b="b"/>
              <a:pathLst>
                <a:path w="188" h="14" extrusionOk="0">
                  <a:moveTo>
                    <a:pt x="188" y="3"/>
                  </a:moveTo>
                  <a:cubicBezTo>
                    <a:pt x="184" y="5"/>
                    <a:pt x="181" y="7"/>
                    <a:pt x="177" y="7"/>
                  </a:cubicBezTo>
                  <a:cubicBezTo>
                    <a:pt x="134" y="13"/>
                    <a:pt x="91" y="14"/>
                    <a:pt x="48" y="12"/>
                  </a:cubicBezTo>
                  <a:cubicBezTo>
                    <a:pt x="36" y="11"/>
                    <a:pt x="23" y="11"/>
                    <a:pt x="11" y="9"/>
                  </a:cubicBezTo>
                  <a:cubicBezTo>
                    <a:pt x="7" y="9"/>
                    <a:pt x="3" y="6"/>
                    <a:pt x="0" y="3"/>
                  </a:cubicBezTo>
                  <a:cubicBezTo>
                    <a:pt x="62" y="8"/>
                    <a:pt x="125" y="9"/>
                    <a:pt x="187" y="0"/>
                  </a:cubicBezTo>
                  <a:cubicBezTo>
                    <a:pt x="187" y="1"/>
                    <a:pt x="188" y="2"/>
                    <a:pt x="188" y="3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71"/>
            <p:cNvSpPr/>
            <p:nvPr/>
          </p:nvSpPr>
          <p:spPr>
            <a:xfrm>
              <a:off x="11068050" y="3471863"/>
              <a:ext cx="138112" cy="123825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18" y="2"/>
                  </a:moveTo>
                  <a:cubicBezTo>
                    <a:pt x="11" y="7"/>
                    <a:pt x="6" y="12"/>
                    <a:pt x="0" y="16"/>
                  </a:cubicBezTo>
                  <a:cubicBezTo>
                    <a:pt x="7" y="2"/>
                    <a:pt x="8" y="0"/>
                    <a:pt x="18" y="2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71"/>
            <p:cNvSpPr/>
            <p:nvPr/>
          </p:nvSpPr>
          <p:spPr>
            <a:xfrm>
              <a:off x="10804525" y="3471863"/>
              <a:ext cx="138112" cy="131763"/>
            </a:xfrm>
            <a:custGeom>
              <a:avLst/>
              <a:gdLst/>
              <a:ahLst/>
              <a:cxnLst/>
              <a:rect l="l" t="t" r="r" b="b"/>
              <a:pathLst>
                <a:path w="18" h="17" extrusionOk="0">
                  <a:moveTo>
                    <a:pt x="18" y="17"/>
                  </a:moveTo>
                  <a:cubicBezTo>
                    <a:pt x="8" y="14"/>
                    <a:pt x="2" y="10"/>
                    <a:pt x="0" y="2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7" y="5"/>
                    <a:pt x="12" y="10"/>
                    <a:pt x="18" y="17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71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71"/>
          <p:cNvSpPr/>
          <p:nvPr/>
        </p:nvSpPr>
        <p:spPr>
          <a:xfrm>
            <a:off x="0" y="4776788"/>
            <a:ext cx="5051425" cy="208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8" name="Google Shape;128;p71"/>
          <p:cNvGrpSpPr/>
          <p:nvPr/>
        </p:nvGrpSpPr>
        <p:grpSpPr>
          <a:xfrm>
            <a:off x="-94596" y="6144092"/>
            <a:ext cx="12376243" cy="731837"/>
            <a:chOff x="-58738" y="6126163"/>
            <a:chExt cx="12279313" cy="731837"/>
          </a:xfrm>
        </p:grpSpPr>
        <p:sp>
          <p:nvSpPr>
            <p:cNvPr id="129" name="Google Shape;129;p71"/>
            <p:cNvSpPr/>
            <p:nvPr/>
          </p:nvSpPr>
          <p:spPr>
            <a:xfrm>
              <a:off x="-58738" y="6218238"/>
              <a:ext cx="12253913" cy="639762"/>
            </a:xfrm>
            <a:custGeom>
              <a:avLst/>
              <a:gdLst/>
              <a:ahLst/>
              <a:cxnLst/>
              <a:rect l="l" t="t" r="r" b="b"/>
              <a:pathLst>
                <a:path w="3850" h="205" extrusionOk="0">
                  <a:moveTo>
                    <a:pt x="3824" y="5"/>
                  </a:moveTo>
                  <a:cubicBezTo>
                    <a:pt x="3850" y="0"/>
                    <a:pt x="3849" y="8"/>
                    <a:pt x="3849" y="14"/>
                  </a:cubicBezTo>
                  <a:cubicBezTo>
                    <a:pt x="3849" y="72"/>
                    <a:pt x="3848" y="129"/>
                    <a:pt x="3848" y="187"/>
                  </a:cubicBezTo>
                  <a:cubicBezTo>
                    <a:pt x="3849" y="200"/>
                    <a:pt x="3834" y="205"/>
                    <a:pt x="3805" y="204"/>
                  </a:cubicBezTo>
                  <a:cubicBezTo>
                    <a:pt x="3792" y="204"/>
                    <a:pt x="3779" y="204"/>
                    <a:pt x="3766" y="204"/>
                  </a:cubicBezTo>
                  <a:cubicBezTo>
                    <a:pt x="2546" y="204"/>
                    <a:pt x="1325" y="204"/>
                    <a:pt x="105" y="204"/>
                  </a:cubicBezTo>
                  <a:cubicBezTo>
                    <a:pt x="8" y="204"/>
                    <a:pt x="8" y="204"/>
                    <a:pt x="8" y="164"/>
                  </a:cubicBezTo>
                  <a:cubicBezTo>
                    <a:pt x="8" y="126"/>
                    <a:pt x="7" y="88"/>
                    <a:pt x="7" y="50"/>
                  </a:cubicBezTo>
                  <a:cubicBezTo>
                    <a:pt x="7" y="40"/>
                    <a:pt x="0" y="30"/>
                    <a:pt x="18" y="22"/>
                  </a:cubicBezTo>
                  <a:cubicBezTo>
                    <a:pt x="43" y="32"/>
                    <a:pt x="40" y="44"/>
                    <a:pt x="39" y="56"/>
                  </a:cubicBezTo>
                  <a:cubicBezTo>
                    <a:pt x="38" y="73"/>
                    <a:pt x="32" y="90"/>
                    <a:pt x="45" y="106"/>
                  </a:cubicBezTo>
                  <a:cubicBezTo>
                    <a:pt x="118" y="131"/>
                    <a:pt x="228" y="129"/>
                    <a:pt x="322" y="99"/>
                  </a:cubicBezTo>
                  <a:cubicBezTo>
                    <a:pt x="387" y="79"/>
                    <a:pt x="456" y="73"/>
                    <a:pt x="533" y="84"/>
                  </a:cubicBezTo>
                  <a:cubicBezTo>
                    <a:pt x="554" y="87"/>
                    <a:pt x="574" y="91"/>
                    <a:pt x="592" y="97"/>
                  </a:cubicBezTo>
                  <a:cubicBezTo>
                    <a:pt x="612" y="105"/>
                    <a:pt x="637" y="109"/>
                    <a:pt x="663" y="113"/>
                  </a:cubicBezTo>
                  <a:cubicBezTo>
                    <a:pt x="732" y="123"/>
                    <a:pt x="794" y="120"/>
                    <a:pt x="858" y="103"/>
                  </a:cubicBezTo>
                  <a:cubicBezTo>
                    <a:pt x="950" y="78"/>
                    <a:pt x="1049" y="77"/>
                    <a:pt x="1140" y="105"/>
                  </a:cubicBezTo>
                  <a:cubicBezTo>
                    <a:pt x="1217" y="130"/>
                    <a:pt x="1294" y="128"/>
                    <a:pt x="1375" y="111"/>
                  </a:cubicBezTo>
                  <a:cubicBezTo>
                    <a:pt x="1425" y="101"/>
                    <a:pt x="1475" y="90"/>
                    <a:pt x="1526" y="80"/>
                  </a:cubicBezTo>
                  <a:cubicBezTo>
                    <a:pt x="1604" y="67"/>
                    <a:pt x="1672" y="74"/>
                    <a:pt x="1732" y="98"/>
                  </a:cubicBezTo>
                  <a:cubicBezTo>
                    <a:pt x="1787" y="119"/>
                    <a:pt x="1847" y="119"/>
                    <a:pt x="1911" y="107"/>
                  </a:cubicBezTo>
                  <a:cubicBezTo>
                    <a:pt x="1958" y="98"/>
                    <a:pt x="2002" y="87"/>
                    <a:pt x="2049" y="78"/>
                  </a:cubicBezTo>
                  <a:cubicBezTo>
                    <a:pt x="2115" y="64"/>
                    <a:pt x="2180" y="64"/>
                    <a:pt x="2246" y="79"/>
                  </a:cubicBezTo>
                  <a:cubicBezTo>
                    <a:pt x="2270" y="85"/>
                    <a:pt x="2296" y="89"/>
                    <a:pt x="2319" y="95"/>
                  </a:cubicBezTo>
                  <a:cubicBezTo>
                    <a:pt x="2414" y="121"/>
                    <a:pt x="2507" y="114"/>
                    <a:pt x="2597" y="91"/>
                  </a:cubicBezTo>
                  <a:cubicBezTo>
                    <a:pt x="2634" y="82"/>
                    <a:pt x="2668" y="71"/>
                    <a:pt x="2713" y="70"/>
                  </a:cubicBezTo>
                  <a:cubicBezTo>
                    <a:pt x="2769" y="72"/>
                    <a:pt x="2814" y="85"/>
                    <a:pt x="2861" y="94"/>
                  </a:cubicBezTo>
                  <a:cubicBezTo>
                    <a:pt x="2923" y="106"/>
                    <a:pt x="2987" y="111"/>
                    <a:pt x="3053" y="112"/>
                  </a:cubicBezTo>
                  <a:cubicBezTo>
                    <a:pt x="3106" y="112"/>
                    <a:pt x="3155" y="108"/>
                    <a:pt x="3195" y="92"/>
                  </a:cubicBezTo>
                  <a:cubicBezTo>
                    <a:pt x="3230" y="78"/>
                    <a:pt x="3274" y="72"/>
                    <a:pt x="3322" y="69"/>
                  </a:cubicBezTo>
                  <a:cubicBezTo>
                    <a:pt x="3364" y="68"/>
                    <a:pt x="3403" y="73"/>
                    <a:pt x="3441" y="81"/>
                  </a:cubicBezTo>
                  <a:cubicBezTo>
                    <a:pt x="3479" y="92"/>
                    <a:pt x="3522" y="100"/>
                    <a:pt x="3565" y="108"/>
                  </a:cubicBezTo>
                  <a:cubicBezTo>
                    <a:pt x="3640" y="120"/>
                    <a:pt x="3710" y="115"/>
                    <a:pt x="3780" y="99"/>
                  </a:cubicBezTo>
                  <a:cubicBezTo>
                    <a:pt x="3835" y="87"/>
                    <a:pt x="3809" y="65"/>
                    <a:pt x="3817" y="47"/>
                  </a:cubicBezTo>
                  <a:cubicBezTo>
                    <a:pt x="3819" y="33"/>
                    <a:pt x="3810" y="19"/>
                    <a:pt x="3824" y="5"/>
                  </a:cubicBezTo>
                  <a:close/>
                </a:path>
              </a:pathLst>
            </a:custGeom>
            <a:solidFill>
              <a:srgbClr val="4FC3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71"/>
            <p:cNvSpPr/>
            <p:nvPr/>
          </p:nvSpPr>
          <p:spPr>
            <a:xfrm>
              <a:off x="1644650" y="6261100"/>
              <a:ext cx="3309938" cy="387350"/>
            </a:xfrm>
            <a:custGeom>
              <a:avLst/>
              <a:gdLst/>
              <a:ahLst/>
              <a:cxnLst/>
              <a:rect l="l" t="t" r="r" b="b"/>
              <a:pathLst>
                <a:path w="1040" h="124" extrusionOk="0">
                  <a:moveTo>
                    <a:pt x="51" y="88"/>
                  </a:moveTo>
                  <a:cubicBezTo>
                    <a:pt x="34" y="84"/>
                    <a:pt x="17" y="81"/>
                    <a:pt x="0" y="77"/>
                  </a:cubicBezTo>
                  <a:cubicBezTo>
                    <a:pt x="18" y="57"/>
                    <a:pt x="68" y="62"/>
                    <a:pt x="103" y="55"/>
                  </a:cubicBezTo>
                  <a:cubicBezTo>
                    <a:pt x="127" y="50"/>
                    <a:pt x="154" y="48"/>
                    <a:pt x="170" y="38"/>
                  </a:cubicBezTo>
                  <a:cubicBezTo>
                    <a:pt x="199" y="32"/>
                    <a:pt x="202" y="30"/>
                    <a:pt x="193" y="23"/>
                  </a:cubicBezTo>
                  <a:cubicBezTo>
                    <a:pt x="240" y="29"/>
                    <a:pt x="272" y="15"/>
                    <a:pt x="311" y="9"/>
                  </a:cubicBezTo>
                  <a:cubicBezTo>
                    <a:pt x="380" y="0"/>
                    <a:pt x="427" y="16"/>
                    <a:pt x="474" y="34"/>
                  </a:cubicBezTo>
                  <a:cubicBezTo>
                    <a:pt x="562" y="52"/>
                    <a:pt x="650" y="56"/>
                    <a:pt x="735" y="31"/>
                  </a:cubicBezTo>
                  <a:cubicBezTo>
                    <a:pt x="751" y="26"/>
                    <a:pt x="772" y="26"/>
                    <a:pt x="787" y="20"/>
                  </a:cubicBezTo>
                  <a:cubicBezTo>
                    <a:pt x="821" y="15"/>
                    <a:pt x="856" y="9"/>
                    <a:pt x="891" y="4"/>
                  </a:cubicBezTo>
                  <a:cubicBezTo>
                    <a:pt x="899" y="5"/>
                    <a:pt x="909" y="5"/>
                    <a:pt x="917" y="6"/>
                  </a:cubicBezTo>
                  <a:cubicBezTo>
                    <a:pt x="951" y="12"/>
                    <a:pt x="980" y="20"/>
                    <a:pt x="1004" y="31"/>
                  </a:cubicBezTo>
                  <a:cubicBezTo>
                    <a:pt x="1036" y="47"/>
                    <a:pt x="1040" y="60"/>
                    <a:pt x="993" y="72"/>
                  </a:cubicBezTo>
                  <a:cubicBezTo>
                    <a:pt x="922" y="90"/>
                    <a:pt x="850" y="107"/>
                    <a:pt x="769" y="116"/>
                  </a:cubicBezTo>
                  <a:cubicBezTo>
                    <a:pt x="709" y="124"/>
                    <a:pt x="659" y="117"/>
                    <a:pt x="612" y="103"/>
                  </a:cubicBezTo>
                  <a:cubicBezTo>
                    <a:pt x="498" y="69"/>
                    <a:pt x="418" y="69"/>
                    <a:pt x="303" y="104"/>
                  </a:cubicBezTo>
                  <a:cubicBezTo>
                    <a:pt x="241" y="122"/>
                    <a:pt x="178" y="116"/>
                    <a:pt x="116" y="104"/>
                  </a:cubicBezTo>
                  <a:cubicBezTo>
                    <a:pt x="103" y="93"/>
                    <a:pt x="81" y="88"/>
                    <a:pt x="51" y="88"/>
                  </a:cubicBezTo>
                  <a:close/>
                </a:path>
              </a:pathLst>
            </a:custGeom>
            <a:solidFill>
              <a:srgbClr val="25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71"/>
            <p:cNvSpPr/>
            <p:nvPr/>
          </p:nvSpPr>
          <p:spPr>
            <a:xfrm>
              <a:off x="7937" y="6299200"/>
              <a:ext cx="2209800" cy="358775"/>
            </a:xfrm>
            <a:custGeom>
              <a:avLst/>
              <a:gdLst/>
              <a:ahLst/>
              <a:cxnLst/>
              <a:rect l="l" t="t" r="r" b="b"/>
              <a:pathLst>
                <a:path w="694" h="115" extrusionOk="0">
                  <a:moveTo>
                    <a:pt x="694" y="28"/>
                  </a:moveTo>
                  <a:cubicBezTo>
                    <a:pt x="671" y="57"/>
                    <a:pt x="599" y="48"/>
                    <a:pt x="554" y="59"/>
                  </a:cubicBezTo>
                  <a:cubicBezTo>
                    <a:pt x="543" y="62"/>
                    <a:pt x="524" y="60"/>
                    <a:pt x="514" y="65"/>
                  </a:cubicBezTo>
                  <a:cubicBezTo>
                    <a:pt x="438" y="56"/>
                    <a:pt x="373" y="59"/>
                    <a:pt x="308" y="82"/>
                  </a:cubicBezTo>
                  <a:cubicBezTo>
                    <a:pt x="215" y="115"/>
                    <a:pt x="107" y="111"/>
                    <a:pt x="0" y="91"/>
                  </a:cubicBezTo>
                  <a:cubicBezTo>
                    <a:pt x="9" y="81"/>
                    <a:pt x="4" y="70"/>
                    <a:pt x="4" y="60"/>
                  </a:cubicBezTo>
                  <a:cubicBezTo>
                    <a:pt x="5" y="28"/>
                    <a:pt x="23" y="19"/>
                    <a:pt x="102" y="11"/>
                  </a:cubicBezTo>
                  <a:cubicBezTo>
                    <a:pt x="128" y="8"/>
                    <a:pt x="154" y="5"/>
                    <a:pt x="180" y="2"/>
                  </a:cubicBezTo>
                  <a:cubicBezTo>
                    <a:pt x="191" y="5"/>
                    <a:pt x="205" y="5"/>
                    <a:pt x="217" y="4"/>
                  </a:cubicBezTo>
                  <a:cubicBezTo>
                    <a:pt x="285" y="0"/>
                    <a:pt x="340" y="6"/>
                    <a:pt x="399" y="24"/>
                  </a:cubicBezTo>
                  <a:cubicBezTo>
                    <a:pt x="461" y="43"/>
                    <a:pt x="541" y="37"/>
                    <a:pt x="616" y="30"/>
                  </a:cubicBezTo>
                  <a:cubicBezTo>
                    <a:pt x="641" y="28"/>
                    <a:pt x="667" y="20"/>
                    <a:pt x="694" y="28"/>
                  </a:cubicBezTo>
                  <a:close/>
                </a:path>
              </a:pathLst>
            </a:custGeom>
            <a:solidFill>
              <a:srgbClr val="27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71"/>
            <p:cNvSpPr/>
            <p:nvPr/>
          </p:nvSpPr>
          <p:spPr>
            <a:xfrm>
              <a:off x="581025" y="6192838"/>
              <a:ext cx="1763713" cy="255587"/>
            </a:xfrm>
            <a:custGeom>
              <a:avLst/>
              <a:gdLst/>
              <a:ahLst/>
              <a:cxnLst/>
              <a:rect l="l" t="t" r="r" b="b"/>
              <a:pathLst>
                <a:path w="554" h="82" extrusionOk="0">
                  <a:moveTo>
                    <a:pt x="514" y="62"/>
                  </a:moveTo>
                  <a:cubicBezTo>
                    <a:pt x="447" y="74"/>
                    <a:pt x="377" y="82"/>
                    <a:pt x="302" y="78"/>
                  </a:cubicBezTo>
                  <a:cubicBezTo>
                    <a:pt x="275" y="76"/>
                    <a:pt x="237" y="78"/>
                    <a:pt x="222" y="71"/>
                  </a:cubicBezTo>
                  <a:cubicBezTo>
                    <a:pt x="161" y="44"/>
                    <a:pt x="81" y="40"/>
                    <a:pt x="0" y="36"/>
                  </a:cubicBezTo>
                  <a:cubicBezTo>
                    <a:pt x="56" y="36"/>
                    <a:pt x="110" y="35"/>
                    <a:pt x="150" y="14"/>
                  </a:cubicBezTo>
                  <a:cubicBezTo>
                    <a:pt x="163" y="7"/>
                    <a:pt x="191" y="0"/>
                    <a:pt x="211" y="1"/>
                  </a:cubicBezTo>
                  <a:cubicBezTo>
                    <a:pt x="324" y="5"/>
                    <a:pt x="446" y="0"/>
                    <a:pt x="527" y="45"/>
                  </a:cubicBezTo>
                  <a:cubicBezTo>
                    <a:pt x="536" y="48"/>
                    <a:pt x="545" y="51"/>
                    <a:pt x="554" y="55"/>
                  </a:cubicBezTo>
                  <a:cubicBezTo>
                    <a:pt x="541" y="57"/>
                    <a:pt x="528" y="60"/>
                    <a:pt x="514" y="62"/>
                  </a:cubicBezTo>
                  <a:close/>
                </a:path>
              </a:pathLst>
            </a:custGeom>
            <a:solidFill>
              <a:srgbClr val="29A8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71"/>
            <p:cNvSpPr/>
            <p:nvPr/>
          </p:nvSpPr>
          <p:spPr>
            <a:xfrm>
              <a:off x="7704137" y="6148388"/>
              <a:ext cx="1489075" cy="284162"/>
            </a:xfrm>
            <a:custGeom>
              <a:avLst/>
              <a:gdLst/>
              <a:ahLst/>
              <a:cxnLst/>
              <a:rect l="l" t="t" r="r" b="b"/>
              <a:pathLst>
                <a:path w="468" h="91" extrusionOk="0">
                  <a:moveTo>
                    <a:pt x="43" y="50"/>
                  </a:moveTo>
                  <a:cubicBezTo>
                    <a:pt x="99" y="45"/>
                    <a:pt x="150" y="35"/>
                    <a:pt x="195" y="18"/>
                  </a:cubicBezTo>
                  <a:cubicBezTo>
                    <a:pt x="239" y="2"/>
                    <a:pt x="289" y="0"/>
                    <a:pt x="341" y="14"/>
                  </a:cubicBezTo>
                  <a:cubicBezTo>
                    <a:pt x="383" y="25"/>
                    <a:pt x="426" y="34"/>
                    <a:pt x="468" y="44"/>
                  </a:cubicBezTo>
                  <a:cubicBezTo>
                    <a:pt x="420" y="59"/>
                    <a:pt x="376" y="76"/>
                    <a:pt x="326" y="89"/>
                  </a:cubicBezTo>
                  <a:cubicBezTo>
                    <a:pt x="290" y="91"/>
                    <a:pt x="266" y="77"/>
                    <a:pt x="231" y="76"/>
                  </a:cubicBezTo>
                  <a:cubicBezTo>
                    <a:pt x="174" y="63"/>
                    <a:pt x="115" y="78"/>
                    <a:pt x="57" y="75"/>
                  </a:cubicBezTo>
                  <a:cubicBezTo>
                    <a:pt x="47" y="74"/>
                    <a:pt x="38" y="72"/>
                    <a:pt x="29" y="70"/>
                  </a:cubicBezTo>
                  <a:cubicBezTo>
                    <a:pt x="18" y="66"/>
                    <a:pt x="0" y="64"/>
                    <a:pt x="5" y="56"/>
                  </a:cubicBezTo>
                  <a:cubicBezTo>
                    <a:pt x="10" y="49"/>
                    <a:pt x="31" y="54"/>
                    <a:pt x="43" y="50"/>
                  </a:cubicBezTo>
                  <a:close/>
                </a:path>
              </a:pathLst>
            </a:custGeom>
            <a:solidFill>
              <a:srgbClr val="0B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71"/>
            <p:cNvSpPr/>
            <p:nvPr/>
          </p:nvSpPr>
          <p:spPr>
            <a:xfrm>
              <a:off x="10399712" y="6238875"/>
              <a:ext cx="1231900" cy="273050"/>
            </a:xfrm>
            <a:custGeom>
              <a:avLst/>
              <a:gdLst/>
              <a:ahLst/>
              <a:cxnLst/>
              <a:rect l="l" t="t" r="r" b="b"/>
              <a:pathLst>
                <a:path w="387" h="87" extrusionOk="0">
                  <a:moveTo>
                    <a:pt x="151" y="79"/>
                  </a:moveTo>
                  <a:cubicBezTo>
                    <a:pt x="112" y="75"/>
                    <a:pt x="73" y="72"/>
                    <a:pt x="35" y="68"/>
                  </a:cubicBezTo>
                  <a:cubicBezTo>
                    <a:pt x="15" y="65"/>
                    <a:pt x="1" y="61"/>
                    <a:pt x="0" y="51"/>
                  </a:cubicBezTo>
                  <a:cubicBezTo>
                    <a:pt x="37" y="18"/>
                    <a:pt x="102" y="2"/>
                    <a:pt x="189" y="0"/>
                  </a:cubicBezTo>
                  <a:cubicBezTo>
                    <a:pt x="228" y="8"/>
                    <a:pt x="268" y="17"/>
                    <a:pt x="308" y="25"/>
                  </a:cubicBezTo>
                  <a:cubicBezTo>
                    <a:pt x="325" y="38"/>
                    <a:pt x="373" y="23"/>
                    <a:pt x="387" y="39"/>
                  </a:cubicBezTo>
                  <a:cubicBezTo>
                    <a:pt x="327" y="72"/>
                    <a:pt x="251" y="87"/>
                    <a:pt x="151" y="79"/>
                  </a:cubicBezTo>
                  <a:close/>
                </a:path>
              </a:pathLst>
            </a:custGeom>
            <a:solidFill>
              <a:srgbClr val="2A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71"/>
            <p:cNvSpPr/>
            <p:nvPr/>
          </p:nvSpPr>
          <p:spPr>
            <a:xfrm>
              <a:off x="6873875" y="6229350"/>
              <a:ext cx="1055688" cy="292100"/>
            </a:xfrm>
            <a:custGeom>
              <a:avLst/>
              <a:gdLst/>
              <a:ahLst/>
              <a:cxnLst/>
              <a:rect l="l" t="t" r="r" b="b"/>
              <a:pathLst>
                <a:path w="332" h="93" extrusionOk="0">
                  <a:moveTo>
                    <a:pt x="304" y="24"/>
                  </a:moveTo>
                  <a:cubicBezTo>
                    <a:pt x="246" y="38"/>
                    <a:pt x="332" y="36"/>
                    <a:pt x="317" y="45"/>
                  </a:cubicBezTo>
                  <a:cubicBezTo>
                    <a:pt x="303" y="71"/>
                    <a:pt x="224" y="93"/>
                    <a:pt x="153" y="88"/>
                  </a:cubicBezTo>
                  <a:cubicBezTo>
                    <a:pt x="96" y="84"/>
                    <a:pt x="42" y="76"/>
                    <a:pt x="0" y="58"/>
                  </a:cubicBezTo>
                  <a:cubicBezTo>
                    <a:pt x="0" y="30"/>
                    <a:pt x="39" y="10"/>
                    <a:pt x="111" y="2"/>
                  </a:cubicBezTo>
                  <a:cubicBezTo>
                    <a:pt x="153" y="0"/>
                    <a:pt x="191" y="6"/>
                    <a:pt x="225" y="15"/>
                  </a:cubicBezTo>
                  <a:cubicBezTo>
                    <a:pt x="250" y="22"/>
                    <a:pt x="276" y="24"/>
                    <a:pt x="304" y="24"/>
                  </a:cubicBezTo>
                  <a:close/>
                </a:path>
              </a:pathLst>
            </a:custGeom>
            <a:solidFill>
              <a:srgbClr val="29AB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71"/>
            <p:cNvSpPr/>
            <p:nvPr/>
          </p:nvSpPr>
          <p:spPr>
            <a:xfrm>
              <a:off x="4995862" y="6192838"/>
              <a:ext cx="1104900" cy="330200"/>
            </a:xfrm>
            <a:custGeom>
              <a:avLst/>
              <a:gdLst/>
              <a:ahLst/>
              <a:cxnLst/>
              <a:rect l="l" t="t" r="r" b="b"/>
              <a:pathLst>
                <a:path w="347" h="106" extrusionOk="0">
                  <a:moveTo>
                    <a:pt x="109" y="13"/>
                  </a:moveTo>
                  <a:cubicBezTo>
                    <a:pt x="194" y="0"/>
                    <a:pt x="267" y="16"/>
                    <a:pt x="340" y="31"/>
                  </a:cubicBezTo>
                  <a:cubicBezTo>
                    <a:pt x="347" y="36"/>
                    <a:pt x="343" y="42"/>
                    <a:pt x="337" y="47"/>
                  </a:cubicBezTo>
                  <a:cubicBezTo>
                    <a:pt x="242" y="103"/>
                    <a:pt x="88" y="106"/>
                    <a:pt x="0" y="55"/>
                  </a:cubicBezTo>
                  <a:cubicBezTo>
                    <a:pt x="22" y="35"/>
                    <a:pt x="62" y="22"/>
                    <a:pt x="109" y="13"/>
                  </a:cubicBez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71"/>
            <p:cNvSpPr/>
            <p:nvPr/>
          </p:nvSpPr>
          <p:spPr>
            <a:xfrm>
              <a:off x="6035675" y="6126163"/>
              <a:ext cx="1190625" cy="296862"/>
            </a:xfrm>
            <a:custGeom>
              <a:avLst/>
              <a:gdLst/>
              <a:ahLst/>
              <a:cxnLst/>
              <a:rect l="l" t="t" r="r" b="b"/>
              <a:pathLst>
                <a:path w="374" h="95" extrusionOk="0">
                  <a:moveTo>
                    <a:pt x="0" y="62"/>
                  </a:moveTo>
                  <a:cubicBezTo>
                    <a:pt x="4" y="58"/>
                    <a:pt x="8" y="55"/>
                    <a:pt x="13" y="52"/>
                  </a:cubicBezTo>
                  <a:cubicBezTo>
                    <a:pt x="41" y="44"/>
                    <a:pt x="68" y="36"/>
                    <a:pt x="97" y="28"/>
                  </a:cubicBezTo>
                  <a:cubicBezTo>
                    <a:pt x="205" y="0"/>
                    <a:pt x="272" y="2"/>
                    <a:pt x="374" y="35"/>
                  </a:cubicBezTo>
                  <a:cubicBezTo>
                    <a:pt x="334" y="51"/>
                    <a:pt x="281" y="63"/>
                    <a:pt x="271" y="88"/>
                  </a:cubicBezTo>
                  <a:cubicBezTo>
                    <a:pt x="250" y="95"/>
                    <a:pt x="229" y="92"/>
                    <a:pt x="211" y="87"/>
                  </a:cubicBezTo>
                  <a:cubicBezTo>
                    <a:pt x="153" y="72"/>
                    <a:pt x="92" y="62"/>
                    <a:pt x="22" y="66"/>
                  </a:cubicBezTo>
                  <a:cubicBezTo>
                    <a:pt x="14" y="67"/>
                    <a:pt x="6" y="64"/>
                    <a:pt x="0" y="62"/>
                  </a:cubicBezTo>
                  <a:close/>
                </a:path>
              </a:pathLst>
            </a:custGeom>
            <a:solidFill>
              <a:srgbClr val="0E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1"/>
            <p:cNvSpPr/>
            <p:nvPr/>
          </p:nvSpPr>
          <p:spPr>
            <a:xfrm>
              <a:off x="3121025" y="6199188"/>
              <a:ext cx="1028700" cy="258762"/>
            </a:xfrm>
            <a:custGeom>
              <a:avLst/>
              <a:gdLst/>
              <a:ahLst/>
              <a:cxnLst/>
              <a:rect l="l" t="t" r="r" b="b"/>
              <a:pathLst>
                <a:path w="323" h="83" extrusionOk="0">
                  <a:moveTo>
                    <a:pt x="323" y="40"/>
                  </a:moveTo>
                  <a:cubicBezTo>
                    <a:pt x="289" y="65"/>
                    <a:pt x="181" y="83"/>
                    <a:pt x="94" y="75"/>
                  </a:cubicBezTo>
                  <a:cubicBezTo>
                    <a:pt x="62" y="72"/>
                    <a:pt x="28" y="69"/>
                    <a:pt x="0" y="60"/>
                  </a:cubicBezTo>
                  <a:cubicBezTo>
                    <a:pt x="27" y="41"/>
                    <a:pt x="71" y="32"/>
                    <a:pt x="115" y="23"/>
                  </a:cubicBezTo>
                  <a:cubicBezTo>
                    <a:pt x="198" y="0"/>
                    <a:pt x="266" y="8"/>
                    <a:pt x="323" y="40"/>
                  </a:cubicBezTo>
                  <a:close/>
                </a:path>
              </a:pathLst>
            </a:custGeom>
            <a:solidFill>
              <a:srgbClr val="2A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71"/>
            <p:cNvSpPr/>
            <p:nvPr/>
          </p:nvSpPr>
          <p:spPr>
            <a:xfrm>
              <a:off x="9852025" y="6132513"/>
              <a:ext cx="1149350" cy="269875"/>
            </a:xfrm>
            <a:custGeom>
              <a:avLst/>
              <a:gdLst/>
              <a:ahLst/>
              <a:cxnLst/>
              <a:rect l="l" t="t" r="r" b="b"/>
              <a:pathLst>
                <a:path w="361" h="86" extrusionOk="0">
                  <a:moveTo>
                    <a:pt x="361" y="34"/>
                  </a:moveTo>
                  <a:cubicBezTo>
                    <a:pt x="293" y="47"/>
                    <a:pt x="222" y="58"/>
                    <a:pt x="181" y="86"/>
                  </a:cubicBezTo>
                  <a:cubicBezTo>
                    <a:pt x="120" y="82"/>
                    <a:pt x="68" y="66"/>
                    <a:pt x="7" y="62"/>
                  </a:cubicBezTo>
                  <a:cubicBezTo>
                    <a:pt x="2" y="60"/>
                    <a:pt x="0" y="58"/>
                    <a:pt x="1" y="55"/>
                  </a:cubicBezTo>
                  <a:cubicBezTo>
                    <a:pt x="21" y="51"/>
                    <a:pt x="44" y="48"/>
                    <a:pt x="62" y="42"/>
                  </a:cubicBezTo>
                  <a:cubicBezTo>
                    <a:pt x="187" y="1"/>
                    <a:pt x="226" y="0"/>
                    <a:pt x="361" y="34"/>
                  </a:cubicBezTo>
                  <a:close/>
                </a:path>
              </a:pathLst>
            </a:custGeom>
            <a:solidFill>
              <a:srgbClr val="139F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71"/>
            <p:cNvSpPr/>
            <p:nvPr/>
          </p:nvSpPr>
          <p:spPr>
            <a:xfrm>
              <a:off x="8732837" y="6286500"/>
              <a:ext cx="1122363" cy="231775"/>
            </a:xfrm>
            <a:custGeom>
              <a:avLst/>
              <a:gdLst/>
              <a:ahLst/>
              <a:cxnLst/>
              <a:rect l="l" t="t" r="r" b="b"/>
              <a:pathLst>
                <a:path w="353" h="74" extrusionOk="0">
                  <a:moveTo>
                    <a:pt x="353" y="6"/>
                  </a:moveTo>
                  <a:cubicBezTo>
                    <a:pt x="353" y="8"/>
                    <a:pt x="353" y="9"/>
                    <a:pt x="353" y="11"/>
                  </a:cubicBezTo>
                  <a:cubicBezTo>
                    <a:pt x="351" y="12"/>
                    <a:pt x="348" y="13"/>
                    <a:pt x="346" y="14"/>
                  </a:cubicBezTo>
                  <a:cubicBezTo>
                    <a:pt x="316" y="22"/>
                    <a:pt x="289" y="13"/>
                    <a:pt x="261" y="12"/>
                  </a:cubicBezTo>
                  <a:cubicBezTo>
                    <a:pt x="270" y="16"/>
                    <a:pt x="296" y="12"/>
                    <a:pt x="295" y="23"/>
                  </a:cubicBezTo>
                  <a:cubicBezTo>
                    <a:pt x="253" y="52"/>
                    <a:pt x="132" y="74"/>
                    <a:pt x="57" y="64"/>
                  </a:cubicBezTo>
                  <a:cubicBezTo>
                    <a:pt x="33" y="61"/>
                    <a:pt x="0" y="59"/>
                    <a:pt x="4" y="43"/>
                  </a:cubicBezTo>
                  <a:cubicBezTo>
                    <a:pt x="41" y="23"/>
                    <a:pt x="79" y="3"/>
                    <a:pt x="145" y="0"/>
                  </a:cubicBezTo>
                  <a:cubicBezTo>
                    <a:pt x="214" y="2"/>
                    <a:pt x="283" y="9"/>
                    <a:pt x="353" y="6"/>
                  </a:cubicBezTo>
                  <a:close/>
                </a:path>
              </a:pathLst>
            </a:custGeom>
            <a:solidFill>
              <a:srgbClr val="28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1"/>
            <p:cNvSpPr/>
            <p:nvPr/>
          </p:nvSpPr>
          <p:spPr>
            <a:xfrm>
              <a:off x="4479925" y="6157913"/>
              <a:ext cx="862013" cy="219075"/>
            </a:xfrm>
            <a:custGeom>
              <a:avLst/>
              <a:gdLst/>
              <a:ahLst/>
              <a:cxnLst/>
              <a:rect l="l" t="t" r="r" b="b"/>
              <a:pathLst>
                <a:path w="271" h="70" extrusionOk="0">
                  <a:moveTo>
                    <a:pt x="271" y="24"/>
                  </a:moveTo>
                  <a:cubicBezTo>
                    <a:pt x="244" y="41"/>
                    <a:pt x="211" y="54"/>
                    <a:pt x="166" y="62"/>
                  </a:cubicBezTo>
                  <a:cubicBezTo>
                    <a:pt x="139" y="70"/>
                    <a:pt x="118" y="63"/>
                    <a:pt x="98" y="57"/>
                  </a:cubicBezTo>
                  <a:cubicBezTo>
                    <a:pt x="71" y="50"/>
                    <a:pt x="43" y="45"/>
                    <a:pt x="12" y="42"/>
                  </a:cubicBezTo>
                  <a:cubicBezTo>
                    <a:pt x="8" y="40"/>
                    <a:pt x="4" y="38"/>
                    <a:pt x="0" y="37"/>
                  </a:cubicBezTo>
                  <a:cubicBezTo>
                    <a:pt x="39" y="26"/>
                    <a:pt x="79" y="16"/>
                    <a:pt x="123" y="9"/>
                  </a:cubicBezTo>
                  <a:cubicBezTo>
                    <a:pt x="181" y="0"/>
                    <a:pt x="232" y="2"/>
                    <a:pt x="271" y="24"/>
                  </a:cubicBezTo>
                  <a:close/>
                </a:path>
              </a:pathLst>
            </a:custGeom>
            <a:solidFill>
              <a:srgbClr val="17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1"/>
            <p:cNvSpPr/>
            <p:nvPr/>
          </p:nvSpPr>
          <p:spPr>
            <a:xfrm>
              <a:off x="2633662" y="6183313"/>
              <a:ext cx="854075" cy="203200"/>
            </a:xfrm>
            <a:custGeom>
              <a:avLst/>
              <a:gdLst/>
              <a:ahLst/>
              <a:cxnLst/>
              <a:rect l="l" t="t" r="r" b="b"/>
              <a:pathLst>
                <a:path w="268" h="65" extrusionOk="0">
                  <a:moveTo>
                    <a:pt x="268" y="28"/>
                  </a:moveTo>
                  <a:cubicBezTo>
                    <a:pt x="241" y="47"/>
                    <a:pt x="196" y="55"/>
                    <a:pt x="153" y="65"/>
                  </a:cubicBezTo>
                  <a:cubicBezTo>
                    <a:pt x="112" y="46"/>
                    <a:pt x="58" y="38"/>
                    <a:pt x="0" y="34"/>
                  </a:cubicBezTo>
                  <a:cubicBezTo>
                    <a:pt x="103" y="1"/>
                    <a:pt x="184" y="0"/>
                    <a:pt x="268" y="28"/>
                  </a:cubicBezTo>
                  <a:close/>
                </a:path>
              </a:pathLst>
            </a:custGeom>
            <a:solidFill>
              <a:srgbClr val="149E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1"/>
            <p:cNvSpPr/>
            <p:nvPr/>
          </p:nvSpPr>
          <p:spPr>
            <a:xfrm>
              <a:off x="11380787" y="6232525"/>
              <a:ext cx="811213" cy="141287"/>
            </a:xfrm>
            <a:custGeom>
              <a:avLst/>
              <a:gdLst/>
              <a:ahLst/>
              <a:cxnLst/>
              <a:rect l="l" t="t" r="r" b="b"/>
              <a:pathLst>
                <a:path w="255" h="45" extrusionOk="0">
                  <a:moveTo>
                    <a:pt x="75" y="39"/>
                  </a:moveTo>
                  <a:cubicBezTo>
                    <a:pt x="49" y="36"/>
                    <a:pt x="12" y="45"/>
                    <a:pt x="0" y="27"/>
                  </a:cubicBezTo>
                  <a:cubicBezTo>
                    <a:pt x="90" y="37"/>
                    <a:pt x="157" y="14"/>
                    <a:pt x="230" y="0"/>
                  </a:cubicBezTo>
                  <a:cubicBezTo>
                    <a:pt x="255" y="14"/>
                    <a:pt x="238" y="29"/>
                    <a:pt x="242" y="44"/>
                  </a:cubicBezTo>
                  <a:cubicBezTo>
                    <a:pt x="187" y="38"/>
                    <a:pt x="131" y="42"/>
                    <a:pt x="75" y="39"/>
                  </a:cubicBezTo>
                  <a:close/>
                </a:path>
              </a:pathLst>
            </a:custGeom>
            <a:solidFill>
              <a:srgbClr val="289C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71"/>
            <p:cNvSpPr/>
            <p:nvPr/>
          </p:nvSpPr>
          <p:spPr>
            <a:xfrm>
              <a:off x="-1588" y="6273800"/>
              <a:ext cx="334963" cy="309562"/>
            </a:xfrm>
            <a:custGeom>
              <a:avLst/>
              <a:gdLst/>
              <a:ahLst/>
              <a:cxnLst/>
              <a:rect l="l" t="t" r="r" b="b"/>
              <a:pathLst>
                <a:path w="105" h="99" extrusionOk="0">
                  <a:moveTo>
                    <a:pt x="105" y="19"/>
                  </a:moveTo>
                  <a:cubicBezTo>
                    <a:pt x="19" y="35"/>
                    <a:pt x="11" y="67"/>
                    <a:pt x="3" y="99"/>
                  </a:cubicBezTo>
                  <a:cubicBezTo>
                    <a:pt x="2" y="67"/>
                    <a:pt x="1" y="36"/>
                    <a:pt x="0" y="4"/>
                  </a:cubicBezTo>
                  <a:cubicBezTo>
                    <a:pt x="43" y="0"/>
                    <a:pt x="73" y="10"/>
                    <a:pt x="105" y="19"/>
                  </a:cubicBezTo>
                  <a:close/>
                </a:path>
              </a:pathLst>
            </a:custGeom>
            <a:solidFill>
              <a:srgbClr val="2BA9D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1"/>
            <p:cNvSpPr/>
            <p:nvPr/>
          </p:nvSpPr>
          <p:spPr>
            <a:xfrm>
              <a:off x="4518025" y="6276975"/>
              <a:ext cx="4132263" cy="346075"/>
            </a:xfrm>
            <a:custGeom>
              <a:avLst/>
              <a:gdLst/>
              <a:ahLst/>
              <a:cxnLst/>
              <a:rect l="l" t="t" r="r" b="b"/>
              <a:pathLst>
                <a:path w="1298" h="111" extrusionOk="0">
                  <a:moveTo>
                    <a:pt x="0" y="4"/>
                  </a:moveTo>
                  <a:cubicBezTo>
                    <a:pt x="60" y="0"/>
                    <a:pt x="103" y="17"/>
                    <a:pt x="154" y="24"/>
                  </a:cubicBezTo>
                  <a:cubicBezTo>
                    <a:pt x="271" y="70"/>
                    <a:pt x="374" y="67"/>
                    <a:pt x="477" y="14"/>
                  </a:cubicBezTo>
                  <a:cubicBezTo>
                    <a:pt x="552" y="4"/>
                    <a:pt x="620" y="10"/>
                    <a:pt x="683" y="29"/>
                  </a:cubicBezTo>
                  <a:cubicBezTo>
                    <a:pt x="702" y="35"/>
                    <a:pt x="726" y="37"/>
                    <a:pt x="748" y="40"/>
                  </a:cubicBezTo>
                  <a:cubicBezTo>
                    <a:pt x="878" y="78"/>
                    <a:pt x="969" y="75"/>
                    <a:pt x="1057" y="30"/>
                  </a:cubicBezTo>
                  <a:cubicBezTo>
                    <a:pt x="1117" y="26"/>
                    <a:pt x="1178" y="10"/>
                    <a:pt x="1238" y="29"/>
                  </a:cubicBezTo>
                  <a:cubicBezTo>
                    <a:pt x="1257" y="37"/>
                    <a:pt x="1298" y="39"/>
                    <a:pt x="1277" y="56"/>
                  </a:cubicBezTo>
                  <a:cubicBezTo>
                    <a:pt x="1196" y="65"/>
                    <a:pt x="1139" y="94"/>
                    <a:pt x="1052" y="100"/>
                  </a:cubicBezTo>
                  <a:cubicBezTo>
                    <a:pt x="985" y="104"/>
                    <a:pt x="928" y="100"/>
                    <a:pt x="876" y="84"/>
                  </a:cubicBezTo>
                  <a:cubicBezTo>
                    <a:pt x="772" y="53"/>
                    <a:pt x="668" y="46"/>
                    <a:pt x="558" y="79"/>
                  </a:cubicBezTo>
                  <a:cubicBezTo>
                    <a:pt x="528" y="88"/>
                    <a:pt x="494" y="94"/>
                    <a:pt x="460" y="99"/>
                  </a:cubicBezTo>
                  <a:cubicBezTo>
                    <a:pt x="404" y="108"/>
                    <a:pt x="343" y="111"/>
                    <a:pt x="298" y="91"/>
                  </a:cubicBezTo>
                  <a:cubicBezTo>
                    <a:pt x="239" y="65"/>
                    <a:pt x="172" y="56"/>
                    <a:pt x="90" y="67"/>
                  </a:cubicBezTo>
                  <a:cubicBezTo>
                    <a:pt x="132" y="47"/>
                    <a:pt x="100" y="34"/>
                    <a:pt x="63" y="21"/>
                  </a:cubicBezTo>
                  <a:cubicBezTo>
                    <a:pt x="43" y="15"/>
                    <a:pt x="21" y="10"/>
                    <a:pt x="0" y="4"/>
                  </a:cubicBezTo>
                  <a:close/>
                </a:path>
              </a:pathLst>
            </a:custGeom>
            <a:solidFill>
              <a:srgbClr val="26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1"/>
            <p:cNvSpPr/>
            <p:nvPr/>
          </p:nvSpPr>
          <p:spPr>
            <a:xfrm>
              <a:off x="8458200" y="6308725"/>
              <a:ext cx="2052638" cy="314325"/>
            </a:xfrm>
            <a:custGeom>
              <a:avLst/>
              <a:gdLst/>
              <a:ahLst/>
              <a:cxnLst/>
              <a:rect l="l" t="t" r="r" b="b"/>
              <a:pathLst>
                <a:path w="645" h="101" extrusionOk="0">
                  <a:moveTo>
                    <a:pt x="39" y="46"/>
                  </a:moveTo>
                  <a:cubicBezTo>
                    <a:pt x="39" y="34"/>
                    <a:pt x="9" y="29"/>
                    <a:pt x="0" y="19"/>
                  </a:cubicBezTo>
                  <a:cubicBezTo>
                    <a:pt x="37" y="18"/>
                    <a:pt x="59" y="31"/>
                    <a:pt x="90" y="36"/>
                  </a:cubicBezTo>
                  <a:cubicBezTo>
                    <a:pt x="118" y="54"/>
                    <a:pt x="161" y="54"/>
                    <a:pt x="203" y="51"/>
                  </a:cubicBezTo>
                  <a:cubicBezTo>
                    <a:pt x="269" y="46"/>
                    <a:pt x="327" y="35"/>
                    <a:pt x="374" y="14"/>
                  </a:cubicBezTo>
                  <a:cubicBezTo>
                    <a:pt x="386" y="2"/>
                    <a:pt x="419" y="10"/>
                    <a:pt x="438" y="4"/>
                  </a:cubicBezTo>
                  <a:cubicBezTo>
                    <a:pt x="438" y="4"/>
                    <a:pt x="439" y="4"/>
                    <a:pt x="439" y="4"/>
                  </a:cubicBezTo>
                  <a:cubicBezTo>
                    <a:pt x="510" y="0"/>
                    <a:pt x="568" y="11"/>
                    <a:pt x="619" y="30"/>
                  </a:cubicBezTo>
                  <a:cubicBezTo>
                    <a:pt x="628" y="36"/>
                    <a:pt x="636" y="41"/>
                    <a:pt x="645" y="46"/>
                  </a:cubicBezTo>
                  <a:cubicBezTo>
                    <a:pt x="593" y="52"/>
                    <a:pt x="550" y="63"/>
                    <a:pt x="507" y="77"/>
                  </a:cubicBezTo>
                  <a:cubicBezTo>
                    <a:pt x="439" y="101"/>
                    <a:pt x="354" y="92"/>
                    <a:pt x="275" y="87"/>
                  </a:cubicBezTo>
                  <a:cubicBezTo>
                    <a:pt x="189" y="81"/>
                    <a:pt x="121" y="57"/>
                    <a:pt x="39" y="46"/>
                  </a:cubicBezTo>
                  <a:close/>
                </a:path>
              </a:pathLst>
            </a:custGeom>
            <a:solidFill>
              <a:srgbClr val="25B8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1"/>
            <p:cNvSpPr/>
            <p:nvPr/>
          </p:nvSpPr>
          <p:spPr>
            <a:xfrm>
              <a:off x="10880725" y="6299200"/>
              <a:ext cx="1339850" cy="323850"/>
            </a:xfrm>
            <a:custGeom>
              <a:avLst/>
              <a:gdLst/>
              <a:ahLst/>
              <a:cxnLst/>
              <a:rect l="l" t="t" r="r" b="b"/>
              <a:pathLst>
                <a:path w="421" h="104" extrusionOk="0">
                  <a:moveTo>
                    <a:pt x="232" y="18"/>
                  </a:moveTo>
                  <a:cubicBezTo>
                    <a:pt x="290" y="9"/>
                    <a:pt x="347" y="0"/>
                    <a:pt x="399" y="23"/>
                  </a:cubicBezTo>
                  <a:cubicBezTo>
                    <a:pt x="394" y="40"/>
                    <a:pt x="421" y="63"/>
                    <a:pt x="385" y="73"/>
                  </a:cubicBezTo>
                  <a:cubicBezTo>
                    <a:pt x="326" y="90"/>
                    <a:pt x="258" y="104"/>
                    <a:pt x="181" y="97"/>
                  </a:cubicBezTo>
                  <a:cubicBezTo>
                    <a:pt x="114" y="91"/>
                    <a:pt x="50" y="80"/>
                    <a:pt x="0" y="60"/>
                  </a:cubicBezTo>
                  <a:cubicBezTo>
                    <a:pt x="87" y="55"/>
                    <a:pt x="168" y="45"/>
                    <a:pt x="232" y="18"/>
                  </a:cubicBezTo>
                  <a:close/>
                </a:path>
              </a:pathLst>
            </a:custGeom>
            <a:solidFill>
              <a:srgbClr val="25B9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1"/>
            <p:cNvSpPr/>
            <p:nvPr/>
          </p:nvSpPr>
          <p:spPr>
            <a:xfrm>
              <a:off x="1806575" y="6470650"/>
              <a:ext cx="273050" cy="115887"/>
            </a:xfrm>
            <a:custGeom>
              <a:avLst/>
              <a:gdLst/>
              <a:ahLst/>
              <a:cxnLst/>
              <a:rect l="l" t="t" r="r" b="b"/>
              <a:pathLst>
                <a:path w="86" h="37" extrusionOk="0">
                  <a:moveTo>
                    <a:pt x="0" y="21"/>
                  </a:moveTo>
                  <a:cubicBezTo>
                    <a:pt x="14" y="0"/>
                    <a:pt x="40" y="19"/>
                    <a:pt x="57" y="20"/>
                  </a:cubicBezTo>
                  <a:cubicBezTo>
                    <a:pt x="86" y="20"/>
                    <a:pt x="72" y="30"/>
                    <a:pt x="65" y="37"/>
                  </a:cubicBezTo>
                  <a:cubicBezTo>
                    <a:pt x="38" y="35"/>
                    <a:pt x="14" y="32"/>
                    <a:pt x="0" y="21"/>
                  </a:cubicBezTo>
                  <a:close/>
                </a:path>
              </a:pathLst>
            </a:custGeom>
            <a:solidFill>
              <a:srgbClr val="27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71"/>
            <p:cNvSpPr/>
            <p:nvPr/>
          </p:nvSpPr>
          <p:spPr>
            <a:xfrm>
              <a:off x="9505950" y="6321425"/>
              <a:ext cx="346075" cy="30162"/>
            </a:xfrm>
            <a:custGeom>
              <a:avLst/>
              <a:gdLst/>
              <a:ahLst/>
              <a:cxnLst/>
              <a:rect l="l" t="t" r="r" b="b"/>
              <a:pathLst>
                <a:path w="109" h="10" extrusionOk="0">
                  <a:moveTo>
                    <a:pt x="109" y="0"/>
                  </a:moveTo>
                  <a:cubicBezTo>
                    <a:pt x="92" y="8"/>
                    <a:pt x="64" y="4"/>
                    <a:pt x="45" y="10"/>
                  </a:cubicBezTo>
                  <a:cubicBezTo>
                    <a:pt x="33" y="8"/>
                    <a:pt x="21" y="5"/>
                    <a:pt x="0" y="0"/>
                  </a:cubicBezTo>
                  <a:cubicBezTo>
                    <a:pt x="42" y="0"/>
                    <a:pt x="76" y="0"/>
                    <a:pt x="109" y="0"/>
                  </a:cubicBezTo>
                  <a:close/>
                </a:path>
              </a:pathLst>
            </a:custGeom>
            <a:solidFill>
              <a:srgbClr val="139F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S LAYOUT_26">
  <p:cSld name="IMAGE AND CONTENTS LAYOUT_26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2"/>
          <p:cNvSpPr/>
          <p:nvPr/>
        </p:nvSpPr>
        <p:spPr>
          <a:xfrm>
            <a:off x="-2915" y="0"/>
            <a:ext cx="12196373" cy="6858002"/>
          </a:xfrm>
          <a:custGeom>
            <a:avLst/>
            <a:gdLst/>
            <a:ahLst/>
            <a:cxnLst/>
            <a:rect l="l" t="t" r="r" b="b"/>
            <a:pathLst>
              <a:path w="9147280" h="6107186" extrusionOk="0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2"/>
          <p:cNvSpPr>
            <a:spLocks noGrp="1"/>
          </p:cNvSpPr>
          <p:nvPr>
            <p:ph type="pic" idx="2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3" name="Google Shape;153;p72"/>
          <p:cNvSpPr>
            <a:spLocks noGrp="1"/>
          </p:cNvSpPr>
          <p:nvPr>
            <p:ph type="pic" idx="3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4" name="Google Shape;154;p72"/>
          <p:cNvSpPr>
            <a:spLocks noGrp="1"/>
          </p:cNvSpPr>
          <p:nvPr>
            <p:ph type="pic" idx="4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5" name="Google Shape;155;p72"/>
          <p:cNvSpPr>
            <a:spLocks noGrp="1"/>
          </p:cNvSpPr>
          <p:nvPr>
            <p:ph type="pic" idx="5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Contents slide layout">
  <p:cSld name="37_Contents slide layou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7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ontents slide layout">
  <p:cSld name="29_Contents slide layou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75"/>
          <p:cNvPicPr preferRelativeResize="0"/>
          <p:nvPr/>
        </p:nvPicPr>
        <p:blipFill rotWithShape="1">
          <a:blip r:embed="rId2">
            <a:alphaModFix/>
          </a:blip>
          <a:srcRect b="19457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Contents slide layout">
  <p:cSld name="38_Contents slide layou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675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Contents slide layout">
  <p:cSld name="39_Contents slide layou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77"/>
          <p:cNvPicPr preferRelativeResize="0"/>
          <p:nvPr/>
        </p:nvPicPr>
        <p:blipFill rotWithShape="1">
          <a:blip r:embed="rId2">
            <a:alphaModFix/>
          </a:blip>
          <a:srcRect b="16081"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0_Contents slide layout">
  <p:cSld name="40_Contents slide layou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78"/>
          <p:cNvPicPr preferRelativeResize="0"/>
          <p:nvPr/>
        </p:nvPicPr>
        <p:blipFill rotWithShape="1">
          <a:blip r:embed="rId2">
            <a:alphaModFix/>
          </a:blip>
          <a:srcRect b="1586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9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0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80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80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80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80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0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0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www.THEME PPT.com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0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1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81"/>
          <p:cNvSpPr/>
          <p:nvPr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2"/>
          <p:cNvSpPr/>
          <p:nvPr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82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3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Contents slide layout">
  <p:cSld name="33_Contents slide layou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84"/>
          <p:cNvPicPr preferRelativeResize="0"/>
          <p:nvPr/>
        </p:nvPicPr>
        <p:blipFill rotWithShape="1">
          <a:blip r:embed="rId2">
            <a:alphaModFix/>
          </a:blip>
          <a:srcRect b="16582"/>
          <a:stretch/>
        </p:blipFill>
        <p:spPr>
          <a:xfrm>
            <a:off x="0" y="0"/>
            <a:ext cx="1221971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Contents slide layout">
  <p:cSld name="31_Contents slide layout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85"/>
          <p:cNvPicPr preferRelativeResize="0"/>
          <p:nvPr/>
        </p:nvPicPr>
        <p:blipFill rotWithShape="1">
          <a:blip r:embed="rId2">
            <a:alphaModFix/>
          </a:blip>
          <a:srcRect b="2493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Contents slide layout">
  <p:cSld name="35_Contents slide layou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Contents slide layout">
  <p:cSld name="34_Contents slide layou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7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57"/>
          <p:cNvSpPr/>
          <p:nvPr/>
        </p:nvSpPr>
        <p:spPr>
          <a:xfrm>
            <a:off x="2265363" y="2751138"/>
            <a:ext cx="7896225" cy="278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7"/>
          <p:cNvSpPr/>
          <p:nvPr/>
        </p:nvSpPr>
        <p:spPr>
          <a:xfrm>
            <a:off x="0" y="4068763"/>
            <a:ext cx="12192000" cy="2789237"/>
          </a:xfrm>
          <a:custGeom>
            <a:avLst/>
            <a:gdLst/>
            <a:ahLst/>
            <a:cxnLst/>
            <a:rect l="l" t="t" r="r" b="b"/>
            <a:pathLst>
              <a:path w="2105" h="741" extrusionOk="0">
                <a:moveTo>
                  <a:pt x="1566" y="460"/>
                </a:moveTo>
                <a:cubicBezTo>
                  <a:pt x="1564" y="463"/>
                  <a:pt x="1563" y="466"/>
                  <a:pt x="1561" y="469"/>
                </a:cubicBezTo>
                <a:cubicBezTo>
                  <a:pt x="1555" y="478"/>
                  <a:pt x="1555" y="486"/>
                  <a:pt x="1558" y="496"/>
                </a:cubicBezTo>
                <a:cubicBezTo>
                  <a:pt x="1563" y="507"/>
                  <a:pt x="1568" y="510"/>
                  <a:pt x="1580" y="511"/>
                </a:cubicBezTo>
                <a:cubicBezTo>
                  <a:pt x="1596" y="513"/>
                  <a:pt x="1613" y="518"/>
                  <a:pt x="1629" y="522"/>
                </a:cubicBezTo>
                <a:cubicBezTo>
                  <a:pt x="1634" y="527"/>
                  <a:pt x="1638" y="532"/>
                  <a:pt x="1643" y="537"/>
                </a:cubicBezTo>
                <a:cubicBezTo>
                  <a:pt x="1645" y="538"/>
                  <a:pt x="1649" y="539"/>
                  <a:pt x="1650" y="538"/>
                </a:cubicBezTo>
                <a:cubicBezTo>
                  <a:pt x="1657" y="530"/>
                  <a:pt x="1664" y="523"/>
                  <a:pt x="1671" y="515"/>
                </a:cubicBezTo>
                <a:cubicBezTo>
                  <a:pt x="1690" y="505"/>
                  <a:pt x="1710" y="502"/>
                  <a:pt x="1730" y="503"/>
                </a:cubicBezTo>
                <a:cubicBezTo>
                  <a:pt x="1749" y="503"/>
                  <a:pt x="1753" y="501"/>
                  <a:pt x="1758" y="483"/>
                </a:cubicBezTo>
                <a:cubicBezTo>
                  <a:pt x="1763" y="468"/>
                  <a:pt x="1767" y="452"/>
                  <a:pt x="1771" y="436"/>
                </a:cubicBezTo>
                <a:cubicBezTo>
                  <a:pt x="1778" y="408"/>
                  <a:pt x="1797" y="389"/>
                  <a:pt x="1819" y="372"/>
                </a:cubicBezTo>
                <a:cubicBezTo>
                  <a:pt x="1825" y="367"/>
                  <a:pt x="1832" y="363"/>
                  <a:pt x="1838" y="359"/>
                </a:cubicBezTo>
                <a:cubicBezTo>
                  <a:pt x="1840" y="357"/>
                  <a:pt x="1843" y="355"/>
                  <a:pt x="1843" y="353"/>
                </a:cubicBezTo>
                <a:cubicBezTo>
                  <a:pt x="1846" y="345"/>
                  <a:pt x="1849" y="336"/>
                  <a:pt x="1849" y="328"/>
                </a:cubicBezTo>
                <a:cubicBezTo>
                  <a:pt x="1848" y="321"/>
                  <a:pt x="1844" y="314"/>
                  <a:pt x="1839" y="309"/>
                </a:cubicBezTo>
                <a:cubicBezTo>
                  <a:pt x="1828" y="298"/>
                  <a:pt x="1825" y="285"/>
                  <a:pt x="1828" y="271"/>
                </a:cubicBezTo>
                <a:cubicBezTo>
                  <a:pt x="1830" y="261"/>
                  <a:pt x="1830" y="252"/>
                  <a:pt x="1822" y="244"/>
                </a:cubicBezTo>
                <a:cubicBezTo>
                  <a:pt x="1835" y="245"/>
                  <a:pt x="1843" y="257"/>
                  <a:pt x="1839" y="268"/>
                </a:cubicBezTo>
                <a:cubicBezTo>
                  <a:pt x="1837" y="277"/>
                  <a:pt x="1834" y="285"/>
                  <a:pt x="1840" y="293"/>
                </a:cubicBezTo>
                <a:cubicBezTo>
                  <a:pt x="1844" y="298"/>
                  <a:pt x="1849" y="302"/>
                  <a:pt x="1855" y="307"/>
                </a:cubicBezTo>
                <a:cubicBezTo>
                  <a:pt x="1853" y="298"/>
                  <a:pt x="1850" y="290"/>
                  <a:pt x="1849" y="282"/>
                </a:cubicBezTo>
                <a:cubicBezTo>
                  <a:pt x="1848" y="278"/>
                  <a:pt x="1848" y="272"/>
                  <a:pt x="1850" y="269"/>
                </a:cubicBezTo>
                <a:cubicBezTo>
                  <a:pt x="1853" y="262"/>
                  <a:pt x="1852" y="257"/>
                  <a:pt x="1849" y="250"/>
                </a:cubicBezTo>
                <a:cubicBezTo>
                  <a:pt x="1846" y="244"/>
                  <a:pt x="1846" y="236"/>
                  <a:pt x="1844" y="230"/>
                </a:cubicBezTo>
                <a:cubicBezTo>
                  <a:pt x="1838" y="218"/>
                  <a:pt x="1832" y="207"/>
                  <a:pt x="1827" y="197"/>
                </a:cubicBezTo>
                <a:cubicBezTo>
                  <a:pt x="1839" y="199"/>
                  <a:pt x="1850" y="215"/>
                  <a:pt x="1851" y="227"/>
                </a:cubicBezTo>
                <a:cubicBezTo>
                  <a:pt x="1852" y="231"/>
                  <a:pt x="1852" y="236"/>
                  <a:pt x="1853" y="240"/>
                </a:cubicBezTo>
                <a:cubicBezTo>
                  <a:pt x="1854" y="245"/>
                  <a:pt x="1856" y="249"/>
                  <a:pt x="1859" y="255"/>
                </a:cubicBezTo>
                <a:cubicBezTo>
                  <a:pt x="1866" y="246"/>
                  <a:pt x="1866" y="238"/>
                  <a:pt x="1864" y="230"/>
                </a:cubicBezTo>
                <a:cubicBezTo>
                  <a:pt x="1863" y="224"/>
                  <a:pt x="1859" y="218"/>
                  <a:pt x="1855" y="213"/>
                </a:cubicBezTo>
                <a:cubicBezTo>
                  <a:pt x="1844" y="198"/>
                  <a:pt x="1847" y="179"/>
                  <a:pt x="1864" y="168"/>
                </a:cubicBezTo>
                <a:cubicBezTo>
                  <a:pt x="1863" y="171"/>
                  <a:pt x="1862" y="174"/>
                  <a:pt x="1862" y="177"/>
                </a:cubicBezTo>
                <a:cubicBezTo>
                  <a:pt x="1859" y="187"/>
                  <a:pt x="1860" y="196"/>
                  <a:pt x="1866" y="204"/>
                </a:cubicBezTo>
                <a:cubicBezTo>
                  <a:pt x="1879" y="222"/>
                  <a:pt x="1882" y="240"/>
                  <a:pt x="1872" y="261"/>
                </a:cubicBezTo>
                <a:cubicBezTo>
                  <a:pt x="1869" y="266"/>
                  <a:pt x="1867" y="273"/>
                  <a:pt x="1866" y="279"/>
                </a:cubicBezTo>
                <a:cubicBezTo>
                  <a:pt x="1863" y="289"/>
                  <a:pt x="1869" y="298"/>
                  <a:pt x="1877" y="308"/>
                </a:cubicBezTo>
                <a:cubicBezTo>
                  <a:pt x="1879" y="297"/>
                  <a:pt x="1881" y="288"/>
                  <a:pt x="1882" y="279"/>
                </a:cubicBezTo>
                <a:cubicBezTo>
                  <a:pt x="1883" y="264"/>
                  <a:pt x="1884" y="249"/>
                  <a:pt x="1884" y="234"/>
                </a:cubicBezTo>
                <a:cubicBezTo>
                  <a:pt x="1884" y="233"/>
                  <a:pt x="1884" y="231"/>
                  <a:pt x="1883" y="230"/>
                </a:cubicBezTo>
                <a:cubicBezTo>
                  <a:pt x="1873" y="219"/>
                  <a:pt x="1876" y="206"/>
                  <a:pt x="1877" y="194"/>
                </a:cubicBezTo>
                <a:cubicBezTo>
                  <a:pt x="1878" y="186"/>
                  <a:pt x="1876" y="178"/>
                  <a:pt x="1875" y="171"/>
                </a:cubicBezTo>
                <a:cubicBezTo>
                  <a:pt x="1885" y="174"/>
                  <a:pt x="1891" y="184"/>
                  <a:pt x="1888" y="195"/>
                </a:cubicBezTo>
                <a:cubicBezTo>
                  <a:pt x="1885" y="204"/>
                  <a:pt x="1883" y="212"/>
                  <a:pt x="1890" y="222"/>
                </a:cubicBezTo>
                <a:cubicBezTo>
                  <a:pt x="1893" y="215"/>
                  <a:pt x="1895" y="210"/>
                  <a:pt x="1896" y="205"/>
                </a:cubicBezTo>
                <a:cubicBezTo>
                  <a:pt x="1897" y="203"/>
                  <a:pt x="1896" y="200"/>
                  <a:pt x="1897" y="198"/>
                </a:cubicBezTo>
                <a:cubicBezTo>
                  <a:pt x="1904" y="190"/>
                  <a:pt x="1900" y="182"/>
                  <a:pt x="1897" y="173"/>
                </a:cubicBezTo>
                <a:cubicBezTo>
                  <a:pt x="1892" y="161"/>
                  <a:pt x="1889" y="149"/>
                  <a:pt x="1884" y="137"/>
                </a:cubicBezTo>
                <a:cubicBezTo>
                  <a:pt x="1882" y="132"/>
                  <a:pt x="1877" y="128"/>
                  <a:pt x="1874" y="123"/>
                </a:cubicBezTo>
                <a:cubicBezTo>
                  <a:pt x="1887" y="128"/>
                  <a:pt x="1896" y="138"/>
                  <a:pt x="1899" y="152"/>
                </a:cubicBezTo>
                <a:cubicBezTo>
                  <a:pt x="1901" y="159"/>
                  <a:pt x="1902" y="165"/>
                  <a:pt x="1904" y="172"/>
                </a:cubicBezTo>
                <a:cubicBezTo>
                  <a:pt x="1904" y="175"/>
                  <a:pt x="1906" y="177"/>
                  <a:pt x="1908" y="180"/>
                </a:cubicBezTo>
                <a:cubicBezTo>
                  <a:pt x="1914" y="174"/>
                  <a:pt x="1916" y="159"/>
                  <a:pt x="1912" y="150"/>
                </a:cubicBezTo>
                <a:cubicBezTo>
                  <a:pt x="1909" y="146"/>
                  <a:pt x="1906" y="142"/>
                  <a:pt x="1903" y="138"/>
                </a:cubicBezTo>
                <a:cubicBezTo>
                  <a:pt x="1894" y="126"/>
                  <a:pt x="1894" y="120"/>
                  <a:pt x="1902" y="107"/>
                </a:cubicBezTo>
                <a:cubicBezTo>
                  <a:pt x="1904" y="102"/>
                  <a:pt x="1908" y="99"/>
                  <a:pt x="1912" y="96"/>
                </a:cubicBezTo>
                <a:cubicBezTo>
                  <a:pt x="1912" y="97"/>
                  <a:pt x="1912" y="98"/>
                  <a:pt x="1911" y="99"/>
                </a:cubicBezTo>
                <a:cubicBezTo>
                  <a:pt x="1907" y="111"/>
                  <a:pt x="1909" y="122"/>
                  <a:pt x="1916" y="133"/>
                </a:cubicBezTo>
                <a:cubicBezTo>
                  <a:pt x="1928" y="150"/>
                  <a:pt x="1931" y="169"/>
                  <a:pt x="1920" y="188"/>
                </a:cubicBezTo>
                <a:cubicBezTo>
                  <a:pt x="1914" y="200"/>
                  <a:pt x="1911" y="212"/>
                  <a:pt x="1918" y="224"/>
                </a:cubicBezTo>
                <a:cubicBezTo>
                  <a:pt x="1920" y="227"/>
                  <a:pt x="1922" y="229"/>
                  <a:pt x="1923" y="231"/>
                </a:cubicBezTo>
                <a:cubicBezTo>
                  <a:pt x="1924" y="231"/>
                  <a:pt x="1926" y="231"/>
                  <a:pt x="1927" y="231"/>
                </a:cubicBezTo>
                <a:cubicBezTo>
                  <a:pt x="1928" y="222"/>
                  <a:pt x="1931" y="212"/>
                  <a:pt x="1931" y="203"/>
                </a:cubicBezTo>
                <a:cubicBezTo>
                  <a:pt x="1931" y="188"/>
                  <a:pt x="1928" y="172"/>
                  <a:pt x="1935" y="157"/>
                </a:cubicBezTo>
                <a:cubicBezTo>
                  <a:pt x="1938" y="150"/>
                  <a:pt x="1943" y="142"/>
                  <a:pt x="1947" y="135"/>
                </a:cubicBezTo>
                <a:cubicBezTo>
                  <a:pt x="1948" y="135"/>
                  <a:pt x="1949" y="136"/>
                  <a:pt x="1950" y="136"/>
                </a:cubicBezTo>
                <a:cubicBezTo>
                  <a:pt x="1948" y="141"/>
                  <a:pt x="1946" y="145"/>
                  <a:pt x="1945" y="150"/>
                </a:cubicBezTo>
                <a:cubicBezTo>
                  <a:pt x="1943" y="156"/>
                  <a:pt x="1942" y="162"/>
                  <a:pt x="1940" y="168"/>
                </a:cubicBezTo>
                <a:cubicBezTo>
                  <a:pt x="1937" y="176"/>
                  <a:pt x="1940" y="181"/>
                  <a:pt x="1948" y="183"/>
                </a:cubicBezTo>
                <a:cubicBezTo>
                  <a:pt x="1956" y="172"/>
                  <a:pt x="1965" y="161"/>
                  <a:pt x="1974" y="150"/>
                </a:cubicBezTo>
                <a:cubicBezTo>
                  <a:pt x="1974" y="151"/>
                  <a:pt x="1975" y="151"/>
                  <a:pt x="1976" y="152"/>
                </a:cubicBezTo>
                <a:cubicBezTo>
                  <a:pt x="1975" y="155"/>
                  <a:pt x="1974" y="158"/>
                  <a:pt x="1973" y="161"/>
                </a:cubicBezTo>
                <a:cubicBezTo>
                  <a:pt x="1970" y="172"/>
                  <a:pt x="1974" y="180"/>
                  <a:pt x="1979" y="189"/>
                </a:cubicBezTo>
                <a:cubicBezTo>
                  <a:pt x="1988" y="204"/>
                  <a:pt x="1995" y="219"/>
                  <a:pt x="1986" y="237"/>
                </a:cubicBezTo>
                <a:cubicBezTo>
                  <a:pt x="1981" y="246"/>
                  <a:pt x="1979" y="256"/>
                  <a:pt x="1978" y="266"/>
                </a:cubicBezTo>
                <a:cubicBezTo>
                  <a:pt x="1977" y="272"/>
                  <a:pt x="1981" y="278"/>
                  <a:pt x="1983" y="285"/>
                </a:cubicBezTo>
                <a:cubicBezTo>
                  <a:pt x="1993" y="279"/>
                  <a:pt x="1994" y="271"/>
                  <a:pt x="1994" y="264"/>
                </a:cubicBezTo>
                <a:cubicBezTo>
                  <a:pt x="1995" y="257"/>
                  <a:pt x="1993" y="249"/>
                  <a:pt x="1994" y="242"/>
                </a:cubicBezTo>
                <a:cubicBezTo>
                  <a:pt x="1995" y="231"/>
                  <a:pt x="1997" y="220"/>
                  <a:pt x="2000" y="209"/>
                </a:cubicBezTo>
                <a:cubicBezTo>
                  <a:pt x="2000" y="206"/>
                  <a:pt x="2003" y="203"/>
                  <a:pt x="2007" y="201"/>
                </a:cubicBezTo>
                <a:cubicBezTo>
                  <a:pt x="2002" y="222"/>
                  <a:pt x="2000" y="243"/>
                  <a:pt x="2002" y="265"/>
                </a:cubicBezTo>
                <a:cubicBezTo>
                  <a:pt x="2007" y="261"/>
                  <a:pt x="2011" y="259"/>
                  <a:pt x="2015" y="255"/>
                </a:cubicBezTo>
                <a:cubicBezTo>
                  <a:pt x="2016" y="254"/>
                  <a:pt x="2015" y="250"/>
                  <a:pt x="2014" y="248"/>
                </a:cubicBezTo>
                <a:cubicBezTo>
                  <a:pt x="2011" y="237"/>
                  <a:pt x="2015" y="228"/>
                  <a:pt x="2027" y="222"/>
                </a:cubicBezTo>
                <a:cubicBezTo>
                  <a:pt x="2026" y="227"/>
                  <a:pt x="2023" y="230"/>
                  <a:pt x="2023" y="234"/>
                </a:cubicBezTo>
                <a:cubicBezTo>
                  <a:pt x="2023" y="239"/>
                  <a:pt x="2024" y="244"/>
                  <a:pt x="2026" y="247"/>
                </a:cubicBezTo>
                <a:cubicBezTo>
                  <a:pt x="2027" y="248"/>
                  <a:pt x="2034" y="247"/>
                  <a:pt x="2037" y="245"/>
                </a:cubicBezTo>
                <a:cubicBezTo>
                  <a:pt x="2042" y="241"/>
                  <a:pt x="2048" y="236"/>
                  <a:pt x="2052" y="230"/>
                </a:cubicBezTo>
                <a:cubicBezTo>
                  <a:pt x="2056" y="224"/>
                  <a:pt x="2059" y="216"/>
                  <a:pt x="2062" y="209"/>
                </a:cubicBezTo>
                <a:cubicBezTo>
                  <a:pt x="2069" y="195"/>
                  <a:pt x="2080" y="189"/>
                  <a:pt x="2096" y="193"/>
                </a:cubicBezTo>
                <a:cubicBezTo>
                  <a:pt x="2099" y="194"/>
                  <a:pt x="2102" y="195"/>
                  <a:pt x="2105" y="196"/>
                </a:cubicBezTo>
                <a:cubicBezTo>
                  <a:pt x="2105" y="378"/>
                  <a:pt x="2105" y="559"/>
                  <a:pt x="2105" y="741"/>
                </a:cubicBezTo>
                <a:cubicBezTo>
                  <a:pt x="1403" y="741"/>
                  <a:pt x="702" y="741"/>
                  <a:pt x="0" y="741"/>
                </a:cubicBezTo>
                <a:cubicBezTo>
                  <a:pt x="0" y="494"/>
                  <a:pt x="0" y="247"/>
                  <a:pt x="0" y="0"/>
                </a:cubicBezTo>
                <a:cubicBezTo>
                  <a:pt x="15" y="10"/>
                  <a:pt x="29" y="21"/>
                  <a:pt x="43" y="31"/>
                </a:cubicBezTo>
                <a:cubicBezTo>
                  <a:pt x="55" y="40"/>
                  <a:pt x="68" y="46"/>
                  <a:pt x="84" y="43"/>
                </a:cubicBezTo>
                <a:cubicBezTo>
                  <a:pt x="93" y="41"/>
                  <a:pt x="101" y="46"/>
                  <a:pt x="104" y="56"/>
                </a:cubicBezTo>
                <a:cubicBezTo>
                  <a:pt x="109" y="74"/>
                  <a:pt x="113" y="93"/>
                  <a:pt x="117" y="111"/>
                </a:cubicBezTo>
                <a:cubicBezTo>
                  <a:pt x="119" y="119"/>
                  <a:pt x="121" y="127"/>
                  <a:pt x="124" y="134"/>
                </a:cubicBezTo>
                <a:cubicBezTo>
                  <a:pt x="125" y="137"/>
                  <a:pt x="129" y="140"/>
                  <a:pt x="131" y="140"/>
                </a:cubicBezTo>
                <a:cubicBezTo>
                  <a:pt x="142" y="139"/>
                  <a:pt x="146" y="146"/>
                  <a:pt x="148" y="154"/>
                </a:cubicBezTo>
                <a:cubicBezTo>
                  <a:pt x="154" y="172"/>
                  <a:pt x="160" y="190"/>
                  <a:pt x="165" y="207"/>
                </a:cubicBezTo>
                <a:cubicBezTo>
                  <a:pt x="167" y="214"/>
                  <a:pt x="171" y="218"/>
                  <a:pt x="178" y="219"/>
                </a:cubicBezTo>
                <a:cubicBezTo>
                  <a:pt x="189" y="219"/>
                  <a:pt x="194" y="226"/>
                  <a:pt x="198" y="235"/>
                </a:cubicBezTo>
                <a:cubicBezTo>
                  <a:pt x="202" y="245"/>
                  <a:pt x="205" y="257"/>
                  <a:pt x="208" y="268"/>
                </a:cubicBezTo>
                <a:cubicBezTo>
                  <a:pt x="210" y="273"/>
                  <a:pt x="213" y="278"/>
                  <a:pt x="215" y="283"/>
                </a:cubicBezTo>
                <a:cubicBezTo>
                  <a:pt x="216" y="283"/>
                  <a:pt x="217" y="283"/>
                  <a:pt x="219" y="283"/>
                </a:cubicBezTo>
                <a:cubicBezTo>
                  <a:pt x="224" y="270"/>
                  <a:pt x="229" y="256"/>
                  <a:pt x="234" y="243"/>
                </a:cubicBezTo>
                <a:cubicBezTo>
                  <a:pt x="238" y="234"/>
                  <a:pt x="242" y="224"/>
                  <a:pt x="248" y="216"/>
                </a:cubicBezTo>
                <a:cubicBezTo>
                  <a:pt x="252" y="208"/>
                  <a:pt x="259" y="203"/>
                  <a:pt x="261" y="195"/>
                </a:cubicBezTo>
                <a:cubicBezTo>
                  <a:pt x="265" y="183"/>
                  <a:pt x="266" y="170"/>
                  <a:pt x="266" y="158"/>
                </a:cubicBezTo>
                <a:cubicBezTo>
                  <a:pt x="266" y="153"/>
                  <a:pt x="261" y="147"/>
                  <a:pt x="257" y="143"/>
                </a:cubicBezTo>
                <a:cubicBezTo>
                  <a:pt x="248" y="134"/>
                  <a:pt x="243" y="123"/>
                  <a:pt x="246" y="111"/>
                </a:cubicBezTo>
                <a:cubicBezTo>
                  <a:pt x="249" y="100"/>
                  <a:pt x="251" y="89"/>
                  <a:pt x="240" y="79"/>
                </a:cubicBezTo>
                <a:cubicBezTo>
                  <a:pt x="256" y="84"/>
                  <a:pt x="261" y="93"/>
                  <a:pt x="257" y="106"/>
                </a:cubicBezTo>
                <a:cubicBezTo>
                  <a:pt x="252" y="124"/>
                  <a:pt x="255" y="132"/>
                  <a:pt x="274" y="141"/>
                </a:cubicBezTo>
                <a:cubicBezTo>
                  <a:pt x="272" y="135"/>
                  <a:pt x="270" y="130"/>
                  <a:pt x="269" y="125"/>
                </a:cubicBezTo>
                <a:cubicBezTo>
                  <a:pt x="265" y="116"/>
                  <a:pt x="265" y="108"/>
                  <a:pt x="271" y="99"/>
                </a:cubicBezTo>
                <a:cubicBezTo>
                  <a:pt x="272" y="97"/>
                  <a:pt x="271" y="94"/>
                  <a:pt x="271" y="92"/>
                </a:cubicBezTo>
                <a:cubicBezTo>
                  <a:pt x="269" y="85"/>
                  <a:pt x="266" y="78"/>
                  <a:pt x="264" y="71"/>
                </a:cubicBezTo>
                <a:cubicBezTo>
                  <a:pt x="261" y="64"/>
                  <a:pt x="259" y="56"/>
                  <a:pt x="256" y="49"/>
                </a:cubicBezTo>
                <a:cubicBezTo>
                  <a:pt x="253" y="43"/>
                  <a:pt x="247" y="37"/>
                  <a:pt x="242" y="30"/>
                </a:cubicBezTo>
                <a:cubicBezTo>
                  <a:pt x="257" y="37"/>
                  <a:pt x="266" y="47"/>
                  <a:pt x="269" y="62"/>
                </a:cubicBezTo>
                <a:cubicBezTo>
                  <a:pt x="271" y="68"/>
                  <a:pt x="271" y="74"/>
                  <a:pt x="273" y="80"/>
                </a:cubicBezTo>
                <a:cubicBezTo>
                  <a:pt x="274" y="83"/>
                  <a:pt x="276" y="86"/>
                  <a:pt x="278" y="89"/>
                </a:cubicBezTo>
                <a:cubicBezTo>
                  <a:pt x="285" y="82"/>
                  <a:pt x="286" y="67"/>
                  <a:pt x="281" y="58"/>
                </a:cubicBezTo>
                <a:cubicBezTo>
                  <a:pt x="279" y="55"/>
                  <a:pt x="276" y="51"/>
                  <a:pt x="273" y="48"/>
                </a:cubicBezTo>
                <a:cubicBezTo>
                  <a:pt x="264" y="38"/>
                  <a:pt x="264" y="28"/>
                  <a:pt x="271" y="17"/>
                </a:cubicBezTo>
                <a:cubicBezTo>
                  <a:pt x="274" y="12"/>
                  <a:pt x="277" y="8"/>
                  <a:pt x="280" y="4"/>
                </a:cubicBezTo>
                <a:cubicBezTo>
                  <a:pt x="280" y="4"/>
                  <a:pt x="281" y="4"/>
                  <a:pt x="282" y="5"/>
                </a:cubicBezTo>
                <a:cubicBezTo>
                  <a:pt x="281" y="9"/>
                  <a:pt x="279" y="14"/>
                  <a:pt x="279" y="18"/>
                </a:cubicBezTo>
                <a:cubicBezTo>
                  <a:pt x="279" y="24"/>
                  <a:pt x="280" y="30"/>
                  <a:pt x="282" y="36"/>
                </a:cubicBezTo>
                <a:cubicBezTo>
                  <a:pt x="285" y="42"/>
                  <a:pt x="289" y="47"/>
                  <a:pt x="292" y="53"/>
                </a:cubicBezTo>
                <a:cubicBezTo>
                  <a:pt x="299" y="69"/>
                  <a:pt x="298" y="84"/>
                  <a:pt x="289" y="99"/>
                </a:cubicBezTo>
                <a:cubicBezTo>
                  <a:pt x="280" y="115"/>
                  <a:pt x="282" y="129"/>
                  <a:pt x="293" y="139"/>
                </a:cubicBezTo>
                <a:cubicBezTo>
                  <a:pt x="299" y="133"/>
                  <a:pt x="299" y="132"/>
                  <a:pt x="295" y="114"/>
                </a:cubicBezTo>
                <a:cubicBezTo>
                  <a:pt x="297" y="115"/>
                  <a:pt x="298" y="115"/>
                  <a:pt x="300" y="116"/>
                </a:cubicBezTo>
                <a:cubicBezTo>
                  <a:pt x="301" y="108"/>
                  <a:pt x="301" y="101"/>
                  <a:pt x="302" y="94"/>
                </a:cubicBezTo>
                <a:cubicBezTo>
                  <a:pt x="303" y="92"/>
                  <a:pt x="305" y="91"/>
                  <a:pt x="306" y="89"/>
                </a:cubicBezTo>
                <a:cubicBezTo>
                  <a:pt x="307" y="92"/>
                  <a:pt x="308" y="95"/>
                  <a:pt x="308" y="98"/>
                </a:cubicBezTo>
                <a:cubicBezTo>
                  <a:pt x="308" y="111"/>
                  <a:pt x="310" y="125"/>
                  <a:pt x="306" y="138"/>
                </a:cubicBezTo>
                <a:cubicBezTo>
                  <a:pt x="302" y="151"/>
                  <a:pt x="305" y="163"/>
                  <a:pt x="307" y="175"/>
                </a:cubicBezTo>
                <a:cubicBezTo>
                  <a:pt x="307" y="177"/>
                  <a:pt x="310" y="178"/>
                  <a:pt x="311" y="180"/>
                </a:cubicBezTo>
                <a:cubicBezTo>
                  <a:pt x="312" y="174"/>
                  <a:pt x="310" y="170"/>
                  <a:pt x="309" y="166"/>
                </a:cubicBezTo>
                <a:cubicBezTo>
                  <a:pt x="307" y="155"/>
                  <a:pt x="307" y="145"/>
                  <a:pt x="317" y="137"/>
                </a:cubicBezTo>
                <a:cubicBezTo>
                  <a:pt x="318" y="136"/>
                  <a:pt x="319" y="133"/>
                  <a:pt x="319" y="131"/>
                </a:cubicBezTo>
                <a:cubicBezTo>
                  <a:pt x="317" y="115"/>
                  <a:pt x="315" y="98"/>
                  <a:pt x="313" y="82"/>
                </a:cubicBezTo>
                <a:cubicBezTo>
                  <a:pt x="314" y="81"/>
                  <a:pt x="315" y="80"/>
                  <a:pt x="316" y="79"/>
                </a:cubicBezTo>
                <a:cubicBezTo>
                  <a:pt x="318" y="81"/>
                  <a:pt x="320" y="83"/>
                  <a:pt x="323" y="86"/>
                </a:cubicBezTo>
                <a:cubicBezTo>
                  <a:pt x="328" y="71"/>
                  <a:pt x="334" y="57"/>
                  <a:pt x="349" y="49"/>
                </a:cubicBezTo>
                <a:cubicBezTo>
                  <a:pt x="348" y="51"/>
                  <a:pt x="347" y="54"/>
                  <a:pt x="346" y="56"/>
                </a:cubicBezTo>
                <a:cubicBezTo>
                  <a:pt x="341" y="66"/>
                  <a:pt x="340" y="75"/>
                  <a:pt x="345" y="85"/>
                </a:cubicBezTo>
                <a:cubicBezTo>
                  <a:pt x="352" y="104"/>
                  <a:pt x="354" y="122"/>
                  <a:pt x="340" y="139"/>
                </a:cubicBezTo>
                <a:cubicBezTo>
                  <a:pt x="335" y="145"/>
                  <a:pt x="337" y="148"/>
                  <a:pt x="345" y="153"/>
                </a:cubicBezTo>
                <a:cubicBezTo>
                  <a:pt x="349" y="143"/>
                  <a:pt x="351" y="132"/>
                  <a:pt x="355" y="121"/>
                </a:cubicBezTo>
                <a:cubicBezTo>
                  <a:pt x="359" y="111"/>
                  <a:pt x="367" y="102"/>
                  <a:pt x="377" y="96"/>
                </a:cubicBezTo>
                <a:cubicBezTo>
                  <a:pt x="369" y="111"/>
                  <a:pt x="360" y="124"/>
                  <a:pt x="357" y="142"/>
                </a:cubicBezTo>
                <a:cubicBezTo>
                  <a:pt x="363" y="136"/>
                  <a:pt x="369" y="131"/>
                  <a:pt x="374" y="126"/>
                </a:cubicBezTo>
                <a:cubicBezTo>
                  <a:pt x="375" y="126"/>
                  <a:pt x="375" y="126"/>
                  <a:pt x="376" y="127"/>
                </a:cubicBezTo>
                <a:cubicBezTo>
                  <a:pt x="376" y="129"/>
                  <a:pt x="375" y="131"/>
                  <a:pt x="375" y="133"/>
                </a:cubicBezTo>
                <a:cubicBezTo>
                  <a:pt x="378" y="132"/>
                  <a:pt x="382" y="130"/>
                  <a:pt x="385" y="129"/>
                </a:cubicBezTo>
                <a:cubicBezTo>
                  <a:pt x="376" y="138"/>
                  <a:pt x="378" y="149"/>
                  <a:pt x="379" y="160"/>
                </a:cubicBezTo>
                <a:cubicBezTo>
                  <a:pt x="380" y="172"/>
                  <a:pt x="380" y="186"/>
                  <a:pt x="377" y="198"/>
                </a:cubicBezTo>
                <a:cubicBezTo>
                  <a:pt x="375" y="207"/>
                  <a:pt x="367" y="215"/>
                  <a:pt x="362" y="224"/>
                </a:cubicBezTo>
                <a:cubicBezTo>
                  <a:pt x="356" y="236"/>
                  <a:pt x="352" y="249"/>
                  <a:pt x="361" y="262"/>
                </a:cubicBezTo>
                <a:cubicBezTo>
                  <a:pt x="369" y="253"/>
                  <a:pt x="372" y="242"/>
                  <a:pt x="374" y="231"/>
                </a:cubicBezTo>
                <a:cubicBezTo>
                  <a:pt x="377" y="216"/>
                  <a:pt x="378" y="200"/>
                  <a:pt x="388" y="188"/>
                </a:cubicBezTo>
                <a:cubicBezTo>
                  <a:pt x="393" y="182"/>
                  <a:pt x="399" y="176"/>
                  <a:pt x="406" y="171"/>
                </a:cubicBezTo>
                <a:cubicBezTo>
                  <a:pt x="401" y="181"/>
                  <a:pt x="394" y="191"/>
                  <a:pt x="390" y="201"/>
                </a:cubicBezTo>
                <a:cubicBezTo>
                  <a:pt x="386" y="210"/>
                  <a:pt x="385" y="220"/>
                  <a:pt x="382" y="229"/>
                </a:cubicBezTo>
                <a:cubicBezTo>
                  <a:pt x="379" y="240"/>
                  <a:pt x="374" y="252"/>
                  <a:pt x="372" y="263"/>
                </a:cubicBezTo>
                <a:cubicBezTo>
                  <a:pt x="368" y="281"/>
                  <a:pt x="367" y="299"/>
                  <a:pt x="364" y="318"/>
                </a:cubicBezTo>
                <a:cubicBezTo>
                  <a:pt x="366" y="318"/>
                  <a:pt x="367" y="318"/>
                  <a:pt x="368" y="318"/>
                </a:cubicBezTo>
                <a:cubicBezTo>
                  <a:pt x="369" y="314"/>
                  <a:pt x="370" y="309"/>
                  <a:pt x="371" y="304"/>
                </a:cubicBezTo>
                <a:cubicBezTo>
                  <a:pt x="372" y="296"/>
                  <a:pt x="371" y="287"/>
                  <a:pt x="372" y="278"/>
                </a:cubicBezTo>
                <a:cubicBezTo>
                  <a:pt x="373" y="271"/>
                  <a:pt x="377" y="266"/>
                  <a:pt x="384" y="263"/>
                </a:cubicBezTo>
                <a:cubicBezTo>
                  <a:pt x="396" y="256"/>
                  <a:pt x="400" y="248"/>
                  <a:pt x="397" y="234"/>
                </a:cubicBezTo>
                <a:cubicBezTo>
                  <a:pt x="393" y="218"/>
                  <a:pt x="396" y="212"/>
                  <a:pt x="413" y="205"/>
                </a:cubicBezTo>
                <a:cubicBezTo>
                  <a:pt x="413" y="206"/>
                  <a:pt x="413" y="207"/>
                  <a:pt x="413" y="207"/>
                </a:cubicBezTo>
                <a:cubicBezTo>
                  <a:pt x="406" y="215"/>
                  <a:pt x="405" y="224"/>
                  <a:pt x="407" y="235"/>
                </a:cubicBezTo>
                <a:cubicBezTo>
                  <a:pt x="409" y="249"/>
                  <a:pt x="405" y="261"/>
                  <a:pt x="394" y="269"/>
                </a:cubicBezTo>
                <a:cubicBezTo>
                  <a:pt x="383" y="277"/>
                  <a:pt x="380" y="288"/>
                  <a:pt x="384" y="300"/>
                </a:cubicBezTo>
                <a:cubicBezTo>
                  <a:pt x="389" y="313"/>
                  <a:pt x="384" y="323"/>
                  <a:pt x="375" y="333"/>
                </a:cubicBezTo>
                <a:cubicBezTo>
                  <a:pt x="370" y="340"/>
                  <a:pt x="366" y="347"/>
                  <a:pt x="367" y="357"/>
                </a:cubicBezTo>
                <a:cubicBezTo>
                  <a:pt x="370" y="354"/>
                  <a:pt x="374" y="351"/>
                  <a:pt x="378" y="348"/>
                </a:cubicBezTo>
                <a:cubicBezTo>
                  <a:pt x="385" y="341"/>
                  <a:pt x="393" y="340"/>
                  <a:pt x="399" y="347"/>
                </a:cubicBezTo>
                <a:cubicBezTo>
                  <a:pt x="408" y="357"/>
                  <a:pt x="415" y="367"/>
                  <a:pt x="422" y="378"/>
                </a:cubicBezTo>
                <a:cubicBezTo>
                  <a:pt x="436" y="399"/>
                  <a:pt x="449" y="421"/>
                  <a:pt x="464" y="441"/>
                </a:cubicBezTo>
                <a:cubicBezTo>
                  <a:pt x="469" y="449"/>
                  <a:pt x="478" y="454"/>
                  <a:pt x="486" y="460"/>
                </a:cubicBezTo>
                <a:cubicBezTo>
                  <a:pt x="491" y="462"/>
                  <a:pt x="497" y="462"/>
                  <a:pt x="502" y="462"/>
                </a:cubicBezTo>
                <a:cubicBezTo>
                  <a:pt x="521" y="459"/>
                  <a:pt x="530" y="466"/>
                  <a:pt x="530" y="485"/>
                </a:cubicBezTo>
                <a:cubicBezTo>
                  <a:pt x="529" y="497"/>
                  <a:pt x="527" y="509"/>
                  <a:pt x="525" y="522"/>
                </a:cubicBezTo>
                <a:cubicBezTo>
                  <a:pt x="524" y="526"/>
                  <a:pt x="525" y="528"/>
                  <a:pt x="528" y="531"/>
                </a:cubicBezTo>
                <a:cubicBezTo>
                  <a:pt x="534" y="536"/>
                  <a:pt x="539" y="543"/>
                  <a:pt x="544" y="550"/>
                </a:cubicBezTo>
                <a:cubicBezTo>
                  <a:pt x="552" y="559"/>
                  <a:pt x="560" y="569"/>
                  <a:pt x="568" y="579"/>
                </a:cubicBezTo>
                <a:cubicBezTo>
                  <a:pt x="576" y="588"/>
                  <a:pt x="582" y="588"/>
                  <a:pt x="593" y="583"/>
                </a:cubicBezTo>
                <a:cubicBezTo>
                  <a:pt x="600" y="580"/>
                  <a:pt x="609" y="578"/>
                  <a:pt x="616" y="580"/>
                </a:cubicBezTo>
                <a:cubicBezTo>
                  <a:pt x="635" y="586"/>
                  <a:pt x="654" y="593"/>
                  <a:pt x="673" y="600"/>
                </a:cubicBezTo>
                <a:cubicBezTo>
                  <a:pt x="679" y="602"/>
                  <a:pt x="684" y="605"/>
                  <a:pt x="690" y="608"/>
                </a:cubicBezTo>
                <a:cubicBezTo>
                  <a:pt x="697" y="612"/>
                  <a:pt x="703" y="616"/>
                  <a:pt x="706" y="625"/>
                </a:cubicBezTo>
                <a:cubicBezTo>
                  <a:pt x="709" y="637"/>
                  <a:pt x="722" y="641"/>
                  <a:pt x="733" y="644"/>
                </a:cubicBezTo>
                <a:cubicBezTo>
                  <a:pt x="758" y="649"/>
                  <a:pt x="783" y="648"/>
                  <a:pt x="808" y="645"/>
                </a:cubicBezTo>
                <a:cubicBezTo>
                  <a:pt x="848" y="639"/>
                  <a:pt x="888" y="634"/>
                  <a:pt x="928" y="636"/>
                </a:cubicBezTo>
                <a:cubicBezTo>
                  <a:pt x="951" y="637"/>
                  <a:pt x="974" y="640"/>
                  <a:pt x="998" y="640"/>
                </a:cubicBezTo>
                <a:cubicBezTo>
                  <a:pt x="1008" y="640"/>
                  <a:pt x="1018" y="638"/>
                  <a:pt x="1028" y="635"/>
                </a:cubicBezTo>
                <a:cubicBezTo>
                  <a:pt x="1042" y="631"/>
                  <a:pt x="1055" y="630"/>
                  <a:pt x="1069" y="634"/>
                </a:cubicBezTo>
                <a:cubicBezTo>
                  <a:pt x="1074" y="636"/>
                  <a:pt x="1080" y="637"/>
                  <a:pt x="1085" y="639"/>
                </a:cubicBezTo>
                <a:cubicBezTo>
                  <a:pt x="1098" y="645"/>
                  <a:pt x="1111" y="643"/>
                  <a:pt x="1121" y="634"/>
                </a:cubicBezTo>
                <a:cubicBezTo>
                  <a:pt x="1131" y="626"/>
                  <a:pt x="1143" y="623"/>
                  <a:pt x="1155" y="621"/>
                </a:cubicBezTo>
                <a:cubicBezTo>
                  <a:pt x="1165" y="620"/>
                  <a:pt x="1173" y="615"/>
                  <a:pt x="1176" y="605"/>
                </a:cubicBezTo>
                <a:cubicBezTo>
                  <a:pt x="1181" y="588"/>
                  <a:pt x="1193" y="576"/>
                  <a:pt x="1206" y="565"/>
                </a:cubicBezTo>
                <a:cubicBezTo>
                  <a:pt x="1232" y="544"/>
                  <a:pt x="1262" y="526"/>
                  <a:pt x="1294" y="513"/>
                </a:cubicBezTo>
                <a:cubicBezTo>
                  <a:pt x="1309" y="507"/>
                  <a:pt x="1318" y="497"/>
                  <a:pt x="1324" y="483"/>
                </a:cubicBezTo>
                <a:cubicBezTo>
                  <a:pt x="1327" y="477"/>
                  <a:pt x="1331" y="470"/>
                  <a:pt x="1334" y="464"/>
                </a:cubicBezTo>
                <a:cubicBezTo>
                  <a:pt x="1340" y="453"/>
                  <a:pt x="1345" y="451"/>
                  <a:pt x="1357" y="452"/>
                </a:cubicBezTo>
                <a:cubicBezTo>
                  <a:pt x="1357" y="451"/>
                  <a:pt x="1356" y="450"/>
                  <a:pt x="1356" y="449"/>
                </a:cubicBezTo>
                <a:cubicBezTo>
                  <a:pt x="1345" y="440"/>
                  <a:pt x="1343" y="427"/>
                  <a:pt x="1347" y="414"/>
                </a:cubicBezTo>
                <a:cubicBezTo>
                  <a:pt x="1349" y="403"/>
                  <a:pt x="1348" y="395"/>
                  <a:pt x="1340" y="386"/>
                </a:cubicBezTo>
                <a:cubicBezTo>
                  <a:pt x="1355" y="389"/>
                  <a:pt x="1361" y="399"/>
                  <a:pt x="1358" y="412"/>
                </a:cubicBezTo>
                <a:cubicBezTo>
                  <a:pt x="1357" y="417"/>
                  <a:pt x="1355" y="423"/>
                  <a:pt x="1356" y="428"/>
                </a:cubicBezTo>
                <a:cubicBezTo>
                  <a:pt x="1356" y="438"/>
                  <a:pt x="1363" y="444"/>
                  <a:pt x="1373" y="447"/>
                </a:cubicBezTo>
                <a:cubicBezTo>
                  <a:pt x="1371" y="443"/>
                  <a:pt x="1370" y="439"/>
                  <a:pt x="1369" y="436"/>
                </a:cubicBezTo>
                <a:cubicBezTo>
                  <a:pt x="1368" y="428"/>
                  <a:pt x="1366" y="420"/>
                  <a:pt x="1368" y="413"/>
                </a:cubicBezTo>
                <a:cubicBezTo>
                  <a:pt x="1371" y="405"/>
                  <a:pt x="1370" y="399"/>
                  <a:pt x="1367" y="392"/>
                </a:cubicBezTo>
                <a:cubicBezTo>
                  <a:pt x="1363" y="381"/>
                  <a:pt x="1360" y="369"/>
                  <a:pt x="1355" y="358"/>
                </a:cubicBezTo>
                <a:cubicBezTo>
                  <a:pt x="1352" y="351"/>
                  <a:pt x="1347" y="345"/>
                  <a:pt x="1342" y="337"/>
                </a:cubicBezTo>
                <a:cubicBezTo>
                  <a:pt x="1359" y="345"/>
                  <a:pt x="1368" y="356"/>
                  <a:pt x="1370" y="374"/>
                </a:cubicBezTo>
                <a:cubicBezTo>
                  <a:pt x="1372" y="388"/>
                  <a:pt x="1373" y="390"/>
                  <a:pt x="1379" y="396"/>
                </a:cubicBezTo>
                <a:cubicBezTo>
                  <a:pt x="1384" y="387"/>
                  <a:pt x="1385" y="378"/>
                  <a:pt x="1381" y="369"/>
                </a:cubicBezTo>
                <a:cubicBezTo>
                  <a:pt x="1379" y="364"/>
                  <a:pt x="1376" y="360"/>
                  <a:pt x="1373" y="355"/>
                </a:cubicBezTo>
                <a:cubicBezTo>
                  <a:pt x="1364" y="343"/>
                  <a:pt x="1364" y="334"/>
                  <a:pt x="1372" y="321"/>
                </a:cubicBezTo>
                <a:cubicBezTo>
                  <a:pt x="1375" y="317"/>
                  <a:pt x="1378" y="314"/>
                  <a:pt x="1382" y="310"/>
                </a:cubicBezTo>
                <a:cubicBezTo>
                  <a:pt x="1372" y="331"/>
                  <a:pt x="1383" y="346"/>
                  <a:pt x="1393" y="361"/>
                </a:cubicBezTo>
                <a:cubicBezTo>
                  <a:pt x="1398" y="346"/>
                  <a:pt x="1398" y="346"/>
                  <a:pt x="1391" y="327"/>
                </a:cubicBezTo>
                <a:cubicBezTo>
                  <a:pt x="1403" y="328"/>
                  <a:pt x="1410" y="340"/>
                  <a:pt x="1407" y="351"/>
                </a:cubicBezTo>
                <a:cubicBezTo>
                  <a:pt x="1406" y="355"/>
                  <a:pt x="1405" y="359"/>
                  <a:pt x="1404" y="363"/>
                </a:cubicBezTo>
                <a:cubicBezTo>
                  <a:pt x="1404" y="364"/>
                  <a:pt x="1404" y="366"/>
                  <a:pt x="1404" y="368"/>
                </a:cubicBezTo>
                <a:cubicBezTo>
                  <a:pt x="1405" y="368"/>
                  <a:pt x="1405" y="369"/>
                  <a:pt x="1406" y="369"/>
                </a:cubicBezTo>
                <a:cubicBezTo>
                  <a:pt x="1411" y="361"/>
                  <a:pt x="1416" y="352"/>
                  <a:pt x="1420" y="344"/>
                </a:cubicBezTo>
                <a:cubicBezTo>
                  <a:pt x="1421" y="343"/>
                  <a:pt x="1420" y="342"/>
                  <a:pt x="1420" y="341"/>
                </a:cubicBezTo>
                <a:cubicBezTo>
                  <a:pt x="1411" y="323"/>
                  <a:pt x="1412" y="301"/>
                  <a:pt x="1397" y="286"/>
                </a:cubicBezTo>
                <a:cubicBezTo>
                  <a:pt x="1397" y="285"/>
                  <a:pt x="1397" y="284"/>
                  <a:pt x="1397" y="282"/>
                </a:cubicBezTo>
                <a:cubicBezTo>
                  <a:pt x="1400" y="283"/>
                  <a:pt x="1401" y="283"/>
                  <a:pt x="1403" y="284"/>
                </a:cubicBezTo>
                <a:cubicBezTo>
                  <a:pt x="1411" y="292"/>
                  <a:pt x="1418" y="300"/>
                  <a:pt x="1419" y="312"/>
                </a:cubicBezTo>
                <a:cubicBezTo>
                  <a:pt x="1420" y="320"/>
                  <a:pt x="1423" y="328"/>
                  <a:pt x="1425" y="337"/>
                </a:cubicBezTo>
                <a:cubicBezTo>
                  <a:pt x="1433" y="329"/>
                  <a:pt x="1434" y="314"/>
                  <a:pt x="1429" y="305"/>
                </a:cubicBezTo>
                <a:cubicBezTo>
                  <a:pt x="1427" y="301"/>
                  <a:pt x="1424" y="297"/>
                  <a:pt x="1421" y="294"/>
                </a:cubicBezTo>
                <a:cubicBezTo>
                  <a:pt x="1408" y="279"/>
                  <a:pt x="1418" y="259"/>
                  <a:pt x="1431" y="252"/>
                </a:cubicBezTo>
                <a:cubicBezTo>
                  <a:pt x="1430" y="257"/>
                  <a:pt x="1428" y="262"/>
                  <a:pt x="1428" y="268"/>
                </a:cubicBezTo>
                <a:cubicBezTo>
                  <a:pt x="1429" y="274"/>
                  <a:pt x="1430" y="281"/>
                  <a:pt x="1434" y="286"/>
                </a:cubicBezTo>
                <a:cubicBezTo>
                  <a:pt x="1447" y="306"/>
                  <a:pt x="1450" y="325"/>
                  <a:pt x="1438" y="346"/>
                </a:cubicBezTo>
                <a:cubicBezTo>
                  <a:pt x="1433" y="357"/>
                  <a:pt x="1430" y="368"/>
                  <a:pt x="1436" y="379"/>
                </a:cubicBezTo>
                <a:cubicBezTo>
                  <a:pt x="1438" y="382"/>
                  <a:pt x="1440" y="384"/>
                  <a:pt x="1444" y="389"/>
                </a:cubicBezTo>
                <a:cubicBezTo>
                  <a:pt x="1446" y="381"/>
                  <a:pt x="1449" y="375"/>
                  <a:pt x="1449" y="369"/>
                </a:cubicBezTo>
                <a:cubicBezTo>
                  <a:pt x="1450" y="358"/>
                  <a:pt x="1449" y="348"/>
                  <a:pt x="1449" y="337"/>
                </a:cubicBezTo>
                <a:cubicBezTo>
                  <a:pt x="1449" y="319"/>
                  <a:pt x="1456" y="304"/>
                  <a:pt x="1466" y="291"/>
                </a:cubicBezTo>
                <a:cubicBezTo>
                  <a:pt x="1467" y="290"/>
                  <a:pt x="1468" y="290"/>
                  <a:pt x="1470" y="289"/>
                </a:cubicBezTo>
                <a:cubicBezTo>
                  <a:pt x="1467" y="298"/>
                  <a:pt x="1462" y="306"/>
                  <a:pt x="1461" y="315"/>
                </a:cubicBezTo>
                <a:cubicBezTo>
                  <a:pt x="1459" y="331"/>
                  <a:pt x="1458" y="348"/>
                  <a:pt x="1456" y="364"/>
                </a:cubicBezTo>
                <a:cubicBezTo>
                  <a:pt x="1455" y="373"/>
                  <a:pt x="1453" y="383"/>
                  <a:pt x="1453" y="393"/>
                </a:cubicBezTo>
                <a:cubicBezTo>
                  <a:pt x="1454" y="409"/>
                  <a:pt x="1456" y="425"/>
                  <a:pt x="1458" y="441"/>
                </a:cubicBezTo>
                <a:cubicBezTo>
                  <a:pt x="1459" y="442"/>
                  <a:pt x="1460" y="442"/>
                  <a:pt x="1460" y="442"/>
                </a:cubicBezTo>
                <a:cubicBezTo>
                  <a:pt x="1461" y="439"/>
                  <a:pt x="1462" y="436"/>
                  <a:pt x="1462" y="434"/>
                </a:cubicBezTo>
                <a:cubicBezTo>
                  <a:pt x="1461" y="426"/>
                  <a:pt x="1460" y="418"/>
                  <a:pt x="1458" y="411"/>
                </a:cubicBezTo>
                <a:cubicBezTo>
                  <a:pt x="1456" y="400"/>
                  <a:pt x="1457" y="390"/>
                  <a:pt x="1467" y="383"/>
                </a:cubicBezTo>
                <a:cubicBezTo>
                  <a:pt x="1471" y="380"/>
                  <a:pt x="1474" y="375"/>
                  <a:pt x="1477" y="371"/>
                </a:cubicBezTo>
                <a:cubicBezTo>
                  <a:pt x="1479" y="372"/>
                  <a:pt x="1480" y="374"/>
                  <a:pt x="1482" y="375"/>
                </a:cubicBezTo>
                <a:cubicBezTo>
                  <a:pt x="1481" y="378"/>
                  <a:pt x="1481" y="382"/>
                  <a:pt x="1479" y="384"/>
                </a:cubicBezTo>
                <a:cubicBezTo>
                  <a:pt x="1470" y="396"/>
                  <a:pt x="1466" y="408"/>
                  <a:pt x="1474" y="423"/>
                </a:cubicBezTo>
                <a:cubicBezTo>
                  <a:pt x="1480" y="433"/>
                  <a:pt x="1477" y="443"/>
                  <a:pt x="1472" y="454"/>
                </a:cubicBezTo>
                <a:cubicBezTo>
                  <a:pt x="1470" y="459"/>
                  <a:pt x="1468" y="465"/>
                  <a:pt x="1466" y="470"/>
                </a:cubicBezTo>
                <a:cubicBezTo>
                  <a:pt x="1466" y="472"/>
                  <a:pt x="1466" y="476"/>
                  <a:pt x="1468" y="478"/>
                </a:cubicBezTo>
                <a:cubicBezTo>
                  <a:pt x="1476" y="485"/>
                  <a:pt x="1484" y="492"/>
                  <a:pt x="1492" y="500"/>
                </a:cubicBezTo>
                <a:cubicBezTo>
                  <a:pt x="1497" y="503"/>
                  <a:pt x="1499" y="502"/>
                  <a:pt x="1501" y="497"/>
                </a:cubicBezTo>
                <a:cubicBezTo>
                  <a:pt x="1505" y="486"/>
                  <a:pt x="1501" y="477"/>
                  <a:pt x="1493" y="470"/>
                </a:cubicBezTo>
                <a:cubicBezTo>
                  <a:pt x="1483" y="461"/>
                  <a:pt x="1479" y="450"/>
                  <a:pt x="1481" y="437"/>
                </a:cubicBezTo>
                <a:cubicBezTo>
                  <a:pt x="1483" y="426"/>
                  <a:pt x="1486" y="415"/>
                  <a:pt x="1477" y="405"/>
                </a:cubicBezTo>
                <a:cubicBezTo>
                  <a:pt x="1479" y="405"/>
                  <a:pt x="1480" y="405"/>
                  <a:pt x="1481" y="405"/>
                </a:cubicBezTo>
                <a:cubicBezTo>
                  <a:pt x="1494" y="412"/>
                  <a:pt x="1497" y="420"/>
                  <a:pt x="1492" y="434"/>
                </a:cubicBezTo>
                <a:cubicBezTo>
                  <a:pt x="1487" y="448"/>
                  <a:pt x="1494" y="461"/>
                  <a:pt x="1508" y="465"/>
                </a:cubicBezTo>
                <a:cubicBezTo>
                  <a:pt x="1507" y="460"/>
                  <a:pt x="1504" y="455"/>
                  <a:pt x="1504" y="451"/>
                </a:cubicBezTo>
                <a:cubicBezTo>
                  <a:pt x="1503" y="443"/>
                  <a:pt x="1502" y="435"/>
                  <a:pt x="1505" y="429"/>
                </a:cubicBezTo>
                <a:cubicBezTo>
                  <a:pt x="1506" y="423"/>
                  <a:pt x="1506" y="419"/>
                  <a:pt x="1504" y="414"/>
                </a:cubicBezTo>
                <a:cubicBezTo>
                  <a:pt x="1502" y="408"/>
                  <a:pt x="1501" y="400"/>
                  <a:pt x="1500" y="393"/>
                </a:cubicBezTo>
                <a:cubicBezTo>
                  <a:pt x="1501" y="395"/>
                  <a:pt x="1503" y="396"/>
                  <a:pt x="1504" y="398"/>
                </a:cubicBezTo>
                <a:cubicBezTo>
                  <a:pt x="1506" y="401"/>
                  <a:pt x="1508" y="404"/>
                  <a:pt x="1509" y="407"/>
                </a:cubicBezTo>
                <a:cubicBezTo>
                  <a:pt x="1511" y="412"/>
                  <a:pt x="1513" y="415"/>
                  <a:pt x="1519" y="412"/>
                </a:cubicBezTo>
                <a:cubicBezTo>
                  <a:pt x="1521" y="414"/>
                  <a:pt x="1523" y="417"/>
                  <a:pt x="1525" y="419"/>
                </a:cubicBezTo>
                <a:cubicBezTo>
                  <a:pt x="1524" y="424"/>
                  <a:pt x="1523" y="429"/>
                  <a:pt x="1521" y="434"/>
                </a:cubicBezTo>
                <a:cubicBezTo>
                  <a:pt x="1517" y="445"/>
                  <a:pt x="1520" y="456"/>
                  <a:pt x="1529" y="465"/>
                </a:cubicBezTo>
                <a:cubicBezTo>
                  <a:pt x="1535" y="457"/>
                  <a:pt x="1536" y="449"/>
                  <a:pt x="1536" y="439"/>
                </a:cubicBezTo>
                <a:cubicBezTo>
                  <a:pt x="1536" y="437"/>
                  <a:pt x="1538" y="435"/>
                  <a:pt x="1538" y="432"/>
                </a:cubicBezTo>
                <a:cubicBezTo>
                  <a:pt x="1539" y="433"/>
                  <a:pt x="1541" y="434"/>
                  <a:pt x="1542" y="435"/>
                </a:cubicBezTo>
                <a:cubicBezTo>
                  <a:pt x="1541" y="444"/>
                  <a:pt x="1542" y="452"/>
                  <a:pt x="1541" y="460"/>
                </a:cubicBezTo>
                <a:cubicBezTo>
                  <a:pt x="1536" y="477"/>
                  <a:pt x="1541" y="494"/>
                  <a:pt x="1545" y="510"/>
                </a:cubicBezTo>
                <a:cubicBezTo>
                  <a:pt x="1546" y="510"/>
                  <a:pt x="1546" y="510"/>
                  <a:pt x="1547" y="510"/>
                </a:cubicBezTo>
                <a:cubicBezTo>
                  <a:pt x="1547" y="508"/>
                  <a:pt x="1548" y="506"/>
                  <a:pt x="1548" y="504"/>
                </a:cubicBezTo>
                <a:cubicBezTo>
                  <a:pt x="1547" y="501"/>
                  <a:pt x="1546" y="497"/>
                  <a:pt x="1545" y="493"/>
                </a:cubicBezTo>
                <a:cubicBezTo>
                  <a:pt x="1541" y="472"/>
                  <a:pt x="1543" y="467"/>
                  <a:pt x="1561" y="455"/>
                </a:cubicBezTo>
                <a:cubicBezTo>
                  <a:pt x="1563" y="456"/>
                  <a:pt x="1564" y="458"/>
                  <a:pt x="1566" y="460"/>
                </a:cubicBezTo>
                <a:close/>
                <a:moveTo>
                  <a:pt x="1939" y="183"/>
                </a:moveTo>
                <a:cubicBezTo>
                  <a:pt x="1939" y="186"/>
                  <a:pt x="1939" y="188"/>
                  <a:pt x="1938" y="189"/>
                </a:cubicBezTo>
                <a:cubicBezTo>
                  <a:pt x="1937" y="206"/>
                  <a:pt x="1934" y="222"/>
                  <a:pt x="1933" y="238"/>
                </a:cubicBezTo>
                <a:cubicBezTo>
                  <a:pt x="1933" y="246"/>
                  <a:pt x="1935" y="254"/>
                  <a:pt x="1935" y="262"/>
                </a:cubicBezTo>
                <a:cubicBezTo>
                  <a:pt x="1937" y="262"/>
                  <a:pt x="1938" y="262"/>
                  <a:pt x="1939" y="262"/>
                </a:cubicBezTo>
                <a:cubicBezTo>
                  <a:pt x="1939" y="250"/>
                  <a:pt x="1939" y="239"/>
                  <a:pt x="1939" y="228"/>
                </a:cubicBezTo>
                <a:cubicBezTo>
                  <a:pt x="1949" y="229"/>
                  <a:pt x="1958" y="221"/>
                  <a:pt x="1956" y="212"/>
                </a:cubicBezTo>
                <a:cubicBezTo>
                  <a:pt x="1954" y="201"/>
                  <a:pt x="1948" y="192"/>
                  <a:pt x="1939" y="183"/>
                </a:cubicBezTo>
                <a:close/>
                <a:moveTo>
                  <a:pt x="1395" y="448"/>
                </a:moveTo>
                <a:cubicBezTo>
                  <a:pt x="1405" y="426"/>
                  <a:pt x="1398" y="405"/>
                  <a:pt x="1399" y="384"/>
                </a:cubicBezTo>
                <a:cubicBezTo>
                  <a:pt x="1394" y="395"/>
                  <a:pt x="1389" y="405"/>
                  <a:pt x="1386" y="416"/>
                </a:cubicBezTo>
                <a:cubicBezTo>
                  <a:pt x="1382" y="428"/>
                  <a:pt x="1384" y="438"/>
                  <a:pt x="1395" y="448"/>
                </a:cubicBezTo>
                <a:close/>
                <a:moveTo>
                  <a:pt x="1902" y="298"/>
                </a:moveTo>
                <a:cubicBezTo>
                  <a:pt x="1893" y="288"/>
                  <a:pt x="1890" y="278"/>
                  <a:pt x="1896" y="265"/>
                </a:cubicBezTo>
                <a:cubicBezTo>
                  <a:pt x="1899" y="258"/>
                  <a:pt x="1899" y="248"/>
                  <a:pt x="1891" y="240"/>
                </a:cubicBezTo>
                <a:cubicBezTo>
                  <a:pt x="1890" y="247"/>
                  <a:pt x="1890" y="252"/>
                  <a:pt x="1890" y="258"/>
                </a:cubicBezTo>
                <a:cubicBezTo>
                  <a:pt x="1889" y="273"/>
                  <a:pt x="1887" y="288"/>
                  <a:pt x="1886" y="303"/>
                </a:cubicBezTo>
                <a:cubicBezTo>
                  <a:pt x="1886" y="312"/>
                  <a:pt x="1885" y="321"/>
                  <a:pt x="1885" y="330"/>
                </a:cubicBezTo>
                <a:cubicBezTo>
                  <a:pt x="1886" y="330"/>
                  <a:pt x="1888" y="331"/>
                  <a:pt x="1889" y="331"/>
                </a:cubicBezTo>
                <a:cubicBezTo>
                  <a:pt x="1890" y="329"/>
                  <a:pt x="1892" y="326"/>
                  <a:pt x="1891" y="324"/>
                </a:cubicBezTo>
                <a:cubicBezTo>
                  <a:pt x="1887" y="313"/>
                  <a:pt x="1892" y="305"/>
                  <a:pt x="1902" y="298"/>
                </a:cubicBezTo>
                <a:close/>
                <a:moveTo>
                  <a:pt x="1411" y="485"/>
                </a:moveTo>
                <a:cubicBezTo>
                  <a:pt x="1411" y="484"/>
                  <a:pt x="1412" y="483"/>
                  <a:pt x="1411" y="482"/>
                </a:cubicBezTo>
                <a:cubicBezTo>
                  <a:pt x="1409" y="470"/>
                  <a:pt x="1405" y="458"/>
                  <a:pt x="1413" y="446"/>
                </a:cubicBezTo>
                <a:cubicBezTo>
                  <a:pt x="1413" y="445"/>
                  <a:pt x="1413" y="444"/>
                  <a:pt x="1413" y="443"/>
                </a:cubicBezTo>
                <a:cubicBezTo>
                  <a:pt x="1409" y="434"/>
                  <a:pt x="1412" y="424"/>
                  <a:pt x="1415" y="415"/>
                </a:cubicBezTo>
                <a:cubicBezTo>
                  <a:pt x="1418" y="408"/>
                  <a:pt x="1415" y="402"/>
                  <a:pt x="1409" y="395"/>
                </a:cubicBezTo>
                <a:cubicBezTo>
                  <a:pt x="1409" y="399"/>
                  <a:pt x="1409" y="400"/>
                  <a:pt x="1409" y="401"/>
                </a:cubicBezTo>
                <a:cubicBezTo>
                  <a:pt x="1407" y="417"/>
                  <a:pt x="1406" y="432"/>
                  <a:pt x="1404" y="448"/>
                </a:cubicBezTo>
                <a:cubicBezTo>
                  <a:pt x="1403" y="460"/>
                  <a:pt x="1404" y="473"/>
                  <a:pt x="1411" y="485"/>
                </a:cubicBezTo>
                <a:close/>
                <a:moveTo>
                  <a:pt x="1965" y="193"/>
                </a:moveTo>
                <a:cubicBezTo>
                  <a:pt x="1965" y="200"/>
                  <a:pt x="1966" y="208"/>
                  <a:pt x="1965" y="215"/>
                </a:cubicBezTo>
                <a:cubicBezTo>
                  <a:pt x="1964" y="223"/>
                  <a:pt x="1966" y="230"/>
                  <a:pt x="1971" y="235"/>
                </a:cubicBezTo>
                <a:cubicBezTo>
                  <a:pt x="1983" y="225"/>
                  <a:pt x="1978" y="198"/>
                  <a:pt x="1965" y="193"/>
                </a:cubicBezTo>
                <a:close/>
                <a:moveTo>
                  <a:pt x="1959" y="228"/>
                </a:moveTo>
                <a:cubicBezTo>
                  <a:pt x="1956" y="233"/>
                  <a:pt x="1955" y="236"/>
                  <a:pt x="1953" y="240"/>
                </a:cubicBezTo>
                <a:cubicBezTo>
                  <a:pt x="1947" y="255"/>
                  <a:pt x="1958" y="268"/>
                  <a:pt x="1959" y="282"/>
                </a:cubicBezTo>
                <a:cubicBezTo>
                  <a:pt x="1960" y="283"/>
                  <a:pt x="1963" y="284"/>
                  <a:pt x="1964" y="286"/>
                </a:cubicBezTo>
                <a:cubicBezTo>
                  <a:pt x="1965" y="281"/>
                  <a:pt x="1963" y="278"/>
                  <a:pt x="1963" y="274"/>
                </a:cubicBezTo>
                <a:cubicBezTo>
                  <a:pt x="1962" y="267"/>
                  <a:pt x="1959" y="258"/>
                  <a:pt x="1962" y="252"/>
                </a:cubicBezTo>
                <a:cubicBezTo>
                  <a:pt x="1966" y="243"/>
                  <a:pt x="1964" y="237"/>
                  <a:pt x="1959" y="228"/>
                </a:cubicBezTo>
                <a:close/>
                <a:moveTo>
                  <a:pt x="333" y="185"/>
                </a:moveTo>
                <a:cubicBezTo>
                  <a:pt x="345" y="172"/>
                  <a:pt x="345" y="159"/>
                  <a:pt x="333" y="150"/>
                </a:cubicBezTo>
                <a:cubicBezTo>
                  <a:pt x="325" y="160"/>
                  <a:pt x="325" y="174"/>
                  <a:pt x="333" y="185"/>
                </a:cubicBezTo>
                <a:close/>
                <a:moveTo>
                  <a:pt x="355" y="156"/>
                </a:moveTo>
                <a:cubicBezTo>
                  <a:pt x="354" y="156"/>
                  <a:pt x="353" y="156"/>
                  <a:pt x="353" y="156"/>
                </a:cubicBezTo>
                <a:cubicBezTo>
                  <a:pt x="353" y="166"/>
                  <a:pt x="353" y="176"/>
                  <a:pt x="353" y="186"/>
                </a:cubicBezTo>
                <a:cubicBezTo>
                  <a:pt x="365" y="183"/>
                  <a:pt x="366" y="181"/>
                  <a:pt x="361" y="171"/>
                </a:cubicBezTo>
                <a:cubicBezTo>
                  <a:pt x="359" y="166"/>
                  <a:pt x="357" y="161"/>
                  <a:pt x="355" y="156"/>
                </a:cubicBezTo>
                <a:close/>
                <a:moveTo>
                  <a:pt x="346" y="187"/>
                </a:moveTo>
                <a:cubicBezTo>
                  <a:pt x="345" y="187"/>
                  <a:pt x="344" y="187"/>
                  <a:pt x="343" y="187"/>
                </a:cubicBezTo>
                <a:cubicBezTo>
                  <a:pt x="338" y="199"/>
                  <a:pt x="339" y="212"/>
                  <a:pt x="339" y="224"/>
                </a:cubicBezTo>
                <a:cubicBezTo>
                  <a:pt x="340" y="225"/>
                  <a:pt x="341" y="225"/>
                  <a:pt x="342" y="225"/>
                </a:cubicBezTo>
                <a:cubicBezTo>
                  <a:pt x="343" y="212"/>
                  <a:pt x="344" y="200"/>
                  <a:pt x="346" y="187"/>
                </a:cubicBezTo>
                <a:close/>
                <a:moveTo>
                  <a:pt x="278" y="183"/>
                </a:moveTo>
                <a:cubicBezTo>
                  <a:pt x="286" y="176"/>
                  <a:pt x="286" y="163"/>
                  <a:pt x="278" y="153"/>
                </a:cubicBezTo>
                <a:cubicBezTo>
                  <a:pt x="278" y="163"/>
                  <a:pt x="278" y="172"/>
                  <a:pt x="278" y="183"/>
                </a:cubicBezTo>
                <a:close/>
                <a:moveTo>
                  <a:pt x="1515" y="482"/>
                </a:moveTo>
                <a:cubicBezTo>
                  <a:pt x="1514" y="491"/>
                  <a:pt x="1513" y="499"/>
                  <a:pt x="1513" y="509"/>
                </a:cubicBezTo>
                <a:cubicBezTo>
                  <a:pt x="1520" y="500"/>
                  <a:pt x="1521" y="493"/>
                  <a:pt x="1515" y="482"/>
                </a:cubicBezTo>
                <a:close/>
                <a:moveTo>
                  <a:pt x="1415" y="368"/>
                </a:moveTo>
                <a:cubicBezTo>
                  <a:pt x="1408" y="380"/>
                  <a:pt x="1410" y="383"/>
                  <a:pt x="1422" y="386"/>
                </a:cubicBezTo>
                <a:cubicBezTo>
                  <a:pt x="1420" y="380"/>
                  <a:pt x="1418" y="374"/>
                  <a:pt x="1415" y="368"/>
                </a:cubicBezTo>
                <a:close/>
                <a:moveTo>
                  <a:pt x="1865" y="343"/>
                </a:moveTo>
                <a:cubicBezTo>
                  <a:pt x="1865" y="337"/>
                  <a:pt x="1864" y="330"/>
                  <a:pt x="1864" y="324"/>
                </a:cubicBezTo>
                <a:cubicBezTo>
                  <a:pt x="1857" y="337"/>
                  <a:pt x="1857" y="342"/>
                  <a:pt x="1865" y="343"/>
                </a:cubicBezTo>
                <a:close/>
                <a:moveTo>
                  <a:pt x="332" y="89"/>
                </a:moveTo>
                <a:cubicBezTo>
                  <a:pt x="331" y="89"/>
                  <a:pt x="330" y="90"/>
                  <a:pt x="329" y="90"/>
                </a:cubicBezTo>
                <a:cubicBezTo>
                  <a:pt x="331" y="98"/>
                  <a:pt x="334" y="107"/>
                  <a:pt x="336" y="115"/>
                </a:cubicBezTo>
                <a:cubicBezTo>
                  <a:pt x="337" y="115"/>
                  <a:pt x="338" y="114"/>
                  <a:pt x="339" y="114"/>
                </a:cubicBezTo>
                <a:cubicBezTo>
                  <a:pt x="337" y="106"/>
                  <a:pt x="335" y="97"/>
                  <a:pt x="332" y="89"/>
                </a:cubicBezTo>
                <a:close/>
                <a:moveTo>
                  <a:pt x="1904" y="231"/>
                </a:moveTo>
                <a:cubicBezTo>
                  <a:pt x="1902" y="226"/>
                  <a:pt x="1901" y="222"/>
                  <a:pt x="1899" y="218"/>
                </a:cubicBezTo>
                <a:cubicBezTo>
                  <a:pt x="1893" y="225"/>
                  <a:pt x="1894" y="229"/>
                  <a:pt x="1904" y="231"/>
                </a:cubicBezTo>
                <a:close/>
              </a:path>
            </a:pathLst>
          </a:custGeom>
          <a:solidFill>
            <a:srgbClr val="A7D8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95"/>
          <p:cNvGrpSpPr/>
          <p:nvPr/>
        </p:nvGrpSpPr>
        <p:grpSpPr>
          <a:xfrm>
            <a:off x="6813089" y="655627"/>
            <a:ext cx="4697899" cy="2581177"/>
            <a:chOff x="-548507" y="477868"/>
            <a:chExt cx="11570450" cy="6357177"/>
          </a:xfrm>
        </p:grpSpPr>
        <p:sp>
          <p:nvSpPr>
            <p:cNvPr id="202" name="Google Shape;202;p95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95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95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95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95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7" name="Google Shape;207;p9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08" name="Google Shape;208;p9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9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" name="Google Shape;210;p9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11" name="Google Shape;211;p9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9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" name="Google Shape;213;p95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95"/>
          <p:cNvSpPr/>
          <p:nvPr/>
        </p:nvSpPr>
        <p:spPr>
          <a:xfrm>
            <a:off x="114300" y="124694"/>
            <a:ext cx="11963400" cy="6608613"/>
          </a:xfrm>
          <a:prstGeom prst="frame">
            <a:avLst>
              <a:gd name="adj1" fmla="val 62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5"/>
          <p:cNvSpPr>
            <a:spLocks noGrp="1"/>
          </p:cNvSpPr>
          <p:nvPr>
            <p:ph type="pic" idx="2"/>
          </p:nvPr>
        </p:nvSpPr>
        <p:spPr>
          <a:xfrm>
            <a:off x="7482236" y="820762"/>
            <a:ext cx="3359605" cy="20370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216" name="Google Shape;216;p95"/>
          <p:cNvGrpSpPr/>
          <p:nvPr/>
        </p:nvGrpSpPr>
        <p:grpSpPr>
          <a:xfrm>
            <a:off x="6813089" y="3621197"/>
            <a:ext cx="4697899" cy="2581177"/>
            <a:chOff x="-548507" y="477868"/>
            <a:chExt cx="11570450" cy="6357177"/>
          </a:xfrm>
        </p:grpSpPr>
        <p:sp>
          <p:nvSpPr>
            <p:cNvPr id="217" name="Google Shape;217;p95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95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95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95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95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2" name="Google Shape;222;p9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23" name="Google Shape;223;p9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9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5" name="Google Shape;225;p9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26" name="Google Shape;226;p9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9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8" name="Google Shape;228;p95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95"/>
          <p:cNvSpPr>
            <a:spLocks noGrp="1"/>
          </p:cNvSpPr>
          <p:nvPr>
            <p:ph type="pic" idx="3"/>
          </p:nvPr>
        </p:nvSpPr>
        <p:spPr>
          <a:xfrm>
            <a:off x="7482236" y="3786332"/>
            <a:ext cx="3359605" cy="20370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8"/>
          <p:cNvPicPr preferRelativeResize="0"/>
          <p:nvPr/>
        </p:nvPicPr>
        <p:blipFill rotWithShape="1">
          <a:blip r:embed="rId3">
            <a:alphaModFix/>
          </a:blip>
          <a:srcRect b="19945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8"/>
          <p:cNvSpPr>
            <a:spLocks noGrp="1"/>
          </p:cNvSpPr>
          <p:nvPr>
            <p:ph type="pic" idx="2"/>
          </p:nvPr>
        </p:nvSpPr>
        <p:spPr>
          <a:xfrm>
            <a:off x="748915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21" name="Google Shape;21;p58"/>
          <p:cNvSpPr>
            <a:spLocks noGrp="1"/>
          </p:cNvSpPr>
          <p:nvPr>
            <p:ph type="pic" idx="3"/>
          </p:nvPr>
        </p:nvSpPr>
        <p:spPr>
          <a:xfrm>
            <a:off x="530351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22" name="Google Shape;22;p58"/>
          <p:cNvSpPr>
            <a:spLocks noGrp="1"/>
          </p:cNvSpPr>
          <p:nvPr>
            <p:ph type="pic" idx="4"/>
          </p:nvPr>
        </p:nvSpPr>
        <p:spPr>
          <a:xfrm>
            <a:off x="3117873" y="830337"/>
            <a:ext cx="3082244" cy="2677425"/>
          </a:xfrm>
          <a:prstGeom prst="parallelogram">
            <a:avLst>
              <a:gd name="adj" fmla="val 38849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9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59"/>
          <p:cNvSpPr/>
          <p:nvPr/>
        </p:nvSpPr>
        <p:spPr>
          <a:xfrm>
            <a:off x="0" y="4776788"/>
            <a:ext cx="5051425" cy="208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59"/>
          <p:cNvGrpSpPr/>
          <p:nvPr/>
        </p:nvGrpSpPr>
        <p:grpSpPr>
          <a:xfrm>
            <a:off x="-94596" y="6144092"/>
            <a:ext cx="12376243" cy="731837"/>
            <a:chOff x="-58738" y="6126163"/>
            <a:chExt cx="12279313" cy="731837"/>
          </a:xfrm>
        </p:grpSpPr>
        <p:sp>
          <p:nvSpPr>
            <p:cNvPr id="27" name="Google Shape;27;p59"/>
            <p:cNvSpPr/>
            <p:nvPr/>
          </p:nvSpPr>
          <p:spPr>
            <a:xfrm>
              <a:off x="-58738" y="6218238"/>
              <a:ext cx="12253913" cy="639762"/>
            </a:xfrm>
            <a:custGeom>
              <a:avLst/>
              <a:gdLst/>
              <a:ahLst/>
              <a:cxnLst/>
              <a:rect l="l" t="t" r="r" b="b"/>
              <a:pathLst>
                <a:path w="3850" h="205" extrusionOk="0">
                  <a:moveTo>
                    <a:pt x="3824" y="5"/>
                  </a:moveTo>
                  <a:cubicBezTo>
                    <a:pt x="3850" y="0"/>
                    <a:pt x="3849" y="8"/>
                    <a:pt x="3849" y="14"/>
                  </a:cubicBezTo>
                  <a:cubicBezTo>
                    <a:pt x="3849" y="72"/>
                    <a:pt x="3848" y="129"/>
                    <a:pt x="3848" y="187"/>
                  </a:cubicBezTo>
                  <a:cubicBezTo>
                    <a:pt x="3849" y="200"/>
                    <a:pt x="3834" y="205"/>
                    <a:pt x="3805" y="204"/>
                  </a:cubicBezTo>
                  <a:cubicBezTo>
                    <a:pt x="3792" y="204"/>
                    <a:pt x="3779" y="204"/>
                    <a:pt x="3766" y="204"/>
                  </a:cubicBezTo>
                  <a:cubicBezTo>
                    <a:pt x="2546" y="204"/>
                    <a:pt x="1325" y="204"/>
                    <a:pt x="105" y="204"/>
                  </a:cubicBezTo>
                  <a:cubicBezTo>
                    <a:pt x="8" y="204"/>
                    <a:pt x="8" y="204"/>
                    <a:pt x="8" y="164"/>
                  </a:cubicBezTo>
                  <a:cubicBezTo>
                    <a:pt x="8" y="126"/>
                    <a:pt x="7" y="88"/>
                    <a:pt x="7" y="50"/>
                  </a:cubicBezTo>
                  <a:cubicBezTo>
                    <a:pt x="7" y="40"/>
                    <a:pt x="0" y="30"/>
                    <a:pt x="18" y="22"/>
                  </a:cubicBezTo>
                  <a:cubicBezTo>
                    <a:pt x="43" y="32"/>
                    <a:pt x="40" y="44"/>
                    <a:pt x="39" y="56"/>
                  </a:cubicBezTo>
                  <a:cubicBezTo>
                    <a:pt x="38" y="73"/>
                    <a:pt x="32" y="90"/>
                    <a:pt x="45" y="106"/>
                  </a:cubicBezTo>
                  <a:cubicBezTo>
                    <a:pt x="118" y="131"/>
                    <a:pt x="228" y="129"/>
                    <a:pt x="322" y="99"/>
                  </a:cubicBezTo>
                  <a:cubicBezTo>
                    <a:pt x="387" y="79"/>
                    <a:pt x="456" y="73"/>
                    <a:pt x="533" y="84"/>
                  </a:cubicBezTo>
                  <a:cubicBezTo>
                    <a:pt x="554" y="87"/>
                    <a:pt x="574" y="91"/>
                    <a:pt x="592" y="97"/>
                  </a:cubicBezTo>
                  <a:cubicBezTo>
                    <a:pt x="612" y="105"/>
                    <a:pt x="637" y="109"/>
                    <a:pt x="663" y="113"/>
                  </a:cubicBezTo>
                  <a:cubicBezTo>
                    <a:pt x="732" y="123"/>
                    <a:pt x="794" y="120"/>
                    <a:pt x="858" y="103"/>
                  </a:cubicBezTo>
                  <a:cubicBezTo>
                    <a:pt x="950" y="78"/>
                    <a:pt x="1049" y="77"/>
                    <a:pt x="1140" y="105"/>
                  </a:cubicBezTo>
                  <a:cubicBezTo>
                    <a:pt x="1217" y="130"/>
                    <a:pt x="1294" y="128"/>
                    <a:pt x="1375" y="111"/>
                  </a:cubicBezTo>
                  <a:cubicBezTo>
                    <a:pt x="1425" y="101"/>
                    <a:pt x="1475" y="90"/>
                    <a:pt x="1526" y="80"/>
                  </a:cubicBezTo>
                  <a:cubicBezTo>
                    <a:pt x="1604" y="67"/>
                    <a:pt x="1672" y="74"/>
                    <a:pt x="1732" y="98"/>
                  </a:cubicBezTo>
                  <a:cubicBezTo>
                    <a:pt x="1787" y="119"/>
                    <a:pt x="1847" y="119"/>
                    <a:pt x="1911" y="107"/>
                  </a:cubicBezTo>
                  <a:cubicBezTo>
                    <a:pt x="1958" y="98"/>
                    <a:pt x="2002" y="87"/>
                    <a:pt x="2049" y="78"/>
                  </a:cubicBezTo>
                  <a:cubicBezTo>
                    <a:pt x="2115" y="64"/>
                    <a:pt x="2180" y="64"/>
                    <a:pt x="2246" y="79"/>
                  </a:cubicBezTo>
                  <a:cubicBezTo>
                    <a:pt x="2270" y="85"/>
                    <a:pt x="2296" y="89"/>
                    <a:pt x="2319" y="95"/>
                  </a:cubicBezTo>
                  <a:cubicBezTo>
                    <a:pt x="2414" y="121"/>
                    <a:pt x="2507" y="114"/>
                    <a:pt x="2597" y="91"/>
                  </a:cubicBezTo>
                  <a:cubicBezTo>
                    <a:pt x="2634" y="82"/>
                    <a:pt x="2668" y="71"/>
                    <a:pt x="2713" y="70"/>
                  </a:cubicBezTo>
                  <a:cubicBezTo>
                    <a:pt x="2769" y="72"/>
                    <a:pt x="2814" y="85"/>
                    <a:pt x="2861" y="94"/>
                  </a:cubicBezTo>
                  <a:cubicBezTo>
                    <a:pt x="2923" y="106"/>
                    <a:pt x="2987" y="111"/>
                    <a:pt x="3053" y="112"/>
                  </a:cubicBezTo>
                  <a:cubicBezTo>
                    <a:pt x="3106" y="112"/>
                    <a:pt x="3155" y="108"/>
                    <a:pt x="3195" y="92"/>
                  </a:cubicBezTo>
                  <a:cubicBezTo>
                    <a:pt x="3230" y="78"/>
                    <a:pt x="3274" y="72"/>
                    <a:pt x="3322" y="69"/>
                  </a:cubicBezTo>
                  <a:cubicBezTo>
                    <a:pt x="3364" y="68"/>
                    <a:pt x="3403" y="73"/>
                    <a:pt x="3441" y="81"/>
                  </a:cubicBezTo>
                  <a:cubicBezTo>
                    <a:pt x="3479" y="92"/>
                    <a:pt x="3522" y="100"/>
                    <a:pt x="3565" y="108"/>
                  </a:cubicBezTo>
                  <a:cubicBezTo>
                    <a:pt x="3640" y="120"/>
                    <a:pt x="3710" y="115"/>
                    <a:pt x="3780" y="99"/>
                  </a:cubicBezTo>
                  <a:cubicBezTo>
                    <a:pt x="3835" y="87"/>
                    <a:pt x="3809" y="65"/>
                    <a:pt x="3817" y="47"/>
                  </a:cubicBezTo>
                  <a:cubicBezTo>
                    <a:pt x="3819" y="33"/>
                    <a:pt x="3810" y="19"/>
                    <a:pt x="3824" y="5"/>
                  </a:cubicBezTo>
                  <a:close/>
                </a:path>
              </a:pathLst>
            </a:custGeom>
            <a:solidFill>
              <a:srgbClr val="4FC3F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9"/>
            <p:cNvSpPr/>
            <p:nvPr/>
          </p:nvSpPr>
          <p:spPr>
            <a:xfrm>
              <a:off x="1644650" y="6261100"/>
              <a:ext cx="3309938" cy="387350"/>
            </a:xfrm>
            <a:custGeom>
              <a:avLst/>
              <a:gdLst/>
              <a:ahLst/>
              <a:cxnLst/>
              <a:rect l="l" t="t" r="r" b="b"/>
              <a:pathLst>
                <a:path w="1040" h="124" extrusionOk="0">
                  <a:moveTo>
                    <a:pt x="51" y="88"/>
                  </a:moveTo>
                  <a:cubicBezTo>
                    <a:pt x="34" y="84"/>
                    <a:pt x="17" y="81"/>
                    <a:pt x="0" y="77"/>
                  </a:cubicBezTo>
                  <a:cubicBezTo>
                    <a:pt x="18" y="57"/>
                    <a:pt x="68" y="62"/>
                    <a:pt x="103" y="55"/>
                  </a:cubicBezTo>
                  <a:cubicBezTo>
                    <a:pt x="127" y="50"/>
                    <a:pt x="154" y="48"/>
                    <a:pt x="170" y="38"/>
                  </a:cubicBezTo>
                  <a:cubicBezTo>
                    <a:pt x="199" y="32"/>
                    <a:pt x="202" y="30"/>
                    <a:pt x="193" y="23"/>
                  </a:cubicBezTo>
                  <a:cubicBezTo>
                    <a:pt x="240" y="29"/>
                    <a:pt x="272" y="15"/>
                    <a:pt x="311" y="9"/>
                  </a:cubicBezTo>
                  <a:cubicBezTo>
                    <a:pt x="380" y="0"/>
                    <a:pt x="427" y="16"/>
                    <a:pt x="474" y="34"/>
                  </a:cubicBezTo>
                  <a:cubicBezTo>
                    <a:pt x="562" y="52"/>
                    <a:pt x="650" y="56"/>
                    <a:pt x="735" y="31"/>
                  </a:cubicBezTo>
                  <a:cubicBezTo>
                    <a:pt x="751" y="26"/>
                    <a:pt x="772" y="26"/>
                    <a:pt x="787" y="20"/>
                  </a:cubicBezTo>
                  <a:cubicBezTo>
                    <a:pt x="821" y="15"/>
                    <a:pt x="856" y="9"/>
                    <a:pt x="891" y="4"/>
                  </a:cubicBezTo>
                  <a:cubicBezTo>
                    <a:pt x="899" y="5"/>
                    <a:pt x="909" y="5"/>
                    <a:pt x="917" y="6"/>
                  </a:cubicBezTo>
                  <a:cubicBezTo>
                    <a:pt x="951" y="12"/>
                    <a:pt x="980" y="20"/>
                    <a:pt x="1004" y="31"/>
                  </a:cubicBezTo>
                  <a:cubicBezTo>
                    <a:pt x="1036" y="47"/>
                    <a:pt x="1040" y="60"/>
                    <a:pt x="993" y="72"/>
                  </a:cubicBezTo>
                  <a:cubicBezTo>
                    <a:pt x="922" y="90"/>
                    <a:pt x="850" y="107"/>
                    <a:pt x="769" y="116"/>
                  </a:cubicBezTo>
                  <a:cubicBezTo>
                    <a:pt x="709" y="124"/>
                    <a:pt x="659" y="117"/>
                    <a:pt x="612" y="103"/>
                  </a:cubicBezTo>
                  <a:cubicBezTo>
                    <a:pt x="498" y="69"/>
                    <a:pt x="418" y="69"/>
                    <a:pt x="303" y="104"/>
                  </a:cubicBezTo>
                  <a:cubicBezTo>
                    <a:pt x="241" y="122"/>
                    <a:pt x="178" y="116"/>
                    <a:pt x="116" y="104"/>
                  </a:cubicBezTo>
                  <a:cubicBezTo>
                    <a:pt x="103" y="93"/>
                    <a:pt x="81" y="88"/>
                    <a:pt x="51" y="88"/>
                  </a:cubicBezTo>
                  <a:close/>
                </a:path>
              </a:pathLst>
            </a:custGeom>
            <a:solidFill>
              <a:srgbClr val="25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59"/>
            <p:cNvSpPr/>
            <p:nvPr/>
          </p:nvSpPr>
          <p:spPr>
            <a:xfrm>
              <a:off x="7937" y="6299200"/>
              <a:ext cx="2209800" cy="358775"/>
            </a:xfrm>
            <a:custGeom>
              <a:avLst/>
              <a:gdLst/>
              <a:ahLst/>
              <a:cxnLst/>
              <a:rect l="l" t="t" r="r" b="b"/>
              <a:pathLst>
                <a:path w="694" h="115" extrusionOk="0">
                  <a:moveTo>
                    <a:pt x="694" y="28"/>
                  </a:moveTo>
                  <a:cubicBezTo>
                    <a:pt x="671" y="57"/>
                    <a:pt x="599" y="48"/>
                    <a:pt x="554" y="59"/>
                  </a:cubicBezTo>
                  <a:cubicBezTo>
                    <a:pt x="543" y="62"/>
                    <a:pt x="524" y="60"/>
                    <a:pt x="514" y="65"/>
                  </a:cubicBezTo>
                  <a:cubicBezTo>
                    <a:pt x="438" y="56"/>
                    <a:pt x="373" y="59"/>
                    <a:pt x="308" y="82"/>
                  </a:cubicBezTo>
                  <a:cubicBezTo>
                    <a:pt x="215" y="115"/>
                    <a:pt x="107" y="111"/>
                    <a:pt x="0" y="91"/>
                  </a:cubicBezTo>
                  <a:cubicBezTo>
                    <a:pt x="9" y="81"/>
                    <a:pt x="4" y="70"/>
                    <a:pt x="4" y="60"/>
                  </a:cubicBezTo>
                  <a:cubicBezTo>
                    <a:pt x="5" y="28"/>
                    <a:pt x="23" y="19"/>
                    <a:pt x="102" y="11"/>
                  </a:cubicBezTo>
                  <a:cubicBezTo>
                    <a:pt x="128" y="8"/>
                    <a:pt x="154" y="5"/>
                    <a:pt x="180" y="2"/>
                  </a:cubicBezTo>
                  <a:cubicBezTo>
                    <a:pt x="191" y="5"/>
                    <a:pt x="205" y="5"/>
                    <a:pt x="217" y="4"/>
                  </a:cubicBezTo>
                  <a:cubicBezTo>
                    <a:pt x="285" y="0"/>
                    <a:pt x="340" y="6"/>
                    <a:pt x="399" y="24"/>
                  </a:cubicBezTo>
                  <a:cubicBezTo>
                    <a:pt x="461" y="43"/>
                    <a:pt x="541" y="37"/>
                    <a:pt x="616" y="30"/>
                  </a:cubicBezTo>
                  <a:cubicBezTo>
                    <a:pt x="641" y="28"/>
                    <a:pt x="667" y="20"/>
                    <a:pt x="694" y="28"/>
                  </a:cubicBezTo>
                  <a:close/>
                </a:path>
              </a:pathLst>
            </a:custGeom>
            <a:solidFill>
              <a:srgbClr val="27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59"/>
            <p:cNvSpPr/>
            <p:nvPr/>
          </p:nvSpPr>
          <p:spPr>
            <a:xfrm>
              <a:off x="581025" y="6192838"/>
              <a:ext cx="1763713" cy="255587"/>
            </a:xfrm>
            <a:custGeom>
              <a:avLst/>
              <a:gdLst/>
              <a:ahLst/>
              <a:cxnLst/>
              <a:rect l="l" t="t" r="r" b="b"/>
              <a:pathLst>
                <a:path w="554" h="82" extrusionOk="0">
                  <a:moveTo>
                    <a:pt x="514" y="62"/>
                  </a:moveTo>
                  <a:cubicBezTo>
                    <a:pt x="447" y="74"/>
                    <a:pt x="377" y="82"/>
                    <a:pt x="302" y="78"/>
                  </a:cubicBezTo>
                  <a:cubicBezTo>
                    <a:pt x="275" y="76"/>
                    <a:pt x="237" y="78"/>
                    <a:pt x="222" y="71"/>
                  </a:cubicBezTo>
                  <a:cubicBezTo>
                    <a:pt x="161" y="44"/>
                    <a:pt x="81" y="40"/>
                    <a:pt x="0" y="36"/>
                  </a:cubicBezTo>
                  <a:cubicBezTo>
                    <a:pt x="56" y="36"/>
                    <a:pt x="110" y="35"/>
                    <a:pt x="150" y="14"/>
                  </a:cubicBezTo>
                  <a:cubicBezTo>
                    <a:pt x="163" y="7"/>
                    <a:pt x="191" y="0"/>
                    <a:pt x="211" y="1"/>
                  </a:cubicBezTo>
                  <a:cubicBezTo>
                    <a:pt x="324" y="5"/>
                    <a:pt x="446" y="0"/>
                    <a:pt x="527" y="45"/>
                  </a:cubicBezTo>
                  <a:cubicBezTo>
                    <a:pt x="536" y="48"/>
                    <a:pt x="545" y="51"/>
                    <a:pt x="554" y="55"/>
                  </a:cubicBezTo>
                  <a:cubicBezTo>
                    <a:pt x="541" y="57"/>
                    <a:pt x="528" y="60"/>
                    <a:pt x="514" y="62"/>
                  </a:cubicBezTo>
                  <a:close/>
                </a:path>
              </a:pathLst>
            </a:custGeom>
            <a:solidFill>
              <a:srgbClr val="29A8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9"/>
            <p:cNvSpPr/>
            <p:nvPr/>
          </p:nvSpPr>
          <p:spPr>
            <a:xfrm>
              <a:off x="7704137" y="6148388"/>
              <a:ext cx="1489075" cy="284162"/>
            </a:xfrm>
            <a:custGeom>
              <a:avLst/>
              <a:gdLst/>
              <a:ahLst/>
              <a:cxnLst/>
              <a:rect l="l" t="t" r="r" b="b"/>
              <a:pathLst>
                <a:path w="468" h="91" extrusionOk="0">
                  <a:moveTo>
                    <a:pt x="43" y="50"/>
                  </a:moveTo>
                  <a:cubicBezTo>
                    <a:pt x="99" y="45"/>
                    <a:pt x="150" y="35"/>
                    <a:pt x="195" y="18"/>
                  </a:cubicBezTo>
                  <a:cubicBezTo>
                    <a:pt x="239" y="2"/>
                    <a:pt x="289" y="0"/>
                    <a:pt x="341" y="14"/>
                  </a:cubicBezTo>
                  <a:cubicBezTo>
                    <a:pt x="383" y="25"/>
                    <a:pt x="426" y="34"/>
                    <a:pt x="468" y="44"/>
                  </a:cubicBezTo>
                  <a:cubicBezTo>
                    <a:pt x="420" y="59"/>
                    <a:pt x="376" y="76"/>
                    <a:pt x="326" y="89"/>
                  </a:cubicBezTo>
                  <a:cubicBezTo>
                    <a:pt x="290" y="91"/>
                    <a:pt x="266" y="77"/>
                    <a:pt x="231" y="76"/>
                  </a:cubicBezTo>
                  <a:cubicBezTo>
                    <a:pt x="174" y="63"/>
                    <a:pt x="115" y="78"/>
                    <a:pt x="57" y="75"/>
                  </a:cubicBezTo>
                  <a:cubicBezTo>
                    <a:pt x="47" y="74"/>
                    <a:pt x="38" y="72"/>
                    <a:pt x="29" y="70"/>
                  </a:cubicBezTo>
                  <a:cubicBezTo>
                    <a:pt x="18" y="66"/>
                    <a:pt x="0" y="64"/>
                    <a:pt x="5" y="56"/>
                  </a:cubicBezTo>
                  <a:cubicBezTo>
                    <a:pt x="10" y="49"/>
                    <a:pt x="31" y="54"/>
                    <a:pt x="43" y="50"/>
                  </a:cubicBezTo>
                  <a:close/>
                </a:path>
              </a:pathLst>
            </a:custGeom>
            <a:solidFill>
              <a:srgbClr val="0B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9"/>
            <p:cNvSpPr/>
            <p:nvPr/>
          </p:nvSpPr>
          <p:spPr>
            <a:xfrm>
              <a:off x="10399712" y="6238875"/>
              <a:ext cx="1231900" cy="273050"/>
            </a:xfrm>
            <a:custGeom>
              <a:avLst/>
              <a:gdLst/>
              <a:ahLst/>
              <a:cxnLst/>
              <a:rect l="l" t="t" r="r" b="b"/>
              <a:pathLst>
                <a:path w="387" h="87" extrusionOk="0">
                  <a:moveTo>
                    <a:pt x="151" y="79"/>
                  </a:moveTo>
                  <a:cubicBezTo>
                    <a:pt x="112" y="75"/>
                    <a:pt x="73" y="72"/>
                    <a:pt x="35" y="68"/>
                  </a:cubicBezTo>
                  <a:cubicBezTo>
                    <a:pt x="15" y="65"/>
                    <a:pt x="1" y="61"/>
                    <a:pt x="0" y="51"/>
                  </a:cubicBezTo>
                  <a:cubicBezTo>
                    <a:pt x="37" y="18"/>
                    <a:pt x="102" y="2"/>
                    <a:pt x="189" y="0"/>
                  </a:cubicBezTo>
                  <a:cubicBezTo>
                    <a:pt x="228" y="8"/>
                    <a:pt x="268" y="17"/>
                    <a:pt x="308" y="25"/>
                  </a:cubicBezTo>
                  <a:cubicBezTo>
                    <a:pt x="325" y="38"/>
                    <a:pt x="373" y="23"/>
                    <a:pt x="387" y="39"/>
                  </a:cubicBezTo>
                  <a:cubicBezTo>
                    <a:pt x="327" y="72"/>
                    <a:pt x="251" y="87"/>
                    <a:pt x="151" y="79"/>
                  </a:cubicBezTo>
                  <a:close/>
                </a:path>
              </a:pathLst>
            </a:custGeom>
            <a:solidFill>
              <a:srgbClr val="2A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9"/>
            <p:cNvSpPr/>
            <p:nvPr/>
          </p:nvSpPr>
          <p:spPr>
            <a:xfrm>
              <a:off x="6873875" y="6229350"/>
              <a:ext cx="1055688" cy="292100"/>
            </a:xfrm>
            <a:custGeom>
              <a:avLst/>
              <a:gdLst/>
              <a:ahLst/>
              <a:cxnLst/>
              <a:rect l="l" t="t" r="r" b="b"/>
              <a:pathLst>
                <a:path w="332" h="93" extrusionOk="0">
                  <a:moveTo>
                    <a:pt x="304" y="24"/>
                  </a:moveTo>
                  <a:cubicBezTo>
                    <a:pt x="246" y="38"/>
                    <a:pt x="332" y="36"/>
                    <a:pt x="317" y="45"/>
                  </a:cubicBezTo>
                  <a:cubicBezTo>
                    <a:pt x="303" y="71"/>
                    <a:pt x="224" y="93"/>
                    <a:pt x="153" y="88"/>
                  </a:cubicBezTo>
                  <a:cubicBezTo>
                    <a:pt x="96" y="84"/>
                    <a:pt x="42" y="76"/>
                    <a:pt x="0" y="58"/>
                  </a:cubicBezTo>
                  <a:cubicBezTo>
                    <a:pt x="0" y="30"/>
                    <a:pt x="39" y="10"/>
                    <a:pt x="111" y="2"/>
                  </a:cubicBezTo>
                  <a:cubicBezTo>
                    <a:pt x="153" y="0"/>
                    <a:pt x="191" y="6"/>
                    <a:pt x="225" y="15"/>
                  </a:cubicBezTo>
                  <a:cubicBezTo>
                    <a:pt x="250" y="22"/>
                    <a:pt x="276" y="24"/>
                    <a:pt x="304" y="24"/>
                  </a:cubicBezTo>
                  <a:close/>
                </a:path>
              </a:pathLst>
            </a:custGeom>
            <a:solidFill>
              <a:srgbClr val="29ABE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9"/>
            <p:cNvSpPr/>
            <p:nvPr/>
          </p:nvSpPr>
          <p:spPr>
            <a:xfrm>
              <a:off x="4995862" y="6192838"/>
              <a:ext cx="1104900" cy="330200"/>
            </a:xfrm>
            <a:custGeom>
              <a:avLst/>
              <a:gdLst/>
              <a:ahLst/>
              <a:cxnLst/>
              <a:rect l="l" t="t" r="r" b="b"/>
              <a:pathLst>
                <a:path w="347" h="106" extrusionOk="0">
                  <a:moveTo>
                    <a:pt x="109" y="13"/>
                  </a:moveTo>
                  <a:cubicBezTo>
                    <a:pt x="194" y="0"/>
                    <a:pt x="267" y="16"/>
                    <a:pt x="340" y="31"/>
                  </a:cubicBezTo>
                  <a:cubicBezTo>
                    <a:pt x="347" y="36"/>
                    <a:pt x="343" y="42"/>
                    <a:pt x="337" y="47"/>
                  </a:cubicBezTo>
                  <a:cubicBezTo>
                    <a:pt x="242" y="103"/>
                    <a:pt x="88" y="106"/>
                    <a:pt x="0" y="55"/>
                  </a:cubicBezTo>
                  <a:cubicBezTo>
                    <a:pt x="22" y="35"/>
                    <a:pt x="62" y="22"/>
                    <a:pt x="109" y="13"/>
                  </a:cubicBez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59"/>
            <p:cNvSpPr/>
            <p:nvPr/>
          </p:nvSpPr>
          <p:spPr>
            <a:xfrm>
              <a:off x="6035675" y="6126163"/>
              <a:ext cx="1190625" cy="296862"/>
            </a:xfrm>
            <a:custGeom>
              <a:avLst/>
              <a:gdLst/>
              <a:ahLst/>
              <a:cxnLst/>
              <a:rect l="l" t="t" r="r" b="b"/>
              <a:pathLst>
                <a:path w="374" h="95" extrusionOk="0">
                  <a:moveTo>
                    <a:pt x="0" y="62"/>
                  </a:moveTo>
                  <a:cubicBezTo>
                    <a:pt x="4" y="58"/>
                    <a:pt x="8" y="55"/>
                    <a:pt x="13" y="52"/>
                  </a:cubicBezTo>
                  <a:cubicBezTo>
                    <a:pt x="41" y="44"/>
                    <a:pt x="68" y="36"/>
                    <a:pt x="97" y="28"/>
                  </a:cubicBezTo>
                  <a:cubicBezTo>
                    <a:pt x="205" y="0"/>
                    <a:pt x="272" y="2"/>
                    <a:pt x="374" y="35"/>
                  </a:cubicBezTo>
                  <a:cubicBezTo>
                    <a:pt x="334" y="51"/>
                    <a:pt x="281" y="63"/>
                    <a:pt x="271" y="88"/>
                  </a:cubicBezTo>
                  <a:cubicBezTo>
                    <a:pt x="250" y="95"/>
                    <a:pt x="229" y="92"/>
                    <a:pt x="211" y="87"/>
                  </a:cubicBezTo>
                  <a:cubicBezTo>
                    <a:pt x="153" y="72"/>
                    <a:pt x="92" y="62"/>
                    <a:pt x="22" y="66"/>
                  </a:cubicBezTo>
                  <a:cubicBezTo>
                    <a:pt x="14" y="67"/>
                    <a:pt x="6" y="64"/>
                    <a:pt x="0" y="62"/>
                  </a:cubicBezTo>
                  <a:close/>
                </a:path>
              </a:pathLst>
            </a:custGeom>
            <a:solidFill>
              <a:srgbClr val="0E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59"/>
            <p:cNvSpPr/>
            <p:nvPr/>
          </p:nvSpPr>
          <p:spPr>
            <a:xfrm>
              <a:off x="3121025" y="6199188"/>
              <a:ext cx="1028700" cy="258762"/>
            </a:xfrm>
            <a:custGeom>
              <a:avLst/>
              <a:gdLst/>
              <a:ahLst/>
              <a:cxnLst/>
              <a:rect l="l" t="t" r="r" b="b"/>
              <a:pathLst>
                <a:path w="323" h="83" extrusionOk="0">
                  <a:moveTo>
                    <a:pt x="323" y="40"/>
                  </a:moveTo>
                  <a:cubicBezTo>
                    <a:pt x="289" y="65"/>
                    <a:pt x="181" y="83"/>
                    <a:pt x="94" y="75"/>
                  </a:cubicBezTo>
                  <a:cubicBezTo>
                    <a:pt x="62" y="72"/>
                    <a:pt x="28" y="69"/>
                    <a:pt x="0" y="60"/>
                  </a:cubicBezTo>
                  <a:cubicBezTo>
                    <a:pt x="27" y="41"/>
                    <a:pt x="71" y="32"/>
                    <a:pt x="115" y="23"/>
                  </a:cubicBezTo>
                  <a:cubicBezTo>
                    <a:pt x="198" y="0"/>
                    <a:pt x="266" y="8"/>
                    <a:pt x="323" y="40"/>
                  </a:cubicBezTo>
                  <a:close/>
                </a:path>
              </a:pathLst>
            </a:custGeom>
            <a:solidFill>
              <a:srgbClr val="2A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59"/>
            <p:cNvSpPr/>
            <p:nvPr/>
          </p:nvSpPr>
          <p:spPr>
            <a:xfrm>
              <a:off x="9852025" y="6132513"/>
              <a:ext cx="1149350" cy="269875"/>
            </a:xfrm>
            <a:custGeom>
              <a:avLst/>
              <a:gdLst/>
              <a:ahLst/>
              <a:cxnLst/>
              <a:rect l="l" t="t" r="r" b="b"/>
              <a:pathLst>
                <a:path w="361" h="86" extrusionOk="0">
                  <a:moveTo>
                    <a:pt x="361" y="34"/>
                  </a:moveTo>
                  <a:cubicBezTo>
                    <a:pt x="293" y="47"/>
                    <a:pt x="222" y="58"/>
                    <a:pt x="181" y="86"/>
                  </a:cubicBezTo>
                  <a:cubicBezTo>
                    <a:pt x="120" y="82"/>
                    <a:pt x="68" y="66"/>
                    <a:pt x="7" y="62"/>
                  </a:cubicBezTo>
                  <a:cubicBezTo>
                    <a:pt x="2" y="60"/>
                    <a:pt x="0" y="58"/>
                    <a:pt x="1" y="55"/>
                  </a:cubicBezTo>
                  <a:cubicBezTo>
                    <a:pt x="21" y="51"/>
                    <a:pt x="44" y="48"/>
                    <a:pt x="62" y="42"/>
                  </a:cubicBezTo>
                  <a:cubicBezTo>
                    <a:pt x="187" y="1"/>
                    <a:pt x="226" y="0"/>
                    <a:pt x="361" y="34"/>
                  </a:cubicBezTo>
                  <a:close/>
                </a:path>
              </a:pathLst>
            </a:custGeom>
            <a:solidFill>
              <a:srgbClr val="139F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59"/>
            <p:cNvSpPr/>
            <p:nvPr/>
          </p:nvSpPr>
          <p:spPr>
            <a:xfrm>
              <a:off x="8732837" y="6286500"/>
              <a:ext cx="1122363" cy="231775"/>
            </a:xfrm>
            <a:custGeom>
              <a:avLst/>
              <a:gdLst/>
              <a:ahLst/>
              <a:cxnLst/>
              <a:rect l="l" t="t" r="r" b="b"/>
              <a:pathLst>
                <a:path w="353" h="74" extrusionOk="0">
                  <a:moveTo>
                    <a:pt x="353" y="6"/>
                  </a:moveTo>
                  <a:cubicBezTo>
                    <a:pt x="353" y="8"/>
                    <a:pt x="353" y="9"/>
                    <a:pt x="353" y="11"/>
                  </a:cubicBezTo>
                  <a:cubicBezTo>
                    <a:pt x="351" y="12"/>
                    <a:pt x="348" y="13"/>
                    <a:pt x="346" y="14"/>
                  </a:cubicBezTo>
                  <a:cubicBezTo>
                    <a:pt x="316" y="22"/>
                    <a:pt x="289" y="13"/>
                    <a:pt x="261" y="12"/>
                  </a:cubicBezTo>
                  <a:cubicBezTo>
                    <a:pt x="270" y="16"/>
                    <a:pt x="296" y="12"/>
                    <a:pt x="295" y="23"/>
                  </a:cubicBezTo>
                  <a:cubicBezTo>
                    <a:pt x="253" y="52"/>
                    <a:pt x="132" y="74"/>
                    <a:pt x="57" y="64"/>
                  </a:cubicBezTo>
                  <a:cubicBezTo>
                    <a:pt x="33" y="61"/>
                    <a:pt x="0" y="59"/>
                    <a:pt x="4" y="43"/>
                  </a:cubicBezTo>
                  <a:cubicBezTo>
                    <a:pt x="41" y="23"/>
                    <a:pt x="79" y="3"/>
                    <a:pt x="145" y="0"/>
                  </a:cubicBezTo>
                  <a:cubicBezTo>
                    <a:pt x="214" y="2"/>
                    <a:pt x="283" y="9"/>
                    <a:pt x="353" y="6"/>
                  </a:cubicBezTo>
                  <a:close/>
                </a:path>
              </a:pathLst>
            </a:custGeom>
            <a:solidFill>
              <a:srgbClr val="28AAE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9"/>
            <p:cNvSpPr/>
            <p:nvPr/>
          </p:nvSpPr>
          <p:spPr>
            <a:xfrm>
              <a:off x="4479925" y="6157913"/>
              <a:ext cx="862013" cy="219075"/>
            </a:xfrm>
            <a:custGeom>
              <a:avLst/>
              <a:gdLst/>
              <a:ahLst/>
              <a:cxnLst/>
              <a:rect l="l" t="t" r="r" b="b"/>
              <a:pathLst>
                <a:path w="271" h="70" extrusionOk="0">
                  <a:moveTo>
                    <a:pt x="271" y="24"/>
                  </a:moveTo>
                  <a:cubicBezTo>
                    <a:pt x="244" y="41"/>
                    <a:pt x="211" y="54"/>
                    <a:pt x="166" y="62"/>
                  </a:cubicBezTo>
                  <a:cubicBezTo>
                    <a:pt x="139" y="70"/>
                    <a:pt x="118" y="63"/>
                    <a:pt x="98" y="57"/>
                  </a:cubicBezTo>
                  <a:cubicBezTo>
                    <a:pt x="71" y="50"/>
                    <a:pt x="43" y="45"/>
                    <a:pt x="12" y="42"/>
                  </a:cubicBezTo>
                  <a:cubicBezTo>
                    <a:pt x="8" y="40"/>
                    <a:pt x="4" y="38"/>
                    <a:pt x="0" y="37"/>
                  </a:cubicBezTo>
                  <a:cubicBezTo>
                    <a:pt x="39" y="26"/>
                    <a:pt x="79" y="16"/>
                    <a:pt x="123" y="9"/>
                  </a:cubicBezTo>
                  <a:cubicBezTo>
                    <a:pt x="181" y="0"/>
                    <a:pt x="232" y="2"/>
                    <a:pt x="271" y="24"/>
                  </a:cubicBezTo>
                  <a:close/>
                </a:path>
              </a:pathLst>
            </a:custGeom>
            <a:solidFill>
              <a:srgbClr val="179FD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9"/>
            <p:cNvSpPr/>
            <p:nvPr/>
          </p:nvSpPr>
          <p:spPr>
            <a:xfrm>
              <a:off x="2633662" y="6183313"/>
              <a:ext cx="854075" cy="203200"/>
            </a:xfrm>
            <a:custGeom>
              <a:avLst/>
              <a:gdLst/>
              <a:ahLst/>
              <a:cxnLst/>
              <a:rect l="l" t="t" r="r" b="b"/>
              <a:pathLst>
                <a:path w="268" h="65" extrusionOk="0">
                  <a:moveTo>
                    <a:pt x="268" y="28"/>
                  </a:moveTo>
                  <a:cubicBezTo>
                    <a:pt x="241" y="47"/>
                    <a:pt x="196" y="55"/>
                    <a:pt x="153" y="65"/>
                  </a:cubicBezTo>
                  <a:cubicBezTo>
                    <a:pt x="112" y="46"/>
                    <a:pt x="58" y="38"/>
                    <a:pt x="0" y="34"/>
                  </a:cubicBezTo>
                  <a:cubicBezTo>
                    <a:pt x="103" y="1"/>
                    <a:pt x="184" y="0"/>
                    <a:pt x="268" y="28"/>
                  </a:cubicBezTo>
                  <a:close/>
                </a:path>
              </a:pathLst>
            </a:custGeom>
            <a:solidFill>
              <a:srgbClr val="149E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9"/>
            <p:cNvSpPr/>
            <p:nvPr/>
          </p:nvSpPr>
          <p:spPr>
            <a:xfrm>
              <a:off x="11380787" y="6232525"/>
              <a:ext cx="811213" cy="141287"/>
            </a:xfrm>
            <a:custGeom>
              <a:avLst/>
              <a:gdLst/>
              <a:ahLst/>
              <a:cxnLst/>
              <a:rect l="l" t="t" r="r" b="b"/>
              <a:pathLst>
                <a:path w="255" h="45" extrusionOk="0">
                  <a:moveTo>
                    <a:pt x="75" y="39"/>
                  </a:moveTo>
                  <a:cubicBezTo>
                    <a:pt x="49" y="36"/>
                    <a:pt x="12" y="45"/>
                    <a:pt x="0" y="27"/>
                  </a:cubicBezTo>
                  <a:cubicBezTo>
                    <a:pt x="90" y="37"/>
                    <a:pt x="157" y="14"/>
                    <a:pt x="230" y="0"/>
                  </a:cubicBezTo>
                  <a:cubicBezTo>
                    <a:pt x="255" y="14"/>
                    <a:pt x="238" y="29"/>
                    <a:pt x="242" y="44"/>
                  </a:cubicBezTo>
                  <a:cubicBezTo>
                    <a:pt x="187" y="38"/>
                    <a:pt x="131" y="42"/>
                    <a:pt x="75" y="39"/>
                  </a:cubicBezTo>
                  <a:close/>
                </a:path>
              </a:pathLst>
            </a:custGeom>
            <a:solidFill>
              <a:srgbClr val="289CC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59"/>
            <p:cNvSpPr/>
            <p:nvPr/>
          </p:nvSpPr>
          <p:spPr>
            <a:xfrm>
              <a:off x="-1588" y="6273800"/>
              <a:ext cx="334963" cy="309562"/>
            </a:xfrm>
            <a:custGeom>
              <a:avLst/>
              <a:gdLst/>
              <a:ahLst/>
              <a:cxnLst/>
              <a:rect l="l" t="t" r="r" b="b"/>
              <a:pathLst>
                <a:path w="105" h="99" extrusionOk="0">
                  <a:moveTo>
                    <a:pt x="105" y="19"/>
                  </a:moveTo>
                  <a:cubicBezTo>
                    <a:pt x="19" y="35"/>
                    <a:pt x="11" y="67"/>
                    <a:pt x="3" y="99"/>
                  </a:cubicBezTo>
                  <a:cubicBezTo>
                    <a:pt x="2" y="67"/>
                    <a:pt x="1" y="36"/>
                    <a:pt x="0" y="4"/>
                  </a:cubicBezTo>
                  <a:cubicBezTo>
                    <a:pt x="43" y="0"/>
                    <a:pt x="73" y="10"/>
                    <a:pt x="105" y="19"/>
                  </a:cubicBezTo>
                  <a:close/>
                </a:path>
              </a:pathLst>
            </a:custGeom>
            <a:solidFill>
              <a:srgbClr val="2BA9D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9"/>
            <p:cNvSpPr/>
            <p:nvPr/>
          </p:nvSpPr>
          <p:spPr>
            <a:xfrm>
              <a:off x="4518025" y="6276975"/>
              <a:ext cx="4132263" cy="346075"/>
            </a:xfrm>
            <a:custGeom>
              <a:avLst/>
              <a:gdLst/>
              <a:ahLst/>
              <a:cxnLst/>
              <a:rect l="l" t="t" r="r" b="b"/>
              <a:pathLst>
                <a:path w="1298" h="111" extrusionOk="0">
                  <a:moveTo>
                    <a:pt x="0" y="4"/>
                  </a:moveTo>
                  <a:cubicBezTo>
                    <a:pt x="60" y="0"/>
                    <a:pt x="103" y="17"/>
                    <a:pt x="154" y="24"/>
                  </a:cubicBezTo>
                  <a:cubicBezTo>
                    <a:pt x="271" y="70"/>
                    <a:pt x="374" y="67"/>
                    <a:pt x="477" y="14"/>
                  </a:cubicBezTo>
                  <a:cubicBezTo>
                    <a:pt x="552" y="4"/>
                    <a:pt x="620" y="10"/>
                    <a:pt x="683" y="29"/>
                  </a:cubicBezTo>
                  <a:cubicBezTo>
                    <a:pt x="702" y="35"/>
                    <a:pt x="726" y="37"/>
                    <a:pt x="748" y="40"/>
                  </a:cubicBezTo>
                  <a:cubicBezTo>
                    <a:pt x="878" y="78"/>
                    <a:pt x="969" y="75"/>
                    <a:pt x="1057" y="30"/>
                  </a:cubicBezTo>
                  <a:cubicBezTo>
                    <a:pt x="1117" y="26"/>
                    <a:pt x="1178" y="10"/>
                    <a:pt x="1238" y="29"/>
                  </a:cubicBezTo>
                  <a:cubicBezTo>
                    <a:pt x="1257" y="37"/>
                    <a:pt x="1298" y="39"/>
                    <a:pt x="1277" y="56"/>
                  </a:cubicBezTo>
                  <a:cubicBezTo>
                    <a:pt x="1196" y="65"/>
                    <a:pt x="1139" y="94"/>
                    <a:pt x="1052" y="100"/>
                  </a:cubicBezTo>
                  <a:cubicBezTo>
                    <a:pt x="985" y="104"/>
                    <a:pt x="928" y="100"/>
                    <a:pt x="876" y="84"/>
                  </a:cubicBezTo>
                  <a:cubicBezTo>
                    <a:pt x="772" y="53"/>
                    <a:pt x="668" y="46"/>
                    <a:pt x="558" y="79"/>
                  </a:cubicBezTo>
                  <a:cubicBezTo>
                    <a:pt x="528" y="88"/>
                    <a:pt x="494" y="94"/>
                    <a:pt x="460" y="99"/>
                  </a:cubicBezTo>
                  <a:cubicBezTo>
                    <a:pt x="404" y="108"/>
                    <a:pt x="343" y="111"/>
                    <a:pt x="298" y="91"/>
                  </a:cubicBezTo>
                  <a:cubicBezTo>
                    <a:pt x="239" y="65"/>
                    <a:pt x="172" y="56"/>
                    <a:pt x="90" y="67"/>
                  </a:cubicBezTo>
                  <a:cubicBezTo>
                    <a:pt x="132" y="47"/>
                    <a:pt x="100" y="34"/>
                    <a:pt x="63" y="21"/>
                  </a:cubicBezTo>
                  <a:cubicBezTo>
                    <a:pt x="43" y="15"/>
                    <a:pt x="21" y="10"/>
                    <a:pt x="0" y="4"/>
                  </a:cubicBezTo>
                  <a:close/>
                </a:path>
              </a:pathLst>
            </a:custGeom>
            <a:solidFill>
              <a:srgbClr val="26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9"/>
            <p:cNvSpPr/>
            <p:nvPr/>
          </p:nvSpPr>
          <p:spPr>
            <a:xfrm>
              <a:off x="8458200" y="6308725"/>
              <a:ext cx="2052638" cy="314325"/>
            </a:xfrm>
            <a:custGeom>
              <a:avLst/>
              <a:gdLst/>
              <a:ahLst/>
              <a:cxnLst/>
              <a:rect l="l" t="t" r="r" b="b"/>
              <a:pathLst>
                <a:path w="645" h="101" extrusionOk="0">
                  <a:moveTo>
                    <a:pt x="39" y="46"/>
                  </a:moveTo>
                  <a:cubicBezTo>
                    <a:pt x="39" y="34"/>
                    <a:pt x="9" y="29"/>
                    <a:pt x="0" y="19"/>
                  </a:cubicBezTo>
                  <a:cubicBezTo>
                    <a:pt x="37" y="18"/>
                    <a:pt x="59" y="31"/>
                    <a:pt x="90" y="36"/>
                  </a:cubicBezTo>
                  <a:cubicBezTo>
                    <a:pt x="118" y="54"/>
                    <a:pt x="161" y="54"/>
                    <a:pt x="203" y="51"/>
                  </a:cubicBezTo>
                  <a:cubicBezTo>
                    <a:pt x="269" y="46"/>
                    <a:pt x="327" y="35"/>
                    <a:pt x="374" y="14"/>
                  </a:cubicBezTo>
                  <a:cubicBezTo>
                    <a:pt x="386" y="2"/>
                    <a:pt x="419" y="10"/>
                    <a:pt x="438" y="4"/>
                  </a:cubicBezTo>
                  <a:cubicBezTo>
                    <a:pt x="438" y="4"/>
                    <a:pt x="439" y="4"/>
                    <a:pt x="439" y="4"/>
                  </a:cubicBezTo>
                  <a:cubicBezTo>
                    <a:pt x="510" y="0"/>
                    <a:pt x="568" y="11"/>
                    <a:pt x="619" y="30"/>
                  </a:cubicBezTo>
                  <a:cubicBezTo>
                    <a:pt x="628" y="36"/>
                    <a:pt x="636" y="41"/>
                    <a:pt x="645" y="46"/>
                  </a:cubicBezTo>
                  <a:cubicBezTo>
                    <a:pt x="593" y="52"/>
                    <a:pt x="550" y="63"/>
                    <a:pt x="507" y="77"/>
                  </a:cubicBezTo>
                  <a:cubicBezTo>
                    <a:pt x="439" y="101"/>
                    <a:pt x="354" y="92"/>
                    <a:pt x="275" y="87"/>
                  </a:cubicBezTo>
                  <a:cubicBezTo>
                    <a:pt x="189" y="81"/>
                    <a:pt x="121" y="57"/>
                    <a:pt x="39" y="46"/>
                  </a:cubicBezTo>
                  <a:close/>
                </a:path>
              </a:pathLst>
            </a:custGeom>
            <a:solidFill>
              <a:srgbClr val="25B8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9"/>
            <p:cNvSpPr/>
            <p:nvPr/>
          </p:nvSpPr>
          <p:spPr>
            <a:xfrm>
              <a:off x="10880725" y="6299200"/>
              <a:ext cx="1339850" cy="323850"/>
            </a:xfrm>
            <a:custGeom>
              <a:avLst/>
              <a:gdLst/>
              <a:ahLst/>
              <a:cxnLst/>
              <a:rect l="l" t="t" r="r" b="b"/>
              <a:pathLst>
                <a:path w="421" h="104" extrusionOk="0">
                  <a:moveTo>
                    <a:pt x="232" y="18"/>
                  </a:moveTo>
                  <a:cubicBezTo>
                    <a:pt x="290" y="9"/>
                    <a:pt x="347" y="0"/>
                    <a:pt x="399" y="23"/>
                  </a:cubicBezTo>
                  <a:cubicBezTo>
                    <a:pt x="394" y="40"/>
                    <a:pt x="421" y="63"/>
                    <a:pt x="385" y="73"/>
                  </a:cubicBezTo>
                  <a:cubicBezTo>
                    <a:pt x="326" y="90"/>
                    <a:pt x="258" y="104"/>
                    <a:pt x="181" y="97"/>
                  </a:cubicBezTo>
                  <a:cubicBezTo>
                    <a:pt x="114" y="91"/>
                    <a:pt x="50" y="80"/>
                    <a:pt x="0" y="60"/>
                  </a:cubicBezTo>
                  <a:cubicBezTo>
                    <a:pt x="87" y="55"/>
                    <a:pt x="168" y="45"/>
                    <a:pt x="232" y="18"/>
                  </a:cubicBezTo>
                  <a:close/>
                </a:path>
              </a:pathLst>
            </a:custGeom>
            <a:solidFill>
              <a:srgbClr val="25B9E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9"/>
            <p:cNvSpPr/>
            <p:nvPr/>
          </p:nvSpPr>
          <p:spPr>
            <a:xfrm>
              <a:off x="1806575" y="6470650"/>
              <a:ext cx="273050" cy="115887"/>
            </a:xfrm>
            <a:custGeom>
              <a:avLst/>
              <a:gdLst/>
              <a:ahLst/>
              <a:cxnLst/>
              <a:rect l="l" t="t" r="r" b="b"/>
              <a:pathLst>
                <a:path w="86" h="37" extrusionOk="0">
                  <a:moveTo>
                    <a:pt x="0" y="21"/>
                  </a:moveTo>
                  <a:cubicBezTo>
                    <a:pt x="14" y="0"/>
                    <a:pt x="40" y="19"/>
                    <a:pt x="57" y="20"/>
                  </a:cubicBezTo>
                  <a:cubicBezTo>
                    <a:pt x="86" y="20"/>
                    <a:pt x="72" y="30"/>
                    <a:pt x="65" y="37"/>
                  </a:cubicBezTo>
                  <a:cubicBezTo>
                    <a:pt x="38" y="35"/>
                    <a:pt x="14" y="32"/>
                    <a:pt x="0" y="21"/>
                  </a:cubicBezTo>
                  <a:close/>
                </a:path>
              </a:pathLst>
            </a:custGeom>
            <a:solidFill>
              <a:srgbClr val="27B9E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9"/>
            <p:cNvSpPr/>
            <p:nvPr/>
          </p:nvSpPr>
          <p:spPr>
            <a:xfrm>
              <a:off x="9505950" y="6321425"/>
              <a:ext cx="346075" cy="30162"/>
            </a:xfrm>
            <a:custGeom>
              <a:avLst/>
              <a:gdLst/>
              <a:ahLst/>
              <a:cxnLst/>
              <a:rect l="l" t="t" r="r" b="b"/>
              <a:pathLst>
                <a:path w="109" h="10" extrusionOk="0">
                  <a:moveTo>
                    <a:pt x="109" y="0"/>
                  </a:moveTo>
                  <a:cubicBezTo>
                    <a:pt x="92" y="8"/>
                    <a:pt x="64" y="4"/>
                    <a:pt x="45" y="10"/>
                  </a:cubicBezTo>
                  <a:cubicBezTo>
                    <a:pt x="33" y="8"/>
                    <a:pt x="21" y="5"/>
                    <a:pt x="0" y="0"/>
                  </a:cubicBezTo>
                  <a:cubicBezTo>
                    <a:pt x="42" y="0"/>
                    <a:pt x="76" y="0"/>
                    <a:pt x="109" y="0"/>
                  </a:cubicBezTo>
                  <a:close/>
                </a:path>
              </a:pathLst>
            </a:custGeom>
            <a:solidFill>
              <a:srgbClr val="139FD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228947" cy="6878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1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61"/>
          <p:cNvSpPr/>
          <p:nvPr/>
        </p:nvSpPr>
        <p:spPr>
          <a:xfrm>
            <a:off x="2265363" y="2751138"/>
            <a:ext cx="7896225" cy="2789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61"/>
          <p:cNvSpPr/>
          <p:nvPr/>
        </p:nvSpPr>
        <p:spPr>
          <a:xfrm>
            <a:off x="0" y="4776788"/>
            <a:ext cx="5051425" cy="208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61"/>
          <p:cNvSpPr/>
          <p:nvPr/>
        </p:nvSpPr>
        <p:spPr>
          <a:xfrm>
            <a:off x="3176" y="4776788"/>
            <a:ext cx="5048250" cy="2081212"/>
          </a:xfrm>
          <a:custGeom>
            <a:avLst/>
            <a:gdLst/>
            <a:ahLst/>
            <a:cxnLst/>
            <a:rect l="l" t="t" r="r" b="b"/>
            <a:pathLst>
              <a:path w="1344" h="552" extrusionOk="0">
                <a:moveTo>
                  <a:pt x="1183" y="489"/>
                </a:moveTo>
                <a:cubicBezTo>
                  <a:pt x="1168" y="479"/>
                  <a:pt x="1153" y="469"/>
                  <a:pt x="1136" y="463"/>
                </a:cubicBezTo>
                <a:cubicBezTo>
                  <a:pt x="1131" y="462"/>
                  <a:pt x="1128" y="459"/>
                  <a:pt x="1126" y="455"/>
                </a:cubicBezTo>
                <a:cubicBezTo>
                  <a:pt x="1101" y="457"/>
                  <a:pt x="1076" y="453"/>
                  <a:pt x="1054" y="439"/>
                </a:cubicBezTo>
                <a:cubicBezTo>
                  <a:pt x="1049" y="436"/>
                  <a:pt x="1044" y="432"/>
                  <a:pt x="1046" y="425"/>
                </a:cubicBezTo>
                <a:cubicBezTo>
                  <a:pt x="1049" y="416"/>
                  <a:pt x="1051" y="408"/>
                  <a:pt x="1053" y="399"/>
                </a:cubicBezTo>
                <a:cubicBezTo>
                  <a:pt x="1054" y="403"/>
                  <a:pt x="1057" y="406"/>
                  <a:pt x="1062" y="407"/>
                </a:cubicBezTo>
                <a:cubicBezTo>
                  <a:pt x="1061" y="402"/>
                  <a:pt x="1061" y="396"/>
                  <a:pt x="1062" y="390"/>
                </a:cubicBezTo>
                <a:cubicBezTo>
                  <a:pt x="1060" y="390"/>
                  <a:pt x="1057" y="391"/>
                  <a:pt x="1055" y="393"/>
                </a:cubicBezTo>
                <a:cubicBezTo>
                  <a:pt x="1055" y="393"/>
                  <a:pt x="1055" y="393"/>
                  <a:pt x="1055" y="393"/>
                </a:cubicBezTo>
                <a:cubicBezTo>
                  <a:pt x="1066" y="376"/>
                  <a:pt x="1063" y="360"/>
                  <a:pt x="1055" y="344"/>
                </a:cubicBezTo>
                <a:cubicBezTo>
                  <a:pt x="1047" y="329"/>
                  <a:pt x="1049" y="315"/>
                  <a:pt x="1058" y="301"/>
                </a:cubicBezTo>
                <a:cubicBezTo>
                  <a:pt x="1060" y="299"/>
                  <a:pt x="1061" y="296"/>
                  <a:pt x="1063" y="293"/>
                </a:cubicBezTo>
                <a:cubicBezTo>
                  <a:pt x="1075" y="272"/>
                  <a:pt x="1074" y="257"/>
                  <a:pt x="1057" y="240"/>
                </a:cubicBezTo>
                <a:cubicBezTo>
                  <a:pt x="1053" y="234"/>
                  <a:pt x="1049" y="228"/>
                  <a:pt x="1047" y="221"/>
                </a:cubicBezTo>
                <a:cubicBezTo>
                  <a:pt x="1046" y="218"/>
                  <a:pt x="1045" y="213"/>
                  <a:pt x="1040" y="214"/>
                </a:cubicBezTo>
                <a:cubicBezTo>
                  <a:pt x="1036" y="215"/>
                  <a:pt x="1034" y="218"/>
                  <a:pt x="1033" y="222"/>
                </a:cubicBezTo>
                <a:cubicBezTo>
                  <a:pt x="1033" y="226"/>
                  <a:pt x="1034" y="230"/>
                  <a:pt x="1035" y="234"/>
                </a:cubicBezTo>
                <a:cubicBezTo>
                  <a:pt x="1038" y="239"/>
                  <a:pt x="1041" y="244"/>
                  <a:pt x="1045" y="249"/>
                </a:cubicBezTo>
                <a:cubicBezTo>
                  <a:pt x="1049" y="255"/>
                  <a:pt x="1053" y="261"/>
                  <a:pt x="1053" y="269"/>
                </a:cubicBezTo>
                <a:cubicBezTo>
                  <a:pt x="1054" y="283"/>
                  <a:pt x="1049" y="294"/>
                  <a:pt x="1039" y="305"/>
                </a:cubicBezTo>
                <a:cubicBezTo>
                  <a:pt x="1026" y="319"/>
                  <a:pt x="1024" y="336"/>
                  <a:pt x="1033" y="354"/>
                </a:cubicBezTo>
                <a:cubicBezTo>
                  <a:pt x="1039" y="364"/>
                  <a:pt x="1040" y="375"/>
                  <a:pt x="1038" y="386"/>
                </a:cubicBezTo>
                <a:cubicBezTo>
                  <a:pt x="1036" y="397"/>
                  <a:pt x="1031" y="407"/>
                  <a:pt x="1028" y="419"/>
                </a:cubicBezTo>
                <a:cubicBezTo>
                  <a:pt x="1018" y="396"/>
                  <a:pt x="1013" y="374"/>
                  <a:pt x="1020" y="351"/>
                </a:cubicBezTo>
                <a:cubicBezTo>
                  <a:pt x="1024" y="338"/>
                  <a:pt x="1026" y="326"/>
                  <a:pt x="1026" y="313"/>
                </a:cubicBezTo>
                <a:cubicBezTo>
                  <a:pt x="1025" y="306"/>
                  <a:pt x="1027" y="299"/>
                  <a:pt x="1030" y="293"/>
                </a:cubicBezTo>
                <a:cubicBezTo>
                  <a:pt x="1034" y="282"/>
                  <a:pt x="1037" y="270"/>
                  <a:pt x="1030" y="259"/>
                </a:cubicBezTo>
                <a:cubicBezTo>
                  <a:pt x="1024" y="259"/>
                  <a:pt x="1023" y="263"/>
                  <a:pt x="1021" y="267"/>
                </a:cubicBezTo>
                <a:cubicBezTo>
                  <a:pt x="1015" y="282"/>
                  <a:pt x="1015" y="298"/>
                  <a:pt x="1014" y="314"/>
                </a:cubicBezTo>
                <a:cubicBezTo>
                  <a:pt x="1014" y="317"/>
                  <a:pt x="1014" y="321"/>
                  <a:pt x="1014" y="324"/>
                </a:cubicBezTo>
                <a:cubicBezTo>
                  <a:pt x="1014" y="327"/>
                  <a:pt x="1014" y="331"/>
                  <a:pt x="1011" y="335"/>
                </a:cubicBezTo>
                <a:cubicBezTo>
                  <a:pt x="1012" y="317"/>
                  <a:pt x="1010" y="301"/>
                  <a:pt x="1001" y="287"/>
                </a:cubicBezTo>
                <a:cubicBezTo>
                  <a:pt x="990" y="270"/>
                  <a:pt x="991" y="252"/>
                  <a:pt x="996" y="233"/>
                </a:cubicBezTo>
                <a:cubicBezTo>
                  <a:pt x="999" y="228"/>
                  <a:pt x="1000" y="222"/>
                  <a:pt x="1002" y="216"/>
                </a:cubicBezTo>
                <a:cubicBezTo>
                  <a:pt x="1005" y="209"/>
                  <a:pt x="1004" y="201"/>
                  <a:pt x="1004" y="194"/>
                </a:cubicBezTo>
                <a:cubicBezTo>
                  <a:pt x="1003" y="188"/>
                  <a:pt x="1001" y="183"/>
                  <a:pt x="995" y="181"/>
                </a:cubicBezTo>
                <a:cubicBezTo>
                  <a:pt x="990" y="182"/>
                  <a:pt x="990" y="186"/>
                  <a:pt x="990" y="190"/>
                </a:cubicBezTo>
                <a:cubicBezTo>
                  <a:pt x="989" y="193"/>
                  <a:pt x="989" y="197"/>
                  <a:pt x="990" y="201"/>
                </a:cubicBezTo>
                <a:cubicBezTo>
                  <a:pt x="991" y="206"/>
                  <a:pt x="988" y="211"/>
                  <a:pt x="986" y="216"/>
                </a:cubicBezTo>
                <a:cubicBezTo>
                  <a:pt x="984" y="220"/>
                  <a:pt x="982" y="224"/>
                  <a:pt x="981" y="229"/>
                </a:cubicBezTo>
                <a:cubicBezTo>
                  <a:pt x="972" y="246"/>
                  <a:pt x="970" y="264"/>
                  <a:pt x="977" y="283"/>
                </a:cubicBezTo>
                <a:cubicBezTo>
                  <a:pt x="979" y="289"/>
                  <a:pt x="981" y="294"/>
                  <a:pt x="982" y="299"/>
                </a:cubicBezTo>
                <a:cubicBezTo>
                  <a:pt x="985" y="310"/>
                  <a:pt x="989" y="321"/>
                  <a:pt x="985" y="333"/>
                </a:cubicBezTo>
                <a:cubicBezTo>
                  <a:pt x="979" y="352"/>
                  <a:pt x="975" y="371"/>
                  <a:pt x="977" y="390"/>
                </a:cubicBezTo>
                <a:cubicBezTo>
                  <a:pt x="976" y="380"/>
                  <a:pt x="976" y="369"/>
                  <a:pt x="971" y="359"/>
                </a:cubicBezTo>
                <a:cubicBezTo>
                  <a:pt x="966" y="347"/>
                  <a:pt x="965" y="335"/>
                  <a:pt x="968" y="322"/>
                </a:cubicBezTo>
                <a:cubicBezTo>
                  <a:pt x="970" y="312"/>
                  <a:pt x="971" y="302"/>
                  <a:pt x="966" y="292"/>
                </a:cubicBezTo>
                <a:cubicBezTo>
                  <a:pt x="960" y="278"/>
                  <a:pt x="963" y="265"/>
                  <a:pt x="967" y="252"/>
                </a:cubicBezTo>
                <a:cubicBezTo>
                  <a:pt x="969" y="247"/>
                  <a:pt x="971" y="243"/>
                  <a:pt x="972" y="238"/>
                </a:cubicBezTo>
                <a:cubicBezTo>
                  <a:pt x="973" y="234"/>
                  <a:pt x="974" y="229"/>
                  <a:pt x="970" y="226"/>
                </a:cubicBezTo>
                <a:cubicBezTo>
                  <a:pt x="960" y="232"/>
                  <a:pt x="958" y="243"/>
                  <a:pt x="952" y="252"/>
                </a:cubicBezTo>
                <a:cubicBezTo>
                  <a:pt x="945" y="263"/>
                  <a:pt x="945" y="275"/>
                  <a:pt x="949" y="288"/>
                </a:cubicBezTo>
                <a:cubicBezTo>
                  <a:pt x="953" y="297"/>
                  <a:pt x="953" y="306"/>
                  <a:pt x="952" y="315"/>
                </a:cubicBezTo>
                <a:cubicBezTo>
                  <a:pt x="949" y="333"/>
                  <a:pt x="951" y="351"/>
                  <a:pt x="958" y="368"/>
                </a:cubicBezTo>
                <a:cubicBezTo>
                  <a:pt x="960" y="374"/>
                  <a:pt x="962" y="380"/>
                  <a:pt x="964" y="387"/>
                </a:cubicBezTo>
                <a:cubicBezTo>
                  <a:pt x="965" y="390"/>
                  <a:pt x="966" y="394"/>
                  <a:pt x="960" y="393"/>
                </a:cubicBezTo>
                <a:cubicBezTo>
                  <a:pt x="951" y="392"/>
                  <a:pt x="941" y="390"/>
                  <a:pt x="930" y="389"/>
                </a:cubicBezTo>
                <a:cubicBezTo>
                  <a:pt x="932" y="384"/>
                  <a:pt x="936" y="382"/>
                  <a:pt x="938" y="379"/>
                </a:cubicBezTo>
                <a:cubicBezTo>
                  <a:pt x="947" y="370"/>
                  <a:pt x="952" y="359"/>
                  <a:pt x="947" y="345"/>
                </a:cubicBezTo>
                <a:cubicBezTo>
                  <a:pt x="945" y="339"/>
                  <a:pt x="940" y="334"/>
                  <a:pt x="933" y="333"/>
                </a:cubicBezTo>
                <a:cubicBezTo>
                  <a:pt x="929" y="333"/>
                  <a:pt x="926" y="334"/>
                  <a:pt x="924" y="338"/>
                </a:cubicBezTo>
                <a:cubicBezTo>
                  <a:pt x="922" y="342"/>
                  <a:pt x="924" y="345"/>
                  <a:pt x="927" y="347"/>
                </a:cubicBezTo>
                <a:cubicBezTo>
                  <a:pt x="928" y="348"/>
                  <a:pt x="930" y="349"/>
                  <a:pt x="931" y="350"/>
                </a:cubicBezTo>
                <a:cubicBezTo>
                  <a:pt x="936" y="354"/>
                  <a:pt x="938" y="358"/>
                  <a:pt x="930" y="360"/>
                </a:cubicBezTo>
                <a:cubicBezTo>
                  <a:pt x="927" y="361"/>
                  <a:pt x="925" y="363"/>
                  <a:pt x="923" y="366"/>
                </a:cubicBezTo>
                <a:cubicBezTo>
                  <a:pt x="926" y="361"/>
                  <a:pt x="929" y="356"/>
                  <a:pt x="923" y="351"/>
                </a:cubicBezTo>
                <a:cubicBezTo>
                  <a:pt x="920" y="349"/>
                  <a:pt x="922" y="345"/>
                  <a:pt x="922" y="342"/>
                </a:cubicBezTo>
                <a:cubicBezTo>
                  <a:pt x="922" y="339"/>
                  <a:pt x="924" y="335"/>
                  <a:pt x="923" y="331"/>
                </a:cubicBezTo>
                <a:cubicBezTo>
                  <a:pt x="921" y="327"/>
                  <a:pt x="920" y="322"/>
                  <a:pt x="914" y="322"/>
                </a:cubicBezTo>
                <a:cubicBezTo>
                  <a:pt x="909" y="323"/>
                  <a:pt x="908" y="327"/>
                  <a:pt x="909" y="333"/>
                </a:cubicBezTo>
                <a:cubicBezTo>
                  <a:pt x="906" y="318"/>
                  <a:pt x="906" y="318"/>
                  <a:pt x="917" y="311"/>
                </a:cubicBezTo>
                <a:cubicBezTo>
                  <a:pt x="918" y="310"/>
                  <a:pt x="917" y="311"/>
                  <a:pt x="918" y="311"/>
                </a:cubicBezTo>
                <a:cubicBezTo>
                  <a:pt x="921" y="309"/>
                  <a:pt x="924" y="307"/>
                  <a:pt x="923" y="304"/>
                </a:cubicBezTo>
                <a:cubicBezTo>
                  <a:pt x="922" y="300"/>
                  <a:pt x="918" y="301"/>
                  <a:pt x="915" y="301"/>
                </a:cubicBezTo>
                <a:cubicBezTo>
                  <a:pt x="911" y="301"/>
                  <a:pt x="908" y="304"/>
                  <a:pt x="905" y="299"/>
                </a:cubicBezTo>
                <a:cubicBezTo>
                  <a:pt x="902" y="294"/>
                  <a:pt x="899" y="296"/>
                  <a:pt x="898" y="300"/>
                </a:cubicBezTo>
                <a:cubicBezTo>
                  <a:pt x="896" y="307"/>
                  <a:pt x="891" y="310"/>
                  <a:pt x="886" y="312"/>
                </a:cubicBezTo>
                <a:cubicBezTo>
                  <a:pt x="882" y="315"/>
                  <a:pt x="878" y="316"/>
                  <a:pt x="875" y="320"/>
                </a:cubicBezTo>
                <a:cubicBezTo>
                  <a:pt x="873" y="321"/>
                  <a:pt x="872" y="324"/>
                  <a:pt x="873" y="326"/>
                </a:cubicBezTo>
                <a:cubicBezTo>
                  <a:pt x="874" y="329"/>
                  <a:pt x="877" y="328"/>
                  <a:pt x="879" y="327"/>
                </a:cubicBezTo>
                <a:cubicBezTo>
                  <a:pt x="884" y="326"/>
                  <a:pt x="889" y="326"/>
                  <a:pt x="893" y="330"/>
                </a:cubicBezTo>
                <a:cubicBezTo>
                  <a:pt x="887" y="331"/>
                  <a:pt x="882" y="333"/>
                  <a:pt x="885" y="341"/>
                </a:cubicBezTo>
                <a:cubicBezTo>
                  <a:pt x="887" y="344"/>
                  <a:pt x="889" y="346"/>
                  <a:pt x="892" y="347"/>
                </a:cubicBezTo>
                <a:cubicBezTo>
                  <a:pt x="893" y="348"/>
                  <a:pt x="897" y="347"/>
                  <a:pt x="895" y="350"/>
                </a:cubicBezTo>
                <a:cubicBezTo>
                  <a:pt x="887" y="356"/>
                  <a:pt x="893" y="358"/>
                  <a:pt x="898" y="360"/>
                </a:cubicBezTo>
                <a:cubicBezTo>
                  <a:pt x="901" y="362"/>
                  <a:pt x="905" y="364"/>
                  <a:pt x="903" y="369"/>
                </a:cubicBezTo>
                <a:cubicBezTo>
                  <a:pt x="899" y="375"/>
                  <a:pt x="903" y="378"/>
                  <a:pt x="907" y="382"/>
                </a:cubicBezTo>
                <a:cubicBezTo>
                  <a:pt x="912" y="388"/>
                  <a:pt x="912" y="390"/>
                  <a:pt x="903" y="391"/>
                </a:cubicBezTo>
                <a:cubicBezTo>
                  <a:pt x="887" y="393"/>
                  <a:pt x="872" y="401"/>
                  <a:pt x="858" y="409"/>
                </a:cubicBezTo>
                <a:cubicBezTo>
                  <a:pt x="843" y="418"/>
                  <a:pt x="828" y="425"/>
                  <a:pt x="811" y="430"/>
                </a:cubicBezTo>
                <a:cubicBezTo>
                  <a:pt x="798" y="433"/>
                  <a:pt x="785" y="435"/>
                  <a:pt x="772" y="433"/>
                </a:cubicBezTo>
                <a:cubicBezTo>
                  <a:pt x="754" y="430"/>
                  <a:pt x="740" y="421"/>
                  <a:pt x="725" y="411"/>
                </a:cubicBezTo>
                <a:cubicBezTo>
                  <a:pt x="708" y="399"/>
                  <a:pt x="691" y="386"/>
                  <a:pt x="672" y="376"/>
                </a:cubicBezTo>
                <a:cubicBezTo>
                  <a:pt x="669" y="375"/>
                  <a:pt x="666" y="374"/>
                  <a:pt x="665" y="371"/>
                </a:cubicBezTo>
                <a:cubicBezTo>
                  <a:pt x="662" y="361"/>
                  <a:pt x="654" y="360"/>
                  <a:pt x="645" y="358"/>
                </a:cubicBezTo>
                <a:cubicBezTo>
                  <a:pt x="656" y="359"/>
                  <a:pt x="666" y="353"/>
                  <a:pt x="677" y="352"/>
                </a:cubicBezTo>
                <a:cubicBezTo>
                  <a:pt x="684" y="352"/>
                  <a:pt x="693" y="338"/>
                  <a:pt x="692" y="331"/>
                </a:cubicBezTo>
                <a:cubicBezTo>
                  <a:pt x="691" y="327"/>
                  <a:pt x="689" y="324"/>
                  <a:pt x="685" y="323"/>
                </a:cubicBezTo>
                <a:cubicBezTo>
                  <a:pt x="680" y="323"/>
                  <a:pt x="675" y="320"/>
                  <a:pt x="672" y="326"/>
                </a:cubicBezTo>
                <a:cubicBezTo>
                  <a:pt x="672" y="327"/>
                  <a:pt x="672" y="327"/>
                  <a:pt x="672" y="327"/>
                </a:cubicBezTo>
                <a:cubicBezTo>
                  <a:pt x="673" y="328"/>
                  <a:pt x="671" y="327"/>
                  <a:pt x="672" y="326"/>
                </a:cubicBezTo>
                <a:cubicBezTo>
                  <a:pt x="673" y="322"/>
                  <a:pt x="673" y="317"/>
                  <a:pt x="673" y="313"/>
                </a:cubicBezTo>
                <a:cubicBezTo>
                  <a:pt x="673" y="307"/>
                  <a:pt x="672" y="301"/>
                  <a:pt x="665" y="300"/>
                </a:cubicBezTo>
                <a:cubicBezTo>
                  <a:pt x="659" y="300"/>
                  <a:pt x="656" y="303"/>
                  <a:pt x="656" y="309"/>
                </a:cubicBezTo>
                <a:cubicBezTo>
                  <a:pt x="656" y="317"/>
                  <a:pt x="655" y="324"/>
                  <a:pt x="653" y="330"/>
                </a:cubicBezTo>
                <a:cubicBezTo>
                  <a:pt x="652" y="333"/>
                  <a:pt x="651" y="335"/>
                  <a:pt x="648" y="335"/>
                </a:cubicBezTo>
                <a:cubicBezTo>
                  <a:pt x="645" y="335"/>
                  <a:pt x="644" y="332"/>
                  <a:pt x="644" y="330"/>
                </a:cubicBezTo>
                <a:cubicBezTo>
                  <a:pt x="643" y="327"/>
                  <a:pt x="643" y="323"/>
                  <a:pt x="642" y="320"/>
                </a:cubicBezTo>
                <a:cubicBezTo>
                  <a:pt x="641" y="315"/>
                  <a:pt x="639" y="311"/>
                  <a:pt x="633" y="312"/>
                </a:cubicBezTo>
                <a:cubicBezTo>
                  <a:pt x="633" y="312"/>
                  <a:pt x="633" y="312"/>
                  <a:pt x="632" y="312"/>
                </a:cubicBezTo>
                <a:cubicBezTo>
                  <a:pt x="632" y="312"/>
                  <a:pt x="633" y="312"/>
                  <a:pt x="633" y="311"/>
                </a:cubicBezTo>
                <a:cubicBezTo>
                  <a:pt x="639" y="309"/>
                  <a:pt x="644" y="305"/>
                  <a:pt x="643" y="298"/>
                </a:cubicBezTo>
                <a:cubicBezTo>
                  <a:pt x="638" y="290"/>
                  <a:pt x="633" y="292"/>
                  <a:pt x="627" y="295"/>
                </a:cubicBezTo>
                <a:cubicBezTo>
                  <a:pt x="624" y="300"/>
                  <a:pt x="618" y="303"/>
                  <a:pt x="612" y="301"/>
                </a:cubicBezTo>
                <a:cubicBezTo>
                  <a:pt x="608" y="300"/>
                  <a:pt x="611" y="295"/>
                  <a:pt x="611" y="292"/>
                </a:cubicBezTo>
                <a:cubicBezTo>
                  <a:pt x="613" y="287"/>
                  <a:pt x="615" y="283"/>
                  <a:pt x="617" y="279"/>
                </a:cubicBezTo>
                <a:cubicBezTo>
                  <a:pt x="618" y="275"/>
                  <a:pt x="618" y="272"/>
                  <a:pt x="616" y="270"/>
                </a:cubicBezTo>
                <a:cubicBezTo>
                  <a:pt x="613" y="267"/>
                  <a:pt x="609" y="267"/>
                  <a:pt x="606" y="269"/>
                </a:cubicBezTo>
                <a:cubicBezTo>
                  <a:pt x="600" y="271"/>
                  <a:pt x="596" y="276"/>
                  <a:pt x="595" y="282"/>
                </a:cubicBezTo>
                <a:cubicBezTo>
                  <a:pt x="591" y="293"/>
                  <a:pt x="597" y="304"/>
                  <a:pt x="596" y="314"/>
                </a:cubicBezTo>
                <a:cubicBezTo>
                  <a:pt x="594" y="314"/>
                  <a:pt x="594" y="313"/>
                  <a:pt x="593" y="313"/>
                </a:cubicBezTo>
                <a:cubicBezTo>
                  <a:pt x="590" y="308"/>
                  <a:pt x="585" y="305"/>
                  <a:pt x="579" y="309"/>
                </a:cubicBezTo>
                <a:cubicBezTo>
                  <a:pt x="573" y="313"/>
                  <a:pt x="575" y="318"/>
                  <a:pt x="579" y="323"/>
                </a:cubicBezTo>
                <a:cubicBezTo>
                  <a:pt x="580" y="326"/>
                  <a:pt x="583" y="328"/>
                  <a:pt x="582" y="332"/>
                </a:cubicBezTo>
                <a:cubicBezTo>
                  <a:pt x="572" y="321"/>
                  <a:pt x="572" y="316"/>
                  <a:pt x="580" y="305"/>
                </a:cubicBezTo>
                <a:cubicBezTo>
                  <a:pt x="584" y="299"/>
                  <a:pt x="588" y="294"/>
                  <a:pt x="591" y="288"/>
                </a:cubicBezTo>
                <a:cubicBezTo>
                  <a:pt x="595" y="276"/>
                  <a:pt x="592" y="269"/>
                  <a:pt x="580" y="268"/>
                </a:cubicBezTo>
                <a:cubicBezTo>
                  <a:pt x="578" y="268"/>
                  <a:pt x="577" y="270"/>
                  <a:pt x="576" y="271"/>
                </a:cubicBezTo>
                <a:cubicBezTo>
                  <a:pt x="574" y="274"/>
                  <a:pt x="575" y="276"/>
                  <a:pt x="574" y="279"/>
                </a:cubicBezTo>
                <a:cubicBezTo>
                  <a:pt x="572" y="276"/>
                  <a:pt x="571" y="272"/>
                  <a:pt x="569" y="270"/>
                </a:cubicBezTo>
                <a:cubicBezTo>
                  <a:pt x="565" y="265"/>
                  <a:pt x="561" y="264"/>
                  <a:pt x="556" y="267"/>
                </a:cubicBezTo>
                <a:cubicBezTo>
                  <a:pt x="551" y="270"/>
                  <a:pt x="551" y="275"/>
                  <a:pt x="554" y="280"/>
                </a:cubicBezTo>
                <a:cubicBezTo>
                  <a:pt x="556" y="283"/>
                  <a:pt x="559" y="285"/>
                  <a:pt x="561" y="289"/>
                </a:cubicBezTo>
                <a:cubicBezTo>
                  <a:pt x="565" y="296"/>
                  <a:pt x="562" y="302"/>
                  <a:pt x="559" y="308"/>
                </a:cubicBezTo>
                <a:cubicBezTo>
                  <a:pt x="556" y="314"/>
                  <a:pt x="551" y="310"/>
                  <a:pt x="547" y="309"/>
                </a:cubicBezTo>
                <a:cubicBezTo>
                  <a:pt x="542" y="308"/>
                  <a:pt x="537" y="308"/>
                  <a:pt x="535" y="313"/>
                </a:cubicBezTo>
                <a:cubicBezTo>
                  <a:pt x="532" y="319"/>
                  <a:pt x="536" y="322"/>
                  <a:pt x="541" y="325"/>
                </a:cubicBezTo>
                <a:cubicBezTo>
                  <a:pt x="546" y="327"/>
                  <a:pt x="551" y="330"/>
                  <a:pt x="555" y="332"/>
                </a:cubicBezTo>
                <a:cubicBezTo>
                  <a:pt x="559" y="335"/>
                  <a:pt x="563" y="337"/>
                  <a:pt x="566" y="343"/>
                </a:cubicBezTo>
                <a:cubicBezTo>
                  <a:pt x="556" y="337"/>
                  <a:pt x="547" y="333"/>
                  <a:pt x="539" y="328"/>
                </a:cubicBezTo>
                <a:cubicBezTo>
                  <a:pt x="535" y="325"/>
                  <a:pt x="532" y="321"/>
                  <a:pt x="533" y="316"/>
                </a:cubicBezTo>
                <a:cubicBezTo>
                  <a:pt x="535" y="301"/>
                  <a:pt x="530" y="287"/>
                  <a:pt x="524" y="273"/>
                </a:cubicBezTo>
                <a:cubicBezTo>
                  <a:pt x="519" y="262"/>
                  <a:pt x="517" y="249"/>
                  <a:pt x="522" y="237"/>
                </a:cubicBezTo>
                <a:cubicBezTo>
                  <a:pt x="525" y="229"/>
                  <a:pt x="532" y="224"/>
                  <a:pt x="536" y="217"/>
                </a:cubicBezTo>
                <a:cubicBezTo>
                  <a:pt x="542" y="209"/>
                  <a:pt x="544" y="199"/>
                  <a:pt x="539" y="190"/>
                </a:cubicBezTo>
                <a:cubicBezTo>
                  <a:pt x="537" y="188"/>
                  <a:pt x="536" y="185"/>
                  <a:pt x="532" y="185"/>
                </a:cubicBezTo>
                <a:cubicBezTo>
                  <a:pt x="530" y="186"/>
                  <a:pt x="529" y="189"/>
                  <a:pt x="529" y="191"/>
                </a:cubicBezTo>
                <a:cubicBezTo>
                  <a:pt x="527" y="202"/>
                  <a:pt x="522" y="211"/>
                  <a:pt x="516" y="220"/>
                </a:cubicBezTo>
                <a:cubicBezTo>
                  <a:pt x="514" y="223"/>
                  <a:pt x="511" y="225"/>
                  <a:pt x="509" y="228"/>
                </a:cubicBezTo>
                <a:cubicBezTo>
                  <a:pt x="508" y="229"/>
                  <a:pt x="507" y="231"/>
                  <a:pt x="506" y="233"/>
                </a:cubicBezTo>
                <a:cubicBezTo>
                  <a:pt x="503" y="237"/>
                  <a:pt x="501" y="242"/>
                  <a:pt x="500" y="247"/>
                </a:cubicBezTo>
                <a:cubicBezTo>
                  <a:pt x="498" y="258"/>
                  <a:pt x="502" y="269"/>
                  <a:pt x="504" y="279"/>
                </a:cubicBezTo>
                <a:cubicBezTo>
                  <a:pt x="506" y="292"/>
                  <a:pt x="503" y="304"/>
                  <a:pt x="492" y="313"/>
                </a:cubicBezTo>
                <a:cubicBezTo>
                  <a:pt x="492" y="301"/>
                  <a:pt x="491" y="288"/>
                  <a:pt x="494" y="276"/>
                </a:cubicBezTo>
                <a:cubicBezTo>
                  <a:pt x="498" y="261"/>
                  <a:pt x="501" y="245"/>
                  <a:pt x="502" y="229"/>
                </a:cubicBezTo>
                <a:cubicBezTo>
                  <a:pt x="500" y="216"/>
                  <a:pt x="503" y="203"/>
                  <a:pt x="507" y="191"/>
                </a:cubicBezTo>
                <a:cubicBezTo>
                  <a:pt x="510" y="185"/>
                  <a:pt x="511" y="180"/>
                  <a:pt x="511" y="174"/>
                </a:cubicBezTo>
                <a:cubicBezTo>
                  <a:pt x="510" y="164"/>
                  <a:pt x="513" y="154"/>
                  <a:pt x="505" y="146"/>
                </a:cubicBezTo>
                <a:cubicBezTo>
                  <a:pt x="504" y="145"/>
                  <a:pt x="503" y="146"/>
                  <a:pt x="502" y="147"/>
                </a:cubicBezTo>
                <a:cubicBezTo>
                  <a:pt x="494" y="172"/>
                  <a:pt x="488" y="197"/>
                  <a:pt x="491" y="223"/>
                </a:cubicBezTo>
                <a:cubicBezTo>
                  <a:pt x="491" y="236"/>
                  <a:pt x="490" y="249"/>
                  <a:pt x="484" y="261"/>
                </a:cubicBezTo>
                <a:cubicBezTo>
                  <a:pt x="480" y="269"/>
                  <a:pt x="478" y="277"/>
                  <a:pt x="477" y="284"/>
                </a:cubicBezTo>
                <a:cubicBezTo>
                  <a:pt x="477" y="282"/>
                  <a:pt x="477" y="280"/>
                  <a:pt x="476" y="278"/>
                </a:cubicBezTo>
                <a:cubicBezTo>
                  <a:pt x="468" y="256"/>
                  <a:pt x="474" y="237"/>
                  <a:pt x="483" y="217"/>
                </a:cubicBezTo>
                <a:cubicBezTo>
                  <a:pt x="493" y="198"/>
                  <a:pt x="493" y="180"/>
                  <a:pt x="482" y="161"/>
                </a:cubicBezTo>
                <a:cubicBezTo>
                  <a:pt x="477" y="154"/>
                  <a:pt x="474" y="145"/>
                  <a:pt x="473" y="136"/>
                </a:cubicBezTo>
                <a:cubicBezTo>
                  <a:pt x="472" y="134"/>
                  <a:pt x="471" y="132"/>
                  <a:pt x="468" y="132"/>
                </a:cubicBezTo>
                <a:cubicBezTo>
                  <a:pt x="466" y="132"/>
                  <a:pt x="464" y="134"/>
                  <a:pt x="464" y="137"/>
                </a:cubicBezTo>
                <a:cubicBezTo>
                  <a:pt x="462" y="142"/>
                  <a:pt x="463" y="147"/>
                  <a:pt x="463" y="152"/>
                </a:cubicBezTo>
                <a:cubicBezTo>
                  <a:pt x="463" y="156"/>
                  <a:pt x="465" y="160"/>
                  <a:pt x="467" y="164"/>
                </a:cubicBezTo>
                <a:cubicBezTo>
                  <a:pt x="475" y="179"/>
                  <a:pt x="476" y="196"/>
                  <a:pt x="473" y="212"/>
                </a:cubicBezTo>
                <a:cubicBezTo>
                  <a:pt x="469" y="223"/>
                  <a:pt x="466" y="234"/>
                  <a:pt x="456" y="240"/>
                </a:cubicBezTo>
                <a:cubicBezTo>
                  <a:pt x="451" y="244"/>
                  <a:pt x="447" y="244"/>
                  <a:pt x="447" y="236"/>
                </a:cubicBezTo>
                <a:cubicBezTo>
                  <a:pt x="447" y="223"/>
                  <a:pt x="448" y="211"/>
                  <a:pt x="450" y="198"/>
                </a:cubicBezTo>
                <a:cubicBezTo>
                  <a:pt x="452" y="187"/>
                  <a:pt x="451" y="176"/>
                  <a:pt x="448" y="166"/>
                </a:cubicBezTo>
                <a:cubicBezTo>
                  <a:pt x="446" y="160"/>
                  <a:pt x="445" y="154"/>
                  <a:pt x="445" y="148"/>
                </a:cubicBezTo>
                <a:cubicBezTo>
                  <a:pt x="445" y="146"/>
                  <a:pt x="445" y="143"/>
                  <a:pt x="444" y="141"/>
                </a:cubicBezTo>
                <a:cubicBezTo>
                  <a:pt x="444" y="139"/>
                  <a:pt x="444" y="137"/>
                  <a:pt x="444" y="135"/>
                </a:cubicBezTo>
                <a:cubicBezTo>
                  <a:pt x="446" y="128"/>
                  <a:pt x="452" y="121"/>
                  <a:pt x="447" y="113"/>
                </a:cubicBezTo>
                <a:cubicBezTo>
                  <a:pt x="449" y="103"/>
                  <a:pt x="449" y="92"/>
                  <a:pt x="454" y="82"/>
                </a:cubicBezTo>
                <a:cubicBezTo>
                  <a:pt x="454" y="81"/>
                  <a:pt x="454" y="80"/>
                  <a:pt x="454" y="79"/>
                </a:cubicBezTo>
                <a:cubicBezTo>
                  <a:pt x="454" y="75"/>
                  <a:pt x="455" y="71"/>
                  <a:pt x="450" y="69"/>
                </a:cubicBezTo>
                <a:cubicBezTo>
                  <a:pt x="445" y="70"/>
                  <a:pt x="443" y="75"/>
                  <a:pt x="442" y="79"/>
                </a:cubicBezTo>
                <a:cubicBezTo>
                  <a:pt x="439" y="85"/>
                  <a:pt x="439" y="91"/>
                  <a:pt x="436" y="97"/>
                </a:cubicBezTo>
                <a:cubicBezTo>
                  <a:pt x="434" y="102"/>
                  <a:pt x="432" y="108"/>
                  <a:pt x="430" y="113"/>
                </a:cubicBezTo>
                <a:cubicBezTo>
                  <a:pt x="430" y="115"/>
                  <a:pt x="430" y="117"/>
                  <a:pt x="429" y="120"/>
                </a:cubicBezTo>
                <a:cubicBezTo>
                  <a:pt x="426" y="128"/>
                  <a:pt x="427" y="136"/>
                  <a:pt x="429" y="144"/>
                </a:cubicBezTo>
                <a:cubicBezTo>
                  <a:pt x="429" y="146"/>
                  <a:pt x="430" y="148"/>
                  <a:pt x="430" y="149"/>
                </a:cubicBezTo>
                <a:cubicBezTo>
                  <a:pt x="434" y="160"/>
                  <a:pt x="432" y="172"/>
                  <a:pt x="434" y="183"/>
                </a:cubicBezTo>
                <a:cubicBezTo>
                  <a:pt x="433" y="187"/>
                  <a:pt x="434" y="191"/>
                  <a:pt x="434" y="195"/>
                </a:cubicBezTo>
                <a:cubicBezTo>
                  <a:pt x="431" y="214"/>
                  <a:pt x="433" y="234"/>
                  <a:pt x="428" y="253"/>
                </a:cubicBezTo>
                <a:cubicBezTo>
                  <a:pt x="426" y="258"/>
                  <a:pt x="428" y="264"/>
                  <a:pt x="431" y="268"/>
                </a:cubicBezTo>
                <a:cubicBezTo>
                  <a:pt x="429" y="266"/>
                  <a:pt x="427" y="266"/>
                  <a:pt x="424" y="267"/>
                </a:cubicBezTo>
                <a:cubicBezTo>
                  <a:pt x="419" y="270"/>
                  <a:pt x="418" y="274"/>
                  <a:pt x="419" y="279"/>
                </a:cubicBezTo>
                <a:cubicBezTo>
                  <a:pt x="420" y="283"/>
                  <a:pt x="424" y="287"/>
                  <a:pt x="422" y="292"/>
                </a:cubicBezTo>
                <a:cubicBezTo>
                  <a:pt x="421" y="292"/>
                  <a:pt x="421" y="293"/>
                  <a:pt x="421" y="294"/>
                </a:cubicBezTo>
                <a:cubicBezTo>
                  <a:pt x="422" y="288"/>
                  <a:pt x="421" y="283"/>
                  <a:pt x="417" y="277"/>
                </a:cubicBezTo>
                <a:cubicBezTo>
                  <a:pt x="415" y="274"/>
                  <a:pt x="416" y="271"/>
                  <a:pt x="418" y="268"/>
                </a:cubicBezTo>
                <a:cubicBezTo>
                  <a:pt x="421" y="264"/>
                  <a:pt x="424" y="260"/>
                  <a:pt x="425" y="256"/>
                </a:cubicBezTo>
                <a:cubicBezTo>
                  <a:pt x="427" y="248"/>
                  <a:pt x="422" y="242"/>
                  <a:pt x="413" y="242"/>
                </a:cubicBezTo>
                <a:cubicBezTo>
                  <a:pt x="410" y="242"/>
                  <a:pt x="408" y="244"/>
                  <a:pt x="405" y="244"/>
                </a:cubicBezTo>
                <a:cubicBezTo>
                  <a:pt x="405" y="242"/>
                  <a:pt x="406" y="239"/>
                  <a:pt x="405" y="236"/>
                </a:cubicBezTo>
                <a:cubicBezTo>
                  <a:pt x="404" y="230"/>
                  <a:pt x="402" y="225"/>
                  <a:pt x="395" y="224"/>
                </a:cubicBezTo>
                <a:cubicBezTo>
                  <a:pt x="388" y="223"/>
                  <a:pt x="385" y="228"/>
                  <a:pt x="384" y="234"/>
                </a:cubicBezTo>
                <a:cubicBezTo>
                  <a:pt x="384" y="239"/>
                  <a:pt x="381" y="240"/>
                  <a:pt x="377" y="240"/>
                </a:cubicBezTo>
                <a:cubicBezTo>
                  <a:pt x="367" y="242"/>
                  <a:pt x="365" y="247"/>
                  <a:pt x="369" y="253"/>
                </a:cubicBezTo>
                <a:cubicBezTo>
                  <a:pt x="368" y="253"/>
                  <a:pt x="368" y="252"/>
                  <a:pt x="367" y="251"/>
                </a:cubicBezTo>
                <a:cubicBezTo>
                  <a:pt x="362" y="244"/>
                  <a:pt x="354" y="243"/>
                  <a:pt x="347" y="247"/>
                </a:cubicBezTo>
                <a:cubicBezTo>
                  <a:pt x="341" y="251"/>
                  <a:pt x="340" y="259"/>
                  <a:pt x="344" y="267"/>
                </a:cubicBezTo>
                <a:cubicBezTo>
                  <a:pt x="346" y="269"/>
                  <a:pt x="349" y="271"/>
                  <a:pt x="349" y="275"/>
                </a:cubicBezTo>
                <a:cubicBezTo>
                  <a:pt x="346" y="277"/>
                  <a:pt x="342" y="276"/>
                  <a:pt x="338" y="277"/>
                </a:cubicBezTo>
                <a:cubicBezTo>
                  <a:pt x="331" y="279"/>
                  <a:pt x="327" y="283"/>
                  <a:pt x="327" y="290"/>
                </a:cubicBezTo>
                <a:cubicBezTo>
                  <a:pt x="327" y="297"/>
                  <a:pt x="332" y="301"/>
                  <a:pt x="338" y="302"/>
                </a:cubicBezTo>
                <a:cubicBezTo>
                  <a:pt x="344" y="302"/>
                  <a:pt x="350" y="303"/>
                  <a:pt x="355" y="304"/>
                </a:cubicBezTo>
                <a:cubicBezTo>
                  <a:pt x="348" y="303"/>
                  <a:pt x="341" y="304"/>
                  <a:pt x="339" y="312"/>
                </a:cubicBezTo>
                <a:cubicBezTo>
                  <a:pt x="337" y="320"/>
                  <a:pt x="343" y="325"/>
                  <a:pt x="349" y="329"/>
                </a:cubicBezTo>
                <a:cubicBezTo>
                  <a:pt x="339" y="324"/>
                  <a:pt x="328" y="323"/>
                  <a:pt x="317" y="322"/>
                </a:cubicBezTo>
                <a:cubicBezTo>
                  <a:pt x="311" y="322"/>
                  <a:pt x="308" y="318"/>
                  <a:pt x="307" y="312"/>
                </a:cubicBezTo>
                <a:cubicBezTo>
                  <a:pt x="303" y="297"/>
                  <a:pt x="301" y="282"/>
                  <a:pt x="307" y="267"/>
                </a:cubicBezTo>
                <a:cubicBezTo>
                  <a:pt x="309" y="262"/>
                  <a:pt x="311" y="256"/>
                  <a:pt x="310" y="251"/>
                </a:cubicBezTo>
                <a:cubicBezTo>
                  <a:pt x="310" y="249"/>
                  <a:pt x="309" y="247"/>
                  <a:pt x="307" y="245"/>
                </a:cubicBezTo>
                <a:cubicBezTo>
                  <a:pt x="302" y="240"/>
                  <a:pt x="304" y="231"/>
                  <a:pt x="299" y="226"/>
                </a:cubicBezTo>
                <a:cubicBezTo>
                  <a:pt x="284" y="205"/>
                  <a:pt x="283" y="184"/>
                  <a:pt x="297" y="162"/>
                </a:cubicBezTo>
                <a:cubicBezTo>
                  <a:pt x="301" y="155"/>
                  <a:pt x="302" y="148"/>
                  <a:pt x="298" y="140"/>
                </a:cubicBezTo>
                <a:cubicBezTo>
                  <a:pt x="296" y="136"/>
                  <a:pt x="294" y="130"/>
                  <a:pt x="288" y="131"/>
                </a:cubicBezTo>
                <a:cubicBezTo>
                  <a:pt x="283" y="132"/>
                  <a:pt x="283" y="138"/>
                  <a:pt x="283" y="142"/>
                </a:cubicBezTo>
                <a:cubicBezTo>
                  <a:pt x="283" y="152"/>
                  <a:pt x="280" y="161"/>
                  <a:pt x="276" y="170"/>
                </a:cubicBezTo>
                <a:cubicBezTo>
                  <a:pt x="275" y="172"/>
                  <a:pt x="274" y="175"/>
                  <a:pt x="272" y="175"/>
                </a:cubicBezTo>
                <a:cubicBezTo>
                  <a:pt x="269" y="175"/>
                  <a:pt x="268" y="172"/>
                  <a:pt x="267" y="170"/>
                </a:cubicBezTo>
                <a:cubicBezTo>
                  <a:pt x="263" y="161"/>
                  <a:pt x="263" y="151"/>
                  <a:pt x="265" y="142"/>
                </a:cubicBezTo>
                <a:cubicBezTo>
                  <a:pt x="267" y="131"/>
                  <a:pt x="273" y="122"/>
                  <a:pt x="278" y="113"/>
                </a:cubicBezTo>
                <a:cubicBezTo>
                  <a:pt x="280" y="110"/>
                  <a:pt x="282" y="107"/>
                  <a:pt x="284" y="103"/>
                </a:cubicBezTo>
                <a:cubicBezTo>
                  <a:pt x="294" y="84"/>
                  <a:pt x="296" y="66"/>
                  <a:pt x="284" y="47"/>
                </a:cubicBezTo>
                <a:cubicBezTo>
                  <a:pt x="280" y="41"/>
                  <a:pt x="274" y="35"/>
                  <a:pt x="270" y="29"/>
                </a:cubicBezTo>
                <a:cubicBezTo>
                  <a:pt x="264" y="23"/>
                  <a:pt x="263" y="14"/>
                  <a:pt x="261" y="6"/>
                </a:cubicBezTo>
                <a:cubicBezTo>
                  <a:pt x="260" y="3"/>
                  <a:pt x="260" y="0"/>
                  <a:pt x="256" y="0"/>
                </a:cubicBezTo>
                <a:cubicBezTo>
                  <a:pt x="253" y="0"/>
                  <a:pt x="251" y="2"/>
                  <a:pt x="249" y="4"/>
                </a:cubicBezTo>
                <a:cubicBezTo>
                  <a:pt x="247" y="8"/>
                  <a:pt x="246" y="13"/>
                  <a:pt x="246" y="17"/>
                </a:cubicBezTo>
                <a:cubicBezTo>
                  <a:pt x="248" y="29"/>
                  <a:pt x="254" y="38"/>
                  <a:pt x="261" y="46"/>
                </a:cubicBezTo>
                <a:cubicBezTo>
                  <a:pt x="265" y="51"/>
                  <a:pt x="267" y="57"/>
                  <a:pt x="269" y="63"/>
                </a:cubicBezTo>
                <a:cubicBezTo>
                  <a:pt x="270" y="66"/>
                  <a:pt x="271" y="68"/>
                  <a:pt x="272" y="71"/>
                </a:cubicBezTo>
                <a:cubicBezTo>
                  <a:pt x="274" y="75"/>
                  <a:pt x="273" y="78"/>
                  <a:pt x="273" y="82"/>
                </a:cubicBezTo>
                <a:cubicBezTo>
                  <a:pt x="273" y="86"/>
                  <a:pt x="272" y="89"/>
                  <a:pt x="272" y="92"/>
                </a:cubicBezTo>
                <a:cubicBezTo>
                  <a:pt x="271" y="96"/>
                  <a:pt x="271" y="101"/>
                  <a:pt x="268" y="105"/>
                </a:cubicBezTo>
                <a:cubicBezTo>
                  <a:pt x="267" y="106"/>
                  <a:pt x="266" y="107"/>
                  <a:pt x="265" y="108"/>
                </a:cubicBezTo>
                <a:cubicBezTo>
                  <a:pt x="259" y="119"/>
                  <a:pt x="251" y="128"/>
                  <a:pt x="245" y="139"/>
                </a:cubicBezTo>
                <a:cubicBezTo>
                  <a:pt x="242" y="143"/>
                  <a:pt x="240" y="149"/>
                  <a:pt x="240" y="154"/>
                </a:cubicBezTo>
                <a:cubicBezTo>
                  <a:pt x="239" y="143"/>
                  <a:pt x="241" y="132"/>
                  <a:pt x="245" y="120"/>
                </a:cubicBezTo>
                <a:cubicBezTo>
                  <a:pt x="248" y="113"/>
                  <a:pt x="252" y="106"/>
                  <a:pt x="249" y="98"/>
                </a:cubicBezTo>
                <a:cubicBezTo>
                  <a:pt x="248" y="97"/>
                  <a:pt x="248" y="96"/>
                  <a:pt x="246" y="96"/>
                </a:cubicBezTo>
                <a:cubicBezTo>
                  <a:pt x="237" y="104"/>
                  <a:pt x="235" y="116"/>
                  <a:pt x="229" y="125"/>
                </a:cubicBezTo>
                <a:cubicBezTo>
                  <a:pt x="222" y="134"/>
                  <a:pt x="221" y="145"/>
                  <a:pt x="225" y="156"/>
                </a:cubicBezTo>
                <a:cubicBezTo>
                  <a:pt x="228" y="166"/>
                  <a:pt x="229" y="176"/>
                  <a:pt x="228" y="187"/>
                </a:cubicBezTo>
                <a:cubicBezTo>
                  <a:pt x="227" y="202"/>
                  <a:pt x="225" y="218"/>
                  <a:pt x="232" y="232"/>
                </a:cubicBezTo>
                <a:cubicBezTo>
                  <a:pt x="241" y="252"/>
                  <a:pt x="242" y="273"/>
                  <a:pt x="240" y="294"/>
                </a:cubicBezTo>
                <a:cubicBezTo>
                  <a:pt x="240" y="297"/>
                  <a:pt x="240" y="302"/>
                  <a:pt x="237" y="302"/>
                </a:cubicBezTo>
                <a:cubicBezTo>
                  <a:pt x="224" y="305"/>
                  <a:pt x="211" y="307"/>
                  <a:pt x="199" y="308"/>
                </a:cubicBezTo>
                <a:cubicBezTo>
                  <a:pt x="202" y="305"/>
                  <a:pt x="206" y="306"/>
                  <a:pt x="210" y="306"/>
                </a:cubicBezTo>
                <a:cubicBezTo>
                  <a:pt x="219" y="306"/>
                  <a:pt x="225" y="302"/>
                  <a:pt x="228" y="293"/>
                </a:cubicBezTo>
                <a:cubicBezTo>
                  <a:pt x="231" y="288"/>
                  <a:pt x="230" y="282"/>
                  <a:pt x="225" y="278"/>
                </a:cubicBezTo>
                <a:cubicBezTo>
                  <a:pt x="221" y="274"/>
                  <a:pt x="216" y="275"/>
                  <a:pt x="211" y="279"/>
                </a:cubicBezTo>
                <a:cubicBezTo>
                  <a:pt x="209" y="280"/>
                  <a:pt x="207" y="281"/>
                  <a:pt x="205" y="281"/>
                </a:cubicBezTo>
                <a:cubicBezTo>
                  <a:pt x="216" y="276"/>
                  <a:pt x="219" y="273"/>
                  <a:pt x="215" y="265"/>
                </a:cubicBezTo>
                <a:cubicBezTo>
                  <a:pt x="213" y="260"/>
                  <a:pt x="214" y="258"/>
                  <a:pt x="218" y="255"/>
                </a:cubicBezTo>
                <a:cubicBezTo>
                  <a:pt x="222" y="253"/>
                  <a:pt x="224" y="250"/>
                  <a:pt x="226" y="247"/>
                </a:cubicBezTo>
                <a:cubicBezTo>
                  <a:pt x="230" y="242"/>
                  <a:pt x="230" y="237"/>
                  <a:pt x="227" y="232"/>
                </a:cubicBezTo>
                <a:cubicBezTo>
                  <a:pt x="224" y="226"/>
                  <a:pt x="219" y="223"/>
                  <a:pt x="213" y="224"/>
                </a:cubicBezTo>
                <a:cubicBezTo>
                  <a:pt x="206" y="226"/>
                  <a:pt x="201" y="224"/>
                  <a:pt x="196" y="220"/>
                </a:cubicBezTo>
                <a:cubicBezTo>
                  <a:pt x="191" y="217"/>
                  <a:pt x="186" y="217"/>
                  <a:pt x="181" y="220"/>
                </a:cubicBezTo>
                <a:cubicBezTo>
                  <a:pt x="177" y="224"/>
                  <a:pt x="175" y="229"/>
                  <a:pt x="178" y="234"/>
                </a:cubicBezTo>
                <a:cubicBezTo>
                  <a:pt x="181" y="241"/>
                  <a:pt x="182" y="247"/>
                  <a:pt x="175" y="253"/>
                </a:cubicBezTo>
                <a:cubicBezTo>
                  <a:pt x="175" y="253"/>
                  <a:pt x="175" y="254"/>
                  <a:pt x="174" y="254"/>
                </a:cubicBezTo>
                <a:cubicBezTo>
                  <a:pt x="175" y="252"/>
                  <a:pt x="177" y="250"/>
                  <a:pt x="178" y="248"/>
                </a:cubicBezTo>
                <a:cubicBezTo>
                  <a:pt x="182" y="239"/>
                  <a:pt x="178" y="231"/>
                  <a:pt x="169" y="230"/>
                </a:cubicBezTo>
                <a:cubicBezTo>
                  <a:pt x="163" y="230"/>
                  <a:pt x="162" y="228"/>
                  <a:pt x="163" y="224"/>
                </a:cubicBezTo>
                <a:cubicBezTo>
                  <a:pt x="165" y="216"/>
                  <a:pt x="162" y="212"/>
                  <a:pt x="154" y="210"/>
                </a:cubicBezTo>
                <a:cubicBezTo>
                  <a:pt x="142" y="208"/>
                  <a:pt x="131" y="209"/>
                  <a:pt x="119" y="212"/>
                </a:cubicBezTo>
                <a:cubicBezTo>
                  <a:pt x="113" y="213"/>
                  <a:pt x="111" y="221"/>
                  <a:pt x="115" y="228"/>
                </a:cubicBezTo>
                <a:cubicBezTo>
                  <a:pt x="117" y="232"/>
                  <a:pt x="122" y="235"/>
                  <a:pt x="126" y="238"/>
                </a:cubicBezTo>
                <a:cubicBezTo>
                  <a:pt x="131" y="242"/>
                  <a:pt x="137" y="245"/>
                  <a:pt x="141" y="250"/>
                </a:cubicBezTo>
                <a:cubicBezTo>
                  <a:pt x="135" y="246"/>
                  <a:pt x="129" y="242"/>
                  <a:pt x="123" y="246"/>
                </a:cubicBezTo>
                <a:cubicBezTo>
                  <a:pt x="118" y="249"/>
                  <a:pt x="116" y="254"/>
                  <a:pt x="118" y="259"/>
                </a:cubicBezTo>
                <a:cubicBezTo>
                  <a:pt x="119" y="265"/>
                  <a:pt x="121" y="273"/>
                  <a:pt x="128" y="273"/>
                </a:cubicBezTo>
                <a:cubicBezTo>
                  <a:pt x="129" y="273"/>
                  <a:pt x="130" y="274"/>
                  <a:pt x="131" y="274"/>
                </a:cubicBezTo>
                <a:cubicBezTo>
                  <a:pt x="130" y="274"/>
                  <a:pt x="129" y="274"/>
                  <a:pt x="128" y="275"/>
                </a:cubicBezTo>
                <a:cubicBezTo>
                  <a:pt x="119" y="281"/>
                  <a:pt x="113" y="276"/>
                  <a:pt x="107" y="271"/>
                </a:cubicBezTo>
                <a:cubicBezTo>
                  <a:pt x="100" y="265"/>
                  <a:pt x="94" y="258"/>
                  <a:pt x="89" y="250"/>
                </a:cubicBezTo>
                <a:cubicBezTo>
                  <a:pt x="83" y="241"/>
                  <a:pt x="76" y="233"/>
                  <a:pt x="67" y="227"/>
                </a:cubicBezTo>
                <a:cubicBezTo>
                  <a:pt x="61" y="224"/>
                  <a:pt x="54" y="224"/>
                  <a:pt x="48" y="224"/>
                </a:cubicBezTo>
                <a:cubicBezTo>
                  <a:pt x="41" y="224"/>
                  <a:pt x="37" y="221"/>
                  <a:pt x="34" y="215"/>
                </a:cubicBezTo>
                <a:cubicBezTo>
                  <a:pt x="23" y="210"/>
                  <a:pt x="12" y="207"/>
                  <a:pt x="0" y="214"/>
                </a:cubicBezTo>
                <a:cubicBezTo>
                  <a:pt x="0" y="324"/>
                  <a:pt x="0" y="434"/>
                  <a:pt x="0" y="544"/>
                </a:cubicBezTo>
                <a:cubicBezTo>
                  <a:pt x="0" y="550"/>
                  <a:pt x="1" y="552"/>
                  <a:pt x="7" y="552"/>
                </a:cubicBezTo>
                <a:cubicBezTo>
                  <a:pt x="453" y="552"/>
                  <a:pt x="899" y="552"/>
                  <a:pt x="1344" y="552"/>
                </a:cubicBezTo>
                <a:cubicBezTo>
                  <a:pt x="1306" y="543"/>
                  <a:pt x="1269" y="529"/>
                  <a:pt x="1233" y="515"/>
                </a:cubicBezTo>
                <a:cubicBezTo>
                  <a:pt x="1215" y="508"/>
                  <a:pt x="1199" y="500"/>
                  <a:pt x="1183" y="489"/>
                </a:cubicBezTo>
                <a:close/>
              </a:path>
            </a:pathLst>
          </a:custGeom>
          <a:solidFill>
            <a:srgbClr val="0F64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Images &amp; Contents Layout">
  <p:cSld name="25_Images &amp; Contents 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2"/>
          <p:cNvSpPr/>
          <p:nvPr/>
        </p:nvSpPr>
        <p:spPr>
          <a:xfrm flipH="1">
            <a:off x="3831771" y="0"/>
            <a:ext cx="8360408" cy="6868886"/>
          </a:xfrm>
          <a:custGeom>
            <a:avLst/>
            <a:gdLst/>
            <a:ahLst/>
            <a:cxnLst/>
            <a:rect l="l" t="t" r="r" b="b"/>
            <a:pathLst>
              <a:path w="9162367" h="6868886" extrusionOk="0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62"/>
          <p:cNvSpPr/>
          <p:nvPr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62"/>
          <p:cNvSpPr>
            <a:spLocks noGrp="1"/>
          </p:cNvSpPr>
          <p:nvPr>
            <p:ph type="pic" idx="2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62"/>
          <p:cNvSpPr>
            <a:spLocks noGrp="1"/>
          </p:cNvSpPr>
          <p:nvPr>
            <p:ph type="pic" idx="3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62"/>
          <p:cNvSpPr>
            <a:spLocks noGrp="1"/>
          </p:cNvSpPr>
          <p:nvPr>
            <p:ph type="pic" idx="4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62"/>
          <p:cNvSpPr>
            <a:spLocks noGrp="1"/>
          </p:cNvSpPr>
          <p:nvPr>
            <p:ph type="pic" idx="5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"/>
          <p:cNvSpPr txBox="1"/>
          <p:nvPr/>
        </p:nvSpPr>
        <p:spPr>
          <a:xfrm>
            <a:off x="1123210" y="4463725"/>
            <a:ext cx="1019509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Templates</a:t>
            </a:r>
            <a:endParaRPr sz="8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"/>
          <p:cNvSpPr txBox="1"/>
          <p:nvPr/>
        </p:nvSpPr>
        <p:spPr>
          <a:xfrm>
            <a:off x="2916449" y="5787164"/>
            <a:ext cx="5506190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"/>
          <p:cNvSpPr txBox="1"/>
          <p:nvPr/>
        </p:nvSpPr>
        <p:spPr>
          <a:xfrm>
            <a:off x="-381002" y="403776"/>
            <a:ext cx="11561620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 ​​ocean</a:t>
            </a:r>
            <a:endParaRPr sz="16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0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452" name="Google Shape;452;p10"/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0"/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0"/>
          <p:cNvSpPr/>
          <p:nvPr/>
        </p:nvSpPr>
        <p:spPr>
          <a:xfrm rot="10800000" flipH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0"/>
          <p:cNvSpPr/>
          <p:nvPr/>
        </p:nvSpPr>
        <p:spPr>
          <a:xfrm rot="10800000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lt1"/>
          </a:solidFill>
          <a:ln w="635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0"/>
          <p:cNvSpPr/>
          <p:nvPr/>
        </p:nvSpPr>
        <p:spPr>
          <a:xfrm>
            <a:off x="4929268" y="3221040"/>
            <a:ext cx="2326658" cy="140681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7" name="Google Shape;457;p10"/>
          <p:cNvGrpSpPr/>
          <p:nvPr/>
        </p:nvGrpSpPr>
        <p:grpSpPr>
          <a:xfrm>
            <a:off x="5250375" y="3591422"/>
            <a:ext cx="1684444" cy="666054"/>
            <a:chOff x="3745865" y="3493571"/>
            <a:chExt cx="1684444" cy="666054"/>
          </a:xfrm>
        </p:grpSpPr>
        <p:sp>
          <p:nvSpPr>
            <p:cNvPr id="458" name="Google Shape;458;p10"/>
            <p:cNvSpPr txBox="1"/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10"/>
            <p:cNvSpPr txBox="1"/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/>
            </a:p>
          </p:txBody>
        </p:sp>
      </p:grpSp>
      <p:sp>
        <p:nvSpPr>
          <p:cNvPr id="460" name="Google Shape;460;p10"/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60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0"/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60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0"/>
          <p:cNvSpPr txBox="1"/>
          <p:nvPr/>
        </p:nvSpPr>
        <p:spPr>
          <a:xfrm>
            <a:off x="5103018" y="5181656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60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0"/>
          <p:cNvSpPr txBox="1"/>
          <p:nvPr/>
        </p:nvSpPr>
        <p:spPr>
          <a:xfrm>
            <a:off x="6077246" y="5181656"/>
            <a:ext cx="988348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6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4" name="Google Shape;464;p10"/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465" name="Google Shape;465;p10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10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10"/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468" name="Google Shape;468;p10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10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10"/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471" name="Google Shape;471;p10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0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3" name="Google Shape;473;p10"/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474" name="Google Shape;474;p10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10"/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10"/>
          <p:cNvSpPr/>
          <p:nvPr/>
        </p:nvSpPr>
        <p:spPr>
          <a:xfrm>
            <a:off x="4521778" y="4873986"/>
            <a:ext cx="420559" cy="393681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0"/>
          <p:cNvSpPr/>
          <p:nvPr/>
        </p:nvSpPr>
        <p:spPr>
          <a:xfrm>
            <a:off x="7075022" y="2554584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4477220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0"/>
          <p:cNvSpPr/>
          <p:nvPr/>
        </p:nvSpPr>
        <p:spPr>
          <a:xfrm rot="2700000">
            <a:off x="7226666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1"/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11"/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1"/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1"/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11"/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with our Templates. </a:t>
            </a:r>
            <a:endParaRPr/>
          </a:p>
        </p:txBody>
      </p:sp>
      <p:sp>
        <p:nvSpPr>
          <p:cNvPr id="489" name="Google Shape;489;p11"/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36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11"/>
          <p:cNvSpPr>
            <a:spLocks noGrp="1"/>
          </p:cNvSpPr>
          <p:nvPr>
            <p:ph type="pic" idx="4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1" name="Google Shape;491;p11"/>
          <p:cNvSpPr>
            <a:spLocks noGrp="1"/>
          </p:cNvSpPr>
          <p:nvPr>
            <p:ph type="pic" idx="5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2" name="Google Shape;492;p11"/>
          <p:cNvSpPr>
            <a:spLocks noGrp="1"/>
          </p:cNvSpPr>
          <p:nvPr>
            <p:ph type="pic" idx="2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3" name="Google Shape;493;p11"/>
          <p:cNvSpPr>
            <a:spLocks noGrp="1"/>
          </p:cNvSpPr>
          <p:nvPr>
            <p:ph type="pic" idx="3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494" name="Google Shape;49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9697" y="4148196"/>
            <a:ext cx="1023434" cy="22084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2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500" name="Google Shape;500;p12"/>
          <p:cNvSpPr txBox="1"/>
          <p:nvPr/>
        </p:nvSpPr>
        <p:spPr>
          <a:xfrm>
            <a:off x="1281215" y="1631521"/>
            <a:ext cx="53335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2"/>
          <p:cNvSpPr/>
          <p:nvPr/>
        </p:nvSpPr>
        <p:spPr>
          <a:xfrm>
            <a:off x="790800" y="1699820"/>
            <a:ext cx="38709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2"/>
          <p:cNvSpPr txBox="1"/>
          <p:nvPr/>
        </p:nvSpPr>
        <p:spPr>
          <a:xfrm>
            <a:off x="1281215" y="2586705"/>
            <a:ext cx="53335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2"/>
          <p:cNvSpPr/>
          <p:nvPr/>
        </p:nvSpPr>
        <p:spPr>
          <a:xfrm>
            <a:off x="790800" y="2655004"/>
            <a:ext cx="38709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2"/>
          <p:cNvSpPr txBox="1"/>
          <p:nvPr/>
        </p:nvSpPr>
        <p:spPr>
          <a:xfrm>
            <a:off x="1281215" y="3541889"/>
            <a:ext cx="53335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2"/>
          <p:cNvSpPr/>
          <p:nvPr/>
        </p:nvSpPr>
        <p:spPr>
          <a:xfrm>
            <a:off x="790800" y="3610188"/>
            <a:ext cx="38709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2"/>
          <p:cNvSpPr txBox="1"/>
          <p:nvPr/>
        </p:nvSpPr>
        <p:spPr>
          <a:xfrm>
            <a:off x="1281215" y="4497073"/>
            <a:ext cx="53335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2"/>
          <p:cNvSpPr/>
          <p:nvPr/>
        </p:nvSpPr>
        <p:spPr>
          <a:xfrm>
            <a:off x="790800" y="4565372"/>
            <a:ext cx="38709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2"/>
          <p:cNvSpPr txBox="1"/>
          <p:nvPr/>
        </p:nvSpPr>
        <p:spPr>
          <a:xfrm>
            <a:off x="1281215" y="5452257"/>
            <a:ext cx="533359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2"/>
          <p:cNvSpPr/>
          <p:nvPr/>
        </p:nvSpPr>
        <p:spPr>
          <a:xfrm>
            <a:off x="790800" y="5520556"/>
            <a:ext cx="387090" cy="3600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0" name="Google Shape;510;p12"/>
          <p:cNvGrpSpPr/>
          <p:nvPr/>
        </p:nvGrpSpPr>
        <p:grpSpPr>
          <a:xfrm>
            <a:off x="7427402" y="860183"/>
            <a:ext cx="4018273" cy="5214488"/>
            <a:chOff x="7731125" y="-2955925"/>
            <a:chExt cx="1514475" cy="1965325"/>
          </a:xfrm>
        </p:grpSpPr>
        <p:sp>
          <p:nvSpPr>
            <p:cNvPr id="511" name="Google Shape;511;p12"/>
            <p:cNvSpPr/>
            <p:nvPr/>
          </p:nvSpPr>
          <p:spPr>
            <a:xfrm>
              <a:off x="7731125" y="-1801813"/>
              <a:ext cx="1514475" cy="811213"/>
            </a:xfrm>
            <a:custGeom>
              <a:avLst/>
              <a:gdLst/>
              <a:ahLst/>
              <a:cxnLst/>
              <a:rect l="l" t="t" r="r" b="b"/>
              <a:pathLst>
                <a:path w="401" h="215" extrusionOk="0">
                  <a:moveTo>
                    <a:pt x="201" y="215"/>
                  </a:moveTo>
                  <a:cubicBezTo>
                    <a:pt x="193" y="196"/>
                    <a:pt x="179" y="187"/>
                    <a:pt x="164" y="178"/>
                  </a:cubicBezTo>
                  <a:cubicBezTo>
                    <a:pt x="156" y="174"/>
                    <a:pt x="148" y="169"/>
                    <a:pt x="139" y="166"/>
                  </a:cubicBezTo>
                  <a:cubicBezTo>
                    <a:pt x="94" y="148"/>
                    <a:pt x="57" y="119"/>
                    <a:pt x="24" y="84"/>
                  </a:cubicBezTo>
                  <a:cubicBezTo>
                    <a:pt x="22" y="82"/>
                    <a:pt x="20" y="79"/>
                    <a:pt x="17" y="76"/>
                  </a:cubicBezTo>
                  <a:cubicBezTo>
                    <a:pt x="12" y="81"/>
                    <a:pt x="7" y="85"/>
                    <a:pt x="1" y="90"/>
                  </a:cubicBezTo>
                  <a:cubicBezTo>
                    <a:pt x="0" y="58"/>
                    <a:pt x="9" y="30"/>
                    <a:pt x="22" y="0"/>
                  </a:cubicBezTo>
                  <a:cubicBezTo>
                    <a:pt x="36" y="25"/>
                    <a:pt x="54" y="45"/>
                    <a:pt x="79" y="59"/>
                  </a:cubicBezTo>
                  <a:cubicBezTo>
                    <a:pt x="73" y="60"/>
                    <a:pt x="68" y="60"/>
                    <a:pt x="60" y="61"/>
                  </a:cubicBezTo>
                  <a:cubicBezTo>
                    <a:pt x="66" y="67"/>
                    <a:pt x="70" y="71"/>
                    <a:pt x="74" y="75"/>
                  </a:cubicBezTo>
                  <a:cubicBezTo>
                    <a:pt x="86" y="86"/>
                    <a:pt x="99" y="96"/>
                    <a:pt x="116" y="100"/>
                  </a:cubicBezTo>
                  <a:cubicBezTo>
                    <a:pt x="136" y="104"/>
                    <a:pt x="155" y="95"/>
                    <a:pt x="164" y="77"/>
                  </a:cubicBezTo>
                  <a:cubicBezTo>
                    <a:pt x="166" y="72"/>
                    <a:pt x="168" y="70"/>
                    <a:pt x="174" y="72"/>
                  </a:cubicBezTo>
                  <a:cubicBezTo>
                    <a:pt x="191" y="76"/>
                    <a:pt x="209" y="75"/>
                    <a:pt x="227" y="72"/>
                  </a:cubicBezTo>
                  <a:cubicBezTo>
                    <a:pt x="231" y="71"/>
                    <a:pt x="235" y="70"/>
                    <a:pt x="237" y="76"/>
                  </a:cubicBezTo>
                  <a:cubicBezTo>
                    <a:pt x="246" y="99"/>
                    <a:pt x="276" y="106"/>
                    <a:pt x="297" y="96"/>
                  </a:cubicBezTo>
                  <a:cubicBezTo>
                    <a:pt x="314" y="88"/>
                    <a:pt x="327" y="76"/>
                    <a:pt x="341" y="62"/>
                  </a:cubicBezTo>
                  <a:cubicBezTo>
                    <a:pt x="335" y="61"/>
                    <a:pt x="330" y="60"/>
                    <a:pt x="324" y="58"/>
                  </a:cubicBezTo>
                  <a:cubicBezTo>
                    <a:pt x="347" y="44"/>
                    <a:pt x="365" y="25"/>
                    <a:pt x="379" y="0"/>
                  </a:cubicBezTo>
                  <a:cubicBezTo>
                    <a:pt x="393" y="29"/>
                    <a:pt x="401" y="58"/>
                    <a:pt x="400" y="90"/>
                  </a:cubicBezTo>
                  <a:cubicBezTo>
                    <a:pt x="394" y="85"/>
                    <a:pt x="389" y="81"/>
                    <a:pt x="384" y="76"/>
                  </a:cubicBezTo>
                  <a:cubicBezTo>
                    <a:pt x="375" y="85"/>
                    <a:pt x="367" y="93"/>
                    <a:pt x="359" y="102"/>
                  </a:cubicBezTo>
                  <a:cubicBezTo>
                    <a:pt x="332" y="128"/>
                    <a:pt x="301" y="149"/>
                    <a:pt x="266" y="164"/>
                  </a:cubicBezTo>
                  <a:cubicBezTo>
                    <a:pt x="252" y="170"/>
                    <a:pt x="239" y="177"/>
                    <a:pt x="226" y="185"/>
                  </a:cubicBezTo>
                  <a:cubicBezTo>
                    <a:pt x="215" y="191"/>
                    <a:pt x="206" y="200"/>
                    <a:pt x="201" y="215"/>
                  </a:cubicBezTo>
                  <a:close/>
                  <a:moveTo>
                    <a:pt x="26" y="72"/>
                  </a:moveTo>
                  <a:cubicBezTo>
                    <a:pt x="27" y="74"/>
                    <a:pt x="28" y="75"/>
                    <a:pt x="29" y="76"/>
                  </a:cubicBezTo>
                  <a:cubicBezTo>
                    <a:pt x="58" y="106"/>
                    <a:pt x="90" y="133"/>
                    <a:pt x="129" y="150"/>
                  </a:cubicBezTo>
                  <a:cubicBezTo>
                    <a:pt x="155" y="162"/>
                    <a:pt x="183" y="172"/>
                    <a:pt x="201" y="199"/>
                  </a:cubicBezTo>
                  <a:cubicBezTo>
                    <a:pt x="209" y="184"/>
                    <a:pt x="221" y="175"/>
                    <a:pt x="234" y="168"/>
                  </a:cubicBezTo>
                  <a:cubicBezTo>
                    <a:pt x="245" y="163"/>
                    <a:pt x="256" y="157"/>
                    <a:pt x="267" y="152"/>
                  </a:cubicBezTo>
                  <a:cubicBezTo>
                    <a:pt x="308" y="136"/>
                    <a:pt x="341" y="108"/>
                    <a:pt x="372" y="76"/>
                  </a:cubicBezTo>
                  <a:cubicBezTo>
                    <a:pt x="373" y="75"/>
                    <a:pt x="374" y="74"/>
                    <a:pt x="375" y="72"/>
                  </a:cubicBezTo>
                  <a:cubicBezTo>
                    <a:pt x="367" y="67"/>
                    <a:pt x="367" y="67"/>
                    <a:pt x="363" y="72"/>
                  </a:cubicBezTo>
                  <a:cubicBezTo>
                    <a:pt x="331" y="105"/>
                    <a:pt x="292" y="127"/>
                    <a:pt x="250" y="145"/>
                  </a:cubicBezTo>
                  <a:cubicBezTo>
                    <a:pt x="230" y="154"/>
                    <a:pt x="210" y="165"/>
                    <a:pt x="200" y="189"/>
                  </a:cubicBezTo>
                  <a:cubicBezTo>
                    <a:pt x="194" y="171"/>
                    <a:pt x="182" y="162"/>
                    <a:pt x="168" y="154"/>
                  </a:cubicBezTo>
                  <a:cubicBezTo>
                    <a:pt x="161" y="150"/>
                    <a:pt x="153" y="145"/>
                    <a:pt x="144" y="142"/>
                  </a:cubicBezTo>
                  <a:cubicBezTo>
                    <a:pt x="105" y="126"/>
                    <a:pt x="69" y="103"/>
                    <a:pt x="39" y="72"/>
                  </a:cubicBezTo>
                  <a:cubicBezTo>
                    <a:pt x="35" y="68"/>
                    <a:pt x="31" y="67"/>
                    <a:pt x="26" y="72"/>
                  </a:cubicBezTo>
                  <a:close/>
                  <a:moveTo>
                    <a:pt x="45" y="65"/>
                  </a:moveTo>
                  <a:cubicBezTo>
                    <a:pt x="45" y="66"/>
                    <a:pt x="44" y="67"/>
                    <a:pt x="43" y="67"/>
                  </a:cubicBezTo>
                  <a:cubicBezTo>
                    <a:pt x="45" y="69"/>
                    <a:pt x="48" y="71"/>
                    <a:pt x="50" y="73"/>
                  </a:cubicBezTo>
                  <a:cubicBezTo>
                    <a:pt x="74" y="95"/>
                    <a:pt x="101" y="112"/>
                    <a:pt x="131" y="125"/>
                  </a:cubicBezTo>
                  <a:cubicBezTo>
                    <a:pt x="153" y="135"/>
                    <a:pt x="176" y="145"/>
                    <a:pt x="194" y="163"/>
                  </a:cubicBezTo>
                  <a:cubicBezTo>
                    <a:pt x="190" y="157"/>
                    <a:pt x="184" y="151"/>
                    <a:pt x="178" y="147"/>
                  </a:cubicBezTo>
                  <a:cubicBezTo>
                    <a:pt x="164" y="139"/>
                    <a:pt x="150" y="131"/>
                    <a:pt x="136" y="125"/>
                  </a:cubicBezTo>
                  <a:cubicBezTo>
                    <a:pt x="110" y="113"/>
                    <a:pt x="85" y="99"/>
                    <a:pt x="63" y="80"/>
                  </a:cubicBezTo>
                  <a:cubicBezTo>
                    <a:pt x="57" y="75"/>
                    <a:pt x="51" y="70"/>
                    <a:pt x="45" y="65"/>
                  </a:cubicBezTo>
                  <a:close/>
                  <a:moveTo>
                    <a:pt x="204" y="163"/>
                  </a:moveTo>
                  <a:cubicBezTo>
                    <a:pt x="221" y="152"/>
                    <a:pt x="235" y="143"/>
                    <a:pt x="250" y="135"/>
                  </a:cubicBezTo>
                  <a:cubicBezTo>
                    <a:pt x="264" y="128"/>
                    <a:pt x="278" y="122"/>
                    <a:pt x="292" y="115"/>
                  </a:cubicBezTo>
                  <a:cubicBezTo>
                    <a:pt x="317" y="103"/>
                    <a:pt x="338" y="85"/>
                    <a:pt x="358" y="66"/>
                  </a:cubicBezTo>
                  <a:cubicBezTo>
                    <a:pt x="356" y="66"/>
                    <a:pt x="355" y="65"/>
                    <a:pt x="355" y="65"/>
                  </a:cubicBezTo>
                  <a:cubicBezTo>
                    <a:pt x="353" y="67"/>
                    <a:pt x="350" y="69"/>
                    <a:pt x="348" y="71"/>
                  </a:cubicBezTo>
                  <a:cubicBezTo>
                    <a:pt x="327" y="91"/>
                    <a:pt x="304" y="107"/>
                    <a:pt x="278" y="119"/>
                  </a:cubicBezTo>
                  <a:cubicBezTo>
                    <a:pt x="261" y="126"/>
                    <a:pt x="244" y="135"/>
                    <a:pt x="227" y="144"/>
                  </a:cubicBezTo>
                  <a:cubicBezTo>
                    <a:pt x="219" y="149"/>
                    <a:pt x="213" y="155"/>
                    <a:pt x="204" y="163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12"/>
            <p:cNvSpPr/>
            <p:nvPr/>
          </p:nvSpPr>
          <p:spPr>
            <a:xfrm>
              <a:off x="8301038" y="-2216150"/>
              <a:ext cx="382588" cy="606425"/>
            </a:xfrm>
            <a:custGeom>
              <a:avLst/>
              <a:gdLst/>
              <a:ahLst/>
              <a:cxnLst/>
              <a:rect l="l" t="t" r="r" b="b"/>
              <a:pathLst>
                <a:path w="101" h="161" extrusionOk="0">
                  <a:moveTo>
                    <a:pt x="20" y="157"/>
                  </a:moveTo>
                  <a:cubicBezTo>
                    <a:pt x="20" y="138"/>
                    <a:pt x="20" y="119"/>
                    <a:pt x="20" y="101"/>
                  </a:cubicBezTo>
                  <a:cubicBezTo>
                    <a:pt x="20" y="76"/>
                    <a:pt x="20" y="52"/>
                    <a:pt x="20" y="28"/>
                  </a:cubicBezTo>
                  <a:cubicBezTo>
                    <a:pt x="19" y="18"/>
                    <a:pt x="14" y="12"/>
                    <a:pt x="6" y="7"/>
                  </a:cubicBezTo>
                  <a:cubicBezTo>
                    <a:pt x="3" y="6"/>
                    <a:pt x="1" y="4"/>
                    <a:pt x="0" y="0"/>
                  </a:cubicBezTo>
                  <a:cubicBezTo>
                    <a:pt x="33" y="0"/>
                    <a:pt x="66" y="0"/>
                    <a:pt x="101" y="0"/>
                  </a:cubicBezTo>
                  <a:cubicBezTo>
                    <a:pt x="98" y="3"/>
                    <a:pt x="97" y="6"/>
                    <a:pt x="95" y="6"/>
                  </a:cubicBezTo>
                  <a:cubicBezTo>
                    <a:pt x="83" y="12"/>
                    <a:pt x="79" y="21"/>
                    <a:pt x="79" y="33"/>
                  </a:cubicBezTo>
                  <a:cubicBezTo>
                    <a:pt x="79" y="72"/>
                    <a:pt x="79" y="110"/>
                    <a:pt x="79" y="148"/>
                  </a:cubicBezTo>
                  <a:cubicBezTo>
                    <a:pt x="80" y="155"/>
                    <a:pt x="78" y="157"/>
                    <a:pt x="70" y="159"/>
                  </a:cubicBezTo>
                  <a:cubicBezTo>
                    <a:pt x="53" y="161"/>
                    <a:pt x="37" y="161"/>
                    <a:pt x="20" y="157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12"/>
            <p:cNvSpPr/>
            <p:nvPr/>
          </p:nvSpPr>
          <p:spPr>
            <a:xfrm>
              <a:off x="8256588" y="-2955925"/>
              <a:ext cx="463550" cy="444500"/>
            </a:xfrm>
            <a:custGeom>
              <a:avLst/>
              <a:gdLst/>
              <a:ahLst/>
              <a:cxnLst/>
              <a:rect l="l" t="t" r="r" b="b"/>
              <a:pathLst>
                <a:path w="123" h="118" extrusionOk="0">
                  <a:moveTo>
                    <a:pt x="39" y="116"/>
                  </a:moveTo>
                  <a:cubicBezTo>
                    <a:pt x="32" y="110"/>
                    <a:pt x="26" y="104"/>
                    <a:pt x="20" y="97"/>
                  </a:cubicBezTo>
                  <a:cubicBezTo>
                    <a:pt x="0" y="74"/>
                    <a:pt x="2" y="41"/>
                    <a:pt x="25" y="20"/>
                  </a:cubicBezTo>
                  <a:cubicBezTo>
                    <a:pt x="48" y="0"/>
                    <a:pt x="83" y="3"/>
                    <a:pt x="103" y="25"/>
                  </a:cubicBezTo>
                  <a:cubicBezTo>
                    <a:pt x="123" y="48"/>
                    <a:pt x="121" y="82"/>
                    <a:pt x="99" y="102"/>
                  </a:cubicBezTo>
                  <a:cubicBezTo>
                    <a:pt x="94" y="107"/>
                    <a:pt x="90" y="112"/>
                    <a:pt x="86" y="116"/>
                  </a:cubicBezTo>
                  <a:cubicBezTo>
                    <a:pt x="84" y="115"/>
                    <a:pt x="82" y="113"/>
                    <a:pt x="82" y="113"/>
                  </a:cubicBezTo>
                  <a:cubicBezTo>
                    <a:pt x="68" y="118"/>
                    <a:pt x="55" y="118"/>
                    <a:pt x="41" y="113"/>
                  </a:cubicBezTo>
                  <a:cubicBezTo>
                    <a:pt x="41" y="113"/>
                    <a:pt x="40" y="115"/>
                    <a:pt x="39" y="116"/>
                  </a:cubicBezTo>
                  <a:close/>
                  <a:moveTo>
                    <a:pt x="63" y="25"/>
                  </a:moveTo>
                  <a:cubicBezTo>
                    <a:pt x="42" y="25"/>
                    <a:pt x="26" y="40"/>
                    <a:pt x="25" y="61"/>
                  </a:cubicBezTo>
                  <a:cubicBezTo>
                    <a:pt x="25" y="81"/>
                    <a:pt x="41" y="98"/>
                    <a:pt x="61" y="98"/>
                  </a:cubicBezTo>
                  <a:cubicBezTo>
                    <a:pt x="81" y="98"/>
                    <a:pt x="98" y="82"/>
                    <a:pt x="98" y="62"/>
                  </a:cubicBezTo>
                  <a:cubicBezTo>
                    <a:pt x="98" y="42"/>
                    <a:pt x="82" y="26"/>
                    <a:pt x="63" y="25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12"/>
            <p:cNvSpPr/>
            <p:nvPr/>
          </p:nvSpPr>
          <p:spPr>
            <a:xfrm>
              <a:off x="8289925" y="-2503488"/>
              <a:ext cx="412750" cy="263525"/>
            </a:xfrm>
            <a:custGeom>
              <a:avLst/>
              <a:gdLst/>
              <a:ahLst/>
              <a:cxnLst/>
              <a:rect l="l" t="t" r="r" b="b"/>
              <a:pathLst>
                <a:path w="109" h="70" extrusionOk="0">
                  <a:moveTo>
                    <a:pt x="78" y="25"/>
                  </a:moveTo>
                  <a:cubicBezTo>
                    <a:pt x="85" y="30"/>
                    <a:pt x="92" y="34"/>
                    <a:pt x="99" y="38"/>
                  </a:cubicBezTo>
                  <a:cubicBezTo>
                    <a:pt x="100" y="39"/>
                    <a:pt x="102" y="41"/>
                    <a:pt x="103" y="42"/>
                  </a:cubicBezTo>
                  <a:cubicBezTo>
                    <a:pt x="104" y="43"/>
                    <a:pt x="103" y="44"/>
                    <a:pt x="104" y="45"/>
                  </a:cubicBezTo>
                  <a:cubicBezTo>
                    <a:pt x="109" y="66"/>
                    <a:pt x="106" y="70"/>
                    <a:pt x="85" y="70"/>
                  </a:cubicBezTo>
                  <a:cubicBezTo>
                    <a:pt x="60" y="70"/>
                    <a:pt x="35" y="70"/>
                    <a:pt x="9" y="70"/>
                  </a:cubicBezTo>
                  <a:cubicBezTo>
                    <a:pt x="3" y="70"/>
                    <a:pt x="0" y="68"/>
                    <a:pt x="0" y="61"/>
                  </a:cubicBezTo>
                  <a:cubicBezTo>
                    <a:pt x="1" y="57"/>
                    <a:pt x="0" y="54"/>
                    <a:pt x="1" y="50"/>
                  </a:cubicBezTo>
                  <a:cubicBezTo>
                    <a:pt x="1" y="43"/>
                    <a:pt x="3" y="38"/>
                    <a:pt x="11" y="37"/>
                  </a:cubicBezTo>
                  <a:cubicBezTo>
                    <a:pt x="27" y="33"/>
                    <a:pt x="33" y="17"/>
                    <a:pt x="29" y="0"/>
                  </a:cubicBezTo>
                  <a:cubicBezTo>
                    <a:pt x="44" y="6"/>
                    <a:pt x="60" y="7"/>
                    <a:pt x="75" y="0"/>
                  </a:cubicBezTo>
                  <a:cubicBezTo>
                    <a:pt x="76" y="8"/>
                    <a:pt x="77" y="17"/>
                    <a:pt x="78" y="25"/>
                  </a:cubicBezTo>
                  <a:cubicBezTo>
                    <a:pt x="75" y="17"/>
                    <a:pt x="68" y="17"/>
                    <a:pt x="61" y="18"/>
                  </a:cubicBezTo>
                  <a:cubicBezTo>
                    <a:pt x="53" y="19"/>
                    <a:pt x="45" y="18"/>
                    <a:pt x="38" y="18"/>
                  </a:cubicBezTo>
                  <a:cubicBezTo>
                    <a:pt x="32" y="17"/>
                    <a:pt x="30" y="19"/>
                    <a:pt x="30" y="24"/>
                  </a:cubicBezTo>
                  <a:cubicBezTo>
                    <a:pt x="42" y="29"/>
                    <a:pt x="52" y="29"/>
                    <a:pt x="78" y="25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2"/>
            <p:cNvSpPr/>
            <p:nvPr/>
          </p:nvSpPr>
          <p:spPr>
            <a:xfrm>
              <a:off x="8755063" y="-2368550"/>
              <a:ext cx="79375" cy="163513"/>
            </a:xfrm>
            <a:custGeom>
              <a:avLst/>
              <a:gdLst/>
              <a:ahLst/>
              <a:cxnLst/>
              <a:rect l="l" t="t" r="r" b="b"/>
              <a:pathLst>
                <a:path w="21" h="43" extrusionOk="0">
                  <a:moveTo>
                    <a:pt x="0" y="42"/>
                  </a:moveTo>
                  <a:cubicBezTo>
                    <a:pt x="0" y="29"/>
                    <a:pt x="0" y="16"/>
                    <a:pt x="0" y="3"/>
                  </a:cubicBezTo>
                  <a:cubicBezTo>
                    <a:pt x="7" y="2"/>
                    <a:pt x="16" y="0"/>
                    <a:pt x="18" y="8"/>
                  </a:cubicBezTo>
                  <a:cubicBezTo>
                    <a:pt x="21" y="17"/>
                    <a:pt x="20" y="27"/>
                    <a:pt x="19" y="37"/>
                  </a:cubicBezTo>
                  <a:cubicBezTo>
                    <a:pt x="18" y="42"/>
                    <a:pt x="10" y="43"/>
                    <a:pt x="0" y="42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12"/>
            <p:cNvSpPr/>
            <p:nvPr/>
          </p:nvSpPr>
          <p:spPr>
            <a:xfrm>
              <a:off x="8366125" y="-1590675"/>
              <a:ext cx="238125" cy="41275"/>
            </a:xfrm>
            <a:custGeom>
              <a:avLst/>
              <a:gdLst/>
              <a:ahLst/>
              <a:cxnLst/>
              <a:rect l="l" t="t" r="r" b="b"/>
              <a:pathLst>
                <a:path w="63" h="11" extrusionOk="0">
                  <a:moveTo>
                    <a:pt x="0" y="4"/>
                  </a:moveTo>
                  <a:cubicBezTo>
                    <a:pt x="3" y="3"/>
                    <a:pt x="5" y="0"/>
                    <a:pt x="7" y="0"/>
                  </a:cubicBezTo>
                  <a:cubicBezTo>
                    <a:pt x="24" y="0"/>
                    <a:pt x="40" y="0"/>
                    <a:pt x="56" y="0"/>
                  </a:cubicBezTo>
                  <a:cubicBezTo>
                    <a:pt x="58" y="0"/>
                    <a:pt x="60" y="2"/>
                    <a:pt x="63" y="3"/>
                  </a:cubicBezTo>
                  <a:cubicBezTo>
                    <a:pt x="61" y="5"/>
                    <a:pt x="59" y="7"/>
                    <a:pt x="57" y="8"/>
                  </a:cubicBezTo>
                  <a:cubicBezTo>
                    <a:pt x="39" y="11"/>
                    <a:pt x="20" y="11"/>
                    <a:pt x="2" y="7"/>
                  </a:cubicBezTo>
                  <a:cubicBezTo>
                    <a:pt x="1" y="6"/>
                    <a:pt x="1" y="5"/>
                    <a:pt x="0" y="4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2"/>
            <p:cNvSpPr/>
            <p:nvPr/>
          </p:nvSpPr>
          <p:spPr>
            <a:xfrm>
              <a:off x="8705850" y="-2360613"/>
              <a:ext cx="33338" cy="155575"/>
            </a:xfrm>
            <a:custGeom>
              <a:avLst/>
              <a:gdLst/>
              <a:ahLst/>
              <a:cxnLst/>
              <a:rect l="l" t="t" r="r" b="b"/>
              <a:pathLst>
                <a:path w="9" h="41" extrusionOk="0">
                  <a:moveTo>
                    <a:pt x="0" y="0"/>
                  </a:moveTo>
                  <a:cubicBezTo>
                    <a:pt x="9" y="3"/>
                    <a:pt x="7" y="10"/>
                    <a:pt x="7" y="16"/>
                  </a:cubicBezTo>
                  <a:cubicBezTo>
                    <a:pt x="8" y="25"/>
                    <a:pt x="9" y="34"/>
                    <a:pt x="0" y="41"/>
                  </a:cubicBezTo>
                  <a:cubicBezTo>
                    <a:pt x="0" y="28"/>
                    <a:pt x="0" y="15"/>
                    <a:pt x="0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2"/>
            <p:cNvSpPr/>
            <p:nvPr/>
          </p:nvSpPr>
          <p:spPr>
            <a:xfrm>
              <a:off x="8237538" y="-2355850"/>
              <a:ext cx="33338" cy="150813"/>
            </a:xfrm>
            <a:custGeom>
              <a:avLst/>
              <a:gdLst/>
              <a:ahLst/>
              <a:cxnLst/>
              <a:rect l="l" t="t" r="r" b="b"/>
              <a:pathLst>
                <a:path w="9" h="40" extrusionOk="0">
                  <a:moveTo>
                    <a:pt x="9" y="0"/>
                  </a:moveTo>
                  <a:cubicBezTo>
                    <a:pt x="9" y="13"/>
                    <a:pt x="9" y="26"/>
                    <a:pt x="9" y="39"/>
                  </a:cubicBezTo>
                  <a:cubicBezTo>
                    <a:pt x="8" y="39"/>
                    <a:pt x="8" y="40"/>
                    <a:pt x="7" y="40"/>
                  </a:cubicBezTo>
                  <a:cubicBezTo>
                    <a:pt x="5" y="37"/>
                    <a:pt x="3" y="35"/>
                    <a:pt x="3" y="32"/>
                  </a:cubicBezTo>
                  <a:cubicBezTo>
                    <a:pt x="0" y="14"/>
                    <a:pt x="2" y="2"/>
                    <a:pt x="9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3"/>
          <p:cNvSpPr/>
          <p:nvPr/>
        </p:nvSpPr>
        <p:spPr>
          <a:xfrm>
            <a:off x="10313481" y="2080145"/>
            <a:ext cx="1007199" cy="1164602"/>
          </a:xfrm>
          <a:custGeom>
            <a:avLst/>
            <a:gdLst/>
            <a:ahLst/>
            <a:cxnLst/>
            <a:rect l="l" t="t" r="r" b="b"/>
            <a:pathLst>
              <a:path w="3102421" h="3587262" extrusionOk="0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4" name="Google Shape;524;p13"/>
          <p:cNvGrpSpPr/>
          <p:nvPr/>
        </p:nvGrpSpPr>
        <p:grpSpPr>
          <a:xfrm rot="1318710">
            <a:off x="9913450" y="5290682"/>
            <a:ext cx="1571569" cy="724282"/>
            <a:chOff x="0" y="619066"/>
            <a:chExt cx="12194494" cy="5620021"/>
          </a:xfrm>
        </p:grpSpPr>
        <p:sp>
          <p:nvSpPr>
            <p:cNvPr id="525" name="Google Shape;525;p13"/>
            <p:cNvSpPr/>
            <p:nvPr/>
          </p:nvSpPr>
          <p:spPr>
            <a:xfrm>
              <a:off x="0" y="1552787"/>
              <a:ext cx="10572750" cy="4686300"/>
            </a:xfrm>
            <a:custGeom>
              <a:avLst/>
              <a:gdLst/>
              <a:ahLst/>
              <a:cxnLst/>
              <a:rect l="l" t="t" r="r" b="b"/>
              <a:pathLst>
                <a:path w="10572750" h="4686300" extrusionOk="0">
                  <a:moveTo>
                    <a:pt x="0" y="363643"/>
                  </a:moveTo>
                  <a:cubicBezTo>
                    <a:pt x="55245" y="231246"/>
                    <a:pt x="172403" y="180763"/>
                    <a:pt x="298133" y="145521"/>
                  </a:cubicBezTo>
                  <a:cubicBezTo>
                    <a:pt x="474345" y="96943"/>
                    <a:pt x="655320" y="88371"/>
                    <a:pt x="835343" y="92181"/>
                  </a:cubicBezTo>
                  <a:cubicBezTo>
                    <a:pt x="1142048" y="98848"/>
                    <a:pt x="1447800" y="103611"/>
                    <a:pt x="1753553" y="77893"/>
                  </a:cubicBezTo>
                  <a:cubicBezTo>
                    <a:pt x="1866900" y="68368"/>
                    <a:pt x="1978343" y="44556"/>
                    <a:pt x="2090738" y="22648"/>
                  </a:cubicBezTo>
                  <a:cubicBezTo>
                    <a:pt x="2267903" y="-11642"/>
                    <a:pt x="2447925" y="-1164"/>
                    <a:pt x="2626995" y="15981"/>
                  </a:cubicBezTo>
                  <a:cubicBezTo>
                    <a:pt x="2783205" y="30268"/>
                    <a:pt x="2938463" y="54081"/>
                    <a:pt x="3088958" y="98848"/>
                  </a:cubicBezTo>
                  <a:cubicBezTo>
                    <a:pt x="3114675" y="106468"/>
                    <a:pt x="3138488" y="116946"/>
                    <a:pt x="3163253" y="130281"/>
                  </a:cubicBezTo>
                  <a:cubicBezTo>
                    <a:pt x="3129915" y="141711"/>
                    <a:pt x="3096578" y="136948"/>
                    <a:pt x="3063240" y="134091"/>
                  </a:cubicBezTo>
                  <a:cubicBezTo>
                    <a:pt x="2833688" y="114088"/>
                    <a:pt x="2604135" y="107421"/>
                    <a:pt x="2373630" y="128376"/>
                  </a:cubicBezTo>
                  <a:cubicBezTo>
                    <a:pt x="2313623" y="134091"/>
                    <a:pt x="2253615" y="143616"/>
                    <a:pt x="2197418" y="165523"/>
                  </a:cubicBezTo>
                  <a:cubicBezTo>
                    <a:pt x="2011680" y="237913"/>
                    <a:pt x="1816418" y="259821"/>
                    <a:pt x="1620203" y="268393"/>
                  </a:cubicBezTo>
                  <a:cubicBezTo>
                    <a:pt x="1463040" y="275061"/>
                    <a:pt x="1305878" y="265536"/>
                    <a:pt x="1149668" y="256011"/>
                  </a:cubicBezTo>
                  <a:cubicBezTo>
                    <a:pt x="982028" y="245533"/>
                    <a:pt x="813435" y="242676"/>
                    <a:pt x="647700" y="279823"/>
                  </a:cubicBezTo>
                  <a:cubicBezTo>
                    <a:pt x="614363" y="287443"/>
                    <a:pt x="570548" y="290301"/>
                    <a:pt x="563880" y="330306"/>
                  </a:cubicBezTo>
                  <a:cubicBezTo>
                    <a:pt x="557213" y="370311"/>
                    <a:pt x="600075" y="381741"/>
                    <a:pt x="627698" y="397933"/>
                  </a:cubicBezTo>
                  <a:cubicBezTo>
                    <a:pt x="810578" y="506518"/>
                    <a:pt x="979170" y="636058"/>
                    <a:pt x="1146810" y="766551"/>
                  </a:cubicBezTo>
                  <a:cubicBezTo>
                    <a:pt x="1169670" y="784648"/>
                    <a:pt x="1192530" y="800841"/>
                    <a:pt x="1220153" y="808461"/>
                  </a:cubicBezTo>
                  <a:cubicBezTo>
                    <a:pt x="1257300" y="818938"/>
                    <a:pt x="1274445" y="806556"/>
                    <a:pt x="1264920" y="768456"/>
                  </a:cubicBezTo>
                  <a:cubicBezTo>
                    <a:pt x="1254443" y="725593"/>
                    <a:pt x="1237298" y="684636"/>
                    <a:pt x="1223010" y="642726"/>
                  </a:cubicBezTo>
                  <a:cubicBezTo>
                    <a:pt x="1211580" y="606531"/>
                    <a:pt x="1197293" y="571288"/>
                    <a:pt x="1196340" y="532236"/>
                  </a:cubicBezTo>
                  <a:cubicBezTo>
                    <a:pt x="1195388" y="496993"/>
                    <a:pt x="1211580" y="482706"/>
                    <a:pt x="1243013" y="498898"/>
                  </a:cubicBezTo>
                  <a:cubicBezTo>
                    <a:pt x="1340168" y="546523"/>
                    <a:pt x="1439228" y="588433"/>
                    <a:pt x="1483995" y="704638"/>
                  </a:cubicBezTo>
                  <a:cubicBezTo>
                    <a:pt x="1533525" y="833226"/>
                    <a:pt x="1644968" y="915141"/>
                    <a:pt x="1750695" y="996103"/>
                  </a:cubicBezTo>
                  <a:cubicBezTo>
                    <a:pt x="1985963" y="1177078"/>
                    <a:pt x="2246948" y="1299951"/>
                    <a:pt x="2543175" y="1341861"/>
                  </a:cubicBezTo>
                  <a:cubicBezTo>
                    <a:pt x="2630805" y="1354243"/>
                    <a:pt x="2720340" y="1357101"/>
                    <a:pt x="2808923" y="1351386"/>
                  </a:cubicBezTo>
                  <a:cubicBezTo>
                    <a:pt x="2963228" y="1341861"/>
                    <a:pt x="3116580" y="1345671"/>
                    <a:pt x="3268980" y="1375198"/>
                  </a:cubicBezTo>
                  <a:cubicBezTo>
                    <a:pt x="3408045" y="1402821"/>
                    <a:pt x="3509963" y="1475211"/>
                    <a:pt x="3558540" y="1613323"/>
                  </a:cubicBezTo>
                  <a:cubicBezTo>
                    <a:pt x="3562350" y="1623801"/>
                    <a:pt x="3568065" y="1634278"/>
                    <a:pt x="3569018" y="1644756"/>
                  </a:cubicBezTo>
                  <a:cubicBezTo>
                    <a:pt x="3570923" y="1667616"/>
                    <a:pt x="3586163" y="1697143"/>
                    <a:pt x="3567113" y="1712383"/>
                  </a:cubicBezTo>
                  <a:cubicBezTo>
                    <a:pt x="3553778" y="1723813"/>
                    <a:pt x="3531870" y="1700001"/>
                    <a:pt x="3513773" y="1692381"/>
                  </a:cubicBezTo>
                  <a:cubicBezTo>
                    <a:pt x="3471863" y="1674283"/>
                    <a:pt x="3431858" y="1651423"/>
                    <a:pt x="3386138" y="1640946"/>
                  </a:cubicBezTo>
                  <a:cubicBezTo>
                    <a:pt x="3367088" y="1637136"/>
                    <a:pt x="3359468" y="1626658"/>
                    <a:pt x="3357563" y="1609513"/>
                  </a:cubicBezTo>
                  <a:cubicBezTo>
                    <a:pt x="3355658" y="1595226"/>
                    <a:pt x="3351848" y="1581891"/>
                    <a:pt x="3347085" y="1568556"/>
                  </a:cubicBezTo>
                  <a:cubicBezTo>
                    <a:pt x="3341370" y="1552363"/>
                    <a:pt x="3334703" y="1531408"/>
                    <a:pt x="3314700" y="1533313"/>
                  </a:cubicBezTo>
                  <a:cubicBezTo>
                    <a:pt x="3292793" y="1535218"/>
                    <a:pt x="3300413" y="1558078"/>
                    <a:pt x="3296603" y="1572366"/>
                  </a:cubicBezTo>
                  <a:cubicBezTo>
                    <a:pt x="3291840" y="1589511"/>
                    <a:pt x="3290888" y="1606656"/>
                    <a:pt x="3284220" y="1622848"/>
                  </a:cubicBezTo>
                  <a:cubicBezTo>
                    <a:pt x="3267075" y="1665711"/>
                    <a:pt x="3236595" y="1676188"/>
                    <a:pt x="3196590" y="1652376"/>
                  </a:cubicBezTo>
                  <a:cubicBezTo>
                    <a:pt x="3141345" y="1619038"/>
                    <a:pt x="3095625" y="1575223"/>
                    <a:pt x="3067050" y="1516168"/>
                  </a:cubicBezTo>
                  <a:cubicBezTo>
                    <a:pt x="3056573" y="1495213"/>
                    <a:pt x="3043238" y="1484736"/>
                    <a:pt x="3020378" y="1483783"/>
                  </a:cubicBezTo>
                  <a:cubicBezTo>
                    <a:pt x="2978468" y="1481878"/>
                    <a:pt x="2967990" y="1493308"/>
                    <a:pt x="2983230" y="1532361"/>
                  </a:cubicBezTo>
                  <a:cubicBezTo>
                    <a:pt x="2989898" y="1549506"/>
                    <a:pt x="2991803" y="1565698"/>
                    <a:pt x="2990850" y="1583796"/>
                  </a:cubicBezTo>
                  <a:cubicBezTo>
                    <a:pt x="2990850" y="1610466"/>
                    <a:pt x="2984183" y="1637136"/>
                    <a:pt x="2959418" y="1648566"/>
                  </a:cubicBezTo>
                  <a:cubicBezTo>
                    <a:pt x="2930843" y="1662853"/>
                    <a:pt x="2917508" y="1633326"/>
                    <a:pt x="2902268" y="1618086"/>
                  </a:cubicBezTo>
                  <a:cubicBezTo>
                    <a:pt x="2863215" y="1578081"/>
                    <a:pt x="2825115" y="1537123"/>
                    <a:pt x="2775585" y="1510453"/>
                  </a:cubicBezTo>
                  <a:cubicBezTo>
                    <a:pt x="2734628" y="1488546"/>
                    <a:pt x="2723198" y="1496166"/>
                    <a:pt x="2722245" y="1542838"/>
                  </a:cubicBezTo>
                  <a:cubicBezTo>
                    <a:pt x="2722245" y="1570461"/>
                    <a:pt x="2736533" y="1608561"/>
                    <a:pt x="2706053" y="1620943"/>
                  </a:cubicBezTo>
                  <a:cubicBezTo>
                    <a:pt x="2671763" y="1635231"/>
                    <a:pt x="2656523" y="1594273"/>
                    <a:pt x="2636520" y="1574271"/>
                  </a:cubicBezTo>
                  <a:cubicBezTo>
                    <a:pt x="2608898" y="1547601"/>
                    <a:pt x="2584133" y="1519026"/>
                    <a:pt x="2546985" y="1504738"/>
                  </a:cubicBezTo>
                  <a:cubicBezTo>
                    <a:pt x="2520315" y="1494261"/>
                    <a:pt x="2503170" y="1501881"/>
                    <a:pt x="2501265" y="1532361"/>
                  </a:cubicBezTo>
                  <a:cubicBezTo>
                    <a:pt x="2500313" y="1554268"/>
                    <a:pt x="2501265" y="1577128"/>
                    <a:pt x="2501265" y="1599036"/>
                  </a:cubicBezTo>
                  <a:cubicBezTo>
                    <a:pt x="2503170" y="1661901"/>
                    <a:pt x="2478405" y="1679046"/>
                    <a:pt x="2418398" y="1655233"/>
                  </a:cubicBezTo>
                  <a:cubicBezTo>
                    <a:pt x="2386965" y="1641898"/>
                    <a:pt x="2364105" y="1616181"/>
                    <a:pt x="2340293" y="1594273"/>
                  </a:cubicBezTo>
                  <a:cubicBezTo>
                    <a:pt x="2326005" y="1581891"/>
                    <a:pt x="2314575" y="1566651"/>
                    <a:pt x="2294573" y="1545696"/>
                  </a:cubicBezTo>
                  <a:cubicBezTo>
                    <a:pt x="2294573" y="1589511"/>
                    <a:pt x="2297430" y="1626658"/>
                    <a:pt x="2293620" y="1662853"/>
                  </a:cubicBezTo>
                  <a:cubicBezTo>
                    <a:pt x="2287905" y="1724766"/>
                    <a:pt x="2254568" y="1738101"/>
                    <a:pt x="2203133" y="1701906"/>
                  </a:cubicBezTo>
                  <a:cubicBezTo>
                    <a:pt x="2159318" y="1670473"/>
                    <a:pt x="2131695" y="1626658"/>
                    <a:pt x="2103120" y="1581891"/>
                  </a:cubicBezTo>
                  <a:cubicBezTo>
                    <a:pt x="2088833" y="1559031"/>
                    <a:pt x="2071688" y="1536171"/>
                    <a:pt x="2044065" y="1543791"/>
                  </a:cubicBezTo>
                  <a:cubicBezTo>
                    <a:pt x="2017395" y="1551411"/>
                    <a:pt x="2019300" y="1581891"/>
                    <a:pt x="2017395" y="1604751"/>
                  </a:cubicBezTo>
                  <a:cubicBezTo>
                    <a:pt x="2012633" y="1664758"/>
                    <a:pt x="2021205" y="1725718"/>
                    <a:pt x="2008823" y="1784773"/>
                  </a:cubicBezTo>
                  <a:cubicBezTo>
                    <a:pt x="2005965" y="1798108"/>
                    <a:pt x="2006918" y="1816206"/>
                    <a:pt x="1990725" y="1820016"/>
                  </a:cubicBezTo>
                  <a:cubicBezTo>
                    <a:pt x="1977390" y="1823826"/>
                    <a:pt x="1969770" y="1808586"/>
                    <a:pt x="1961198" y="1800013"/>
                  </a:cubicBezTo>
                  <a:cubicBezTo>
                    <a:pt x="1905000" y="1740958"/>
                    <a:pt x="1844040" y="1687618"/>
                    <a:pt x="1774508" y="1645708"/>
                  </a:cubicBezTo>
                  <a:cubicBezTo>
                    <a:pt x="1759268" y="1636183"/>
                    <a:pt x="1740218" y="1619991"/>
                    <a:pt x="1723073" y="1635231"/>
                  </a:cubicBezTo>
                  <a:cubicBezTo>
                    <a:pt x="1708785" y="1647613"/>
                    <a:pt x="1720215" y="1668568"/>
                    <a:pt x="1724978" y="1684761"/>
                  </a:cubicBezTo>
                  <a:cubicBezTo>
                    <a:pt x="1744980" y="1748578"/>
                    <a:pt x="1760220" y="1813348"/>
                    <a:pt x="1756410" y="1880976"/>
                  </a:cubicBezTo>
                  <a:cubicBezTo>
                    <a:pt x="1755458" y="1898121"/>
                    <a:pt x="1755458" y="1919076"/>
                    <a:pt x="1737360" y="1926696"/>
                  </a:cubicBezTo>
                  <a:cubicBezTo>
                    <a:pt x="1717358" y="1936221"/>
                    <a:pt x="1705928" y="1916218"/>
                    <a:pt x="1693545" y="1905741"/>
                  </a:cubicBezTo>
                  <a:cubicBezTo>
                    <a:pt x="1646873" y="1865736"/>
                    <a:pt x="1599248" y="1825731"/>
                    <a:pt x="1541145" y="1802871"/>
                  </a:cubicBezTo>
                  <a:cubicBezTo>
                    <a:pt x="1524953" y="1796203"/>
                    <a:pt x="1507808" y="1789536"/>
                    <a:pt x="1492568" y="1803823"/>
                  </a:cubicBezTo>
                  <a:cubicBezTo>
                    <a:pt x="1480185" y="1816206"/>
                    <a:pt x="1483043" y="1832398"/>
                    <a:pt x="1485900" y="1848591"/>
                  </a:cubicBezTo>
                  <a:cubicBezTo>
                    <a:pt x="1497330" y="1902883"/>
                    <a:pt x="1515428" y="1955271"/>
                    <a:pt x="1522095" y="2010516"/>
                  </a:cubicBezTo>
                  <a:cubicBezTo>
                    <a:pt x="1526858" y="2054331"/>
                    <a:pt x="1520190" y="2095288"/>
                    <a:pt x="1502093" y="2135293"/>
                  </a:cubicBezTo>
                  <a:cubicBezTo>
                    <a:pt x="1466850" y="2214351"/>
                    <a:pt x="1484948" y="2320078"/>
                    <a:pt x="1547813" y="2393421"/>
                  </a:cubicBezTo>
                  <a:cubicBezTo>
                    <a:pt x="1562100" y="2333413"/>
                    <a:pt x="1586865" y="2281026"/>
                    <a:pt x="1601153" y="2226733"/>
                  </a:cubicBezTo>
                  <a:cubicBezTo>
                    <a:pt x="1618298" y="2162916"/>
                    <a:pt x="1654493" y="2120053"/>
                    <a:pt x="1705928" y="2086716"/>
                  </a:cubicBezTo>
                  <a:cubicBezTo>
                    <a:pt x="1825943" y="2008611"/>
                    <a:pt x="1963103" y="1971463"/>
                    <a:pt x="2100263" y="1940031"/>
                  </a:cubicBezTo>
                  <a:cubicBezTo>
                    <a:pt x="2408873" y="1869546"/>
                    <a:pt x="2722245" y="1838113"/>
                    <a:pt x="3036570" y="1812396"/>
                  </a:cubicBezTo>
                  <a:cubicBezTo>
                    <a:pt x="3131820" y="1804776"/>
                    <a:pt x="3223260" y="1809538"/>
                    <a:pt x="3312795" y="1838113"/>
                  </a:cubicBezTo>
                  <a:cubicBezTo>
                    <a:pt x="3328035" y="1842876"/>
                    <a:pt x="3347085" y="1843828"/>
                    <a:pt x="3357563" y="1866688"/>
                  </a:cubicBezTo>
                  <a:cubicBezTo>
                    <a:pt x="3325178" y="1885738"/>
                    <a:pt x="3289935" y="1889548"/>
                    <a:pt x="3253740" y="1891453"/>
                  </a:cubicBezTo>
                  <a:cubicBezTo>
                    <a:pt x="3044190" y="1903836"/>
                    <a:pt x="2836545" y="1924791"/>
                    <a:pt x="2635568" y="1985751"/>
                  </a:cubicBezTo>
                  <a:cubicBezTo>
                    <a:pt x="2623185" y="1989561"/>
                    <a:pt x="2611755" y="1993371"/>
                    <a:pt x="2589848" y="2000038"/>
                  </a:cubicBezTo>
                  <a:cubicBezTo>
                    <a:pt x="2717483" y="2040043"/>
                    <a:pt x="2772728" y="2146723"/>
                    <a:pt x="2845118" y="2235306"/>
                  </a:cubicBezTo>
                  <a:cubicBezTo>
                    <a:pt x="3008948" y="2436283"/>
                    <a:pt x="3189923" y="2617258"/>
                    <a:pt x="3418523" y="2743941"/>
                  </a:cubicBezTo>
                  <a:cubicBezTo>
                    <a:pt x="3787140" y="2948728"/>
                    <a:pt x="4175760" y="3009688"/>
                    <a:pt x="4582478" y="2879196"/>
                  </a:cubicBezTo>
                  <a:cubicBezTo>
                    <a:pt x="4832033" y="2799186"/>
                    <a:pt x="5010150" y="2623926"/>
                    <a:pt x="5145405" y="2404851"/>
                  </a:cubicBezTo>
                  <a:cubicBezTo>
                    <a:pt x="5261610" y="2217208"/>
                    <a:pt x="5336858" y="2012421"/>
                    <a:pt x="5379720" y="1796203"/>
                  </a:cubicBezTo>
                  <a:cubicBezTo>
                    <a:pt x="5382578" y="1783821"/>
                    <a:pt x="5386388" y="1772391"/>
                    <a:pt x="5392103" y="1753341"/>
                  </a:cubicBezTo>
                  <a:cubicBezTo>
                    <a:pt x="5436870" y="1870498"/>
                    <a:pt x="5434013" y="1982893"/>
                    <a:pt x="5420678" y="2097193"/>
                  </a:cubicBezTo>
                  <a:cubicBezTo>
                    <a:pt x="5416868" y="2126721"/>
                    <a:pt x="5409248" y="2156248"/>
                    <a:pt x="5429250" y="2184823"/>
                  </a:cubicBezTo>
                  <a:cubicBezTo>
                    <a:pt x="5452110" y="2217208"/>
                    <a:pt x="5473065" y="2218161"/>
                    <a:pt x="5495925" y="2184823"/>
                  </a:cubicBezTo>
                  <a:cubicBezTo>
                    <a:pt x="5524500" y="2141961"/>
                    <a:pt x="5537835" y="2092431"/>
                    <a:pt x="5550218" y="2043853"/>
                  </a:cubicBezTo>
                  <a:cubicBezTo>
                    <a:pt x="5572125" y="1959081"/>
                    <a:pt x="5588318" y="1874308"/>
                    <a:pt x="5599748" y="1787631"/>
                  </a:cubicBezTo>
                  <a:cubicBezTo>
                    <a:pt x="5601653" y="1774296"/>
                    <a:pt x="5602605" y="1760008"/>
                    <a:pt x="5615940" y="1747626"/>
                  </a:cubicBezTo>
                  <a:cubicBezTo>
                    <a:pt x="5643563" y="1799061"/>
                    <a:pt x="5643563" y="1855258"/>
                    <a:pt x="5654993" y="1908598"/>
                  </a:cubicBezTo>
                  <a:cubicBezTo>
                    <a:pt x="5668328" y="1973368"/>
                    <a:pt x="5678805" y="2039091"/>
                    <a:pt x="5704523" y="2101003"/>
                  </a:cubicBezTo>
                  <a:cubicBezTo>
                    <a:pt x="5709285" y="2112433"/>
                    <a:pt x="5712143" y="2128626"/>
                    <a:pt x="5728335" y="2127673"/>
                  </a:cubicBezTo>
                  <a:cubicBezTo>
                    <a:pt x="5744528" y="2126721"/>
                    <a:pt x="5742623" y="2108623"/>
                    <a:pt x="5745480" y="2097193"/>
                  </a:cubicBezTo>
                  <a:cubicBezTo>
                    <a:pt x="5765483" y="2016231"/>
                    <a:pt x="5756910" y="1932411"/>
                    <a:pt x="5769293" y="1851448"/>
                  </a:cubicBezTo>
                  <a:cubicBezTo>
                    <a:pt x="5772150" y="1834303"/>
                    <a:pt x="5770245" y="1816206"/>
                    <a:pt x="5785485" y="1798108"/>
                  </a:cubicBezTo>
                  <a:cubicBezTo>
                    <a:pt x="5811203" y="1863831"/>
                    <a:pt x="5813108" y="1931458"/>
                    <a:pt x="5821680" y="1998133"/>
                  </a:cubicBezTo>
                  <a:cubicBezTo>
                    <a:pt x="5840730" y="2153391"/>
                    <a:pt x="5841683" y="2307696"/>
                    <a:pt x="5808345" y="2462001"/>
                  </a:cubicBezTo>
                  <a:cubicBezTo>
                    <a:pt x="5800725" y="2497243"/>
                    <a:pt x="5789295" y="2531533"/>
                    <a:pt x="5775008" y="2565823"/>
                  </a:cubicBezTo>
                  <a:cubicBezTo>
                    <a:pt x="5746433" y="2635356"/>
                    <a:pt x="5759768" y="2695363"/>
                    <a:pt x="5813108" y="2747751"/>
                  </a:cubicBezTo>
                  <a:cubicBezTo>
                    <a:pt x="5835015" y="2768706"/>
                    <a:pt x="5858828" y="2787756"/>
                    <a:pt x="5887403" y="2799186"/>
                  </a:cubicBezTo>
                  <a:cubicBezTo>
                    <a:pt x="6019800" y="2852526"/>
                    <a:pt x="6144578" y="2923011"/>
                    <a:pt x="6276023" y="2976351"/>
                  </a:cubicBezTo>
                  <a:cubicBezTo>
                    <a:pt x="6453188" y="3047788"/>
                    <a:pt x="6639878" y="3083983"/>
                    <a:pt x="6825615" y="3124941"/>
                  </a:cubicBezTo>
                  <a:cubicBezTo>
                    <a:pt x="7242810" y="3217333"/>
                    <a:pt x="7652385" y="3340206"/>
                    <a:pt x="8061008" y="3465936"/>
                  </a:cubicBezTo>
                  <a:cubicBezTo>
                    <a:pt x="8832532" y="3705013"/>
                    <a:pt x="9592627" y="3974571"/>
                    <a:pt x="10343198" y="4271751"/>
                  </a:cubicBezTo>
                  <a:cubicBezTo>
                    <a:pt x="10410825" y="4298421"/>
                    <a:pt x="10478452" y="4326043"/>
                    <a:pt x="10542270" y="4361286"/>
                  </a:cubicBezTo>
                  <a:cubicBezTo>
                    <a:pt x="10555605" y="4368906"/>
                    <a:pt x="10575608" y="4373668"/>
                    <a:pt x="10572750" y="4398433"/>
                  </a:cubicBezTo>
                  <a:cubicBezTo>
                    <a:pt x="10569892" y="4422246"/>
                    <a:pt x="10556558" y="4436533"/>
                    <a:pt x="10535602" y="4443201"/>
                  </a:cubicBezTo>
                  <a:cubicBezTo>
                    <a:pt x="10474642" y="4462251"/>
                    <a:pt x="10412730" y="4457488"/>
                    <a:pt x="10351770" y="4449868"/>
                  </a:cubicBezTo>
                  <a:cubicBezTo>
                    <a:pt x="10149840" y="4426056"/>
                    <a:pt x="9953625" y="4375574"/>
                    <a:pt x="9754552" y="4335568"/>
                  </a:cubicBezTo>
                  <a:cubicBezTo>
                    <a:pt x="9291638" y="4244128"/>
                    <a:pt x="8827770" y="4158403"/>
                    <a:pt x="8360093" y="4090776"/>
                  </a:cubicBezTo>
                  <a:cubicBezTo>
                    <a:pt x="7862888" y="4019338"/>
                    <a:pt x="7367588" y="3936471"/>
                    <a:pt x="6875145" y="3838363"/>
                  </a:cubicBezTo>
                  <a:cubicBezTo>
                    <a:pt x="6804660" y="3824076"/>
                    <a:pt x="6733223" y="3810741"/>
                    <a:pt x="6657023" y="3795501"/>
                  </a:cubicBezTo>
                  <a:cubicBezTo>
                    <a:pt x="6669405" y="3838363"/>
                    <a:pt x="6700838" y="3859318"/>
                    <a:pt x="6727508" y="3882178"/>
                  </a:cubicBezTo>
                  <a:cubicBezTo>
                    <a:pt x="6776085" y="3923136"/>
                    <a:pt x="6828473" y="3959331"/>
                    <a:pt x="6878003" y="3999336"/>
                  </a:cubicBezTo>
                  <a:cubicBezTo>
                    <a:pt x="6930390" y="4042198"/>
                    <a:pt x="6926580" y="4068868"/>
                    <a:pt x="6861810" y="4089823"/>
                  </a:cubicBezTo>
                  <a:cubicBezTo>
                    <a:pt x="6701790" y="4143163"/>
                    <a:pt x="6537008" y="4173643"/>
                    <a:pt x="6370320" y="4194599"/>
                  </a:cubicBezTo>
                  <a:cubicBezTo>
                    <a:pt x="6066473" y="4232699"/>
                    <a:pt x="5762625" y="4231746"/>
                    <a:pt x="5457825" y="4204124"/>
                  </a:cubicBezTo>
                  <a:cubicBezTo>
                    <a:pt x="5129213" y="4174596"/>
                    <a:pt x="4805363" y="4114588"/>
                    <a:pt x="4486275" y="4029815"/>
                  </a:cubicBezTo>
                  <a:cubicBezTo>
                    <a:pt x="4372928" y="4000288"/>
                    <a:pt x="4261485" y="3965046"/>
                    <a:pt x="4149090" y="3932661"/>
                  </a:cubicBezTo>
                  <a:cubicBezTo>
                    <a:pt x="4089083" y="3914563"/>
                    <a:pt x="4029075" y="3925041"/>
                    <a:pt x="3970020" y="3936471"/>
                  </a:cubicBezTo>
                  <a:cubicBezTo>
                    <a:pt x="3792855" y="3972665"/>
                    <a:pt x="3630930" y="4047913"/>
                    <a:pt x="3467100" y="4120303"/>
                  </a:cubicBezTo>
                  <a:cubicBezTo>
                    <a:pt x="3065145" y="4296516"/>
                    <a:pt x="2656523" y="4455583"/>
                    <a:pt x="2247900" y="4614651"/>
                  </a:cubicBezTo>
                  <a:cubicBezTo>
                    <a:pt x="2182178" y="4640368"/>
                    <a:pt x="2118360" y="4674658"/>
                    <a:pt x="2046923" y="4685136"/>
                  </a:cubicBezTo>
                  <a:cubicBezTo>
                    <a:pt x="1959293" y="4698471"/>
                    <a:pt x="1922145" y="4659418"/>
                    <a:pt x="1940243" y="4570836"/>
                  </a:cubicBezTo>
                  <a:cubicBezTo>
                    <a:pt x="1955483" y="4495588"/>
                    <a:pt x="1991678" y="4427961"/>
                    <a:pt x="2029778" y="4362238"/>
                  </a:cubicBezTo>
                  <a:cubicBezTo>
                    <a:pt x="2198370" y="4068868"/>
                    <a:pt x="2422208" y="3821218"/>
                    <a:pt x="2668905" y="3592618"/>
                  </a:cubicBezTo>
                  <a:cubicBezTo>
                    <a:pt x="2723198" y="3543088"/>
                    <a:pt x="2772728" y="3486891"/>
                    <a:pt x="2847975" y="3463078"/>
                  </a:cubicBezTo>
                  <a:cubicBezTo>
                    <a:pt x="2885123" y="3450696"/>
                    <a:pt x="2887980" y="3418311"/>
                    <a:pt x="2858453" y="3386878"/>
                  </a:cubicBezTo>
                  <a:cubicBezTo>
                    <a:pt x="2822258" y="3347826"/>
                    <a:pt x="2775585" y="3324013"/>
                    <a:pt x="2727960" y="3301153"/>
                  </a:cubicBezTo>
                  <a:cubicBezTo>
                    <a:pt x="2482215" y="3183996"/>
                    <a:pt x="2235518" y="3068743"/>
                    <a:pt x="2001203" y="2926821"/>
                  </a:cubicBezTo>
                  <a:cubicBezTo>
                    <a:pt x="1847850" y="2833476"/>
                    <a:pt x="1698308" y="2734416"/>
                    <a:pt x="1574483" y="2602971"/>
                  </a:cubicBezTo>
                  <a:cubicBezTo>
                    <a:pt x="1506855" y="2531533"/>
                    <a:pt x="1455420" y="2452476"/>
                    <a:pt x="1435418" y="2353416"/>
                  </a:cubicBezTo>
                  <a:cubicBezTo>
                    <a:pt x="1420178" y="2276263"/>
                    <a:pt x="1367790" y="2222923"/>
                    <a:pt x="1301115" y="2182918"/>
                  </a:cubicBezTo>
                  <a:cubicBezTo>
                    <a:pt x="1051560" y="2030518"/>
                    <a:pt x="826770" y="1847638"/>
                    <a:pt x="622935" y="1639041"/>
                  </a:cubicBezTo>
                  <a:cubicBezTo>
                    <a:pt x="381000" y="1386628"/>
                    <a:pt x="172403" y="1113261"/>
                    <a:pt x="63818" y="775123"/>
                  </a:cubicBezTo>
                  <a:cubicBezTo>
                    <a:pt x="42863" y="710353"/>
                    <a:pt x="26670" y="644631"/>
                    <a:pt x="17145" y="577003"/>
                  </a:cubicBezTo>
                  <a:cubicBezTo>
                    <a:pt x="14288" y="559858"/>
                    <a:pt x="18098" y="538903"/>
                    <a:pt x="0" y="525568"/>
                  </a:cubicBezTo>
                  <a:cubicBezTo>
                    <a:pt x="0" y="471276"/>
                    <a:pt x="0" y="416983"/>
                    <a:pt x="0" y="3636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3"/>
            <p:cNvSpPr/>
            <p:nvPr/>
          </p:nvSpPr>
          <p:spPr>
            <a:xfrm>
              <a:off x="7698694" y="1840139"/>
              <a:ext cx="4495800" cy="3886200"/>
            </a:xfrm>
            <a:custGeom>
              <a:avLst/>
              <a:gdLst/>
              <a:ahLst/>
              <a:cxnLst/>
              <a:rect l="l" t="t" r="r" b="b"/>
              <a:pathLst>
                <a:path w="4495800" h="3886200" extrusionOk="0">
                  <a:moveTo>
                    <a:pt x="4493307" y="3838666"/>
                  </a:moveTo>
                  <a:cubicBezTo>
                    <a:pt x="4461874" y="3892006"/>
                    <a:pt x="4412344" y="3899626"/>
                    <a:pt x="4358052" y="3891054"/>
                  </a:cubicBezTo>
                  <a:cubicBezTo>
                    <a:pt x="4213271" y="3868194"/>
                    <a:pt x="4092304" y="3790088"/>
                    <a:pt x="3973242" y="3711984"/>
                  </a:cubicBezTo>
                  <a:cubicBezTo>
                    <a:pt x="3767502" y="3577681"/>
                    <a:pt x="3590336" y="3410041"/>
                    <a:pt x="3427459" y="3226209"/>
                  </a:cubicBezTo>
                  <a:cubicBezTo>
                    <a:pt x="3267439" y="3046186"/>
                    <a:pt x="3102656" y="2869974"/>
                    <a:pt x="2915967" y="2714716"/>
                  </a:cubicBezTo>
                  <a:cubicBezTo>
                    <a:pt x="2850244" y="2660424"/>
                    <a:pt x="2780711" y="2609941"/>
                    <a:pt x="2702606" y="2573746"/>
                  </a:cubicBezTo>
                  <a:cubicBezTo>
                    <a:pt x="2652123" y="2549934"/>
                    <a:pt x="2600689" y="2546124"/>
                    <a:pt x="2545444" y="2559459"/>
                  </a:cubicBezTo>
                  <a:cubicBezTo>
                    <a:pt x="2213021" y="2644231"/>
                    <a:pt x="1893934" y="2766151"/>
                    <a:pt x="1571989" y="2882356"/>
                  </a:cubicBezTo>
                  <a:cubicBezTo>
                    <a:pt x="1392919" y="2946174"/>
                    <a:pt x="1215754" y="3012849"/>
                    <a:pt x="1037636" y="3080476"/>
                  </a:cubicBezTo>
                  <a:cubicBezTo>
                    <a:pt x="977629" y="3103336"/>
                    <a:pt x="929051" y="3150009"/>
                    <a:pt x="863329" y="3163344"/>
                  </a:cubicBezTo>
                  <a:cubicBezTo>
                    <a:pt x="730931" y="3189061"/>
                    <a:pt x="604249" y="3166201"/>
                    <a:pt x="480424" y="3122386"/>
                  </a:cubicBezTo>
                  <a:cubicBezTo>
                    <a:pt x="325167" y="3067141"/>
                    <a:pt x="175624" y="2998561"/>
                    <a:pt x="17509" y="2950936"/>
                  </a:cubicBezTo>
                  <a:cubicBezTo>
                    <a:pt x="-1541" y="2945221"/>
                    <a:pt x="-3446" y="2935696"/>
                    <a:pt x="4174" y="2919504"/>
                  </a:cubicBezTo>
                  <a:cubicBezTo>
                    <a:pt x="20367" y="2883309"/>
                    <a:pt x="32749" y="2846161"/>
                    <a:pt x="50846" y="2809966"/>
                  </a:cubicBezTo>
                  <a:cubicBezTo>
                    <a:pt x="76564" y="2757579"/>
                    <a:pt x="112759" y="2726146"/>
                    <a:pt x="177529" y="2717574"/>
                  </a:cubicBezTo>
                  <a:cubicBezTo>
                    <a:pt x="356599" y="2693761"/>
                    <a:pt x="531859" y="2648994"/>
                    <a:pt x="699499" y="2579461"/>
                  </a:cubicBezTo>
                  <a:cubicBezTo>
                    <a:pt x="745219" y="2560411"/>
                    <a:pt x="788081" y="2537551"/>
                    <a:pt x="825229" y="2503261"/>
                  </a:cubicBezTo>
                  <a:cubicBezTo>
                    <a:pt x="869044" y="2463256"/>
                    <a:pt x="869044" y="2420394"/>
                    <a:pt x="824276" y="2381341"/>
                  </a:cubicBezTo>
                  <a:cubicBezTo>
                    <a:pt x="780461" y="2343241"/>
                    <a:pt x="728074" y="2321334"/>
                    <a:pt x="671876" y="2306094"/>
                  </a:cubicBezTo>
                  <a:cubicBezTo>
                    <a:pt x="526144" y="2264184"/>
                    <a:pt x="379459" y="2223226"/>
                    <a:pt x="240394" y="2161314"/>
                  </a:cubicBezTo>
                  <a:cubicBezTo>
                    <a:pt x="215629" y="2150836"/>
                    <a:pt x="191817" y="2137501"/>
                    <a:pt x="169909" y="2122261"/>
                  </a:cubicBezTo>
                  <a:cubicBezTo>
                    <a:pt x="155621" y="2112736"/>
                    <a:pt x="134667" y="2101306"/>
                    <a:pt x="148954" y="2077493"/>
                  </a:cubicBezTo>
                  <a:cubicBezTo>
                    <a:pt x="164194" y="2053681"/>
                    <a:pt x="183244" y="2039393"/>
                    <a:pt x="212771" y="2052729"/>
                  </a:cubicBezTo>
                  <a:cubicBezTo>
                    <a:pt x="392794" y="2138454"/>
                    <a:pt x="586151" y="2170839"/>
                    <a:pt x="779509" y="2201319"/>
                  </a:cubicBezTo>
                  <a:cubicBezTo>
                    <a:pt x="1029064" y="2240371"/>
                    <a:pt x="1280524" y="2251801"/>
                    <a:pt x="1533889" y="2240371"/>
                  </a:cubicBezTo>
                  <a:cubicBezTo>
                    <a:pt x="1833926" y="2227036"/>
                    <a:pt x="2132059" y="2197509"/>
                    <a:pt x="2430192" y="2167981"/>
                  </a:cubicBezTo>
                  <a:cubicBezTo>
                    <a:pt x="2631169" y="2147979"/>
                    <a:pt x="2831194" y="2129881"/>
                    <a:pt x="3033123" y="2124166"/>
                  </a:cubicBezTo>
                  <a:cubicBezTo>
                    <a:pt x="3139804" y="2121309"/>
                    <a:pt x="3244579" y="2136549"/>
                    <a:pt x="3346496" y="2170839"/>
                  </a:cubicBezTo>
                  <a:cubicBezTo>
                    <a:pt x="3359831" y="2175601"/>
                    <a:pt x="3378881" y="2188936"/>
                    <a:pt x="3387454" y="2167981"/>
                  </a:cubicBezTo>
                  <a:cubicBezTo>
                    <a:pt x="3394121" y="2153694"/>
                    <a:pt x="3375071" y="2144169"/>
                    <a:pt x="3363642" y="2136549"/>
                  </a:cubicBezTo>
                  <a:cubicBezTo>
                    <a:pt x="3250294" y="2055586"/>
                    <a:pt x="3126469" y="2008914"/>
                    <a:pt x="2986452" y="1995579"/>
                  </a:cubicBezTo>
                  <a:cubicBezTo>
                    <a:pt x="2844529" y="1982243"/>
                    <a:pt x="2707369" y="1939381"/>
                    <a:pt x="2560684" y="1898424"/>
                  </a:cubicBezTo>
                  <a:cubicBezTo>
                    <a:pt x="2734992" y="1824129"/>
                    <a:pt x="2813096" y="1670776"/>
                    <a:pt x="2904536" y="1528854"/>
                  </a:cubicBezTo>
                  <a:cubicBezTo>
                    <a:pt x="3206479" y="1060224"/>
                    <a:pt x="3524614" y="603976"/>
                    <a:pt x="3913234" y="201069"/>
                  </a:cubicBezTo>
                  <a:cubicBezTo>
                    <a:pt x="3978004" y="133441"/>
                    <a:pt x="4047536" y="70576"/>
                    <a:pt x="4130404" y="24856"/>
                  </a:cubicBezTo>
                  <a:cubicBezTo>
                    <a:pt x="4176123" y="91"/>
                    <a:pt x="4220892" y="-9434"/>
                    <a:pt x="4271374" y="11521"/>
                  </a:cubicBezTo>
                  <a:cubicBezTo>
                    <a:pt x="4317094" y="30571"/>
                    <a:pt x="4365671" y="37239"/>
                    <a:pt x="4424727" y="45811"/>
                  </a:cubicBezTo>
                  <a:cubicBezTo>
                    <a:pt x="4376149" y="88674"/>
                    <a:pt x="4336144" y="129631"/>
                    <a:pt x="4301854" y="175351"/>
                  </a:cubicBezTo>
                  <a:cubicBezTo>
                    <a:pt x="4266611" y="222024"/>
                    <a:pt x="4233274" y="270601"/>
                    <a:pt x="4217082" y="327751"/>
                  </a:cubicBezTo>
                  <a:cubicBezTo>
                    <a:pt x="4198984" y="389664"/>
                    <a:pt x="4207557" y="417286"/>
                    <a:pt x="4259944" y="453481"/>
                  </a:cubicBezTo>
                  <a:cubicBezTo>
                    <a:pt x="4284709" y="470626"/>
                    <a:pt x="4282804" y="491581"/>
                    <a:pt x="4273279" y="511584"/>
                  </a:cubicBezTo>
                  <a:cubicBezTo>
                    <a:pt x="4262802" y="534444"/>
                    <a:pt x="4249467" y="557304"/>
                    <a:pt x="4231369" y="574449"/>
                  </a:cubicBezTo>
                  <a:cubicBezTo>
                    <a:pt x="4155169" y="648744"/>
                    <a:pt x="4116117" y="743994"/>
                    <a:pt x="4081827" y="841149"/>
                  </a:cubicBezTo>
                  <a:cubicBezTo>
                    <a:pt x="3973242" y="1155474"/>
                    <a:pt x="3886564" y="1477418"/>
                    <a:pt x="3825604" y="1804126"/>
                  </a:cubicBezTo>
                  <a:cubicBezTo>
                    <a:pt x="3758929" y="2158456"/>
                    <a:pt x="3812269" y="2502309"/>
                    <a:pt x="4016104" y="2811871"/>
                  </a:cubicBezTo>
                  <a:cubicBezTo>
                    <a:pt x="4080873" y="2909979"/>
                    <a:pt x="4149454" y="3005229"/>
                    <a:pt x="4196127" y="3113814"/>
                  </a:cubicBezTo>
                  <a:cubicBezTo>
                    <a:pt x="4224702" y="3178584"/>
                    <a:pt x="4240894" y="3243354"/>
                    <a:pt x="4221844" y="3316696"/>
                  </a:cubicBezTo>
                  <a:cubicBezTo>
                    <a:pt x="4204699" y="3381466"/>
                    <a:pt x="4227559" y="3444331"/>
                    <a:pt x="4281852" y="3481479"/>
                  </a:cubicBezTo>
                  <a:cubicBezTo>
                    <a:pt x="4384721" y="3552916"/>
                    <a:pt x="4445682" y="3651024"/>
                    <a:pt x="4489496" y="3763419"/>
                  </a:cubicBezTo>
                  <a:cubicBezTo>
                    <a:pt x="4490449" y="3766276"/>
                    <a:pt x="4493307" y="3768181"/>
                    <a:pt x="4496165" y="3770086"/>
                  </a:cubicBezTo>
                  <a:cubicBezTo>
                    <a:pt x="4493307" y="3793899"/>
                    <a:pt x="4493307" y="3815806"/>
                    <a:pt x="4493307" y="38386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3"/>
            <p:cNvSpPr/>
            <p:nvPr/>
          </p:nvSpPr>
          <p:spPr>
            <a:xfrm>
              <a:off x="5058727" y="619066"/>
              <a:ext cx="1762125" cy="2085975"/>
            </a:xfrm>
            <a:custGeom>
              <a:avLst/>
              <a:gdLst/>
              <a:ahLst/>
              <a:cxnLst/>
              <a:rect l="l" t="t" r="r" b="b"/>
              <a:pathLst>
                <a:path w="1762125" h="2085975" extrusionOk="0">
                  <a:moveTo>
                    <a:pt x="1769746" y="2090797"/>
                  </a:moveTo>
                  <a:cubicBezTo>
                    <a:pt x="1493521" y="1906964"/>
                    <a:pt x="1213485" y="1740277"/>
                    <a:pt x="920115" y="1599307"/>
                  </a:cubicBezTo>
                  <a:cubicBezTo>
                    <a:pt x="626745" y="1458337"/>
                    <a:pt x="324803" y="1343085"/>
                    <a:pt x="0" y="1275457"/>
                  </a:cubicBezTo>
                  <a:cubicBezTo>
                    <a:pt x="38100" y="1224022"/>
                    <a:pt x="73343" y="1176397"/>
                    <a:pt x="109538" y="1128772"/>
                  </a:cubicBezTo>
                  <a:cubicBezTo>
                    <a:pt x="230505" y="965895"/>
                    <a:pt x="336233" y="794445"/>
                    <a:pt x="430530" y="613470"/>
                  </a:cubicBezTo>
                  <a:cubicBezTo>
                    <a:pt x="547688" y="388679"/>
                    <a:pt x="718185" y="203894"/>
                    <a:pt x="926783" y="58162"/>
                  </a:cubicBezTo>
                  <a:cubicBezTo>
                    <a:pt x="970598" y="27682"/>
                    <a:pt x="1019175" y="1964"/>
                    <a:pt x="1075373" y="59"/>
                  </a:cubicBezTo>
                  <a:cubicBezTo>
                    <a:pt x="1105853" y="-893"/>
                    <a:pt x="1130618" y="9584"/>
                    <a:pt x="1150621" y="32444"/>
                  </a:cubicBezTo>
                  <a:cubicBezTo>
                    <a:pt x="1206818" y="95309"/>
                    <a:pt x="1239203" y="167699"/>
                    <a:pt x="1237298" y="252472"/>
                  </a:cubicBezTo>
                  <a:cubicBezTo>
                    <a:pt x="1235393" y="336292"/>
                    <a:pt x="1230630" y="420112"/>
                    <a:pt x="1229678" y="504884"/>
                  </a:cubicBezTo>
                  <a:cubicBezTo>
                    <a:pt x="1226821" y="749677"/>
                    <a:pt x="1236346" y="993517"/>
                    <a:pt x="1284923" y="1233547"/>
                  </a:cubicBezTo>
                  <a:cubicBezTo>
                    <a:pt x="1350646" y="1559302"/>
                    <a:pt x="1501140" y="1836480"/>
                    <a:pt x="1748790" y="2059364"/>
                  </a:cubicBezTo>
                  <a:cubicBezTo>
                    <a:pt x="1754505" y="2065080"/>
                    <a:pt x="1760221" y="2070794"/>
                    <a:pt x="1764983" y="2076510"/>
                  </a:cubicBezTo>
                  <a:cubicBezTo>
                    <a:pt x="1764983" y="2078414"/>
                    <a:pt x="1765935" y="2081272"/>
                    <a:pt x="1769746" y="20907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3"/>
            <p:cNvSpPr/>
            <p:nvPr/>
          </p:nvSpPr>
          <p:spPr>
            <a:xfrm>
              <a:off x="8745783" y="3268662"/>
              <a:ext cx="800100" cy="504825"/>
            </a:xfrm>
            <a:custGeom>
              <a:avLst/>
              <a:gdLst/>
              <a:ahLst/>
              <a:cxnLst/>
              <a:rect l="l" t="t" r="r" b="b"/>
              <a:pathLst>
                <a:path w="800100" h="504825" extrusionOk="0">
                  <a:moveTo>
                    <a:pt x="802077" y="511810"/>
                  </a:moveTo>
                  <a:cubicBezTo>
                    <a:pt x="605861" y="488950"/>
                    <a:pt x="417267" y="466090"/>
                    <a:pt x="227719" y="443230"/>
                  </a:cubicBezTo>
                  <a:cubicBezTo>
                    <a:pt x="183904" y="437515"/>
                    <a:pt x="139136" y="434657"/>
                    <a:pt x="97227" y="420370"/>
                  </a:cubicBezTo>
                  <a:cubicBezTo>
                    <a:pt x="71509" y="411798"/>
                    <a:pt x="46744" y="402273"/>
                    <a:pt x="25789" y="385128"/>
                  </a:cubicBezTo>
                  <a:cubicBezTo>
                    <a:pt x="-10406" y="354648"/>
                    <a:pt x="-8501" y="342265"/>
                    <a:pt x="31504" y="318453"/>
                  </a:cubicBezTo>
                  <a:cubicBezTo>
                    <a:pt x="153424" y="247015"/>
                    <a:pt x="263914" y="158432"/>
                    <a:pt x="371547" y="67945"/>
                  </a:cubicBezTo>
                  <a:cubicBezTo>
                    <a:pt x="397264" y="46990"/>
                    <a:pt x="423934" y="26988"/>
                    <a:pt x="450604" y="7938"/>
                  </a:cubicBezTo>
                  <a:cubicBezTo>
                    <a:pt x="474417" y="-8255"/>
                    <a:pt x="484894" y="1270"/>
                    <a:pt x="485847" y="27940"/>
                  </a:cubicBezTo>
                  <a:cubicBezTo>
                    <a:pt x="486799" y="74613"/>
                    <a:pt x="472511" y="118428"/>
                    <a:pt x="462034" y="163195"/>
                  </a:cubicBezTo>
                  <a:cubicBezTo>
                    <a:pt x="441079" y="254635"/>
                    <a:pt x="472511" y="324168"/>
                    <a:pt x="542044" y="381318"/>
                  </a:cubicBezTo>
                  <a:cubicBezTo>
                    <a:pt x="603956" y="432753"/>
                    <a:pt x="678252" y="461328"/>
                    <a:pt x="753499" y="486093"/>
                  </a:cubicBezTo>
                  <a:cubicBezTo>
                    <a:pt x="767786" y="490855"/>
                    <a:pt x="786836" y="490855"/>
                    <a:pt x="802077" y="5118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3"/>
            <p:cNvSpPr/>
            <p:nvPr/>
          </p:nvSpPr>
          <p:spPr>
            <a:xfrm>
              <a:off x="2154705" y="1820656"/>
              <a:ext cx="371475" cy="476250"/>
            </a:xfrm>
            <a:custGeom>
              <a:avLst/>
              <a:gdLst/>
              <a:ahLst/>
              <a:cxnLst/>
              <a:rect l="l" t="t" r="r" b="b"/>
              <a:pathLst>
                <a:path w="371475" h="476250" extrusionOk="0">
                  <a:moveTo>
                    <a:pt x="372278" y="221504"/>
                  </a:moveTo>
                  <a:cubicBezTo>
                    <a:pt x="374183" y="276749"/>
                    <a:pt x="375135" y="331994"/>
                    <a:pt x="353228" y="385334"/>
                  </a:cubicBezTo>
                  <a:cubicBezTo>
                    <a:pt x="319890" y="467249"/>
                    <a:pt x="229403" y="503444"/>
                    <a:pt x="148440" y="468201"/>
                  </a:cubicBezTo>
                  <a:cubicBezTo>
                    <a:pt x="1755" y="404384"/>
                    <a:pt x="-48727" y="185309"/>
                    <a:pt x="54143" y="63389"/>
                  </a:cubicBezTo>
                  <a:cubicBezTo>
                    <a:pt x="108435" y="-2334"/>
                    <a:pt x="176063" y="-9954"/>
                    <a:pt x="251310" y="9096"/>
                  </a:cubicBezTo>
                  <a:cubicBezTo>
                    <a:pt x="327510" y="29099"/>
                    <a:pt x="357990" y="88154"/>
                    <a:pt x="369420" y="159591"/>
                  </a:cubicBezTo>
                  <a:cubicBezTo>
                    <a:pt x="371325" y="180546"/>
                    <a:pt x="371325" y="201501"/>
                    <a:pt x="372278" y="2215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0" name="Google Shape;530;p13"/>
          <p:cNvGrpSpPr/>
          <p:nvPr/>
        </p:nvGrpSpPr>
        <p:grpSpPr>
          <a:xfrm>
            <a:off x="6245330" y="926420"/>
            <a:ext cx="3933092" cy="793957"/>
            <a:chOff x="1985513" y="4307149"/>
            <a:chExt cx="2380861" cy="793957"/>
          </a:xfrm>
        </p:grpSpPr>
        <p:sp>
          <p:nvSpPr>
            <p:cNvPr id="531" name="Google Shape;531;p13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32" name="Google Shape;532;p1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3" name="Google Shape;533;p13"/>
          <p:cNvGrpSpPr/>
          <p:nvPr/>
        </p:nvGrpSpPr>
        <p:grpSpPr>
          <a:xfrm>
            <a:off x="5726910" y="2330154"/>
            <a:ext cx="3933092" cy="793957"/>
            <a:chOff x="1985513" y="4307149"/>
            <a:chExt cx="2380861" cy="793957"/>
          </a:xfrm>
        </p:grpSpPr>
        <p:sp>
          <p:nvSpPr>
            <p:cNvPr id="534" name="Google Shape;534;p13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35" name="Google Shape;535;p1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6" name="Google Shape;536;p13"/>
          <p:cNvGrpSpPr/>
          <p:nvPr/>
        </p:nvGrpSpPr>
        <p:grpSpPr>
          <a:xfrm>
            <a:off x="6245330" y="3733888"/>
            <a:ext cx="3933092" cy="793957"/>
            <a:chOff x="1985513" y="4307149"/>
            <a:chExt cx="2380861" cy="793957"/>
          </a:xfrm>
        </p:grpSpPr>
        <p:sp>
          <p:nvSpPr>
            <p:cNvPr id="537" name="Google Shape;537;p13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38" name="Google Shape;538;p1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9" name="Google Shape;539;p13"/>
          <p:cNvGrpSpPr/>
          <p:nvPr/>
        </p:nvGrpSpPr>
        <p:grpSpPr>
          <a:xfrm>
            <a:off x="5726910" y="5137623"/>
            <a:ext cx="3933092" cy="793957"/>
            <a:chOff x="1985513" y="4307149"/>
            <a:chExt cx="2380861" cy="793957"/>
          </a:xfrm>
        </p:grpSpPr>
        <p:sp>
          <p:nvSpPr>
            <p:cNvPr id="540" name="Google Shape;540;p13"/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541" name="Google Shape;541;p13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2" name="Google Shape;542;p13"/>
          <p:cNvSpPr/>
          <p:nvPr/>
        </p:nvSpPr>
        <p:spPr>
          <a:xfrm>
            <a:off x="4770880" y="3456402"/>
            <a:ext cx="1251839" cy="1107635"/>
          </a:xfrm>
          <a:custGeom>
            <a:avLst/>
            <a:gdLst/>
            <a:ahLst/>
            <a:cxnLst/>
            <a:rect l="l" t="t" r="r" b="b"/>
            <a:pathLst>
              <a:path w="2624009" h="2321739" extrusionOk="0">
                <a:moveTo>
                  <a:pt x="912545" y="519589"/>
                </a:moveTo>
                <a:cubicBezTo>
                  <a:pt x="905253" y="520075"/>
                  <a:pt x="898038" y="521508"/>
                  <a:pt x="891078" y="524373"/>
                </a:cubicBezTo>
                <a:cubicBezTo>
                  <a:pt x="875727" y="530718"/>
                  <a:pt x="873066" y="542590"/>
                  <a:pt x="884733" y="553848"/>
                </a:cubicBezTo>
                <a:cubicBezTo>
                  <a:pt x="927103" y="594991"/>
                  <a:pt x="969065" y="636338"/>
                  <a:pt x="1011845" y="676867"/>
                </a:cubicBezTo>
                <a:cubicBezTo>
                  <a:pt x="1076731" y="738274"/>
                  <a:pt x="1144688" y="796405"/>
                  <a:pt x="1219808" y="845326"/>
                </a:cubicBezTo>
                <a:cubicBezTo>
                  <a:pt x="1259109" y="870912"/>
                  <a:pt x="1300046" y="893223"/>
                  <a:pt x="1344464" y="908370"/>
                </a:cubicBezTo>
                <a:cubicBezTo>
                  <a:pt x="1384173" y="921879"/>
                  <a:pt x="1424702" y="929658"/>
                  <a:pt x="1469529" y="922289"/>
                </a:cubicBezTo>
                <a:cubicBezTo>
                  <a:pt x="1466049" y="919833"/>
                  <a:pt x="1464821" y="918809"/>
                  <a:pt x="1463388" y="917990"/>
                </a:cubicBezTo>
                <a:cubicBezTo>
                  <a:pt x="1431661" y="899159"/>
                  <a:pt x="1401777" y="877462"/>
                  <a:pt x="1374553" y="852695"/>
                </a:cubicBezTo>
                <a:cubicBezTo>
                  <a:pt x="1329521" y="811962"/>
                  <a:pt x="1291449" y="765702"/>
                  <a:pt x="1270980" y="707775"/>
                </a:cubicBezTo>
                <a:cubicBezTo>
                  <a:pt x="1260541" y="678300"/>
                  <a:pt x="1243757" y="654146"/>
                  <a:pt x="1219194" y="635724"/>
                </a:cubicBezTo>
                <a:cubicBezTo>
                  <a:pt x="1134658" y="571861"/>
                  <a:pt x="1039273" y="533993"/>
                  <a:pt x="934472" y="520484"/>
                </a:cubicBezTo>
                <a:cubicBezTo>
                  <a:pt x="927206" y="519563"/>
                  <a:pt x="919837" y="519103"/>
                  <a:pt x="912545" y="519589"/>
                </a:cubicBezTo>
                <a:close/>
                <a:moveTo>
                  <a:pt x="1710252" y="313501"/>
                </a:moveTo>
                <a:lnTo>
                  <a:pt x="1699855" y="330481"/>
                </a:lnTo>
                <a:cubicBezTo>
                  <a:pt x="1693049" y="350950"/>
                  <a:pt x="1695096" y="374745"/>
                  <a:pt x="1704307" y="399103"/>
                </a:cubicBezTo>
                <a:cubicBezTo>
                  <a:pt x="1719454" y="439017"/>
                  <a:pt x="1744017" y="472995"/>
                  <a:pt x="1771854" y="504517"/>
                </a:cubicBezTo>
                <a:cubicBezTo>
                  <a:pt x="1866421" y="611774"/>
                  <a:pt x="1945430" y="733155"/>
                  <a:pt x="2006837" y="861290"/>
                </a:cubicBezTo>
                <a:cubicBezTo>
                  <a:pt x="2063945" y="980214"/>
                  <a:pt x="2106930" y="1104460"/>
                  <a:pt x="2140908" y="1231777"/>
                </a:cubicBezTo>
                <a:cubicBezTo>
                  <a:pt x="2168541" y="1335758"/>
                  <a:pt x="2190033" y="1441787"/>
                  <a:pt x="2204976" y="1548430"/>
                </a:cubicBezTo>
                <a:cubicBezTo>
                  <a:pt x="2212549" y="1601854"/>
                  <a:pt x="2218281" y="1655482"/>
                  <a:pt x="2222579" y="1709111"/>
                </a:cubicBezTo>
                <a:cubicBezTo>
                  <a:pt x="2224319" y="1730706"/>
                  <a:pt x="2223091" y="1756752"/>
                  <a:pt x="2225445" y="1781698"/>
                </a:cubicBezTo>
                <a:lnTo>
                  <a:pt x="2230864" y="1809349"/>
                </a:lnTo>
                <a:lnTo>
                  <a:pt x="2202277" y="1788569"/>
                </a:lnTo>
                <a:cubicBezTo>
                  <a:pt x="2186349" y="1771670"/>
                  <a:pt x="2182270" y="1747973"/>
                  <a:pt x="2179745" y="1725829"/>
                </a:cubicBezTo>
                <a:cubicBezTo>
                  <a:pt x="2168090" y="1625406"/>
                  <a:pt x="2166148" y="1524984"/>
                  <a:pt x="2149638" y="1424756"/>
                </a:cubicBezTo>
                <a:cubicBezTo>
                  <a:pt x="2132933" y="1323751"/>
                  <a:pt x="2109430" y="1223716"/>
                  <a:pt x="2078740" y="1126013"/>
                </a:cubicBezTo>
                <a:cubicBezTo>
                  <a:pt x="2017748" y="931772"/>
                  <a:pt x="1928203" y="745689"/>
                  <a:pt x="1805636" y="582721"/>
                </a:cubicBezTo>
                <a:cubicBezTo>
                  <a:pt x="1764652" y="528140"/>
                  <a:pt x="1709099" y="478608"/>
                  <a:pt x="1684819" y="413926"/>
                </a:cubicBezTo>
                <a:cubicBezTo>
                  <a:pt x="1671707" y="379254"/>
                  <a:pt x="1673892" y="345784"/>
                  <a:pt x="1696783" y="322365"/>
                </a:cubicBezTo>
                <a:close/>
                <a:moveTo>
                  <a:pt x="627564" y="239692"/>
                </a:moveTo>
                <a:cubicBezTo>
                  <a:pt x="638054" y="240274"/>
                  <a:pt x="647766" y="243770"/>
                  <a:pt x="656701" y="249403"/>
                </a:cubicBezTo>
                <a:cubicBezTo>
                  <a:pt x="666995" y="256008"/>
                  <a:pt x="666995" y="263001"/>
                  <a:pt x="656895" y="270576"/>
                </a:cubicBezTo>
                <a:cubicBezTo>
                  <a:pt x="644658" y="279511"/>
                  <a:pt x="621738" y="286892"/>
                  <a:pt x="605809" y="287086"/>
                </a:cubicBezTo>
                <a:cubicBezTo>
                  <a:pt x="590076" y="287086"/>
                  <a:pt x="586192" y="282231"/>
                  <a:pt x="590076" y="266885"/>
                </a:cubicBezTo>
                <a:cubicBezTo>
                  <a:pt x="594543" y="249015"/>
                  <a:pt x="608724" y="238720"/>
                  <a:pt x="627564" y="239692"/>
                </a:cubicBezTo>
                <a:close/>
                <a:moveTo>
                  <a:pt x="681350" y="190"/>
                </a:moveTo>
                <a:cubicBezTo>
                  <a:pt x="731780" y="983"/>
                  <a:pt x="782185" y="4258"/>
                  <a:pt x="832333" y="9989"/>
                </a:cubicBezTo>
                <a:cubicBezTo>
                  <a:pt x="1028834" y="32710"/>
                  <a:pt x="1223289" y="93707"/>
                  <a:pt x="1395841" y="189911"/>
                </a:cubicBezTo>
                <a:cubicBezTo>
                  <a:pt x="1417334" y="201988"/>
                  <a:pt x="1460728" y="187659"/>
                  <a:pt x="1484267" y="184998"/>
                </a:cubicBezTo>
                <a:cubicBezTo>
                  <a:pt x="1517836" y="181109"/>
                  <a:pt x="1551405" y="177425"/>
                  <a:pt x="1585178" y="174559"/>
                </a:cubicBezTo>
                <a:cubicBezTo>
                  <a:pt x="1621408" y="171284"/>
                  <a:pt x="1657843" y="173126"/>
                  <a:pt x="1689365" y="194005"/>
                </a:cubicBezTo>
                <a:cubicBezTo>
                  <a:pt x="1716793" y="212017"/>
                  <a:pt x="1736648" y="240264"/>
                  <a:pt x="1752000" y="267897"/>
                </a:cubicBezTo>
                <a:cubicBezTo>
                  <a:pt x="1755275" y="273833"/>
                  <a:pt x="1756298" y="278541"/>
                  <a:pt x="1748520" y="281816"/>
                </a:cubicBezTo>
                <a:lnTo>
                  <a:pt x="1731190" y="293222"/>
                </a:lnTo>
                <a:lnTo>
                  <a:pt x="1730077" y="289417"/>
                </a:lnTo>
                <a:cubicBezTo>
                  <a:pt x="1655488" y="141212"/>
                  <a:pt x="1526706" y="201621"/>
                  <a:pt x="1411716" y="218520"/>
                </a:cubicBezTo>
                <a:cubicBezTo>
                  <a:pt x="1404529" y="219490"/>
                  <a:pt x="1398508" y="218714"/>
                  <a:pt x="1392292" y="215217"/>
                </a:cubicBezTo>
                <a:cubicBezTo>
                  <a:pt x="1262539" y="143154"/>
                  <a:pt x="1120548" y="92457"/>
                  <a:pt x="975256" y="63321"/>
                </a:cubicBezTo>
                <a:cubicBezTo>
                  <a:pt x="784122" y="24861"/>
                  <a:pt x="580364" y="15732"/>
                  <a:pt x="390785" y="66429"/>
                </a:cubicBezTo>
                <a:cubicBezTo>
                  <a:pt x="322995" y="84494"/>
                  <a:pt x="261615" y="114017"/>
                  <a:pt x="217328" y="173650"/>
                </a:cubicBezTo>
                <a:cubicBezTo>
                  <a:pt x="200041" y="197153"/>
                  <a:pt x="159832" y="305151"/>
                  <a:pt x="202177" y="303014"/>
                </a:cubicBezTo>
                <a:cubicBezTo>
                  <a:pt x="203731" y="303014"/>
                  <a:pt x="359317" y="283008"/>
                  <a:pt x="431575" y="316611"/>
                </a:cubicBezTo>
                <a:cubicBezTo>
                  <a:pt x="374274" y="314474"/>
                  <a:pt x="289973" y="311367"/>
                  <a:pt x="233255" y="327877"/>
                </a:cubicBezTo>
                <a:cubicBezTo>
                  <a:pt x="173623" y="345165"/>
                  <a:pt x="125840" y="371582"/>
                  <a:pt x="88352" y="414509"/>
                </a:cubicBezTo>
                <a:cubicBezTo>
                  <a:pt x="61547" y="445199"/>
                  <a:pt x="114185" y="453357"/>
                  <a:pt x="135552" y="456465"/>
                </a:cubicBezTo>
                <a:cubicBezTo>
                  <a:pt x="169933" y="461321"/>
                  <a:pt x="205479" y="456465"/>
                  <a:pt x="238500" y="446364"/>
                </a:cubicBezTo>
                <a:cubicBezTo>
                  <a:pt x="287837" y="431213"/>
                  <a:pt x="327268" y="402077"/>
                  <a:pt x="373109" y="378185"/>
                </a:cubicBezTo>
                <a:cubicBezTo>
                  <a:pt x="458575" y="333899"/>
                  <a:pt x="559386" y="310784"/>
                  <a:pt x="656118" y="319525"/>
                </a:cubicBezTo>
                <a:cubicBezTo>
                  <a:pt x="758094" y="328848"/>
                  <a:pt x="856186" y="356042"/>
                  <a:pt x="950393" y="395085"/>
                </a:cubicBezTo>
                <a:cubicBezTo>
                  <a:pt x="1059751" y="440537"/>
                  <a:pt x="1166778" y="491428"/>
                  <a:pt x="1271473" y="547175"/>
                </a:cubicBezTo>
                <a:cubicBezTo>
                  <a:pt x="1437939" y="635749"/>
                  <a:pt x="1580511" y="753847"/>
                  <a:pt x="1701330" y="898169"/>
                </a:cubicBezTo>
                <a:cubicBezTo>
                  <a:pt x="1806608" y="1023842"/>
                  <a:pt x="1896153" y="1159617"/>
                  <a:pt x="1965109" y="1308794"/>
                </a:cubicBezTo>
                <a:cubicBezTo>
                  <a:pt x="2000655" y="1385907"/>
                  <a:pt x="2031151" y="1464963"/>
                  <a:pt x="2056401" y="1545962"/>
                </a:cubicBezTo>
                <a:cubicBezTo>
                  <a:pt x="2076215" y="1609091"/>
                  <a:pt x="2091559" y="1673190"/>
                  <a:pt x="2108458" y="1737095"/>
                </a:cubicBezTo>
                <a:cubicBezTo>
                  <a:pt x="2112926" y="1753800"/>
                  <a:pt x="2121667" y="1767202"/>
                  <a:pt x="2135653" y="1777109"/>
                </a:cubicBezTo>
                <a:cubicBezTo>
                  <a:pt x="2156242" y="1791580"/>
                  <a:pt x="2178579" y="1802069"/>
                  <a:pt x="2201573" y="1811052"/>
                </a:cubicBezTo>
                <a:lnTo>
                  <a:pt x="2235723" y="1823231"/>
                </a:lnTo>
                <a:lnTo>
                  <a:pt x="2249802" y="1847685"/>
                </a:lnTo>
                <a:cubicBezTo>
                  <a:pt x="2293606" y="1894559"/>
                  <a:pt x="2361767" y="1916665"/>
                  <a:pt x="2415191" y="1950234"/>
                </a:cubicBezTo>
                <a:cubicBezTo>
                  <a:pt x="2469434" y="1984417"/>
                  <a:pt x="2516512" y="2030677"/>
                  <a:pt x="2551309" y="2084510"/>
                </a:cubicBezTo>
                <a:cubicBezTo>
                  <a:pt x="2582012" y="2132202"/>
                  <a:pt x="2603505" y="2185831"/>
                  <a:pt x="2614148" y="2241506"/>
                </a:cubicBezTo>
                <a:cubicBezTo>
                  <a:pt x="2615172" y="2246419"/>
                  <a:pt x="2618447" y="2260951"/>
                  <a:pt x="2620903" y="2276099"/>
                </a:cubicBezTo>
                <a:cubicBezTo>
                  <a:pt x="2624178" y="2295749"/>
                  <a:pt x="2626225" y="2316627"/>
                  <a:pt x="2619880" y="2320720"/>
                </a:cubicBezTo>
                <a:cubicBezTo>
                  <a:pt x="2608417" y="2328499"/>
                  <a:pt x="2565433" y="2289403"/>
                  <a:pt x="2555607" y="2283263"/>
                </a:cubicBezTo>
                <a:cubicBezTo>
                  <a:pt x="2534320" y="2269958"/>
                  <a:pt x="2512623" y="2257267"/>
                  <a:pt x="2489902" y="2246009"/>
                </a:cubicBezTo>
                <a:cubicBezTo>
                  <a:pt x="2390424" y="2196884"/>
                  <a:pt x="2274160" y="2198521"/>
                  <a:pt x="2165880" y="2206095"/>
                </a:cubicBezTo>
                <a:cubicBezTo>
                  <a:pt x="2080116" y="2212235"/>
                  <a:pt x="1997831" y="2215511"/>
                  <a:pt x="1912476" y="2203843"/>
                </a:cubicBezTo>
                <a:cubicBezTo>
                  <a:pt x="1837764" y="2193609"/>
                  <a:pt x="1771854" y="2233728"/>
                  <a:pt x="1710243" y="2270777"/>
                </a:cubicBezTo>
                <a:cubicBezTo>
                  <a:pt x="1700827" y="2276508"/>
                  <a:pt x="1700418" y="2276303"/>
                  <a:pt x="1698985" y="2265045"/>
                </a:cubicBezTo>
                <a:cubicBezTo>
                  <a:pt x="1696324" y="2243144"/>
                  <a:pt x="1700213" y="2220218"/>
                  <a:pt x="1707173" y="2199340"/>
                </a:cubicBezTo>
                <a:cubicBezTo>
                  <a:pt x="1758345" y="2046438"/>
                  <a:pt x="1898761" y="1893126"/>
                  <a:pt x="2063536" y="1865288"/>
                </a:cubicBezTo>
                <a:cubicBezTo>
                  <a:pt x="2072542" y="1863651"/>
                  <a:pt x="2072951" y="1859966"/>
                  <a:pt x="2070495" y="1852802"/>
                </a:cubicBezTo>
                <a:cubicBezTo>
                  <a:pt x="2048798" y="1788325"/>
                  <a:pt x="2019732" y="1724258"/>
                  <a:pt x="1988210" y="1663874"/>
                </a:cubicBezTo>
                <a:cubicBezTo>
                  <a:pt x="1939085" y="1570127"/>
                  <a:pt x="1884843" y="1479245"/>
                  <a:pt x="1825483" y="1391638"/>
                </a:cubicBezTo>
                <a:cubicBezTo>
                  <a:pt x="1771650" y="1312219"/>
                  <a:pt x="1719045" y="1237508"/>
                  <a:pt x="1627344" y="1199231"/>
                </a:cubicBezTo>
                <a:cubicBezTo>
                  <a:pt x="1558364" y="1170370"/>
                  <a:pt x="1492864" y="1134140"/>
                  <a:pt x="1428182" y="1096887"/>
                </a:cubicBezTo>
                <a:cubicBezTo>
                  <a:pt x="1375372" y="1066593"/>
                  <a:pt x="1322153" y="1036913"/>
                  <a:pt x="1267092" y="1011122"/>
                </a:cubicBezTo>
                <a:cubicBezTo>
                  <a:pt x="1111529" y="938253"/>
                  <a:pt x="958831" y="860471"/>
                  <a:pt x="807975" y="778186"/>
                </a:cubicBezTo>
                <a:cubicBezTo>
                  <a:pt x="782389" y="764267"/>
                  <a:pt x="755780" y="751372"/>
                  <a:pt x="730808" y="736430"/>
                </a:cubicBezTo>
                <a:cubicBezTo>
                  <a:pt x="720573" y="730289"/>
                  <a:pt x="697239" y="721283"/>
                  <a:pt x="691712" y="710844"/>
                </a:cubicBezTo>
                <a:cubicBezTo>
                  <a:pt x="700923" y="728038"/>
                  <a:pt x="713614" y="742980"/>
                  <a:pt x="721801" y="760788"/>
                </a:cubicBezTo>
                <a:cubicBezTo>
                  <a:pt x="733264" y="785350"/>
                  <a:pt x="723439" y="790263"/>
                  <a:pt x="707883" y="810118"/>
                </a:cubicBezTo>
                <a:cubicBezTo>
                  <a:pt x="675132" y="851874"/>
                  <a:pt x="652617" y="901409"/>
                  <a:pt x="641973" y="953195"/>
                </a:cubicBezTo>
                <a:cubicBezTo>
                  <a:pt x="635627" y="984717"/>
                  <a:pt x="636446" y="1014806"/>
                  <a:pt x="636242" y="1046533"/>
                </a:cubicBezTo>
                <a:cubicBezTo>
                  <a:pt x="636037" y="1059224"/>
                  <a:pt x="640745" y="1094840"/>
                  <a:pt x="623755" y="1098319"/>
                </a:cubicBezTo>
                <a:cubicBezTo>
                  <a:pt x="607585" y="1101799"/>
                  <a:pt x="581999" y="1077851"/>
                  <a:pt x="568899" y="1069254"/>
                </a:cubicBezTo>
                <a:cubicBezTo>
                  <a:pt x="546793" y="1054516"/>
                  <a:pt x="526324" y="1036708"/>
                  <a:pt x="508311" y="1017263"/>
                </a:cubicBezTo>
                <a:cubicBezTo>
                  <a:pt x="472081" y="978167"/>
                  <a:pt x="444653" y="930679"/>
                  <a:pt x="429506" y="879507"/>
                </a:cubicBezTo>
                <a:cubicBezTo>
                  <a:pt x="402896" y="790058"/>
                  <a:pt x="417020" y="696925"/>
                  <a:pt x="455501" y="613412"/>
                </a:cubicBezTo>
                <a:cubicBezTo>
                  <a:pt x="459186" y="605634"/>
                  <a:pt x="457548" y="601540"/>
                  <a:pt x="450589" y="596832"/>
                </a:cubicBezTo>
                <a:cubicBezTo>
                  <a:pt x="408218" y="568994"/>
                  <a:pt x="360935" y="554461"/>
                  <a:pt x="311810" y="544636"/>
                </a:cubicBezTo>
                <a:cubicBezTo>
                  <a:pt x="250813" y="532560"/>
                  <a:pt x="188792" y="529080"/>
                  <a:pt x="126976" y="523963"/>
                </a:cubicBezTo>
                <a:cubicBezTo>
                  <a:pt x="98729" y="521711"/>
                  <a:pt x="66798" y="520278"/>
                  <a:pt x="40802" y="507792"/>
                </a:cubicBezTo>
                <a:cubicBezTo>
                  <a:pt x="18696" y="497149"/>
                  <a:pt x="-22651" y="442497"/>
                  <a:pt x="15625" y="426326"/>
                </a:cubicBezTo>
                <a:cubicBezTo>
                  <a:pt x="10713" y="421823"/>
                  <a:pt x="17468" y="405243"/>
                  <a:pt x="22175" y="399922"/>
                </a:cubicBezTo>
                <a:cubicBezTo>
                  <a:pt x="43258" y="375768"/>
                  <a:pt x="75190" y="364510"/>
                  <a:pt x="95863" y="339743"/>
                </a:cubicBezTo>
                <a:cubicBezTo>
                  <a:pt x="95659" y="339743"/>
                  <a:pt x="95659" y="339743"/>
                  <a:pt x="95659" y="339743"/>
                </a:cubicBezTo>
                <a:cubicBezTo>
                  <a:pt x="81740" y="276494"/>
                  <a:pt x="90132" y="213450"/>
                  <a:pt x="126771" y="158389"/>
                </a:cubicBezTo>
                <a:cubicBezTo>
                  <a:pt x="166686" y="98210"/>
                  <a:pt x="231777" y="68121"/>
                  <a:pt x="297686" y="45196"/>
                </a:cubicBezTo>
                <a:cubicBezTo>
                  <a:pt x="372398" y="19200"/>
                  <a:pt x="452022" y="11832"/>
                  <a:pt x="530213" y="5282"/>
                </a:cubicBezTo>
                <a:cubicBezTo>
                  <a:pt x="580464" y="1086"/>
                  <a:pt x="630920" y="-603"/>
                  <a:pt x="681350" y="19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3" name="Google Shape;543;p13"/>
          <p:cNvGrpSpPr/>
          <p:nvPr/>
        </p:nvGrpSpPr>
        <p:grpSpPr>
          <a:xfrm>
            <a:off x="4857498" y="765494"/>
            <a:ext cx="1089173" cy="1141892"/>
            <a:chOff x="8677398" y="2251826"/>
            <a:chExt cx="1493399" cy="1565683"/>
          </a:xfrm>
        </p:grpSpPr>
        <p:sp>
          <p:nvSpPr>
            <p:cNvPr id="544" name="Google Shape;544;p13"/>
            <p:cNvSpPr/>
            <p:nvPr/>
          </p:nvSpPr>
          <p:spPr>
            <a:xfrm>
              <a:off x="8677398" y="2251826"/>
              <a:ext cx="822350" cy="1565683"/>
            </a:xfrm>
            <a:custGeom>
              <a:avLst/>
              <a:gdLst/>
              <a:ahLst/>
              <a:cxnLst/>
              <a:rect l="l" t="t" r="r" b="b"/>
              <a:pathLst>
                <a:path w="822349" h="1565683" extrusionOk="0">
                  <a:moveTo>
                    <a:pt x="434294" y="1565687"/>
                  </a:moveTo>
                  <a:cubicBezTo>
                    <a:pt x="440440" y="1549152"/>
                    <a:pt x="446000" y="1534666"/>
                    <a:pt x="450975" y="1519887"/>
                  </a:cubicBezTo>
                  <a:cubicBezTo>
                    <a:pt x="465608" y="1476429"/>
                    <a:pt x="475265" y="1431799"/>
                    <a:pt x="482582" y="1386439"/>
                  </a:cubicBezTo>
                  <a:cubicBezTo>
                    <a:pt x="486240" y="1364197"/>
                    <a:pt x="493702" y="1342541"/>
                    <a:pt x="498385" y="1320446"/>
                  </a:cubicBezTo>
                  <a:cubicBezTo>
                    <a:pt x="512139" y="1253721"/>
                    <a:pt x="516383" y="1186119"/>
                    <a:pt x="513310" y="1118224"/>
                  </a:cubicBezTo>
                  <a:cubicBezTo>
                    <a:pt x="511261" y="1072863"/>
                    <a:pt x="508774" y="1027648"/>
                    <a:pt x="513017" y="982287"/>
                  </a:cubicBezTo>
                  <a:cubicBezTo>
                    <a:pt x="518431" y="923904"/>
                    <a:pt x="529552" y="866544"/>
                    <a:pt x="544331" y="809916"/>
                  </a:cubicBezTo>
                  <a:cubicBezTo>
                    <a:pt x="568182" y="718316"/>
                    <a:pt x="601252" y="629789"/>
                    <a:pt x="634907" y="541555"/>
                  </a:cubicBezTo>
                  <a:cubicBezTo>
                    <a:pt x="650710" y="500145"/>
                    <a:pt x="666367" y="458735"/>
                    <a:pt x="679975" y="416593"/>
                  </a:cubicBezTo>
                  <a:cubicBezTo>
                    <a:pt x="693144" y="376061"/>
                    <a:pt x="699143" y="334065"/>
                    <a:pt x="697241" y="291192"/>
                  </a:cubicBezTo>
                  <a:cubicBezTo>
                    <a:pt x="693729" y="209835"/>
                    <a:pt x="655538" y="150281"/>
                    <a:pt x="584424" y="111504"/>
                  </a:cubicBezTo>
                  <a:cubicBezTo>
                    <a:pt x="541697" y="88238"/>
                    <a:pt x="495312" y="76386"/>
                    <a:pt x="447610" y="69070"/>
                  </a:cubicBezTo>
                  <a:cubicBezTo>
                    <a:pt x="363912" y="56047"/>
                    <a:pt x="280945" y="61754"/>
                    <a:pt x="197978" y="75654"/>
                  </a:cubicBezTo>
                  <a:cubicBezTo>
                    <a:pt x="156422" y="82678"/>
                    <a:pt x="115012" y="89994"/>
                    <a:pt x="73309" y="96140"/>
                  </a:cubicBezTo>
                  <a:cubicBezTo>
                    <a:pt x="49165" y="99652"/>
                    <a:pt x="24583" y="101261"/>
                    <a:pt x="0" y="102286"/>
                  </a:cubicBezTo>
                  <a:cubicBezTo>
                    <a:pt x="25022" y="97896"/>
                    <a:pt x="50190" y="93799"/>
                    <a:pt x="75211" y="89263"/>
                  </a:cubicBezTo>
                  <a:cubicBezTo>
                    <a:pt x="132132" y="79166"/>
                    <a:pt x="187736" y="63802"/>
                    <a:pt x="242900" y="46828"/>
                  </a:cubicBezTo>
                  <a:cubicBezTo>
                    <a:pt x="315771" y="24587"/>
                    <a:pt x="390104" y="8491"/>
                    <a:pt x="466193" y="2492"/>
                  </a:cubicBezTo>
                  <a:cubicBezTo>
                    <a:pt x="530723" y="-2630"/>
                    <a:pt x="594813" y="-1166"/>
                    <a:pt x="657148" y="19465"/>
                  </a:cubicBezTo>
                  <a:cubicBezTo>
                    <a:pt x="748894" y="49901"/>
                    <a:pt x="801425" y="113992"/>
                    <a:pt x="816789" y="208518"/>
                  </a:cubicBezTo>
                  <a:cubicBezTo>
                    <a:pt x="830690" y="293826"/>
                    <a:pt x="819130" y="376792"/>
                    <a:pt x="789865" y="458003"/>
                  </a:cubicBezTo>
                  <a:cubicBezTo>
                    <a:pt x="768502" y="517411"/>
                    <a:pt x="747138" y="576819"/>
                    <a:pt x="728701" y="636959"/>
                  </a:cubicBezTo>
                  <a:cubicBezTo>
                    <a:pt x="700607" y="728120"/>
                    <a:pt x="691535" y="821476"/>
                    <a:pt x="699436" y="916734"/>
                  </a:cubicBezTo>
                  <a:cubicBezTo>
                    <a:pt x="703972" y="970874"/>
                    <a:pt x="708216" y="1025161"/>
                    <a:pt x="710703" y="1079448"/>
                  </a:cubicBezTo>
                  <a:cubicBezTo>
                    <a:pt x="714654" y="1161536"/>
                    <a:pt x="706899" y="1242162"/>
                    <a:pt x="673683" y="1318543"/>
                  </a:cubicBezTo>
                  <a:cubicBezTo>
                    <a:pt x="654075" y="1363758"/>
                    <a:pt x="627737" y="1404583"/>
                    <a:pt x="593935" y="1440286"/>
                  </a:cubicBezTo>
                  <a:cubicBezTo>
                    <a:pt x="581937" y="1452870"/>
                    <a:pt x="566865" y="1462528"/>
                    <a:pt x="552964" y="1473356"/>
                  </a:cubicBezTo>
                  <a:cubicBezTo>
                    <a:pt x="515359" y="1502914"/>
                    <a:pt x="477753" y="1532325"/>
                    <a:pt x="440001" y="1561737"/>
                  </a:cubicBezTo>
                  <a:cubicBezTo>
                    <a:pt x="438830" y="1562614"/>
                    <a:pt x="437513" y="1563492"/>
                    <a:pt x="434294" y="156568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9482042" y="2343430"/>
              <a:ext cx="421418" cy="1417894"/>
            </a:xfrm>
            <a:custGeom>
              <a:avLst/>
              <a:gdLst/>
              <a:ahLst/>
              <a:cxnLst/>
              <a:rect l="l" t="t" r="r" b="b"/>
              <a:pathLst>
                <a:path w="421417" h="1417894" extrusionOk="0">
                  <a:moveTo>
                    <a:pt x="45800" y="1389507"/>
                  </a:moveTo>
                  <a:cubicBezTo>
                    <a:pt x="97014" y="1305224"/>
                    <a:pt x="138570" y="1217282"/>
                    <a:pt x="150276" y="1117781"/>
                  </a:cubicBezTo>
                  <a:cubicBezTo>
                    <a:pt x="134180" y="1117927"/>
                    <a:pt x="57067" y="1153777"/>
                    <a:pt x="0" y="1186700"/>
                  </a:cubicBezTo>
                  <a:cubicBezTo>
                    <a:pt x="732" y="1185822"/>
                    <a:pt x="1463" y="1184798"/>
                    <a:pt x="2341" y="1183920"/>
                  </a:cubicBezTo>
                  <a:cubicBezTo>
                    <a:pt x="45507" y="1142949"/>
                    <a:pt x="73016" y="1092613"/>
                    <a:pt x="90136" y="1036131"/>
                  </a:cubicBezTo>
                  <a:cubicBezTo>
                    <a:pt x="108866" y="973943"/>
                    <a:pt x="113988" y="909998"/>
                    <a:pt x="112671" y="845323"/>
                  </a:cubicBezTo>
                  <a:cubicBezTo>
                    <a:pt x="111500" y="788695"/>
                    <a:pt x="102135" y="732798"/>
                    <a:pt x="96136" y="676609"/>
                  </a:cubicBezTo>
                  <a:cubicBezTo>
                    <a:pt x="93648" y="652758"/>
                    <a:pt x="97745" y="628029"/>
                    <a:pt x="101257" y="604032"/>
                  </a:cubicBezTo>
                  <a:cubicBezTo>
                    <a:pt x="106818" y="565694"/>
                    <a:pt x="121596" y="529991"/>
                    <a:pt x="136375" y="494288"/>
                  </a:cubicBezTo>
                  <a:cubicBezTo>
                    <a:pt x="150862" y="459169"/>
                    <a:pt x="166079" y="424051"/>
                    <a:pt x="171055" y="386007"/>
                  </a:cubicBezTo>
                  <a:cubicBezTo>
                    <a:pt x="174859" y="356888"/>
                    <a:pt x="176176" y="327330"/>
                    <a:pt x="176908" y="297919"/>
                  </a:cubicBezTo>
                  <a:cubicBezTo>
                    <a:pt x="178224" y="239974"/>
                    <a:pt x="174859" y="182468"/>
                    <a:pt x="160958" y="125840"/>
                  </a:cubicBezTo>
                  <a:cubicBezTo>
                    <a:pt x="150423" y="83552"/>
                    <a:pt x="134327" y="43459"/>
                    <a:pt x="113256" y="5268"/>
                  </a:cubicBezTo>
                  <a:cubicBezTo>
                    <a:pt x="112378" y="3804"/>
                    <a:pt x="111646" y="2341"/>
                    <a:pt x="111646" y="0"/>
                  </a:cubicBezTo>
                  <a:cubicBezTo>
                    <a:pt x="113695" y="1610"/>
                    <a:pt x="115743" y="3219"/>
                    <a:pt x="117792" y="4975"/>
                  </a:cubicBezTo>
                  <a:cubicBezTo>
                    <a:pt x="170616" y="52092"/>
                    <a:pt x="215976" y="105940"/>
                    <a:pt x="256655" y="163738"/>
                  </a:cubicBezTo>
                  <a:cubicBezTo>
                    <a:pt x="300406" y="225780"/>
                    <a:pt x="338744" y="291041"/>
                    <a:pt x="371082" y="359814"/>
                  </a:cubicBezTo>
                  <a:cubicBezTo>
                    <a:pt x="389372" y="398883"/>
                    <a:pt x="401225" y="440440"/>
                    <a:pt x="413516" y="481704"/>
                  </a:cubicBezTo>
                  <a:cubicBezTo>
                    <a:pt x="416150" y="490337"/>
                    <a:pt x="418052" y="499116"/>
                    <a:pt x="421125" y="507603"/>
                  </a:cubicBezTo>
                  <a:cubicBezTo>
                    <a:pt x="423173" y="513310"/>
                    <a:pt x="421710" y="516529"/>
                    <a:pt x="417174" y="519895"/>
                  </a:cubicBezTo>
                  <a:cubicBezTo>
                    <a:pt x="404005" y="529113"/>
                    <a:pt x="390982" y="538624"/>
                    <a:pt x="378105" y="548282"/>
                  </a:cubicBezTo>
                  <a:cubicBezTo>
                    <a:pt x="376203" y="549599"/>
                    <a:pt x="374301" y="552964"/>
                    <a:pt x="374593" y="554866"/>
                  </a:cubicBezTo>
                  <a:cubicBezTo>
                    <a:pt x="378983" y="578571"/>
                    <a:pt x="371813" y="596277"/>
                    <a:pt x="353376" y="605934"/>
                  </a:cubicBezTo>
                  <a:cubicBezTo>
                    <a:pt x="334939" y="615591"/>
                    <a:pt x="312698" y="610763"/>
                    <a:pt x="299236" y="594374"/>
                  </a:cubicBezTo>
                  <a:cubicBezTo>
                    <a:pt x="299089" y="594228"/>
                    <a:pt x="298797" y="594082"/>
                    <a:pt x="296894" y="592911"/>
                  </a:cubicBezTo>
                  <a:cubicBezTo>
                    <a:pt x="292651" y="597740"/>
                    <a:pt x="287237" y="602276"/>
                    <a:pt x="283725" y="607983"/>
                  </a:cubicBezTo>
                  <a:cubicBezTo>
                    <a:pt x="273043" y="625395"/>
                    <a:pt x="268654" y="645003"/>
                    <a:pt x="266312" y="664903"/>
                  </a:cubicBezTo>
                  <a:cubicBezTo>
                    <a:pt x="252558" y="780939"/>
                    <a:pt x="269239" y="892293"/>
                    <a:pt x="320307" y="997794"/>
                  </a:cubicBezTo>
                  <a:cubicBezTo>
                    <a:pt x="326745" y="1011109"/>
                    <a:pt x="334939" y="1023693"/>
                    <a:pt x="342694" y="1037302"/>
                  </a:cubicBezTo>
                  <a:cubicBezTo>
                    <a:pt x="338890" y="1039643"/>
                    <a:pt x="334793" y="1042716"/>
                    <a:pt x="330403" y="1044764"/>
                  </a:cubicBezTo>
                  <a:cubicBezTo>
                    <a:pt x="307137" y="1056031"/>
                    <a:pt x="283872" y="1067152"/>
                    <a:pt x="260459" y="1077834"/>
                  </a:cubicBezTo>
                  <a:cubicBezTo>
                    <a:pt x="255484" y="1080029"/>
                    <a:pt x="253728" y="1082516"/>
                    <a:pt x="253582" y="1087930"/>
                  </a:cubicBezTo>
                  <a:cubicBezTo>
                    <a:pt x="252704" y="1162410"/>
                    <a:pt x="245827" y="1236304"/>
                    <a:pt x="227683" y="1308882"/>
                  </a:cubicBezTo>
                  <a:cubicBezTo>
                    <a:pt x="218757" y="1344146"/>
                    <a:pt x="206904" y="1378386"/>
                    <a:pt x="189784" y="1410724"/>
                  </a:cubicBezTo>
                  <a:cubicBezTo>
                    <a:pt x="188321" y="1413504"/>
                    <a:pt x="186711" y="1416285"/>
                    <a:pt x="184078" y="1418626"/>
                  </a:cubicBezTo>
                  <a:cubicBezTo>
                    <a:pt x="186711" y="1406335"/>
                    <a:pt x="189492" y="1393897"/>
                    <a:pt x="191979" y="1381606"/>
                  </a:cubicBezTo>
                  <a:cubicBezTo>
                    <a:pt x="201783" y="1332294"/>
                    <a:pt x="209831" y="1282836"/>
                    <a:pt x="211001" y="1232354"/>
                  </a:cubicBezTo>
                  <a:cubicBezTo>
                    <a:pt x="211587" y="1208941"/>
                    <a:pt x="210855" y="1185529"/>
                    <a:pt x="205002" y="1162703"/>
                  </a:cubicBezTo>
                  <a:cubicBezTo>
                    <a:pt x="204417" y="1160654"/>
                    <a:pt x="203685" y="1158606"/>
                    <a:pt x="202514" y="1154655"/>
                  </a:cubicBezTo>
                  <a:cubicBezTo>
                    <a:pt x="162275" y="1242450"/>
                    <a:pt x="117792" y="1325270"/>
                    <a:pt x="45800" y="1389507"/>
                  </a:cubicBezTo>
                  <a:close/>
                  <a:moveTo>
                    <a:pt x="368594" y="567011"/>
                  </a:moveTo>
                  <a:cubicBezTo>
                    <a:pt x="368594" y="547257"/>
                    <a:pt x="352645" y="531015"/>
                    <a:pt x="333183" y="530869"/>
                  </a:cubicBezTo>
                  <a:cubicBezTo>
                    <a:pt x="313722" y="530723"/>
                    <a:pt x="296602" y="547404"/>
                    <a:pt x="296309" y="566865"/>
                  </a:cubicBezTo>
                  <a:cubicBezTo>
                    <a:pt x="296017" y="586473"/>
                    <a:pt x="312698" y="603154"/>
                    <a:pt x="332452" y="603154"/>
                  </a:cubicBezTo>
                  <a:cubicBezTo>
                    <a:pt x="352645" y="603007"/>
                    <a:pt x="368594" y="587204"/>
                    <a:pt x="368594" y="56701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8881815" y="2721242"/>
              <a:ext cx="247290" cy="465315"/>
            </a:xfrm>
            <a:custGeom>
              <a:avLst/>
              <a:gdLst/>
              <a:ahLst/>
              <a:cxnLst/>
              <a:rect l="l" t="t" r="r" b="b"/>
              <a:pathLst>
                <a:path w="247290" h="465315" extrusionOk="0">
                  <a:moveTo>
                    <a:pt x="94234" y="465608"/>
                  </a:moveTo>
                  <a:cubicBezTo>
                    <a:pt x="99209" y="438977"/>
                    <a:pt x="104769" y="413077"/>
                    <a:pt x="108574" y="386885"/>
                  </a:cubicBezTo>
                  <a:cubicBezTo>
                    <a:pt x="122621" y="291334"/>
                    <a:pt x="115890" y="198271"/>
                    <a:pt x="74187" y="109744"/>
                  </a:cubicBezTo>
                  <a:cubicBezTo>
                    <a:pt x="56482" y="72139"/>
                    <a:pt x="33509" y="38337"/>
                    <a:pt x="5853" y="7316"/>
                  </a:cubicBezTo>
                  <a:cubicBezTo>
                    <a:pt x="3804" y="4975"/>
                    <a:pt x="1756" y="2634"/>
                    <a:pt x="0" y="0"/>
                  </a:cubicBezTo>
                  <a:cubicBezTo>
                    <a:pt x="91746" y="42727"/>
                    <a:pt x="174713" y="98038"/>
                    <a:pt x="247436" y="168713"/>
                  </a:cubicBezTo>
                  <a:cubicBezTo>
                    <a:pt x="239974" y="182175"/>
                    <a:pt x="231780" y="195637"/>
                    <a:pt x="224902" y="209831"/>
                  </a:cubicBezTo>
                  <a:cubicBezTo>
                    <a:pt x="199881" y="260752"/>
                    <a:pt x="185541" y="315039"/>
                    <a:pt x="176469" y="370789"/>
                  </a:cubicBezTo>
                  <a:cubicBezTo>
                    <a:pt x="173688" y="387909"/>
                    <a:pt x="171786" y="405029"/>
                    <a:pt x="169299" y="422149"/>
                  </a:cubicBezTo>
                  <a:cubicBezTo>
                    <a:pt x="169006" y="424344"/>
                    <a:pt x="167396" y="427271"/>
                    <a:pt x="165494" y="428295"/>
                  </a:cubicBezTo>
                  <a:cubicBezTo>
                    <a:pt x="141789" y="440732"/>
                    <a:pt x="118085" y="453170"/>
                    <a:pt x="94234" y="4656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9914187" y="3080325"/>
              <a:ext cx="256610" cy="106232"/>
            </a:xfrm>
            <a:custGeom>
              <a:avLst/>
              <a:gdLst/>
              <a:ahLst/>
              <a:cxnLst/>
              <a:rect l="l" t="t" r="r" b="b"/>
              <a:pathLst>
                <a:path w="241437" h="42434" extrusionOk="0">
                  <a:moveTo>
                    <a:pt x="0" y="0"/>
                  </a:moveTo>
                  <a:cubicBezTo>
                    <a:pt x="79308" y="28680"/>
                    <a:pt x="159641" y="38045"/>
                    <a:pt x="242754" y="36581"/>
                  </a:cubicBezTo>
                  <a:cubicBezTo>
                    <a:pt x="191101" y="53701"/>
                    <a:pt x="46678" y="3219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9778348" y="2874151"/>
              <a:ext cx="71700" cy="71700"/>
            </a:xfrm>
            <a:custGeom>
              <a:avLst/>
              <a:gdLst/>
              <a:ahLst/>
              <a:cxnLst/>
              <a:rect l="l" t="t" r="r" b="b"/>
              <a:pathLst>
                <a:path w="71699" h="71699" extrusionOk="0">
                  <a:moveTo>
                    <a:pt x="72289" y="36290"/>
                  </a:moveTo>
                  <a:cubicBezTo>
                    <a:pt x="72289" y="56483"/>
                    <a:pt x="56485" y="72286"/>
                    <a:pt x="36146" y="72286"/>
                  </a:cubicBezTo>
                  <a:cubicBezTo>
                    <a:pt x="16246" y="72286"/>
                    <a:pt x="-289" y="55751"/>
                    <a:pt x="4" y="35997"/>
                  </a:cubicBezTo>
                  <a:cubicBezTo>
                    <a:pt x="296" y="16536"/>
                    <a:pt x="17417" y="-145"/>
                    <a:pt x="36878" y="1"/>
                  </a:cubicBezTo>
                  <a:cubicBezTo>
                    <a:pt x="56193" y="294"/>
                    <a:pt x="72142" y="16536"/>
                    <a:pt x="72289" y="36290"/>
                  </a:cubicBezTo>
                  <a:close/>
                  <a:moveTo>
                    <a:pt x="38926" y="15804"/>
                  </a:moveTo>
                  <a:cubicBezTo>
                    <a:pt x="25464" y="15804"/>
                    <a:pt x="14636" y="26486"/>
                    <a:pt x="14636" y="39802"/>
                  </a:cubicBezTo>
                  <a:cubicBezTo>
                    <a:pt x="14636" y="53117"/>
                    <a:pt x="25757" y="64092"/>
                    <a:pt x="38780" y="63945"/>
                  </a:cubicBezTo>
                  <a:cubicBezTo>
                    <a:pt x="53120" y="63653"/>
                    <a:pt x="62631" y="54141"/>
                    <a:pt x="62777" y="39948"/>
                  </a:cubicBezTo>
                  <a:cubicBezTo>
                    <a:pt x="62924" y="26193"/>
                    <a:pt x="52681" y="15804"/>
                    <a:pt x="38926" y="158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9792983" y="2889956"/>
              <a:ext cx="46824" cy="46824"/>
            </a:xfrm>
            <a:custGeom>
              <a:avLst/>
              <a:gdLst/>
              <a:ahLst/>
              <a:cxnLst/>
              <a:rect l="l" t="t" r="r" b="b"/>
              <a:pathLst>
                <a:path w="46824" h="46824" extrusionOk="0">
                  <a:moveTo>
                    <a:pt x="24291" y="0"/>
                  </a:moveTo>
                  <a:cubicBezTo>
                    <a:pt x="38046" y="0"/>
                    <a:pt x="48289" y="10389"/>
                    <a:pt x="48142" y="23997"/>
                  </a:cubicBezTo>
                  <a:cubicBezTo>
                    <a:pt x="47996" y="38191"/>
                    <a:pt x="38485" y="47702"/>
                    <a:pt x="24145" y="47995"/>
                  </a:cubicBezTo>
                  <a:cubicBezTo>
                    <a:pt x="10976" y="48287"/>
                    <a:pt x="-145" y="37167"/>
                    <a:pt x="1" y="23851"/>
                  </a:cubicBezTo>
                  <a:cubicBezTo>
                    <a:pt x="1" y="10682"/>
                    <a:pt x="10829" y="0"/>
                    <a:pt x="24291" y="0"/>
                  </a:cubicBezTo>
                  <a:close/>
                  <a:moveTo>
                    <a:pt x="40241" y="18876"/>
                  </a:moveTo>
                  <a:cubicBezTo>
                    <a:pt x="36290" y="16242"/>
                    <a:pt x="33949" y="13462"/>
                    <a:pt x="32047" y="13755"/>
                  </a:cubicBezTo>
                  <a:cubicBezTo>
                    <a:pt x="29998" y="14047"/>
                    <a:pt x="28242" y="17120"/>
                    <a:pt x="26340" y="18876"/>
                  </a:cubicBezTo>
                  <a:cubicBezTo>
                    <a:pt x="28242" y="20632"/>
                    <a:pt x="29998" y="23705"/>
                    <a:pt x="32047" y="23997"/>
                  </a:cubicBezTo>
                  <a:cubicBezTo>
                    <a:pt x="34095" y="24144"/>
                    <a:pt x="36436" y="21364"/>
                    <a:pt x="40241" y="188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9819323" y="2903689"/>
              <a:ext cx="13169" cy="10243"/>
            </a:xfrm>
            <a:custGeom>
              <a:avLst/>
              <a:gdLst/>
              <a:ahLst/>
              <a:cxnLst/>
              <a:rect l="l" t="t" r="r" b="b"/>
              <a:pathLst>
                <a:path w="13169" h="10242" extrusionOk="0">
                  <a:moveTo>
                    <a:pt x="13901" y="5143"/>
                  </a:moveTo>
                  <a:cubicBezTo>
                    <a:pt x="9950" y="7777"/>
                    <a:pt x="7755" y="10410"/>
                    <a:pt x="5707" y="10264"/>
                  </a:cubicBezTo>
                  <a:cubicBezTo>
                    <a:pt x="3658" y="9971"/>
                    <a:pt x="1902" y="7045"/>
                    <a:pt x="0" y="5143"/>
                  </a:cubicBezTo>
                  <a:cubicBezTo>
                    <a:pt x="1902" y="3240"/>
                    <a:pt x="3658" y="168"/>
                    <a:pt x="5707" y="21"/>
                  </a:cubicBezTo>
                  <a:cubicBezTo>
                    <a:pt x="7755" y="-271"/>
                    <a:pt x="10096" y="2509"/>
                    <a:pt x="13901" y="51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1" name="Google Shape;551;p13"/>
          <p:cNvSpPr txBox="1"/>
          <p:nvPr/>
        </p:nvSpPr>
        <p:spPr>
          <a:xfrm>
            <a:off x="744220" y="2098791"/>
            <a:ext cx="263476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3"/>
          <p:cNvSpPr txBox="1"/>
          <p:nvPr/>
        </p:nvSpPr>
        <p:spPr>
          <a:xfrm>
            <a:off x="664235" y="639037"/>
            <a:ext cx="350317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553" name="Google Shape;553;p13"/>
          <p:cNvSpPr txBox="1"/>
          <p:nvPr/>
        </p:nvSpPr>
        <p:spPr>
          <a:xfrm>
            <a:off x="664235" y="1328147"/>
            <a:ext cx="35031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3"/>
          <p:cNvSpPr txBox="1"/>
          <p:nvPr/>
        </p:nvSpPr>
        <p:spPr>
          <a:xfrm>
            <a:off x="744220" y="3354412"/>
            <a:ext cx="326580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4"/>
          <p:cNvSpPr txBox="1"/>
          <p:nvPr/>
        </p:nvSpPr>
        <p:spPr>
          <a:xfrm>
            <a:off x="8279195" y="3128658"/>
            <a:ext cx="1459223" cy="28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560" name="Google Shape;560;p14"/>
          <p:cNvSpPr txBox="1"/>
          <p:nvPr/>
        </p:nvSpPr>
        <p:spPr>
          <a:xfrm>
            <a:off x="7029065" y="2783500"/>
            <a:ext cx="2724615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561" name="Google Shape;561;p14"/>
          <p:cNvSpPr txBox="1"/>
          <p:nvPr/>
        </p:nvSpPr>
        <p:spPr>
          <a:xfrm>
            <a:off x="6803187" y="1896398"/>
            <a:ext cx="3091569" cy="799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14"/>
          <p:cNvSpPr txBox="1"/>
          <p:nvPr/>
        </p:nvSpPr>
        <p:spPr>
          <a:xfrm>
            <a:off x="6232307" y="4737963"/>
            <a:ext cx="1459223" cy="28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563" name="Google Shape;563;p14"/>
          <p:cNvSpPr txBox="1"/>
          <p:nvPr/>
        </p:nvSpPr>
        <p:spPr>
          <a:xfrm>
            <a:off x="6232307" y="5090573"/>
            <a:ext cx="2724615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564" name="Google Shape;564;p14"/>
          <p:cNvSpPr txBox="1"/>
          <p:nvPr/>
        </p:nvSpPr>
        <p:spPr>
          <a:xfrm>
            <a:off x="6803187" y="5435732"/>
            <a:ext cx="3091569" cy="799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 </a:t>
            </a:r>
            <a:endParaRPr sz="12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4"/>
          <p:cNvSpPr txBox="1"/>
          <p:nvPr/>
        </p:nvSpPr>
        <p:spPr>
          <a:xfrm>
            <a:off x="5102736" y="3250132"/>
            <a:ext cx="6086476" cy="1631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Arial"/>
              <a:buNone/>
            </a:pPr>
            <a:r>
              <a:rPr lang="en-US" sz="8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grpSp>
        <p:nvGrpSpPr>
          <p:cNvPr id="566" name="Google Shape;566;p14"/>
          <p:cNvGrpSpPr/>
          <p:nvPr/>
        </p:nvGrpSpPr>
        <p:grpSpPr>
          <a:xfrm>
            <a:off x="714375" y="295275"/>
            <a:ext cx="2838450" cy="6297613"/>
            <a:chOff x="714375" y="295275"/>
            <a:chExt cx="2838450" cy="6297613"/>
          </a:xfrm>
        </p:grpSpPr>
        <p:sp>
          <p:nvSpPr>
            <p:cNvPr id="567" name="Google Shape;567;p14"/>
            <p:cNvSpPr/>
            <p:nvPr/>
          </p:nvSpPr>
          <p:spPr>
            <a:xfrm>
              <a:off x="1992313" y="1206500"/>
              <a:ext cx="282575" cy="909638"/>
            </a:xfrm>
            <a:custGeom>
              <a:avLst/>
              <a:gdLst/>
              <a:ahLst/>
              <a:cxnLst/>
              <a:rect l="l" t="t" r="r" b="b"/>
              <a:pathLst>
                <a:path w="15" h="49" extrusionOk="0">
                  <a:moveTo>
                    <a:pt x="5" y="47"/>
                  </a:moveTo>
                  <a:cubicBezTo>
                    <a:pt x="6" y="45"/>
                    <a:pt x="6" y="44"/>
                    <a:pt x="6" y="42"/>
                  </a:cubicBezTo>
                  <a:cubicBezTo>
                    <a:pt x="7" y="40"/>
                    <a:pt x="6" y="37"/>
                    <a:pt x="9" y="37"/>
                  </a:cubicBezTo>
                  <a:cubicBezTo>
                    <a:pt x="10" y="40"/>
                    <a:pt x="8" y="44"/>
                    <a:pt x="11" y="49"/>
                  </a:cubicBezTo>
                  <a:cubicBezTo>
                    <a:pt x="11" y="31"/>
                    <a:pt x="10" y="15"/>
                    <a:pt x="15" y="0"/>
                  </a:cubicBezTo>
                  <a:cubicBezTo>
                    <a:pt x="11" y="8"/>
                    <a:pt x="9" y="17"/>
                    <a:pt x="9" y="26"/>
                  </a:cubicBezTo>
                  <a:cubicBezTo>
                    <a:pt x="7" y="17"/>
                    <a:pt x="5" y="8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4" y="16"/>
                    <a:pt x="9" y="31"/>
                    <a:pt x="5" y="47"/>
                  </a:cubicBezTo>
                  <a:close/>
                </a:path>
              </a:pathLst>
            </a:custGeom>
            <a:solidFill>
              <a:srgbClr val="FFFFFF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4"/>
            <p:cNvSpPr/>
            <p:nvPr/>
          </p:nvSpPr>
          <p:spPr>
            <a:xfrm>
              <a:off x="714375" y="630238"/>
              <a:ext cx="958850" cy="1485900"/>
            </a:xfrm>
            <a:custGeom>
              <a:avLst/>
              <a:gdLst/>
              <a:ahLst/>
              <a:cxnLst/>
              <a:rect l="l" t="t" r="r" b="b"/>
              <a:pathLst>
                <a:path w="51" h="80" extrusionOk="0">
                  <a:moveTo>
                    <a:pt x="19" y="76"/>
                  </a:moveTo>
                  <a:cubicBezTo>
                    <a:pt x="33" y="71"/>
                    <a:pt x="36" y="65"/>
                    <a:pt x="34" y="50"/>
                  </a:cubicBezTo>
                  <a:cubicBezTo>
                    <a:pt x="33" y="49"/>
                    <a:pt x="33" y="47"/>
                    <a:pt x="32" y="46"/>
                  </a:cubicBezTo>
                  <a:cubicBezTo>
                    <a:pt x="33" y="46"/>
                    <a:pt x="34" y="47"/>
                    <a:pt x="36" y="48"/>
                  </a:cubicBezTo>
                  <a:cubicBezTo>
                    <a:pt x="47" y="33"/>
                    <a:pt x="51" y="12"/>
                    <a:pt x="43" y="0"/>
                  </a:cubicBezTo>
                  <a:cubicBezTo>
                    <a:pt x="42" y="2"/>
                    <a:pt x="42" y="3"/>
                    <a:pt x="41" y="5"/>
                  </a:cubicBezTo>
                  <a:cubicBezTo>
                    <a:pt x="36" y="13"/>
                    <a:pt x="33" y="22"/>
                    <a:pt x="30" y="30"/>
                  </a:cubicBezTo>
                  <a:cubicBezTo>
                    <a:pt x="30" y="24"/>
                    <a:pt x="32" y="18"/>
                    <a:pt x="35" y="12"/>
                  </a:cubicBezTo>
                  <a:cubicBezTo>
                    <a:pt x="36" y="9"/>
                    <a:pt x="37" y="6"/>
                    <a:pt x="34" y="4"/>
                  </a:cubicBezTo>
                  <a:cubicBezTo>
                    <a:pt x="25" y="7"/>
                    <a:pt x="17" y="12"/>
                    <a:pt x="11" y="20"/>
                  </a:cubicBezTo>
                  <a:cubicBezTo>
                    <a:pt x="0" y="37"/>
                    <a:pt x="2" y="55"/>
                    <a:pt x="8" y="73"/>
                  </a:cubicBezTo>
                  <a:cubicBezTo>
                    <a:pt x="10" y="79"/>
                    <a:pt x="13" y="80"/>
                    <a:pt x="17" y="78"/>
                  </a:cubicBezTo>
                  <a:cubicBezTo>
                    <a:pt x="18" y="77"/>
                    <a:pt x="18" y="76"/>
                    <a:pt x="19" y="76"/>
                  </a:cubicBezTo>
                  <a:close/>
                </a:path>
              </a:pathLst>
            </a:custGeom>
            <a:solidFill>
              <a:srgbClr val="FFFFFF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4"/>
            <p:cNvSpPr/>
            <p:nvPr/>
          </p:nvSpPr>
          <p:spPr>
            <a:xfrm>
              <a:off x="1033463" y="2060575"/>
              <a:ext cx="0" cy="19050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4"/>
            <p:cNvSpPr/>
            <p:nvPr/>
          </p:nvSpPr>
          <p:spPr>
            <a:xfrm>
              <a:off x="920750" y="295275"/>
              <a:ext cx="2632075" cy="6297613"/>
            </a:xfrm>
            <a:custGeom>
              <a:avLst/>
              <a:gdLst/>
              <a:ahLst/>
              <a:cxnLst/>
              <a:rect l="l" t="t" r="r" b="b"/>
              <a:pathLst>
                <a:path w="140" h="339" extrusionOk="0">
                  <a:moveTo>
                    <a:pt x="127" y="98"/>
                  </a:moveTo>
                  <a:cubicBezTo>
                    <a:pt x="134" y="90"/>
                    <a:pt x="135" y="80"/>
                    <a:pt x="137" y="70"/>
                  </a:cubicBezTo>
                  <a:cubicBezTo>
                    <a:pt x="140" y="48"/>
                    <a:pt x="127" y="29"/>
                    <a:pt x="105" y="22"/>
                  </a:cubicBezTo>
                  <a:cubicBezTo>
                    <a:pt x="107" y="33"/>
                    <a:pt x="114" y="42"/>
                    <a:pt x="112" y="54"/>
                  </a:cubicBezTo>
                  <a:cubicBezTo>
                    <a:pt x="103" y="43"/>
                    <a:pt x="102" y="30"/>
                    <a:pt x="96" y="17"/>
                  </a:cubicBezTo>
                  <a:cubicBezTo>
                    <a:pt x="90" y="32"/>
                    <a:pt x="93" y="44"/>
                    <a:pt x="98" y="56"/>
                  </a:cubicBezTo>
                  <a:cubicBezTo>
                    <a:pt x="99" y="60"/>
                    <a:pt x="101" y="65"/>
                    <a:pt x="105" y="65"/>
                  </a:cubicBezTo>
                  <a:cubicBezTo>
                    <a:pt x="108" y="65"/>
                    <a:pt x="108" y="60"/>
                    <a:pt x="110" y="57"/>
                  </a:cubicBezTo>
                  <a:cubicBezTo>
                    <a:pt x="111" y="56"/>
                    <a:pt x="111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1" y="60"/>
                    <a:pt x="110" y="62"/>
                    <a:pt x="110" y="64"/>
                  </a:cubicBezTo>
                  <a:cubicBezTo>
                    <a:pt x="102" y="71"/>
                    <a:pt x="104" y="78"/>
                    <a:pt x="108" y="85"/>
                  </a:cubicBezTo>
                  <a:cubicBezTo>
                    <a:pt x="112" y="93"/>
                    <a:pt x="110" y="100"/>
                    <a:pt x="108" y="107"/>
                  </a:cubicBezTo>
                  <a:cubicBezTo>
                    <a:pt x="107" y="110"/>
                    <a:pt x="104" y="113"/>
                    <a:pt x="104" y="116"/>
                  </a:cubicBezTo>
                  <a:cubicBezTo>
                    <a:pt x="104" y="117"/>
                    <a:pt x="104" y="119"/>
                    <a:pt x="105" y="120"/>
                  </a:cubicBezTo>
                  <a:cubicBezTo>
                    <a:pt x="103" y="121"/>
                    <a:pt x="100" y="121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97" y="124"/>
                    <a:pt x="96" y="125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3" y="127"/>
                    <a:pt x="93" y="128"/>
                    <a:pt x="92" y="128"/>
                  </a:cubicBezTo>
                  <a:cubicBezTo>
                    <a:pt x="91" y="129"/>
                    <a:pt x="90" y="129"/>
                    <a:pt x="89" y="130"/>
                  </a:cubicBezTo>
                  <a:cubicBezTo>
                    <a:pt x="89" y="130"/>
                    <a:pt x="89" y="130"/>
                    <a:pt x="89" y="130"/>
                  </a:cubicBezTo>
                  <a:cubicBezTo>
                    <a:pt x="84" y="124"/>
                    <a:pt x="84" y="115"/>
                    <a:pt x="79" y="109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80" y="106"/>
                    <a:pt x="79" y="102"/>
                    <a:pt x="78" y="99"/>
                  </a:cubicBezTo>
                  <a:cubicBezTo>
                    <a:pt x="78" y="99"/>
                    <a:pt x="77" y="98"/>
                    <a:pt x="76" y="98"/>
                  </a:cubicBezTo>
                  <a:cubicBezTo>
                    <a:pt x="76" y="98"/>
                    <a:pt x="77" y="98"/>
                    <a:pt x="78" y="97"/>
                  </a:cubicBezTo>
                  <a:cubicBezTo>
                    <a:pt x="78" y="77"/>
                    <a:pt x="81" y="57"/>
                    <a:pt x="83" y="37"/>
                  </a:cubicBezTo>
                  <a:cubicBezTo>
                    <a:pt x="84" y="29"/>
                    <a:pt x="87" y="21"/>
                    <a:pt x="91" y="13"/>
                  </a:cubicBezTo>
                  <a:cubicBezTo>
                    <a:pt x="95" y="9"/>
                    <a:pt x="98" y="5"/>
                    <a:pt x="103" y="0"/>
                  </a:cubicBezTo>
                  <a:cubicBezTo>
                    <a:pt x="96" y="2"/>
                    <a:pt x="92" y="7"/>
                    <a:pt x="90" y="12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86" y="14"/>
                    <a:pt x="86" y="19"/>
                    <a:pt x="84" y="21"/>
                  </a:cubicBezTo>
                  <a:cubicBezTo>
                    <a:pt x="83" y="24"/>
                    <a:pt x="84" y="26"/>
                    <a:pt x="82" y="28"/>
                  </a:cubicBezTo>
                  <a:cubicBezTo>
                    <a:pt x="78" y="51"/>
                    <a:pt x="79" y="74"/>
                    <a:pt x="73" y="97"/>
                  </a:cubicBezTo>
                  <a:cubicBezTo>
                    <a:pt x="73" y="97"/>
                    <a:pt x="73" y="97"/>
                    <a:pt x="73" y="97"/>
                  </a:cubicBezTo>
                  <a:cubicBezTo>
                    <a:pt x="71" y="98"/>
                    <a:pt x="70" y="99"/>
                    <a:pt x="68" y="101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5" y="99"/>
                    <a:pt x="63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58" y="99"/>
                    <a:pt x="57" y="98"/>
                    <a:pt x="56" y="97"/>
                  </a:cubicBezTo>
                  <a:cubicBezTo>
                    <a:pt x="50" y="75"/>
                    <a:pt x="51" y="51"/>
                    <a:pt x="47" y="28"/>
                  </a:cubicBezTo>
                  <a:cubicBezTo>
                    <a:pt x="45" y="26"/>
                    <a:pt x="46" y="24"/>
                    <a:pt x="46" y="22"/>
                  </a:cubicBezTo>
                  <a:cubicBezTo>
                    <a:pt x="43" y="19"/>
                    <a:pt x="43" y="14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7" y="7"/>
                    <a:pt x="33" y="3"/>
                    <a:pt x="26" y="0"/>
                  </a:cubicBezTo>
                  <a:cubicBezTo>
                    <a:pt x="31" y="6"/>
                    <a:pt x="35" y="9"/>
                    <a:pt x="38" y="13"/>
                  </a:cubicBezTo>
                  <a:cubicBezTo>
                    <a:pt x="42" y="21"/>
                    <a:pt x="45" y="29"/>
                    <a:pt x="46" y="38"/>
                  </a:cubicBezTo>
                  <a:cubicBezTo>
                    <a:pt x="48" y="58"/>
                    <a:pt x="51" y="77"/>
                    <a:pt x="51" y="97"/>
                  </a:cubicBezTo>
                  <a:cubicBezTo>
                    <a:pt x="49" y="101"/>
                    <a:pt x="50" y="105"/>
                    <a:pt x="49" y="110"/>
                  </a:cubicBezTo>
                  <a:cubicBezTo>
                    <a:pt x="49" y="110"/>
                    <a:pt x="49" y="110"/>
                    <a:pt x="49" y="110"/>
                  </a:cubicBezTo>
                  <a:cubicBezTo>
                    <a:pt x="46" y="114"/>
                    <a:pt x="46" y="120"/>
                    <a:pt x="42" y="125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39" y="123"/>
                    <a:pt x="37" y="126"/>
                    <a:pt x="35" y="127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1" y="125"/>
                    <a:pt x="32" y="130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31" y="126"/>
                    <a:pt x="31" y="122"/>
                    <a:pt x="25" y="121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6" y="113"/>
                    <a:pt x="20" y="108"/>
                    <a:pt x="19" y="100"/>
                  </a:cubicBezTo>
                  <a:cubicBezTo>
                    <a:pt x="19" y="94"/>
                    <a:pt x="17" y="92"/>
                    <a:pt x="11" y="95"/>
                  </a:cubicBezTo>
                  <a:cubicBezTo>
                    <a:pt x="10" y="96"/>
                    <a:pt x="8" y="95"/>
                    <a:pt x="6" y="96"/>
                  </a:cubicBezTo>
                  <a:cubicBezTo>
                    <a:pt x="0" y="102"/>
                    <a:pt x="2" y="111"/>
                    <a:pt x="1" y="119"/>
                  </a:cubicBezTo>
                  <a:cubicBezTo>
                    <a:pt x="0" y="120"/>
                    <a:pt x="2" y="122"/>
                    <a:pt x="4" y="123"/>
                  </a:cubicBezTo>
                  <a:cubicBezTo>
                    <a:pt x="6" y="125"/>
                    <a:pt x="12" y="125"/>
                    <a:pt x="9" y="131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8" y="133"/>
                    <a:pt x="8" y="134"/>
                    <a:pt x="9" y="135"/>
                  </a:cubicBezTo>
                  <a:cubicBezTo>
                    <a:pt x="10" y="138"/>
                    <a:pt x="7" y="140"/>
                    <a:pt x="9" y="143"/>
                  </a:cubicBezTo>
                  <a:cubicBezTo>
                    <a:pt x="13" y="143"/>
                    <a:pt x="10" y="137"/>
                    <a:pt x="15" y="137"/>
                  </a:cubicBezTo>
                  <a:cubicBezTo>
                    <a:pt x="15" y="137"/>
                    <a:pt x="15" y="137"/>
                    <a:pt x="15" y="137"/>
                  </a:cubicBezTo>
                  <a:cubicBezTo>
                    <a:pt x="15" y="137"/>
                    <a:pt x="15" y="138"/>
                    <a:pt x="15" y="138"/>
                  </a:cubicBezTo>
                  <a:cubicBezTo>
                    <a:pt x="16" y="136"/>
                    <a:pt x="17" y="135"/>
                    <a:pt x="20" y="137"/>
                  </a:cubicBezTo>
                  <a:cubicBezTo>
                    <a:pt x="22" y="138"/>
                    <a:pt x="24" y="138"/>
                    <a:pt x="27" y="137"/>
                  </a:cubicBezTo>
                  <a:cubicBezTo>
                    <a:pt x="27" y="141"/>
                    <a:pt x="30" y="141"/>
                    <a:pt x="32" y="141"/>
                  </a:cubicBezTo>
                  <a:cubicBezTo>
                    <a:pt x="32" y="142"/>
                    <a:pt x="32" y="142"/>
                    <a:pt x="32" y="142"/>
                  </a:cubicBezTo>
                  <a:cubicBezTo>
                    <a:pt x="33" y="147"/>
                    <a:pt x="31" y="151"/>
                    <a:pt x="29" y="156"/>
                  </a:cubicBezTo>
                  <a:cubicBezTo>
                    <a:pt x="28" y="154"/>
                    <a:pt x="26" y="151"/>
                    <a:pt x="25" y="149"/>
                  </a:cubicBezTo>
                  <a:cubicBezTo>
                    <a:pt x="23" y="148"/>
                    <a:pt x="21" y="147"/>
                    <a:pt x="20" y="149"/>
                  </a:cubicBezTo>
                  <a:cubicBezTo>
                    <a:pt x="18" y="153"/>
                    <a:pt x="22" y="155"/>
                    <a:pt x="24" y="158"/>
                  </a:cubicBezTo>
                  <a:cubicBezTo>
                    <a:pt x="25" y="160"/>
                    <a:pt x="27" y="161"/>
                    <a:pt x="28" y="160"/>
                  </a:cubicBezTo>
                  <a:cubicBezTo>
                    <a:pt x="28" y="160"/>
                    <a:pt x="28" y="160"/>
                    <a:pt x="28" y="161"/>
                  </a:cubicBezTo>
                  <a:cubicBezTo>
                    <a:pt x="27" y="167"/>
                    <a:pt x="29" y="174"/>
                    <a:pt x="30" y="180"/>
                  </a:cubicBezTo>
                  <a:cubicBezTo>
                    <a:pt x="34" y="193"/>
                    <a:pt x="34" y="207"/>
                    <a:pt x="40" y="219"/>
                  </a:cubicBezTo>
                  <a:cubicBezTo>
                    <a:pt x="40" y="219"/>
                    <a:pt x="40" y="219"/>
                    <a:pt x="40" y="219"/>
                  </a:cubicBezTo>
                  <a:cubicBezTo>
                    <a:pt x="42" y="221"/>
                    <a:pt x="43" y="223"/>
                    <a:pt x="44" y="225"/>
                  </a:cubicBezTo>
                  <a:cubicBezTo>
                    <a:pt x="44" y="229"/>
                    <a:pt x="45" y="233"/>
                    <a:pt x="46" y="237"/>
                  </a:cubicBezTo>
                  <a:cubicBezTo>
                    <a:pt x="46" y="237"/>
                    <a:pt x="46" y="237"/>
                    <a:pt x="46" y="237"/>
                  </a:cubicBezTo>
                  <a:cubicBezTo>
                    <a:pt x="46" y="238"/>
                    <a:pt x="46" y="238"/>
                    <a:pt x="46" y="239"/>
                  </a:cubicBezTo>
                  <a:cubicBezTo>
                    <a:pt x="46" y="239"/>
                    <a:pt x="46" y="239"/>
                    <a:pt x="46" y="239"/>
                  </a:cubicBezTo>
                  <a:cubicBezTo>
                    <a:pt x="42" y="243"/>
                    <a:pt x="44" y="246"/>
                    <a:pt x="47" y="249"/>
                  </a:cubicBezTo>
                  <a:cubicBezTo>
                    <a:pt x="47" y="249"/>
                    <a:pt x="47" y="249"/>
                    <a:pt x="47" y="249"/>
                  </a:cubicBezTo>
                  <a:cubicBezTo>
                    <a:pt x="47" y="249"/>
                    <a:pt x="47" y="249"/>
                    <a:pt x="47" y="249"/>
                  </a:cubicBezTo>
                  <a:cubicBezTo>
                    <a:pt x="45" y="254"/>
                    <a:pt x="42" y="258"/>
                    <a:pt x="46" y="263"/>
                  </a:cubicBezTo>
                  <a:cubicBezTo>
                    <a:pt x="46" y="264"/>
                    <a:pt x="46" y="266"/>
                    <a:pt x="46" y="267"/>
                  </a:cubicBezTo>
                  <a:cubicBezTo>
                    <a:pt x="46" y="267"/>
                    <a:pt x="46" y="267"/>
                    <a:pt x="46" y="267"/>
                  </a:cubicBezTo>
                  <a:cubicBezTo>
                    <a:pt x="46" y="267"/>
                    <a:pt x="46" y="267"/>
                    <a:pt x="46" y="267"/>
                  </a:cubicBezTo>
                  <a:cubicBezTo>
                    <a:pt x="42" y="272"/>
                    <a:pt x="44" y="277"/>
                    <a:pt x="46" y="282"/>
                  </a:cubicBezTo>
                  <a:cubicBezTo>
                    <a:pt x="39" y="287"/>
                    <a:pt x="43" y="292"/>
                    <a:pt x="47" y="296"/>
                  </a:cubicBezTo>
                  <a:cubicBezTo>
                    <a:pt x="47" y="296"/>
                    <a:pt x="47" y="296"/>
                    <a:pt x="47" y="296"/>
                  </a:cubicBezTo>
                  <a:cubicBezTo>
                    <a:pt x="47" y="297"/>
                    <a:pt x="47" y="297"/>
                    <a:pt x="47" y="298"/>
                  </a:cubicBezTo>
                  <a:cubicBezTo>
                    <a:pt x="47" y="298"/>
                    <a:pt x="47" y="298"/>
                    <a:pt x="47" y="298"/>
                  </a:cubicBezTo>
                  <a:cubicBezTo>
                    <a:pt x="47" y="298"/>
                    <a:pt x="47" y="298"/>
                    <a:pt x="47" y="298"/>
                  </a:cubicBezTo>
                  <a:cubicBezTo>
                    <a:pt x="43" y="301"/>
                    <a:pt x="45" y="305"/>
                    <a:pt x="47" y="308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309"/>
                    <a:pt x="46" y="310"/>
                    <a:pt x="46" y="311"/>
                  </a:cubicBezTo>
                  <a:cubicBezTo>
                    <a:pt x="46" y="311"/>
                    <a:pt x="46" y="311"/>
                    <a:pt x="46" y="311"/>
                  </a:cubicBezTo>
                  <a:cubicBezTo>
                    <a:pt x="34" y="317"/>
                    <a:pt x="34" y="317"/>
                    <a:pt x="39" y="325"/>
                  </a:cubicBezTo>
                  <a:cubicBezTo>
                    <a:pt x="39" y="325"/>
                    <a:pt x="39" y="325"/>
                    <a:pt x="39" y="325"/>
                  </a:cubicBezTo>
                  <a:cubicBezTo>
                    <a:pt x="39" y="325"/>
                    <a:pt x="39" y="325"/>
                    <a:pt x="39" y="325"/>
                  </a:cubicBezTo>
                  <a:cubicBezTo>
                    <a:pt x="44" y="330"/>
                    <a:pt x="46" y="339"/>
                    <a:pt x="56" y="335"/>
                  </a:cubicBezTo>
                  <a:cubicBezTo>
                    <a:pt x="56" y="335"/>
                    <a:pt x="56" y="335"/>
                    <a:pt x="56" y="335"/>
                  </a:cubicBezTo>
                  <a:cubicBezTo>
                    <a:pt x="57" y="335"/>
                    <a:pt x="57" y="335"/>
                    <a:pt x="58" y="335"/>
                  </a:cubicBezTo>
                  <a:cubicBezTo>
                    <a:pt x="58" y="335"/>
                    <a:pt x="58" y="335"/>
                    <a:pt x="58" y="335"/>
                  </a:cubicBezTo>
                  <a:cubicBezTo>
                    <a:pt x="62" y="338"/>
                    <a:pt x="66" y="337"/>
                    <a:pt x="70" y="335"/>
                  </a:cubicBezTo>
                  <a:cubicBezTo>
                    <a:pt x="70" y="335"/>
                    <a:pt x="70" y="335"/>
                    <a:pt x="70" y="335"/>
                  </a:cubicBezTo>
                  <a:cubicBezTo>
                    <a:pt x="71" y="336"/>
                    <a:pt x="72" y="336"/>
                    <a:pt x="73" y="336"/>
                  </a:cubicBezTo>
                  <a:cubicBezTo>
                    <a:pt x="79" y="337"/>
                    <a:pt x="83" y="335"/>
                    <a:pt x="86" y="330"/>
                  </a:cubicBezTo>
                  <a:cubicBezTo>
                    <a:pt x="86" y="330"/>
                    <a:pt x="86" y="330"/>
                    <a:pt x="86" y="330"/>
                  </a:cubicBezTo>
                  <a:cubicBezTo>
                    <a:pt x="86" y="330"/>
                    <a:pt x="86" y="330"/>
                    <a:pt x="86" y="330"/>
                  </a:cubicBezTo>
                  <a:cubicBezTo>
                    <a:pt x="87" y="330"/>
                    <a:pt x="87" y="328"/>
                    <a:pt x="87" y="327"/>
                  </a:cubicBezTo>
                  <a:cubicBezTo>
                    <a:pt x="96" y="320"/>
                    <a:pt x="95" y="317"/>
                    <a:pt x="84" y="311"/>
                  </a:cubicBezTo>
                  <a:cubicBezTo>
                    <a:pt x="83" y="310"/>
                    <a:pt x="82" y="309"/>
                    <a:pt x="82" y="308"/>
                  </a:cubicBezTo>
                  <a:cubicBezTo>
                    <a:pt x="82" y="308"/>
                    <a:pt x="82" y="308"/>
                    <a:pt x="82" y="308"/>
                  </a:cubicBezTo>
                  <a:cubicBezTo>
                    <a:pt x="82" y="308"/>
                    <a:pt x="82" y="308"/>
                    <a:pt x="82" y="308"/>
                  </a:cubicBezTo>
                  <a:cubicBezTo>
                    <a:pt x="84" y="304"/>
                    <a:pt x="86" y="301"/>
                    <a:pt x="82" y="298"/>
                  </a:cubicBezTo>
                  <a:cubicBezTo>
                    <a:pt x="82" y="297"/>
                    <a:pt x="82" y="296"/>
                    <a:pt x="82" y="296"/>
                  </a:cubicBezTo>
                  <a:cubicBezTo>
                    <a:pt x="82" y="296"/>
                    <a:pt x="82" y="296"/>
                    <a:pt x="82" y="296"/>
                  </a:cubicBezTo>
                  <a:cubicBezTo>
                    <a:pt x="86" y="293"/>
                    <a:pt x="87" y="289"/>
                    <a:pt x="85" y="284"/>
                  </a:cubicBezTo>
                  <a:cubicBezTo>
                    <a:pt x="85" y="282"/>
                    <a:pt x="84" y="281"/>
                    <a:pt x="83" y="280"/>
                  </a:cubicBezTo>
                  <a:cubicBezTo>
                    <a:pt x="83" y="280"/>
                    <a:pt x="83" y="280"/>
                    <a:pt x="83" y="280"/>
                  </a:cubicBezTo>
                  <a:cubicBezTo>
                    <a:pt x="85" y="275"/>
                    <a:pt x="87" y="271"/>
                    <a:pt x="82" y="266"/>
                  </a:cubicBezTo>
                  <a:cubicBezTo>
                    <a:pt x="82" y="266"/>
                    <a:pt x="82" y="265"/>
                    <a:pt x="82" y="265"/>
                  </a:cubicBezTo>
                  <a:cubicBezTo>
                    <a:pt x="87" y="260"/>
                    <a:pt x="84" y="254"/>
                    <a:pt x="82" y="249"/>
                  </a:cubicBezTo>
                  <a:cubicBezTo>
                    <a:pt x="85" y="246"/>
                    <a:pt x="86" y="243"/>
                    <a:pt x="84" y="239"/>
                  </a:cubicBezTo>
                  <a:cubicBezTo>
                    <a:pt x="84" y="238"/>
                    <a:pt x="83" y="238"/>
                    <a:pt x="83" y="237"/>
                  </a:cubicBezTo>
                  <a:cubicBezTo>
                    <a:pt x="83" y="237"/>
                    <a:pt x="83" y="237"/>
                    <a:pt x="83" y="237"/>
                  </a:cubicBezTo>
                  <a:cubicBezTo>
                    <a:pt x="84" y="232"/>
                    <a:pt x="84" y="228"/>
                    <a:pt x="86" y="223"/>
                  </a:cubicBezTo>
                  <a:cubicBezTo>
                    <a:pt x="87" y="222"/>
                    <a:pt x="88" y="220"/>
                    <a:pt x="89" y="218"/>
                  </a:cubicBezTo>
                  <a:cubicBezTo>
                    <a:pt x="89" y="218"/>
                    <a:pt x="89" y="218"/>
                    <a:pt x="89" y="218"/>
                  </a:cubicBezTo>
                  <a:cubicBezTo>
                    <a:pt x="95" y="205"/>
                    <a:pt x="96" y="191"/>
                    <a:pt x="100" y="177"/>
                  </a:cubicBezTo>
                  <a:cubicBezTo>
                    <a:pt x="102" y="171"/>
                    <a:pt x="102" y="166"/>
                    <a:pt x="101" y="160"/>
                  </a:cubicBezTo>
                  <a:cubicBezTo>
                    <a:pt x="101" y="160"/>
                    <a:pt x="101" y="160"/>
                    <a:pt x="101" y="160"/>
                  </a:cubicBezTo>
                  <a:cubicBezTo>
                    <a:pt x="106" y="159"/>
                    <a:pt x="108" y="155"/>
                    <a:pt x="110" y="151"/>
                  </a:cubicBezTo>
                  <a:cubicBezTo>
                    <a:pt x="110" y="149"/>
                    <a:pt x="110" y="148"/>
                    <a:pt x="108" y="148"/>
                  </a:cubicBezTo>
                  <a:cubicBezTo>
                    <a:pt x="103" y="149"/>
                    <a:pt x="101" y="153"/>
                    <a:pt x="99" y="157"/>
                  </a:cubicBezTo>
                  <a:cubicBezTo>
                    <a:pt x="99" y="155"/>
                    <a:pt x="98" y="153"/>
                    <a:pt x="97" y="151"/>
                  </a:cubicBezTo>
                  <a:cubicBezTo>
                    <a:pt x="97" y="151"/>
                    <a:pt x="96" y="151"/>
                    <a:pt x="96" y="151"/>
                  </a:cubicBezTo>
                  <a:cubicBezTo>
                    <a:pt x="96" y="150"/>
                    <a:pt x="96" y="149"/>
                    <a:pt x="96" y="149"/>
                  </a:cubicBezTo>
                  <a:cubicBezTo>
                    <a:pt x="96" y="149"/>
                    <a:pt x="96" y="148"/>
                    <a:pt x="96" y="148"/>
                  </a:cubicBezTo>
                  <a:cubicBezTo>
                    <a:pt x="97" y="147"/>
                    <a:pt x="97" y="147"/>
                    <a:pt x="97" y="146"/>
                  </a:cubicBezTo>
                  <a:cubicBezTo>
                    <a:pt x="96" y="145"/>
                    <a:pt x="96" y="143"/>
                    <a:pt x="96" y="142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00" y="141"/>
                    <a:pt x="103" y="140"/>
                    <a:pt x="101" y="135"/>
                  </a:cubicBezTo>
                  <a:cubicBezTo>
                    <a:pt x="101" y="135"/>
                    <a:pt x="101" y="135"/>
                    <a:pt x="101" y="135"/>
                  </a:cubicBezTo>
                  <a:cubicBezTo>
                    <a:pt x="101" y="135"/>
                    <a:pt x="101" y="135"/>
                    <a:pt x="101" y="135"/>
                  </a:cubicBezTo>
                  <a:cubicBezTo>
                    <a:pt x="104" y="140"/>
                    <a:pt x="108" y="137"/>
                    <a:pt x="112" y="136"/>
                  </a:cubicBezTo>
                  <a:cubicBezTo>
                    <a:pt x="113" y="139"/>
                    <a:pt x="110" y="142"/>
                    <a:pt x="112" y="145"/>
                  </a:cubicBezTo>
                  <a:cubicBezTo>
                    <a:pt x="116" y="142"/>
                    <a:pt x="115" y="136"/>
                    <a:pt x="117" y="132"/>
                  </a:cubicBezTo>
                  <a:cubicBezTo>
                    <a:pt x="119" y="136"/>
                    <a:pt x="117" y="139"/>
                    <a:pt x="120" y="142"/>
                  </a:cubicBezTo>
                  <a:cubicBezTo>
                    <a:pt x="121" y="136"/>
                    <a:pt x="123" y="130"/>
                    <a:pt x="119" y="125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29" y="121"/>
                    <a:pt x="130" y="120"/>
                    <a:pt x="127" y="111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27" y="107"/>
                    <a:pt x="125" y="101"/>
                    <a:pt x="127" y="98"/>
                  </a:cubicBezTo>
                  <a:close/>
                  <a:moveTo>
                    <a:pt x="54" y="114"/>
                  </a:moveTo>
                  <a:cubicBezTo>
                    <a:pt x="54" y="114"/>
                    <a:pt x="55" y="114"/>
                    <a:pt x="55" y="114"/>
                  </a:cubicBezTo>
                  <a:cubicBezTo>
                    <a:pt x="55" y="114"/>
                    <a:pt x="55" y="115"/>
                    <a:pt x="54" y="115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4" y="114"/>
                    <a:pt x="54" y="114"/>
                    <a:pt x="54" y="114"/>
                  </a:cubicBezTo>
                  <a:close/>
                  <a:moveTo>
                    <a:pt x="89" y="156"/>
                  </a:moveTo>
                  <a:cubicBezTo>
                    <a:pt x="88" y="159"/>
                    <a:pt x="85" y="161"/>
                    <a:pt x="83" y="162"/>
                  </a:cubicBezTo>
                  <a:cubicBezTo>
                    <a:pt x="85" y="161"/>
                    <a:pt x="87" y="158"/>
                    <a:pt x="89" y="156"/>
                  </a:cubicBezTo>
                  <a:close/>
                  <a:moveTo>
                    <a:pt x="77" y="111"/>
                  </a:move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1"/>
                    <a:pt x="77" y="111"/>
                  </a:cubicBez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5" y="30"/>
                    <a:pt x="115" y="30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lose/>
                </a:path>
              </a:pathLst>
            </a:custGeom>
            <a:solidFill>
              <a:srgbClr val="FFFFFF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4"/>
            <p:cNvSpPr/>
            <p:nvPr/>
          </p:nvSpPr>
          <p:spPr>
            <a:xfrm>
              <a:off x="1071563" y="3008313"/>
              <a:ext cx="376238" cy="482600"/>
            </a:xfrm>
            <a:custGeom>
              <a:avLst/>
              <a:gdLst/>
              <a:ahLst/>
              <a:cxnLst/>
              <a:rect l="l" t="t" r="r" b="b"/>
              <a:pathLst>
                <a:path w="20" h="26" extrusionOk="0">
                  <a:moveTo>
                    <a:pt x="10" y="13"/>
                  </a:moveTo>
                  <a:cubicBezTo>
                    <a:pt x="9" y="9"/>
                    <a:pt x="7" y="4"/>
                    <a:pt x="5" y="0"/>
                  </a:cubicBezTo>
                  <a:cubicBezTo>
                    <a:pt x="0" y="0"/>
                    <a:pt x="1" y="3"/>
                    <a:pt x="2" y="5"/>
                  </a:cubicBezTo>
                  <a:cubicBezTo>
                    <a:pt x="4" y="9"/>
                    <a:pt x="6" y="12"/>
                    <a:pt x="10" y="13"/>
                  </a:cubicBezTo>
                  <a:cubicBezTo>
                    <a:pt x="7" y="21"/>
                    <a:pt x="14" y="22"/>
                    <a:pt x="17" y="26"/>
                  </a:cubicBezTo>
                  <a:cubicBezTo>
                    <a:pt x="19" y="26"/>
                    <a:pt x="20" y="25"/>
                    <a:pt x="19" y="23"/>
                  </a:cubicBezTo>
                  <a:cubicBezTo>
                    <a:pt x="17" y="19"/>
                    <a:pt x="15" y="15"/>
                    <a:pt x="10" y="13"/>
                  </a:cubicBezTo>
                  <a:close/>
                </a:path>
              </a:pathLst>
            </a:custGeom>
            <a:solidFill>
              <a:srgbClr val="FFFFFF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4"/>
            <p:cNvSpPr/>
            <p:nvPr/>
          </p:nvSpPr>
          <p:spPr>
            <a:xfrm>
              <a:off x="2819400" y="3008313"/>
              <a:ext cx="376238" cy="501650"/>
            </a:xfrm>
            <a:custGeom>
              <a:avLst/>
              <a:gdLst/>
              <a:ahLst/>
              <a:cxnLst/>
              <a:rect l="l" t="t" r="r" b="b"/>
              <a:pathLst>
                <a:path w="20" h="27" extrusionOk="0">
                  <a:moveTo>
                    <a:pt x="17" y="2"/>
                  </a:moveTo>
                  <a:cubicBezTo>
                    <a:pt x="12" y="0"/>
                    <a:pt x="13" y="6"/>
                    <a:pt x="11" y="9"/>
                  </a:cubicBezTo>
                  <a:cubicBezTo>
                    <a:pt x="11" y="10"/>
                    <a:pt x="11" y="12"/>
                    <a:pt x="10" y="13"/>
                  </a:cubicBezTo>
                  <a:cubicBezTo>
                    <a:pt x="5" y="16"/>
                    <a:pt x="0" y="19"/>
                    <a:pt x="2" y="27"/>
                  </a:cubicBezTo>
                  <a:cubicBezTo>
                    <a:pt x="6" y="23"/>
                    <a:pt x="12" y="21"/>
                    <a:pt x="11" y="13"/>
                  </a:cubicBezTo>
                  <a:cubicBezTo>
                    <a:pt x="12" y="12"/>
                    <a:pt x="14" y="11"/>
                    <a:pt x="15" y="10"/>
                  </a:cubicBezTo>
                  <a:cubicBezTo>
                    <a:pt x="16" y="7"/>
                    <a:pt x="20" y="3"/>
                    <a:pt x="17" y="2"/>
                  </a:cubicBezTo>
                  <a:close/>
                </a:path>
              </a:pathLst>
            </a:custGeom>
            <a:solidFill>
              <a:srgbClr val="FFFFFF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5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578" name="Google Shape;578;p15"/>
          <p:cNvGrpSpPr/>
          <p:nvPr/>
        </p:nvGrpSpPr>
        <p:grpSpPr>
          <a:xfrm>
            <a:off x="960920" y="2457978"/>
            <a:ext cx="2649384" cy="2303812"/>
            <a:chOff x="650380" y="2112385"/>
            <a:chExt cx="2342198" cy="2036694"/>
          </a:xfrm>
        </p:grpSpPr>
        <p:sp>
          <p:nvSpPr>
            <p:cNvPr id="579" name="Google Shape;579;p15"/>
            <p:cNvSpPr/>
            <p:nvPr/>
          </p:nvSpPr>
          <p:spPr>
            <a:xfrm rot="-27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0" name="Google Shape;580;p15"/>
            <p:cNvGrpSpPr/>
            <p:nvPr/>
          </p:nvGrpSpPr>
          <p:grpSpPr>
            <a:xfrm>
              <a:off x="650380" y="2825228"/>
              <a:ext cx="611008" cy="611008"/>
              <a:chOff x="583852" y="2413650"/>
              <a:chExt cx="611008" cy="611008"/>
            </a:xfrm>
          </p:grpSpPr>
          <p:sp>
            <p:nvSpPr>
              <p:cNvPr id="581" name="Google Shape;581;p15"/>
              <p:cNvSpPr/>
              <p:nvPr/>
            </p:nvSpPr>
            <p:spPr>
              <a:xfrm rot="-27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15"/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01</a:t>
                </a:r>
                <a:endParaRPr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3" name="Google Shape;583;p15"/>
          <p:cNvGrpSpPr/>
          <p:nvPr/>
        </p:nvGrpSpPr>
        <p:grpSpPr>
          <a:xfrm>
            <a:off x="2870971" y="3883279"/>
            <a:ext cx="2649384" cy="2303812"/>
            <a:chOff x="1956760" y="3408530"/>
            <a:chExt cx="2342198" cy="2036694"/>
          </a:xfrm>
        </p:grpSpPr>
        <p:sp>
          <p:nvSpPr>
            <p:cNvPr id="584" name="Google Shape;584;p15"/>
            <p:cNvSpPr/>
            <p:nvPr/>
          </p:nvSpPr>
          <p:spPr>
            <a:xfrm rot="-27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5" name="Google Shape;585;p15"/>
            <p:cNvGrpSpPr/>
            <p:nvPr/>
          </p:nvGrpSpPr>
          <p:grpSpPr>
            <a:xfrm>
              <a:off x="1956760" y="4121373"/>
              <a:ext cx="611008" cy="611008"/>
              <a:chOff x="583852" y="2413650"/>
              <a:chExt cx="611008" cy="611008"/>
            </a:xfrm>
          </p:grpSpPr>
          <p:sp>
            <p:nvSpPr>
              <p:cNvPr id="586" name="Google Shape;586;p15"/>
              <p:cNvSpPr/>
              <p:nvPr/>
            </p:nvSpPr>
            <p:spPr>
              <a:xfrm rot="-27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5"/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02</a:t>
                </a:r>
                <a:endParaRPr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8" name="Google Shape;588;p15"/>
          <p:cNvGrpSpPr/>
          <p:nvPr/>
        </p:nvGrpSpPr>
        <p:grpSpPr>
          <a:xfrm>
            <a:off x="4781023" y="2457978"/>
            <a:ext cx="2649384" cy="2303812"/>
            <a:chOff x="3263140" y="2102860"/>
            <a:chExt cx="2342198" cy="2036694"/>
          </a:xfrm>
        </p:grpSpPr>
        <p:sp>
          <p:nvSpPr>
            <p:cNvPr id="589" name="Google Shape;589;p15"/>
            <p:cNvSpPr/>
            <p:nvPr/>
          </p:nvSpPr>
          <p:spPr>
            <a:xfrm rot="-27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0" name="Google Shape;590;p15"/>
            <p:cNvGrpSpPr/>
            <p:nvPr/>
          </p:nvGrpSpPr>
          <p:grpSpPr>
            <a:xfrm>
              <a:off x="3263140" y="2815703"/>
              <a:ext cx="611008" cy="611008"/>
              <a:chOff x="583852" y="2413650"/>
              <a:chExt cx="611008" cy="611008"/>
            </a:xfrm>
          </p:grpSpPr>
          <p:sp>
            <p:nvSpPr>
              <p:cNvPr id="591" name="Google Shape;591;p15"/>
              <p:cNvSpPr/>
              <p:nvPr/>
            </p:nvSpPr>
            <p:spPr>
              <a:xfrm rot="-27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15"/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03</a:t>
                </a:r>
                <a:endParaRPr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3" name="Google Shape;593;p15"/>
          <p:cNvGrpSpPr/>
          <p:nvPr/>
        </p:nvGrpSpPr>
        <p:grpSpPr>
          <a:xfrm>
            <a:off x="6691073" y="3883280"/>
            <a:ext cx="2649384" cy="2303812"/>
            <a:chOff x="4571101" y="3393265"/>
            <a:chExt cx="2342198" cy="2036694"/>
          </a:xfrm>
        </p:grpSpPr>
        <p:sp>
          <p:nvSpPr>
            <p:cNvPr id="594" name="Google Shape;594;p15"/>
            <p:cNvSpPr/>
            <p:nvPr/>
          </p:nvSpPr>
          <p:spPr>
            <a:xfrm rot="-27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5" name="Google Shape;595;p15"/>
            <p:cNvGrpSpPr/>
            <p:nvPr/>
          </p:nvGrpSpPr>
          <p:grpSpPr>
            <a:xfrm>
              <a:off x="4571101" y="4106108"/>
              <a:ext cx="611008" cy="611008"/>
              <a:chOff x="583852" y="2413650"/>
              <a:chExt cx="611008" cy="611008"/>
            </a:xfrm>
          </p:grpSpPr>
          <p:sp>
            <p:nvSpPr>
              <p:cNvPr id="596" name="Google Shape;596;p15"/>
              <p:cNvSpPr/>
              <p:nvPr/>
            </p:nvSpPr>
            <p:spPr>
              <a:xfrm rot="-27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15"/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04</a:t>
                </a:r>
                <a:endParaRPr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8" name="Google Shape;598;p15"/>
          <p:cNvGrpSpPr/>
          <p:nvPr/>
        </p:nvGrpSpPr>
        <p:grpSpPr>
          <a:xfrm>
            <a:off x="8601126" y="2457978"/>
            <a:ext cx="2649384" cy="2303812"/>
            <a:chOff x="5830202" y="2093335"/>
            <a:chExt cx="2342198" cy="2036694"/>
          </a:xfrm>
        </p:grpSpPr>
        <p:sp>
          <p:nvSpPr>
            <p:cNvPr id="599" name="Google Shape;599;p15"/>
            <p:cNvSpPr/>
            <p:nvPr/>
          </p:nvSpPr>
          <p:spPr>
            <a:xfrm rot="-27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lt1"/>
            </a:solidFill>
            <a:ln w="635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0" name="Google Shape;600;p15"/>
            <p:cNvGrpSpPr/>
            <p:nvPr/>
          </p:nvGrpSpPr>
          <p:grpSpPr>
            <a:xfrm>
              <a:off x="5830202" y="2806178"/>
              <a:ext cx="611008" cy="611008"/>
              <a:chOff x="583852" y="2413650"/>
              <a:chExt cx="611008" cy="611008"/>
            </a:xfrm>
          </p:grpSpPr>
          <p:sp>
            <p:nvSpPr>
              <p:cNvPr id="601" name="Google Shape;601;p15"/>
              <p:cNvSpPr/>
              <p:nvPr/>
            </p:nvSpPr>
            <p:spPr>
              <a:xfrm rot="-27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15"/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05</a:t>
                </a:r>
                <a:endParaRPr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03" name="Google Shape;603;p15"/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Contents  Here</a:t>
            </a:r>
            <a:endParaRPr sz="12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5"/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Contents  Here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15"/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Contents  Here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5"/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Contents  Here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5"/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Contents  Here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5"/>
          <p:cNvSpPr txBox="1"/>
          <p:nvPr/>
        </p:nvSpPr>
        <p:spPr>
          <a:xfrm>
            <a:off x="1722726" y="1678649"/>
            <a:ext cx="87465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rPr>
              <a:t>Example Text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</a:t>
            </a:r>
            <a:endParaRPr sz="1200">
              <a:solidFill>
                <a:srgbClr val="0F73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5"/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5"/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5"/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15"/>
          <p:cNvSpPr/>
          <p:nvPr/>
        </p:nvSpPr>
        <p:spPr>
          <a:xfrm rot="-27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15"/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6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619" name="Google Shape;619;p16"/>
          <p:cNvSpPr txBox="1"/>
          <p:nvPr/>
        </p:nvSpPr>
        <p:spPr>
          <a:xfrm>
            <a:off x="5306634" y="1720727"/>
            <a:ext cx="601149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5573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1400">
              <a:solidFill>
                <a:srgbClr val="0055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p16"/>
          <p:cNvGrpSpPr/>
          <p:nvPr/>
        </p:nvGrpSpPr>
        <p:grpSpPr>
          <a:xfrm>
            <a:off x="5306633" y="3336096"/>
            <a:ext cx="2719592" cy="823652"/>
            <a:chOff x="2079598" y="4324401"/>
            <a:chExt cx="3303211" cy="823652"/>
          </a:xfrm>
        </p:grpSpPr>
        <p:sp>
          <p:nvSpPr>
            <p:cNvPr id="621" name="Google Shape;621;p16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22" name="Google Shape;622;p16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0055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3" name="Google Shape;623;p16"/>
          <p:cNvGrpSpPr/>
          <p:nvPr/>
        </p:nvGrpSpPr>
        <p:grpSpPr>
          <a:xfrm>
            <a:off x="8478190" y="3336096"/>
            <a:ext cx="2719592" cy="823652"/>
            <a:chOff x="2079598" y="4324401"/>
            <a:chExt cx="3303211" cy="823652"/>
          </a:xfrm>
        </p:grpSpPr>
        <p:sp>
          <p:nvSpPr>
            <p:cNvPr id="624" name="Google Shape;624;p16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25" name="Google Shape;625;p16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0055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6"/>
          <p:cNvGrpSpPr/>
          <p:nvPr/>
        </p:nvGrpSpPr>
        <p:grpSpPr>
          <a:xfrm>
            <a:off x="5306633" y="5297037"/>
            <a:ext cx="2719592" cy="823652"/>
            <a:chOff x="2079598" y="4324401"/>
            <a:chExt cx="3303211" cy="823652"/>
          </a:xfrm>
        </p:grpSpPr>
        <p:sp>
          <p:nvSpPr>
            <p:cNvPr id="627" name="Google Shape;627;p16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28" name="Google Shape;628;p16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0055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9" name="Google Shape;629;p16"/>
          <p:cNvGrpSpPr/>
          <p:nvPr/>
        </p:nvGrpSpPr>
        <p:grpSpPr>
          <a:xfrm>
            <a:off x="8478190" y="5297037"/>
            <a:ext cx="2719592" cy="823652"/>
            <a:chOff x="2079598" y="4324401"/>
            <a:chExt cx="3303211" cy="823652"/>
          </a:xfrm>
        </p:grpSpPr>
        <p:sp>
          <p:nvSpPr>
            <p:cNvPr id="630" name="Google Shape;630;p16"/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631" name="Google Shape;631;p16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0557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00557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2" name="Google Shape;632;p16"/>
          <p:cNvSpPr/>
          <p:nvPr/>
        </p:nvSpPr>
        <p:spPr>
          <a:xfrm>
            <a:off x="5118894" y="4248065"/>
            <a:ext cx="1123950" cy="914400"/>
          </a:xfrm>
          <a:custGeom>
            <a:avLst/>
            <a:gdLst/>
            <a:ahLst/>
            <a:cxnLst/>
            <a:rect l="l" t="t" r="r" b="b"/>
            <a:pathLst>
              <a:path w="299" h="243" extrusionOk="0">
                <a:moveTo>
                  <a:pt x="289" y="181"/>
                </a:moveTo>
                <a:cubicBezTo>
                  <a:pt x="290" y="181"/>
                  <a:pt x="291" y="181"/>
                  <a:pt x="292" y="181"/>
                </a:cubicBezTo>
                <a:cubicBezTo>
                  <a:pt x="294" y="181"/>
                  <a:pt x="297" y="180"/>
                  <a:pt x="298" y="183"/>
                </a:cubicBezTo>
                <a:cubicBezTo>
                  <a:pt x="299" y="186"/>
                  <a:pt x="298" y="188"/>
                  <a:pt x="296" y="190"/>
                </a:cubicBezTo>
                <a:cubicBezTo>
                  <a:pt x="291" y="196"/>
                  <a:pt x="285" y="200"/>
                  <a:pt x="278" y="202"/>
                </a:cubicBezTo>
                <a:cubicBezTo>
                  <a:pt x="265" y="208"/>
                  <a:pt x="251" y="212"/>
                  <a:pt x="237" y="215"/>
                </a:cubicBezTo>
                <a:cubicBezTo>
                  <a:pt x="234" y="216"/>
                  <a:pt x="233" y="217"/>
                  <a:pt x="234" y="220"/>
                </a:cubicBezTo>
                <a:cubicBezTo>
                  <a:pt x="234" y="221"/>
                  <a:pt x="234" y="222"/>
                  <a:pt x="234" y="224"/>
                </a:cubicBezTo>
                <a:cubicBezTo>
                  <a:pt x="235" y="229"/>
                  <a:pt x="232" y="232"/>
                  <a:pt x="226" y="232"/>
                </a:cubicBezTo>
                <a:cubicBezTo>
                  <a:pt x="221" y="232"/>
                  <a:pt x="219" y="229"/>
                  <a:pt x="219" y="224"/>
                </a:cubicBezTo>
                <a:cubicBezTo>
                  <a:pt x="219" y="222"/>
                  <a:pt x="220" y="219"/>
                  <a:pt x="218" y="219"/>
                </a:cubicBezTo>
                <a:cubicBezTo>
                  <a:pt x="216" y="219"/>
                  <a:pt x="216" y="222"/>
                  <a:pt x="216" y="224"/>
                </a:cubicBezTo>
                <a:cubicBezTo>
                  <a:pt x="214" y="229"/>
                  <a:pt x="212" y="235"/>
                  <a:pt x="208" y="239"/>
                </a:cubicBezTo>
                <a:cubicBezTo>
                  <a:pt x="204" y="243"/>
                  <a:pt x="199" y="243"/>
                  <a:pt x="193" y="238"/>
                </a:cubicBezTo>
                <a:cubicBezTo>
                  <a:pt x="189" y="235"/>
                  <a:pt x="188" y="230"/>
                  <a:pt x="190" y="226"/>
                </a:cubicBezTo>
                <a:cubicBezTo>
                  <a:pt x="191" y="224"/>
                  <a:pt x="192" y="223"/>
                  <a:pt x="193" y="222"/>
                </a:cubicBezTo>
                <a:cubicBezTo>
                  <a:pt x="190" y="221"/>
                  <a:pt x="187" y="222"/>
                  <a:pt x="184" y="222"/>
                </a:cubicBezTo>
                <a:cubicBezTo>
                  <a:pt x="163" y="222"/>
                  <a:pt x="142" y="223"/>
                  <a:pt x="122" y="219"/>
                </a:cubicBezTo>
                <a:cubicBezTo>
                  <a:pt x="98" y="215"/>
                  <a:pt x="77" y="207"/>
                  <a:pt x="60" y="188"/>
                </a:cubicBezTo>
                <a:cubicBezTo>
                  <a:pt x="55" y="182"/>
                  <a:pt x="51" y="175"/>
                  <a:pt x="48" y="166"/>
                </a:cubicBezTo>
                <a:cubicBezTo>
                  <a:pt x="54" y="168"/>
                  <a:pt x="59" y="169"/>
                  <a:pt x="63" y="169"/>
                </a:cubicBezTo>
                <a:cubicBezTo>
                  <a:pt x="70" y="169"/>
                  <a:pt x="72" y="167"/>
                  <a:pt x="74" y="161"/>
                </a:cubicBezTo>
                <a:cubicBezTo>
                  <a:pt x="75" y="154"/>
                  <a:pt x="75" y="146"/>
                  <a:pt x="74" y="138"/>
                </a:cubicBezTo>
                <a:cubicBezTo>
                  <a:pt x="73" y="134"/>
                  <a:pt x="70" y="132"/>
                  <a:pt x="65" y="133"/>
                </a:cubicBezTo>
                <a:cubicBezTo>
                  <a:pt x="62" y="133"/>
                  <a:pt x="60" y="134"/>
                  <a:pt x="57" y="135"/>
                </a:cubicBezTo>
                <a:cubicBezTo>
                  <a:pt x="50" y="138"/>
                  <a:pt x="48" y="136"/>
                  <a:pt x="46" y="130"/>
                </a:cubicBezTo>
                <a:cubicBezTo>
                  <a:pt x="42" y="120"/>
                  <a:pt x="40" y="110"/>
                  <a:pt x="39" y="99"/>
                </a:cubicBezTo>
                <a:cubicBezTo>
                  <a:pt x="39" y="91"/>
                  <a:pt x="40" y="84"/>
                  <a:pt x="42" y="77"/>
                </a:cubicBezTo>
                <a:cubicBezTo>
                  <a:pt x="42" y="74"/>
                  <a:pt x="44" y="74"/>
                  <a:pt x="46" y="76"/>
                </a:cubicBezTo>
                <a:cubicBezTo>
                  <a:pt x="54" y="82"/>
                  <a:pt x="62" y="88"/>
                  <a:pt x="69" y="94"/>
                </a:cubicBezTo>
                <a:cubicBezTo>
                  <a:pt x="70" y="94"/>
                  <a:pt x="70" y="95"/>
                  <a:pt x="71" y="95"/>
                </a:cubicBezTo>
                <a:cubicBezTo>
                  <a:pt x="73" y="96"/>
                  <a:pt x="74" y="98"/>
                  <a:pt x="77" y="97"/>
                </a:cubicBezTo>
                <a:cubicBezTo>
                  <a:pt x="79" y="95"/>
                  <a:pt x="79" y="93"/>
                  <a:pt x="79" y="91"/>
                </a:cubicBezTo>
                <a:cubicBezTo>
                  <a:pt x="78" y="85"/>
                  <a:pt x="75" y="80"/>
                  <a:pt x="71" y="75"/>
                </a:cubicBezTo>
                <a:cubicBezTo>
                  <a:pt x="63" y="64"/>
                  <a:pt x="51" y="57"/>
                  <a:pt x="39" y="51"/>
                </a:cubicBezTo>
                <a:cubicBezTo>
                  <a:pt x="28" y="45"/>
                  <a:pt x="17" y="40"/>
                  <a:pt x="8" y="31"/>
                </a:cubicBezTo>
                <a:cubicBezTo>
                  <a:pt x="0" y="21"/>
                  <a:pt x="1" y="14"/>
                  <a:pt x="13" y="9"/>
                </a:cubicBezTo>
                <a:cubicBezTo>
                  <a:pt x="25" y="3"/>
                  <a:pt x="37" y="1"/>
                  <a:pt x="50" y="1"/>
                </a:cubicBezTo>
                <a:cubicBezTo>
                  <a:pt x="68" y="0"/>
                  <a:pt x="85" y="2"/>
                  <a:pt x="103" y="4"/>
                </a:cubicBezTo>
                <a:cubicBezTo>
                  <a:pt x="116" y="5"/>
                  <a:pt x="128" y="7"/>
                  <a:pt x="141" y="9"/>
                </a:cubicBezTo>
                <a:cubicBezTo>
                  <a:pt x="162" y="14"/>
                  <a:pt x="182" y="23"/>
                  <a:pt x="198" y="37"/>
                </a:cubicBezTo>
                <a:cubicBezTo>
                  <a:pt x="216" y="53"/>
                  <a:pt x="229" y="72"/>
                  <a:pt x="237" y="94"/>
                </a:cubicBezTo>
                <a:cubicBezTo>
                  <a:pt x="240" y="101"/>
                  <a:pt x="243" y="109"/>
                  <a:pt x="245" y="116"/>
                </a:cubicBezTo>
                <a:cubicBezTo>
                  <a:pt x="248" y="130"/>
                  <a:pt x="253" y="143"/>
                  <a:pt x="263" y="154"/>
                </a:cubicBezTo>
                <a:cubicBezTo>
                  <a:pt x="270" y="160"/>
                  <a:pt x="277" y="164"/>
                  <a:pt x="285" y="167"/>
                </a:cubicBezTo>
                <a:cubicBezTo>
                  <a:pt x="293" y="171"/>
                  <a:pt x="294" y="174"/>
                  <a:pt x="289" y="181"/>
                </a:cubicBezTo>
                <a:close/>
              </a:path>
            </a:pathLst>
          </a:custGeom>
          <a:solidFill>
            <a:srgbClr val="2C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16"/>
          <p:cNvSpPr/>
          <p:nvPr/>
        </p:nvSpPr>
        <p:spPr>
          <a:xfrm>
            <a:off x="10934700" y="2520699"/>
            <a:ext cx="876300" cy="992188"/>
          </a:xfrm>
          <a:custGeom>
            <a:avLst/>
            <a:gdLst/>
            <a:ahLst/>
            <a:cxnLst/>
            <a:rect l="l" t="t" r="r" b="b"/>
            <a:pathLst>
              <a:path w="233" h="264" extrusionOk="0">
                <a:moveTo>
                  <a:pt x="41" y="91"/>
                </a:moveTo>
                <a:cubicBezTo>
                  <a:pt x="39" y="83"/>
                  <a:pt x="38" y="75"/>
                  <a:pt x="39" y="67"/>
                </a:cubicBezTo>
                <a:cubicBezTo>
                  <a:pt x="41" y="58"/>
                  <a:pt x="44" y="50"/>
                  <a:pt x="48" y="43"/>
                </a:cubicBezTo>
                <a:cubicBezTo>
                  <a:pt x="49" y="41"/>
                  <a:pt x="50" y="40"/>
                  <a:pt x="51" y="39"/>
                </a:cubicBezTo>
                <a:cubicBezTo>
                  <a:pt x="53" y="36"/>
                  <a:pt x="53" y="33"/>
                  <a:pt x="51" y="29"/>
                </a:cubicBezTo>
                <a:cubicBezTo>
                  <a:pt x="49" y="26"/>
                  <a:pt x="46" y="26"/>
                  <a:pt x="43" y="26"/>
                </a:cubicBezTo>
                <a:cubicBezTo>
                  <a:pt x="36" y="27"/>
                  <a:pt x="30" y="31"/>
                  <a:pt x="23" y="35"/>
                </a:cubicBezTo>
                <a:cubicBezTo>
                  <a:pt x="22" y="36"/>
                  <a:pt x="20" y="37"/>
                  <a:pt x="18" y="38"/>
                </a:cubicBezTo>
                <a:cubicBezTo>
                  <a:pt x="21" y="31"/>
                  <a:pt x="26" y="25"/>
                  <a:pt x="32" y="20"/>
                </a:cubicBezTo>
                <a:cubicBezTo>
                  <a:pt x="54" y="3"/>
                  <a:pt x="77" y="0"/>
                  <a:pt x="103" y="7"/>
                </a:cubicBezTo>
                <a:cubicBezTo>
                  <a:pt x="120" y="11"/>
                  <a:pt x="134" y="21"/>
                  <a:pt x="146" y="33"/>
                </a:cubicBezTo>
                <a:cubicBezTo>
                  <a:pt x="159" y="46"/>
                  <a:pt x="169" y="61"/>
                  <a:pt x="179" y="76"/>
                </a:cubicBezTo>
                <a:cubicBezTo>
                  <a:pt x="189" y="90"/>
                  <a:pt x="198" y="103"/>
                  <a:pt x="208" y="115"/>
                </a:cubicBezTo>
                <a:cubicBezTo>
                  <a:pt x="212" y="118"/>
                  <a:pt x="216" y="121"/>
                  <a:pt x="221" y="122"/>
                </a:cubicBezTo>
                <a:cubicBezTo>
                  <a:pt x="229" y="123"/>
                  <a:pt x="232" y="130"/>
                  <a:pt x="228" y="138"/>
                </a:cubicBezTo>
                <a:cubicBezTo>
                  <a:pt x="227" y="140"/>
                  <a:pt x="226" y="142"/>
                  <a:pt x="230" y="142"/>
                </a:cubicBezTo>
                <a:cubicBezTo>
                  <a:pt x="232" y="142"/>
                  <a:pt x="232" y="144"/>
                  <a:pt x="233" y="146"/>
                </a:cubicBezTo>
                <a:cubicBezTo>
                  <a:pt x="233" y="148"/>
                  <a:pt x="232" y="150"/>
                  <a:pt x="231" y="152"/>
                </a:cubicBezTo>
                <a:cubicBezTo>
                  <a:pt x="221" y="173"/>
                  <a:pt x="208" y="192"/>
                  <a:pt x="189" y="206"/>
                </a:cubicBezTo>
                <a:cubicBezTo>
                  <a:pt x="187" y="207"/>
                  <a:pt x="187" y="209"/>
                  <a:pt x="186" y="211"/>
                </a:cubicBezTo>
                <a:cubicBezTo>
                  <a:pt x="184" y="221"/>
                  <a:pt x="181" y="232"/>
                  <a:pt x="175" y="241"/>
                </a:cubicBezTo>
                <a:cubicBezTo>
                  <a:pt x="175" y="242"/>
                  <a:pt x="174" y="244"/>
                  <a:pt x="172" y="245"/>
                </a:cubicBezTo>
                <a:cubicBezTo>
                  <a:pt x="173" y="238"/>
                  <a:pt x="172" y="232"/>
                  <a:pt x="169" y="227"/>
                </a:cubicBezTo>
                <a:cubicBezTo>
                  <a:pt x="168" y="224"/>
                  <a:pt x="166" y="222"/>
                  <a:pt x="164" y="222"/>
                </a:cubicBezTo>
                <a:cubicBezTo>
                  <a:pt x="161" y="222"/>
                  <a:pt x="160" y="225"/>
                  <a:pt x="159" y="226"/>
                </a:cubicBezTo>
                <a:cubicBezTo>
                  <a:pt x="152" y="241"/>
                  <a:pt x="141" y="253"/>
                  <a:pt x="128" y="262"/>
                </a:cubicBezTo>
                <a:cubicBezTo>
                  <a:pt x="127" y="263"/>
                  <a:pt x="126" y="264"/>
                  <a:pt x="125" y="263"/>
                </a:cubicBezTo>
                <a:cubicBezTo>
                  <a:pt x="129" y="256"/>
                  <a:pt x="131" y="248"/>
                  <a:pt x="131" y="239"/>
                </a:cubicBezTo>
                <a:cubicBezTo>
                  <a:pt x="131" y="233"/>
                  <a:pt x="131" y="233"/>
                  <a:pt x="125" y="234"/>
                </a:cubicBezTo>
                <a:cubicBezTo>
                  <a:pt x="106" y="237"/>
                  <a:pt x="88" y="239"/>
                  <a:pt x="69" y="237"/>
                </a:cubicBezTo>
                <a:cubicBezTo>
                  <a:pt x="49" y="234"/>
                  <a:pt x="31" y="228"/>
                  <a:pt x="18" y="213"/>
                </a:cubicBezTo>
                <a:cubicBezTo>
                  <a:pt x="5" y="198"/>
                  <a:pt x="0" y="181"/>
                  <a:pt x="5" y="162"/>
                </a:cubicBezTo>
                <a:cubicBezTo>
                  <a:pt x="5" y="160"/>
                  <a:pt x="5" y="160"/>
                  <a:pt x="7" y="158"/>
                </a:cubicBezTo>
                <a:cubicBezTo>
                  <a:pt x="8" y="163"/>
                  <a:pt x="7" y="168"/>
                  <a:pt x="8" y="173"/>
                </a:cubicBezTo>
                <a:cubicBezTo>
                  <a:pt x="10" y="182"/>
                  <a:pt x="14" y="190"/>
                  <a:pt x="23" y="194"/>
                </a:cubicBezTo>
                <a:cubicBezTo>
                  <a:pt x="26" y="196"/>
                  <a:pt x="29" y="195"/>
                  <a:pt x="33" y="196"/>
                </a:cubicBezTo>
                <a:cubicBezTo>
                  <a:pt x="24" y="175"/>
                  <a:pt x="18" y="155"/>
                  <a:pt x="38" y="136"/>
                </a:cubicBezTo>
                <a:cubicBezTo>
                  <a:pt x="31" y="138"/>
                  <a:pt x="26" y="142"/>
                  <a:pt x="20" y="143"/>
                </a:cubicBezTo>
                <a:cubicBezTo>
                  <a:pt x="12" y="144"/>
                  <a:pt x="10" y="144"/>
                  <a:pt x="8" y="137"/>
                </a:cubicBezTo>
                <a:cubicBezTo>
                  <a:pt x="3" y="120"/>
                  <a:pt x="2" y="104"/>
                  <a:pt x="10" y="88"/>
                </a:cubicBezTo>
                <a:cubicBezTo>
                  <a:pt x="12" y="83"/>
                  <a:pt x="17" y="82"/>
                  <a:pt x="22" y="82"/>
                </a:cubicBezTo>
                <a:cubicBezTo>
                  <a:pt x="28" y="83"/>
                  <a:pt x="33" y="85"/>
                  <a:pt x="37" y="89"/>
                </a:cubicBezTo>
                <a:cubicBezTo>
                  <a:pt x="38" y="90"/>
                  <a:pt x="39" y="90"/>
                  <a:pt x="41" y="91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6"/>
          <p:cNvSpPr/>
          <p:nvPr/>
        </p:nvSpPr>
        <p:spPr>
          <a:xfrm>
            <a:off x="7881374" y="500066"/>
            <a:ext cx="862013" cy="892175"/>
          </a:xfrm>
          <a:custGeom>
            <a:avLst/>
            <a:gdLst/>
            <a:ahLst/>
            <a:cxnLst/>
            <a:rect l="l" t="t" r="r" b="b"/>
            <a:pathLst>
              <a:path w="229" h="237" extrusionOk="0">
                <a:moveTo>
                  <a:pt x="23" y="182"/>
                </a:moveTo>
                <a:cubicBezTo>
                  <a:pt x="25" y="176"/>
                  <a:pt x="28" y="172"/>
                  <a:pt x="31" y="167"/>
                </a:cubicBezTo>
                <a:cubicBezTo>
                  <a:pt x="32" y="165"/>
                  <a:pt x="32" y="164"/>
                  <a:pt x="31" y="161"/>
                </a:cubicBezTo>
                <a:cubicBezTo>
                  <a:pt x="29" y="154"/>
                  <a:pt x="24" y="152"/>
                  <a:pt x="17" y="152"/>
                </a:cubicBezTo>
                <a:cubicBezTo>
                  <a:pt x="12" y="152"/>
                  <a:pt x="6" y="150"/>
                  <a:pt x="0" y="149"/>
                </a:cubicBezTo>
                <a:cubicBezTo>
                  <a:pt x="6" y="146"/>
                  <a:pt x="10" y="143"/>
                  <a:pt x="16" y="140"/>
                </a:cubicBezTo>
                <a:cubicBezTo>
                  <a:pt x="19" y="138"/>
                  <a:pt x="22" y="136"/>
                  <a:pt x="20" y="130"/>
                </a:cubicBezTo>
                <a:cubicBezTo>
                  <a:pt x="19" y="129"/>
                  <a:pt x="19" y="127"/>
                  <a:pt x="19" y="125"/>
                </a:cubicBezTo>
                <a:cubicBezTo>
                  <a:pt x="21" y="117"/>
                  <a:pt x="15" y="114"/>
                  <a:pt x="9" y="111"/>
                </a:cubicBezTo>
                <a:cubicBezTo>
                  <a:pt x="8" y="111"/>
                  <a:pt x="8" y="110"/>
                  <a:pt x="7" y="109"/>
                </a:cubicBezTo>
                <a:cubicBezTo>
                  <a:pt x="10" y="109"/>
                  <a:pt x="13" y="109"/>
                  <a:pt x="16" y="109"/>
                </a:cubicBezTo>
                <a:cubicBezTo>
                  <a:pt x="18" y="109"/>
                  <a:pt x="19" y="109"/>
                  <a:pt x="19" y="107"/>
                </a:cubicBezTo>
                <a:cubicBezTo>
                  <a:pt x="20" y="101"/>
                  <a:pt x="21" y="96"/>
                  <a:pt x="23" y="90"/>
                </a:cubicBezTo>
                <a:cubicBezTo>
                  <a:pt x="23" y="89"/>
                  <a:pt x="22" y="88"/>
                  <a:pt x="21" y="87"/>
                </a:cubicBezTo>
                <a:cubicBezTo>
                  <a:pt x="16" y="83"/>
                  <a:pt x="12" y="79"/>
                  <a:pt x="6" y="75"/>
                </a:cubicBezTo>
                <a:cubicBezTo>
                  <a:pt x="13" y="75"/>
                  <a:pt x="19" y="75"/>
                  <a:pt x="25" y="75"/>
                </a:cubicBezTo>
                <a:cubicBezTo>
                  <a:pt x="28" y="75"/>
                  <a:pt x="29" y="74"/>
                  <a:pt x="30" y="72"/>
                </a:cubicBezTo>
                <a:cubicBezTo>
                  <a:pt x="33" y="66"/>
                  <a:pt x="35" y="61"/>
                  <a:pt x="34" y="55"/>
                </a:cubicBezTo>
                <a:cubicBezTo>
                  <a:pt x="34" y="49"/>
                  <a:pt x="30" y="45"/>
                  <a:pt x="24" y="45"/>
                </a:cubicBezTo>
                <a:cubicBezTo>
                  <a:pt x="23" y="45"/>
                  <a:pt x="22" y="45"/>
                  <a:pt x="22" y="45"/>
                </a:cubicBezTo>
                <a:cubicBezTo>
                  <a:pt x="7" y="45"/>
                  <a:pt x="3" y="34"/>
                  <a:pt x="8" y="23"/>
                </a:cubicBezTo>
                <a:cubicBezTo>
                  <a:pt x="14" y="10"/>
                  <a:pt x="26" y="3"/>
                  <a:pt x="40" y="1"/>
                </a:cubicBezTo>
                <a:cubicBezTo>
                  <a:pt x="47" y="0"/>
                  <a:pt x="50" y="3"/>
                  <a:pt x="50" y="10"/>
                </a:cubicBezTo>
                <a:cubicBezTo>
                  <a:pt x="50" y="15"/>
                  <a:pt x="50" y="19"/>
                  <a:pt x="50" y="23"/>
                </a:cubicBezTo>
                <a:cubicBezTo>
                  <a:pt x="50" y="34"/>
                  <a:pt x="61" y="41"/>
                  <a:pt x="71" y="36"/>
                </a:cubicBezTo>
                <a:cubicBezTo>
                  <a:pt x="72" y="35"/>
                  <a:pt x="72" y="34"/>
                  <a:pt x="72" y="32"/>
                </a:cubicBezTo>
                <a:cubicBezTo>
                  <a:pt x="72" y="30"/>
                  <a:pt x="72" y="27"/>
                  <a:pt x="72" y="24"/>
                </a:cubicBezTo>
                <a:cubicBezTo>
                  <a:pt x="76" y="25"/>
                  <a:pt x="76" y="28"/>
                  <a:pt x="79" y="30"/>
                </a:cubicBezTo>
                <a:cubicBezTo>
                  <a:pt x="80" y="31"/>
                  <a:pt x="81" y="32"/>
                  <a:pt x="82" y="31"/>
                </a:cubicBezTo>
                <a:cubicBezTo>
                  <a:pt x="86" y="30"/>
                  <a:pt x="91" y="29"/>
                  <a:pt x="95" y="29"/>
                </a:cubicBezTo>
                <a:cubicBezTo>
                  <a:pt x="98" y="29"/>
                  <a:pt x="99" y="28"/>
                  <a:pt x="99" y="24"/>
                </a:cubicBezTo>
                <a:cubicBezTo>
                  <a:pt x="99" y="19"/>
                  <a:pt x="99" y="13"/>
                  <a:pt x="99" y="8"/>
                </a:cubicBezTo>
                <a:cubicBezTo>
                  <a:pt x="102" y="13"/>
                  <a:pt x="104" y="18"/>
                  <a:pt x="105" y="23"/>
                </a:cubicBezTo>
                <a:cubicBezTo>
                  <a:pt x="106" y="27"/>
                  <a:pt x="108" y="28"/>
                  <a:pt x="111" y="27"/>
                </a:cubicBezTo>
                <a:cubicBezTo>
                  <a:pt x="118" y="27"/>
                  <a:pt x="124" y="28"/>
                  <a:pt x="130" y="29"/>
                </a:cubicBezTo>
                <a:cubicBezTo>
                  <a:pt x="133" y="30"/>
                  <a:pt x="134" y="29"/>
                  <a:pt x="136" y="27"/>
                </a:cubicBezTo>
                <a:cubicBezTo>
                  <a:pt x="139" y="23"/>
                  <a:pt x="142" y="19"/>
                  <a:pt x="146" y="15"/>
                </a:cubicBezTo>
                <a:cubicBezTo>
                  <a:pt x="146" y="20"/>
                  <a:pt x="146" y="24"/>
                  <a:pt x="146" y="28"/>
                </a:cubicBezTo>
                <a:cubicBezTo>
                  <a:pt x="146" y="32"/>
                  <a:pt x="147" y="34"/>
                  <a:pt x="151" y="35"/>
                </a:cubicBezTo>
                <a:cubicBezTo>
                  <a:pt x="153" y="36"/>
                  <a:pt x="155" y="37"/>
                  <a:pt x="156" y="38"/>
                </a:cubicBezTo>
                <a:cubicBezTo>
                  <a:pt x="161" y="42"/>
                  <a:pt x="164" y="40"/>
                  <a:pt x="169" y="38"/>
                </a:cubicBezTo>
                <a:cubicBezTo>
                  <a:pt x="174" y="35"/>
                  <a:pt x="179" y="33"/>
                  <a:pt x="185" y="29"/>
                </a:cubicBezTo>
                <a:cubicBezTo>
                  <a:pt x="183" y="37"/>
                  <a:pt x="181" y="43"/>
                  <a:pt x="180" y="49"/>
                </a:cubicBezTo>
                <a:cubicBezTo>
                  <a:pt x="179" y="52"/>
                  <a:pt x="179" y="53"/>
                  <a:pt x="181" y="55"/>
                </a:cubicBezTo>
                <a:cubicBezTo>
                  <a:pt x="186" y="60"/>
                  <a:pt x="192" y="65"/>
                  <a:pt x="196" y="70"/>
                </a:cubicBezTo>
                <a:cubicBezTo>
                  <a:pt x="197" y="72"/>
                  <a:pt x="199" y="73"/>
                  <a:pt x="202" y="72"/>
                </a:cubicBezTo>
                <a:cubicBezTo>
                  <a:pt x="206" y="70"/>
                  <a:pt x="211" y="69"/>
                  <a:pt x="216" y="67"/>
                </a:cubicBezTo>
                <a:cubicBezTo>
                  <a:pt x="214" y="73"/>
                  <a:pt x="212" y="78"/>
                  <a:pt x="209" y="82"/>
                </a:cubicBezTo>
                <a:cubicBezTo>
                  <a:pt x="208" y="84"/>
                  <a:pt x="208" y="86"/>
                  <a:pt x="209" y="88"/>
                </a:cubicBezTo>
                <a:cubicBezTo>
                  <a:pt x="214" y="96"/>
                  <a:pt x="219" y="104"/>
                  <a:pt x="223" y="113"/>
                </a:cubicBezTo>
                <a:cubicBezTo>
                  <a:pt x="225" y="117"/>
                  <a:pt x="224" y="119"/>
                  <a:pt x="221" y="122"/>
                </a:cubicBezTo>
                <a:cubicBezTo>
                  <a:pt x="219" y="123"/>
                  <a:pt x="215" y="124"/>
                  <a:pt x="215" y="127"/>
                </a:cubicBezTo>
                <a:cubicBezTo>
                  <a:pt x="216" y="130"/>
                  <a:pt x="220" y="129"/>
                  <a:pt x="222" y="129"/>
                </a:cubicBezTo>
                <a:cubicBezTo>
                  <a:pt x="229" y="131"/>
                  <a:pt x="229" y="132"/>
                  <a:pt x="228" y="139"/>
                </a:cubicBezTo>
                <a:cubicBezTo>
                  <a:pt x="226" y="156"/>
                  <a:pt x="216" y="169"/>
                  <a:pt x="204" y="181"/>
                </a:cubicBezTo>
                <a:cubicBezTo>
                  <a:pt x="198" y="186"/>
                  <a:pt x="198" y="186"/>
                  <a:pt x="203" y="193"/>
                </a:cubicBezTo>
                <a:cubicBezTo>
                  <a:pt x="203" y="194"/>
                  <a:pt x="204" y="195"/>
                  <a:pt x="204" y="197"/>
                </a:cubicBezTo>
                <a:cubicBezTo>
                  <a:pt x="200" y="197"/>
                  <a:pt x="196" y="195"/>
                  <a:pt x="192" y="195"/>
                </a:cubicBezTo>
                <a:cubicBezTo>
                  <a:pt x="189" y="194"/>
                  <a:pt x="188" y="195"/>
                  <a:pt x="186" y="196"/>
                </a:cubicBezTo>
                <a:cubicBezTo>
                  <a:pt x="182" y="199"/>
                  <a:pt x="178" y="201"/>
                  <a:pt x="174" y="203"/>
                </a:cubicBezTo>
                <a:cubicBezTo>
                  <a:pt x="171" y="205"/>
                  <a:pt x="171" y="207"/>
                  <a:pt x="171" y="210"/>
                </a:cubicBezTo>
                <a:cubicBezTo>
                  <a:pt x="172" y="216"/>
                  <a:pt x="172" y="222"/>
                  <a:pt x="173" y="229"/>
                </a:cubicBezTo>
                <a:cubicBezTo>
                  <a:pt x="173" y="229"/>
                  <a:pt x="172" y="229"/>
                  <a:pt x="172" y="229"/>
                </a:cubicBezTo>
                <a:cubicBezTo>
                  <a:pt x="170" y="226"/>
                  <a:pt x="167" y="223"/>
                  <a:pt x="165" y="219"/>
                </a:cubicBezTo>
                <a:cubicBezTo>
                  <a:pt x="159" y="211"/>
                  <a:pt x="159" y="211"/>
                  <a:pt x="150" y="213"/>
                </a:cubicBezTo>
                <a:cubicBezTo>
                  <a:pt x="146" y="215"/>
                  <a:pt x="142" y="216"/>
                  <a:pt x="139" y="216"/>
                </a:cubicBezTo>
                <a:cubicBezTo>
                  <a:pt x="136" y="216"/>
                  <a:pt x="135" y="218"/>
                  <a:pt x="134" y="221"/>
                </a:cubicBezTo>
                <a:cubicBezTo>
                  <a:pt x="133" y="225"/>
                  <a:pt x="132" y="230"/>
                  <a:pt x="130" y="237"/>
                </a:cubicBezTo>
                <a:cubicBezTo>
                  <a:pt x="128" y="230"/>
                  <a:pt x="126" y="225"/>
                  <a:pt x="124" y="220"/>
                </a:cubicBezTo>
                <a:cubicBezTo>
                  <a:pt x="123" y="218"/>
                  <a:pt x="122" y="217"/>
                  <a:pt x="120" y="217"/>
                </a:cubicBezTo>
                <a:cubicBezTo>
                  <a:pt x="112" y="217"/>
                  <a:pt x="104" y="217"/>
                  <a:pt x="97" y="214"/>
                </a:cubicBezTo>
                <a:cubicBezTo>
                  <a:pt x="95" y="213"/>
                  <a:pt x="94" y="214"/>
                  <a:pt x="93" y="215"/>
                </a:cubicBezTo>
                <a:cubicBezTo>
                  <a:pt x="90" y="218"/>
                  <a:pt x="87" y="222"/>
                  <a:pt x="85" y="225"/>
                </a:cubicBezTo>
                <a:cubicBezTo>
                  <a:pt x="83" y="226"/>
                  <a:pt x="82" y="228"/>
                  <a:pt x="80" y="229"/>
                </a:cubicBezTo>
                <a:cubicBezTo>
                  <a:pt x="81" y="223"/>
                  <a:pt x="82" y="218"/>
                  <a:pt x="83" y="212"/>
                </a:cubicBezTo>
                <a:cubicBezTo>
                  <a:pt x="84" y="210"/>
                  <a:pt x="83" y="209"/>
                  <a:pt x="81" y="208"/>
                </a:cubicBezTo>
                <a:cubicBezTo>
                  <a:pt x="73" y="205"/>
                  <a:pt x="66" y="200"/>
                  <a:pt x="60" y="195"/>
                </a:cubicBezTo>
                <a:cubicBezTo>
                  <a:pt x="57" y="192"/>
                  <a:pt x="55" y="197"/>
                  <a:pt x="53" y="197"/>
                </a:cubicBezTo>
                <a:cubicBezTo>
                  <a:pt x="53" y="196"/>
                  <a:pt x="52" y="196"/>
                  <a:pt x="52" y="196"/>
                </a:cubicBezTo>
                <a:cubicBezTo>
                  <a:pt x="52" y="194"/>
                  <a:pt x="54" y="191"/>
                  <a:pt x="53" y="189"/>
                </a:cubicBezTo>
                <a:cubicBezTo>
                  <a:pt x="50" y="186"/>
                  <a:pt x="47" y="183"/>
                  <a:pt x="44" y="180"/>
                </a:cubicBezTo>
                <a:cubicBezTo>
                  <a:pt x="43" y="179"/>
                  <a:pt x="41" y="180"/>
                  <a:pt x="39" y="180"/>
                </a:cubicBezTo>
                <a:cubicBezTo>
                  <a:pt x="34" y="181"/>
                  <a:pt x="29" y="182"/>
                  <a:pt x="23" y="182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6"/>
          <p:cNvSpPr/>
          <p:nvPr/>
        </p:nvSpPr>
        <p:spPr>
          <a:xfrm>
            <a:off x="11162249" y="5856390"/>
            <a:ext cx="958850" cy="779463"/>
          </a:xfrm>
          <a:custGeom>
            <a:avLst/>
            <a:gdLst/>
            <a:ahLst/>
            <a:cxnLst/>
            <a:rect l="l" t="t" r="r" b="b"/>
            <a:pathLst>
              <a:path w="255" h="207" extrusionOk="0">
                <a:moveTo>
                  <a:pt x="243" y="32"/>
                </a:moveTo>
                <a:cubicBezTo>
                  <a:pt x="240" y="35"/>
                  <a:pt x="237" y="37"/>
                  <a:pt x="235" y="41"/>
                </a:cubicBezTo>
                <a:cubicBezTo>
                  <a:pt x="237" y="42"/>
                  <a:pt x="239" y="41"/>
                  <a:pt x="241" y="42"/>
                </a:cubicBezTo>
                <a:cubicBezTo>
                  <a:pt x="239" y="43"/>
                  <a:pt x="237" y="44"/>
                  <a:pt x="235" y="45"/>
                </a:cubicBezTo>
                <a:cubicBezTo>
                  <a:pt x="227" y="48"/>
                  <a:pt x="223" y="55"/>
                  <a:pt x="219" y="61"/>
                </a:cubicBezTo>
                <a:cubicBezTo>
                  <a:pt x="217" y="63"/>
                  <a:pt x="218" y="63"/>
                  <a:pt x="220" y="64"/>
                </a:cubicBezTo>
                <a:cubicBezTo>
                  <a:pt x="223" y="66"/>
                  <a:pt x="226" y="67"/>
                  <a:pt x="229" y="69"/>
                </a:cubicBezTo>
                <a:cubicBezTo>
                  <a:pt x="229" y="70"/>
                  <a:pt x="228" y="70"/>
                  <a:pt x="228" y="70"/>
                </a:cubicBezTo>
                <a:cubicBezTo>
                  <a:pt x="221" y="73"/>
                  <a:pt x="220" y="78"/>
                  <a:pt x="221" y="84"/>
                </a:cubicBezTo>
                <a:cubicBezTo>
                  <a:pt x="222" y="86"/>
                  <a:pt x="222" y="88"/>
                  <a:pt x="222" y="90"/>
                </a:cubicBezTo>
                <a:cubicBezTo>
                  <a:pt x="222" y="96"/>
                  <a:pt x="222" y="96"/>
                  <a:pt x="228" y="95"/>
                </a:cubicBezTo>
                <a:cubicBezTo>
                  <a:pt x="232" y="93"/>
                  <a:pt x="236" y="91"/>
                  <a:pt x="239" y="88"/>
                </a:cubicBezTo>
                <a:cubicBezTo>
                  <a:pt x="244" y="84"/>
                  <a:pt x="248" y="83"/>
                  <a:pt x="251" y="87"/>
                </a:cubicBezTo>
                <a:cubicBezTo>
                  <a:pt x="255" y="90"/>
                  <a:pt x="255" y="96"/>
                  <a:pt x="252" y="101"/>
                </a:cubicBezTo>
                <a:cubicBezTo>
                  <a:pt x="246" y="109"/>
                  <a:pt x="234" y="109"/>
                  <a:pt x="226" y="105"/>
                </a:cubicBezTo>
                <a:cubicBezTo>
                  <a:pt x="225" y="105"/>
                  <a:pt x="223" y="104"/>
                  <a:pt x="221" y="103"/>
                </a:cubicBezTo>
                <a:cubicBezTo>
                  <a:pt x="220" y="112"/>
                  <a:pt x="220" y="120"/>
                  <a:pt x="217" y="128"/>
                </a:cubicBezTo>
                <a:cubicBezTo>
                  <a:pt x="216" y="130"/>
                  <a:pt x="219" y="131"/>
                  <a:pt x="219" y="134"/>
                </a:cubicBezTo>
                <a:cubicBezTo>
                  <a:pt x="217" y="135"/>
                  <a:pt x="215" y="133"/>
                  <a:pt x="213" y="136"/>
                </a:cubicBezTo>
                <a:cubicBezTo>
                  <a:pt x="212" y="138"/>
                  <a:pt x="211" y="140"/>
                  <a:pt x="212" y="143"/>
                </a:cubicBezTo>
                <a:cubicBezTo>
                  <a:pt x="214" y="146"/>
                  <a:pt x="215" y="150"/>
                  <a:pt x="216" y="153"/>
                </a:cubicBezTo>
                <a:cubicBezTo>
                  <a:pt x="213" y="153"/>
                  <a:pt x="210" y="152"/>
                  <a:pt x="208" y="151"/>
                </a:cubicBezTo>
                <a:cubicBezTo>
                  <a:pt x="205" y="150"/>
                  <a:pt x="203" y="150"/>
                  <a:pt x="201" y="153"/>
                </a:cubicBezTo>
                <a:cubicBezTo>
                  <a:pt x="193" y="161"/>
                  <a:pt x="193" y="161"/>
                  <a:pt x="198" y="170"/>
                </a:cubicBezTo>
                <a:cubicBezTo>
                  <a:pt x="201" y="175"/>
                  <a:pt x="204" y="180"/>
                  <a:pt x="206" y="186"/>
                </a:cubicBezTo>
                <a:cubicBezTo>
                  <a:pt x="199" y="181"/>
                  <a:pt x="193" y="177"/>
                  <a:pt x="187" y="173"/>
                </a:cubicBezTo>
                <a:cubicBezTo>
                  <a:pt x="184" y="171"/>
                  <a:pt x="183" y="171"/>
                  <a:pt x="181" y="172"/>
                </a:cubicBezTo>
                <a:cubicBezTo>
                  <a:pt x="178" y="174"/>
                  <a:pt x="177" y="175"/>
                  <a:pt x="177" y="178"/>
                </a:cubicBezTo>
                <a:cubicBezTo>
                  <a:pt x="177" y="181"/>
                  <a:pt x="177" y="183"/>
                  <a:pt x="177" y="186"/>
                </a:cubicBezTo>
                <a:cubicBezTo>
                  <a:pt x="176" y="184"/>
                  <a:pt x="174" y="183"/>
                  <a:pt x="174" y="181"/>
                </a:cubicBezTo>
                <a:cubicBezTo>
                  <a:pt x="173" y="177"/>
                  <a:pt x="171" y="178"/>
                  <a:pt x="167" y="179"/>
                </a:cubicBezTo>
                <a:cubicBezTo>
                  <a:pt x="160" y="181"/>
                  <a:pt x="158" y="186"/>
                  <a:pt x="157" y="193"/>
                </a:cubicBezTo>
                <a:cubicBezTo>
                  <a:pt x="157" y="197"/>
                  <a:pt x="156" y="202"/>
                  <a:pt x="154" y="206"/>
                </a:cubicBezTo>
                <a:cubicBezTo>
                  <a:pt x="152" y="201"/>
                  <a:pt x="150" y="197"/>
                  <a:pt x="148" y="192"/>
                </a:cubicBezTo>
                <a:cubicBezTo>
                  <a:pt x="147" y="190"/>
                  <a:pt x="146" y="188"/>
                  <a:pt x="144" y="189"/>
                </a:cubicBezTo>
                <a:cubicBezTo>
                  <a:pt x="141" y="190"/>
                  <a:pt x="136" y="187"/>
                  <a:pt x="135" y="192"/>
                </a:cubicBezTo>
                <a:cubicBezTo>
                  <a:pt x="134" y="196"/>
                  <a:pt x="133" y="199"/>
                  <a:pt x="132" y="202"/>
                </a:cubicBezTo>
                <a:cubicBezTo>
                  <a:pt x="128" y="199"/>
                  <a:pt x="129" y="193"/>
                  <a:pt x="124" y="192"/>
                </a:cubicBezTo>
                <a:cubicBezTo>
                  <a:pt x="118" y="191"/>
                  <a:pt x="116" y="194"/>
                  <a:pt x="114" y="200"/>
                </a:cubicBezTo>
                <a:cubicBezTo>
                  <a:pt x="113" y="193"/>
                  <a:pt x="109" y="193"/>
                  <a:pt x="104" y="193"/>
                </a:cubicBezTo>
                <a:cubicBezTo>
                  <a:pt x="98" y="194"/>
                  <a:pt x="101" y="200"/>
                  <a:pt x="98" y="203"/>
                </a:cubicBezTo>
                <a:cubicBezTo>
                  <a:pt x="98" y="203"/>
                  <a:pt x="98" y="202"/>
                  <a:pt x="98" y="202"/>
                </a:cubicBezTo>
                <a:cubicBezTo>
                  <a:pt x="99" y="194"/>
                  <a:pt x="94" y="192"/>
                  <a:pt x="88" y="192"/>
                </a:cubicBezTo>
                <a:cubicBezTo>
                  <a:pt x="85" y="191"/>
                  <a:pt x="83" y="188"/>
                  <a:pt x="81" y="189"/>
                </a:cubicBezTo>
                <a:cubicBezTo>
                  <a:pt x="79" y="190"/>
                  <a:pt x="78" y="193"/>
                  <a:pt x="77" y="196"/>
                </a:cubicBezTo>
                <a:cubicBezTo>
                  <a:pt x="74" y="199"/>
                  <a:pt x="72" y="202"/>
                  <a:pt x="69" y="206"/>
                </a:cubicBezTo>
                <a:cubicBezTo>
                  <a:pt x="69" y="206"/>
                  <a:pt x="69" y="206"/>
                  <a:pt x="68" y="206"/>
                </a:cubicBezTo>
                <a:cubicBezTo>
                  <a:pt x="68" y="200"/>
                  <a:pt x="68" y="194"/>
                  <a:pt x="68" y="188"/>
                </a:cubicBezTo>
                <a:cubicBezTo>
                  <a:pt x="68" y="186"/>
                  <a:pt x="69" y="184"/>
                  <a:pt x="66" y="183"/>
                </a:cubicBezTo>
                <a:cubicBezTo>
                  <a:pt x="63" y="183"/>
                  <a:pt x="60" y="180"/>
                  <a:pt x="57" y="184"/>
                </a:cubicBezTo>
                <a:cubicBezTo>
                  <a:pt x="51" y="191"/>
                  <a:pt x="45" y="199"/>
                  <a:pt x="38" y="207"/>
                </a:cubicBezTo>
                <a:cubicBezTo>
                  <a:pt x="39" y="201"/>
                  <a:pt x="40" y="196"/>
                  <a:pt x="41" y="191"/>
                </a:cubicBezTo>
                <a:cubicBezTo>
                  <a:pt x="43" y="185"/>
                  <a:pt x="44" y="179"/>
                  <a:pt x="45" y="173"/>
                </a:cubicBezTo>
                <a:cubicBezTo>
                  <a:pt x="46" y="172"/>
                  <a:pt x="46" y="171"/>
                  <a:pt x="44" y="170"/>
                </a:cubicBezTo>
                <a:cubicBezTo>
                  <a:pt x="42" y="169"/>
                  <a:pt x="41" y="169"/>
                  <a:pt x="40" y="170"/>
                </a:cubicBezTo>
                <a:cubicBezTo>
                  <a:pt x="38" y="172"/>
                  <a:pt x="37" y="173"/>
                  <a:pt x="35" y="175"/>
                </a:cubicBezTo>
                <a:cubicBezTo>
                  <a:pt x="34" y="173"/>
                  <a:pt x="36" y="172"/>
                  <a:pt x="36" y="170"/>
                </a:cubicBezTo>
                <a:cubicBezTo>
                  <a:pt x="37" y="169"/>
                  <a:pt x="39" y="167"/>
                  <a:pt x="37" y="166"/>
                </a:cubicBezTo>
                <a:cubicBezTo>
                  <a:pt x="36" y="165"/>
                  <a:pt x="34" y="163"/>
                  <a:pt x="31" y="164"/>
                </a:cubicBezTo>
                <a:cubicBezTo>
                  <a:pt x="29" y="166"/>
                  <a:pt x="26" y="167"/>
                  <a:pt x="23" y="168"/>
                </a:cubicBezTo>
                <a:cubicBezTo>
                  <a:pt x="22" y="164"/>
                  <a:pt x="24" y="161"/>
                  <a:pt x="24" y="158"/>
                </a:cubicBezTo>
                <a:cubicBezTo>
                  <a:pt x="16" y="159"/>
                  <a:pt x="9" y="160"/>
                  <a:pt x="0" y="162"/>
                </a:cubicBezTo>
                <a:cubicBezTo>
                  <a:pt x="5" y="157"/>
                  <a:pt x="10" y="153"/>
                  <a:pt x="14" y="149"/>
                </a:cubicBezTo>
                <a:cubicBezTo>
                  <a:pt x="16" y="147"/>
                  <a:pt x="17" y="145"/>
                  <a:pt x="16" y="143"/>
                </a:cubicBezTo>
                <a:cubicBezTo>
                  <a:pt x="16" y="141"/>
                  <a:pt x="16" y="139"/>
                  <a:pt x="16" y="138"/>
                </a:cubicBezTo>
                <a:cubicBezTo>
                  <a:pt x="15" y="132"/>
                  <a:pt x="15" y="132"/>
                  <a:pt x="10" y="131"/>
                </a:cubicBezTo>
                <a:cubicBezTo>
                  <a:pt x="12" y="129"/>
                  <a:pt x="16" y="128"/>
                  <a:pt x="16" y="124"/>
                </a:cubicBezTo>
                <a:cubicBezTo>
                  <a:pt x="15" y="122"/>
                  <a:pt x="15" y="121"/>
                  <a:pt x="13" y="120"/>
                </a:cubicBezTo>
                <a:cubicBezTo>
                  <a:pt x="6" y="119"/>
                  <a:pt x="4" y="116"/>
                  <a:pt x="6" y="111"/>
                </a:cubicBezTo>
                <a:cubicBezTo>
                  <a:pt x="7" y="109"/>
                  <a:pt x="8" y="108"/>
                  <a:pt x="10" y="108"/>
                </a:cubicBezTo>
                <a:cubicBezTo>
                  <a:pt x="16" y="108"/>
                  <a:pt x="22" y="108"/>
                  <a:pt x="29" y="108"/>
                </a:cubicBezTo>
                <a:cubicBezTo>
                  <a:pt x="22" y="105"/>
                  <a:pt x="16" y="103"/>
                  <a:pt x="10" y="101"/>
                </a:cubicBezTo>
                <a:cubicBezTo>
                  <a:pt x="5" y="100"/>
                  <a:pt x="2" y="97"/>
                  <a:pt x="2" y="93"/>
                </a:cubicBezTo>
                <a:cubicBezTo>
                  <a:pt x="2" y="89"/>
                  <a:pt x="6" y="84"/>
                  <a:pt x="11" y="83"/>
                </a:cubicBezTo>
                <a:cubicBezTo>
                  <a:pt x="11" y="83"/>
                  <a:pt x="12" y="83"/>
                  <a:pt x="13" y="83"/>
                </a:cubicBezTo>
                <a:cubicBezTo>
                  <a:pt x="20" y="82"/>
                  <a:pt x="23" y="80"/>
                  <a:pt x="24" y="74"/>
                </a:cubicBezTo>
                <a:cubicBezTo>
                  <a:pt x="25" y="71"/>
                  <a:pt x="21" y="70"/>
                  <a:pt x="21" y="67"/>
                </a:cubicBezTo>
                <a:cubicBezTo>
                  <a:pt x="28" y="70"/>
                  <a:pt x="29" y="64"/>
                  <a:pt x="32" y="62"/>
                </a:cubicBezTo>
                <a:cubicBezTo>
                  <a:pt x="36" y="58"/>
                  <a:pt x="35" y="54"/>
                  <a:pt x="33" y="49"/>
                </a:cubicBezTo>
                <a:cubicBezTo>
                  <a:pt x="36" y="49"/>
                  <a:pt x="36" y="50"/>
                  <a:pt x="38" y="51"/>
                </a:cubicBezTo>
                <a:cubicBezTo>
                  <a:pt x="39" y="52"/>
                  <a:pt x="39" y="54"/>
                  <a:pt x="41" y="52"/>
                </a:cubicBezTo>
                <a:cubicBezTo>
                  <a:pt x="43" y="51"/>
                  <a:pt x="44" y="50"/>
                  <a:pt x="44" y="48"/>
                </a:cubicBezTo>
                <a:cubicBezTo>
                  <a:pt x="44" y="39"/>
                  <a:pt x="44" y="30"/>
                  <a:pt x="45" y="20"/>
                </a:cubicBezTo>
                <a:cubicBezTo>
                  <a:pt x="49" y="26"/>
                  <a:pt x="53" y="32"/>
                  <a:pt x="57" y="38"/>
                </a:cubicBezTo>
                <a:cubicBezTo>
                  <a:pt x="57" y="38"/>
                  <a:pt x="58" y="39"/>
                  <a:pt x="58" y="40"/>
                </a:cubicBezTo>
                <a:cubicBezTo>
                  <a:pt x="59" y="41"/>
                  <a:pt x="60" y="43"/>
                  <a:pt x="61" y="42"/>
                </a:cubicBezTo>
                <a:cubicBezTo>
                  <a:pt x="63" y="42"/>
                  <a:pt x="62" y="40"/>
                  <a:pt x="62" y="39"/>
                </a:cubicBezTo>
                <a:cubicBezTo>
                  <a:pt x="63" y="39"/>
                  <a:pt x="63" y="38"/>
                  <a:pt x="63" y="37"/>
                </a:cubicBezTo>
                <a:cubicBezTo>
                  <a:pt x="64" y="38"/>
                  <a:pt x="64" y="39"/>
                  <a:pt x="64" y="40"/>
                </a:cubicBezTo>
                <a:cubicBezTo>
                  <a:pt x="65" y="41"/>
                  <a:pt x="65" y="42"/>
                  <a:pt x="67" y="42"/>
                </a:cubicBezTo>
                <a:cubicBezTo>
                  <a:pt x="69" y="42"/>
                  <a:pt x="69" y="42"/>
                  <a:pt x="70" y="40"/>
                </a:cubicBezTo>
                <a:cubicBezTo>
                  <a:pt x="71" y="37"/>
                  <a:pt x="73" y="33"/>
                  <a:pt x="75" y="28"/>
                </a:cubicBezTo>
                <a:cubicBezTo>
                  <a:pt x="76" y="32"/>
                  <a:pt x="77" y="35"/>
                  <a:pt x="78" y="40"/>
                </a:cubicBezTo>
                <a:cubicBezTo>
                  <a:pt x="83" y="27"/>
                  <a:pt x="87" y="15"/>
                  <a:pt x="91" y="4"/>
                </a:cubicBezTo>
                <a:cubicBezTo>
                  <a:pt x="91" y="4"/>
                  <a:pt x="91" y="4"/>
                  <a:pt x="91" y="4"/>
                </a:cubicBezTo>
                <a:cubicBezTo>
                  <a:pt x="93" y="13"/>
                  <a:pt x="94" y="23"/>
                  <a:pt x="95" y="33"/>
                </a:cubicBezTo>
                <a:cubicBezTo>
                  <a:pt x="96" y="35"/>
                  <a:pt x="94" y="38"/>
                  <a:pt x="99" y="37"/>
                </a:cubicBezTo>
                <a:cubicBezTo>
                  <a:pt x="101" y="36"/>
                  <a:pt x="105" y="38"/>
                  <a:pt x="104" y="32"/>
                </a:cubicBezTo>
                <a:cubicBezTo>
                  <a:pt x="106" y="33"/>
                  <a:pt x="106" y="34"/>
                  <a:pt x="106" y="35"/>
                </a:cubicBezTo>
                <a:cubicBezTo>
                  <a:pt x="108" y="38"/>
                  <a:pt x="111" y="38"/>
                  <a:pt x="113" y="35"/>
                </a:cubicBezTo>
                <a:cubicBezTo>
                  <a:pt x="114" y="31"/>
                  <a:pt x="115" y="28"/>
                  <a:pt x="117" y="24"/>
                </a:cubicBezTo>
                <a:cubicBezTo>
                  <a:pt x="119" y="28"/>
                  <a:pt x="120" y="32"/>
                  <a:pt x="121" y="35"/>
                </a:cubicBezTo>
                <a:cubicBezTo>
                  <a:pt x="125" y="28"/>
                  <a:pt x="127" y="21"/>
                  <a:pt x="131" y="13"/>
                </a:cubicBezTo>
                <a:cubicBezTo>
                  <a:pt x="133" y="17"/>
                  <a:pt x="132" y="22"/>
                  <a:pt x="133" y="26"/>
                </a:cubicBezTo>
                <a:cubicBezTo>
                  <a:pt x="133" y="28"/>
                  <a:pt x="133" y="29"/>
                  <a:pt x="133" y="31"/>
                </a:cubicBezTo>
                <a:cubicBezTo>
                  <a:pt x="133" y="38"/>
                  <a:pt x="133" y="38"/>
                  <a:pt x="140" y="38"/>
                </a:cubicBezTo>
                <a:cubicBezTo>
                  <a:pt x="143" y="38"/>
                  <a:pt x="144" y="37"/>
                  <a:pt x="143" y="33"/>
                </a:cubicBezTo>
                <a:cubicBezTo>
                  <a:pt x="144" y="35"/>
                  <a:pt x="144" y="35"/>
                  <a:pt x="145" y="35"/>
                </a:cubicBezTo>
                <a:cubicBezTo>
                  <a:pt x="145" y="37"/>
                  <a:pt x="146" y="38"/>
                  <a:pt x="148" y="38"/>
                </a:cubicBezTo>
                <a:cubicBezTo>
                  <a:pt x="151" y="38"/>
                  <a:pt x="151" y="36"/>
                  <a:pt x="151" y="34"/>
                </a:cubicBezTo>
                <a:cubicBezTo>
                  <a:pt x="152" y="25"/>
                  <a:pt x="155" y="16"/>
                  <a:pt x="161" y="9"/>
                </a:cubicBezTo>
                <a:cubicBezTo>
                  <a:pt x="165" y="4"/>
                  <a:pt x="169" y="0"/>
                  <a:pt x="175" y="1"/>
                </a:cubicBezTo>
                <a:cubicBezTo>
                  <a:pt x="179" y="1"/>
                  <a:pt x="181" y="4"/>
                  <a:pt x="183" y="7"/>
                </a:cubicBezTo>
                <a:cubicBezTo>
                  <a:pt x="184" y="10"/>
                  <a:pt x="183" y="12"/>
                  <a:pt x="181" y="15"/>
                </a:cubicBezTo>
                <a:cubicBezTo>
                  <a:pt x="175" y="22"/>
                  <a:pt x="169" y="28"/>
                  <a:pt x="164" y="36"/>
                </a:cubicBezTo>
                <a:cubicBezTo>
                  <a:pt x="163" y="38"/>
                  <a:pt x="163" y="39"/>
                  <a:pt x="166" y="40"/>
                </a:cubicBezTo>
                <a:cubicBezTo>
                  <a:pt x="174" y="43"/>
                  <a:pt x="180" y="42"/>
                  <a:pt x="183" y="33"/>
                </a:cubicBezTo>
                <a:cubicBezTo>
                  <a:pt x="183" y="36"/>
                  <a:pt x="183" y="39"/>
                  <a:pt x="182" y="42"/>
                </a:cubicBezTo>
                <a:cubicBezTo>
                  <a:pt x="182" y="43"/>
                  <a:pt x="183" y="44"/>
                  <a:pt x="184" y="45"/>
                </a:cubicBezTo>
                <a:cubicBezTo>
                  <a:pt x="188" y="47"/>
                  <a:pt x="192" y="48"/>
                  <a:pt x="195" y="50"/>
                </a:cubicBezTo>
                <a:cubicBezTo>
                  <a:pt x="197" y="50"/>
                  <a:pt x="200" y="46"/>
                  <a:pt x="200" y="43"/>
                </a:cubicBezTo>
                <a:cubicBezTo>
                  <a:pt x="200" y="40"/>
                  <a:pt x="199" y="37"/>
                  <a:pt x="199" y="33"/>
                </a:cubicBezTo>
                <a:cubicBezTo>
                  <a:pt x="201" y="35"/>
                  <a:pt x="202" y="37"/>
                  <a:pt x="204" y="38"/>
                </a:cubicBezTo>
                <a:cubicBezTo>
                  <a:pt x="209" y="33"/>
                  <a:pt x="211" y="25"/>
                  <a:pt x="211" y="17"/>
                </a:cubicBezTo>
                <a:cubicBezTo>
                  <a:pt x="212" y="19"/>
                  <a:pt x="213" y="20"/>
                  <a:pt x="214" y="22"/>
                </a:cubicBezTo>
                <a:cubicBezTo>
                  <a:pt x="217" y="18"/>
                  <a:pt x="220" y="15"/>
                  <a:pt x="221" y="10"/>
                </a:cubicBezTo>
                <a:cubicBezTo>
                  <a:pt x="223" y="10"/>
                  <a:pt x="223" y="11"/>
                  <a:pt x="224" y="11"/>
                </a:cubicBezTo>
                <a:cubicBezTo>
                  <a:pt x="231" y="18"/>
                  <a:pt x="237" y="24"/>
                  <a:pt x="243" y="30"/>
                </a:cubicBezTo>
                <a:cubicBezTo>
                  <a:pt x="243" y="30"/>
                  <a:pt x="244" y="31"/>
                  <a:pt x="243" y="32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16"/>
          <p:cNvSpPr/>
          <p:nvPr/>
        </p:nvSpPr>
        <p:spPr>
          <a:xfrm>
            <a:off x="4033276" y="5469595"/>
            <a:ext cx="854075" cy="1112838"/>
          </a:xfrm>
          <a:custGeom>
            <a:avLst/>
            <a:gdLst/>
            <a:ahLst/>
            <a:cxnLst/>
            <a:rect l="l" t="t" r="r" b="b"/>
            <a:pathLst>
              <a:path w="227" h="296" extrusionOk="0">
                <a:moveTo>
                  <a:pt x="188" y="216"/>
                </a:moveTo>
                <a:cubicBezTo>
                  <a:pt x="194" y="214"/>
                  <a:pt x="199" y="211"/>
                  <a:pt x="204" y="210"/>
                </a:cubicBezTo>
                <a:cubicBezTo>
                  <a:pt x="207" y="209"/>
                  <a:pt x="210" y="209"/>
                  <a:pt x="213" y="208"/>
                </a:cubicBezTo>
                <a:cubicBezTo>
                  <a:pt x="218" y="207"/>
                  <a:pt x="220" y="210"/>
                  <a:pt x="222" y="214"/>
                </a:cubicBezTo>
                <a:cubicBezTo>
                  <a:pt x="227" y="228"/>
                  <a:pt x="225" y="241"/>
                  <a:pt x="219" y="255"/>
                </a:cubicBezTo>
                <a:cubicBezTo>
                  <a:pt x="218" y="257"/>
                  <a:pt x="217" y="256"/>
                  <a:pt x="216" y="255"/>
                </a:cubicBezTo>
                <a:cubicBezTo>
                  <a:pt x="207" y="252"/>
                  <a:pt x="199" y="248"/>
                  <a:pt x="189" y="248"/>
                </a:cubicBezTo>
                <a:cubicBezTo>
                  <a:pt x="183" y="248"/>
                  <a:pt x="183" y="248"/>
                  <a:pt x="184" y="254"/>
                </a:cubicBezTo>
                <a:cubicBezTo>
                  <a:pt x="185" y="260"/>
                  <a:pt x="186" y="266"/>
                  <a:pt x="187" y="272"/>
                </a:cubicBezTo>
                <a:cubicBezTo>
                  <a:pt x="188" y="278"/>
                  <a:pt x="188" y="278"/>
                  <a:pt x="182" y="279"/>
                </a:cubicBezTo>
                <a:cubicBezTo>
                  <a:pt x="162" y="282"/>
                  <a:pt x="142" y="281"/>
                  <a:pt x="121" y="281"/>
                </a:cubicBezTo>
                <a:cubicBezTo>
                  <a:pt x="120" y="281"/>
                  <a:pt x="119" y="281"/>
                  <a:pt x="118" y="281"/>
                </a:cubicBezTo>
                <a:cubicBezTo>
                  <a:pt x="114" y="281"/>
                  <a:pt x="112" y="282"/>
                  <a:pt x="111" y="286"/>
                </a:cubicBezTo>
                <a:cubicBezTo>
                  <a:pt x="109" y="292"/>
                  <a:pt x="104" y="296"/>
                  <a:pt x="96" y="296"/>
                </a:cubicBezTo>
                <a:cubicBezTo>
                  <a:pt x="94" y="296"/>
                  <a:pt x="93" y="296"/>
                  <a:pt x="93" y="293"/>
                </a:cubicBezTo>
                <a:cubicBezTo>
                  <a:pt x="93" y="292"/>
                  <a:pt x="93" y="291"/>
                  <a:pt x="93" y="290"/>
                </a:cubicBezTo>
                <a:cubicBezTo>
                  <a:pt x="93" y="283"/>
                  <a:pt x="90" y="279"/>
                  <a:pt x="82" y="279"/>
                </a:cubicBezTo>
                <a:cubicBezTo>
                  <a:pt x="62" y="279"/>
                  <a:pt x="42" y="278"/>
                  <a:pt x="22" y="276"/>
                </a:cubicBezTo>
                <a:cubicBezTo>
                  <a:pt x="16" y="276"/>
                  <a:pt x="10" y="274"/>
                  <a:pt x="4" y="272"/>
                </a:cubicBezTo>
                <a:cubicBezTo>
                  <a:pt x="2" y="271"/>
                  <a:pt x="0" y="270"/>
                  <a:pt x="0" y="267"/>
                </a:cubicBezTo>
                <a:cubicBezTo>
                  <a:pt x="0" y="265"/>
                  <a:pt x="1" y="264"/>
                  <a:pt x="3" y="263"/>
                </a:cubicBezTo>
                <a:cubicBezTo>
                  <a:pt x="9" y="260"/>
                  <a:pt x="15" y="260"/>
                  <a:pt x="20" y="257"/>
                </a:cubicBezTo>
                <a:cubicBezTo>
                  <a:pt x="32" y="251"/>
                  <a:pt x="40" y="241"/>
                  <a:pt x="47" y="230"/>
                </a:cubicBezTo>
                <a:cubicBezTo>
                  <a:pt x="56" y="216"/>
                  <a:pt x="62" y="201"/>
                  <a:pt x="70" y="186"/>
                </a:cubicBezTo>
                <a:cubicBezTo>
                  <a:pt x="79" y="170"/>
                  <a:pt x="88" y="153"/>
                  <a:pt x="98" y="137"/>
                </a:cubicBezTo>
                <a:cubicBezTo>
                  <a:pt x="108" y="120"/>
                  <a:pt x="119" y="104"/>
                  <a:pt x="130" y="88"/>
                </a:cubicBezTo>
                <a:cubicBezTo>
                  <a:pt x="138" y="76"/>
                  <a:pt x="146" y="64"/>
                  <a:pt x="155" y="52"/>
                </a:cubicBezTo>
                <a:cubicBezTo>
                  <a:pt x="166" y="37"/>
                  <a:pt x="178" y="22"/>
                  <a:pt x="192" y="9"/>
                </a:cubicBezTo>
                <a:cubicBezTo>
                  <a:pt x="194" y="6"/>
                  <a:pt x="196" y="3"/>
                  <a:pt x="199" y="0"/>
                </a:cubicBezTo>
                <a:cubicBezTo>
                  <a:pt x="205" y="13"/>
                  <a:pt x="207" y="26"/>
                  <a:pt x="208" y="40"/>
                </a:cubicBezTo>
                <a:cubicBezTo>
                  <a:pt x="211" y="67"/>
                  <a:pt x="208" y="93"/>
                  <a:pt x="206" y="120"/>
                </a:cubicBezTo>
                <a:cubicBezTo>
                  <a:pt x="203" y="147"/>
                  <a:pt x="197" y="174"/>
                  <a:pt x="191" y="201"/>
                </a:cubicBezTo>
                <a:cubicBezTo>
                  <a:pt x="190" y="206"/>
                  <a:pt x="190" y="211"/>
                  <a:pt x="188" y="216"/>
                </a:cubicBezTo>
                <a:close/>
              </a:path>
            </a:pathLst>
          </a:custGeom>
          <a:solidFill>
            <a:srgbClr val="0B5E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16"/>
          <p:cNvSpPr/>
          <p:nvPr/>
        </p:nvSpPr>
        <p:spPr>
          <a:xfrm>
            <a:off x="825764" y="5480926"/>
            <a:ext cx="846138" cy="639763"/>
          </a:xfrm>
          <a:custGeom>
            <a:avLst/>
            <a:gdLst/>
            <a:ahLst/>
            <a:cxnLst/>
            <a:rect l="l" t="t" r="r" b="b"/>
            <a:pathLst>
              <a:path w="225" h="170" extrusionOk="0">
                <a:moveTo>
                  <a:pt x="135" y="10"/>
                </a:moveTo>
                <a:cubicBezTo>
                  <a:pt x="135" y="2"/>
                  <a:pt x="138" y="0"/>
                  <a:pt x="145" y="3"/>
                </a:cubicBezTo>
                <a:cubicBezTo>
                  <a:pt x="160" y="8"/>
                  <a:pt x="166" y="20"/>
                  <a:pt x="169" y="34"/>
                </a:cubicBezTo>
                <a:cubicBezTo>
                  <a:pt x="169" y="37"/>
                  <a:pt x="170" y="38"/>
                  <a:pt x="173" y="39"/>
                </a:cubicBezTo>
                <a:cubicBezTo>
                  <a:pt x="186" y="44"/>
                  <a:pt x="196" y="53"/>
                  <a:pt x="205" y="65"/>
                </a:cubicBezTo>
                <a:cubicBezTo>
                  <a:pt x="216" y="80"/>
                  <a:pt x="222" y="98"/>
                  <a:pt x="224" y="117"/>
                </a:cubicBezTo>
                <a:cubicBezTo>
                  <a:pt x="225" y="120"/>
                  <a:pt x="224" y="122"/>
                  <a:pt x="220" y="123"/>
                </a:cubicBezTo>
                <a:cubicBezTo>
                  <a:pt x="219" y="123"/>
                  <a:pt x="217" y="124"/>
                  <a:pt x="215" y="124"/>
                </a:cubicBezTo>
                <a:cubicBezTo>
                  <a:pt x="217" y="127"/>
                  <a:pt x="221" y="126"/>
                  <a:pt x="223" y="129"/>
                </a:cubicBezTo>
                <a:cubicBezTo>
                  <a:pt x="211" y="129"/>
                  <a:pt x="201" y="135"/>
                  <a:pt x="191" y="141"/>
                </a:cubicBezTo>
                <a:cubicBezTo>
                  <a:pt x="173" y="151"/>
                  <a:pt x="154" y="157"/>
                  <a:pt x="133" y="159"/>
                </a:cubicBezTo>
                <a:cubicBezTo>
                  <a:pt x="127" y="160"/>
                  <a:pt x="121" y="162"/>
                  <a:pt x="114" y="160"/>
                </a:cubicBezTo>
                <a:cubicBezTo>
                  <a:pt x="113" y="160"/>
                  <a:pt x="112" y="161"/>
                  <a:pt x="111" y="162"/>
                </a:cubicBezTo>
                <a:cubicBezTo>
                  <a:pt x="107" y="165"/>
                  <a:pt x="103" y="168"/>
                  <a:pt x="99" y="169"/>
                </a:cubicBezTo>
                <a:cubicBezTo>
                  <a:pt x="96" y="170"/>
                  <a:pt x="94" y="170"/>
                  <a:pt x="92" y="169"/>
                </a:cubicBezTo>
                <a:cubicBezTo>
                  <a:pt x="89" y="167"/>
                  <a:pt x="86" y="169"/>
                  <a:pt x="84" y="169"/>
                </a:cubicBezTo>
                <a:cubicBezTo>
                  <a:pt x="81" y="169"/>
                  <a:pt x="79" y="170"/>
                  <a:pt x="78" y="167"/>
                </a:cubicBezTo>
                <a:cubicBezTo>
                  <a:pt x="78" y="165"/>
                  <a:pt x="77" y="165"/>
                  <a:pt x="76" y="165"/>
                </a:cubicBezTo>
                <a:cubicBezTo>
                  <a:pt x="73" y="165"/>
                  <a:pt x="69" y="167"/>
                  <a:pt x="67" y="165"/>
                </a:cubicBezTo>
                <a:cubicBezTo>
                  <a:pt x="64" y="160"/>
                  <a:pt x="60" y="161"/>
                  <a:pt x="57" y="161"/>
                </a:cubicBezTo>
                <a:cubicBezTo>
                  <a:pt x="56" y="161"/>
                  <a:pt x="55" y="160"/>
                  <a:pt x="55" y="160"/>
                </a:cubicBezTo>
                <a:cubicBezTo>
                  <a:pt x="55" y="156"/>
                  <a:pt x="52" y="156"/>
                  <a:pt x="50" y="154"/>
                </a:cubicBezTo>
                <a:cubicBezTo>
                  <a:pt x="47" y="152"/>
                  <a:pt x="46" y="150"/>
                  <a:pt x="50" y="148"/>
                </a:cubicBezTo>
                <a:cubicBezTo>
                  <a:pt x="35" y="143"/>
                  <a:pt x="24" y="150"/>
                  <a:pt x="13" y="160"/>
                </a:cubicBezTo>
                <a:cubicBezTo>
                  <a:pt x="14" y="152"/>
                  <a:pt x="16" y="146"/>
                  <a:pt x="20" y="140"/>
                </a:cubicBezTo>
                <a:cubicBezTo>
                  <a:pt x="21" y="138"/>
                  <a:pt x="21" y="138"/>
                  <a:pt x="19" y="136"/>
                </a:cubicBezTo>
                <a:cubicBezTo>
                  <a:pt x="11" y="129"/>
                  <a:pt x="4" y="120"/>
                  <a:pt x="2" y="109"/>
                </a:cubicBezTo>
                <a:cubicBezTo>
                  <a:pt x="0" y="99"/>
                  <a:pt x="1" y="89"/>
                  <a:pt x="6" y="79"/>
                </a:cubicBezTo>
                <a:cubicBezTo>
                  <a:pt x="7" y="82"/>
                  <a:pt x="8" y="84"/>
                  <a:pt x="9" y="87"/>
                </a:cubicBezTo>
                <a:cubicBezTo>
                  <a:pt x="10" y="89"/>
                  <a:pt x="11" y="92"/>
                  <a:pt x="12" y="94"/>
                </a:cubicBezTo>
                <a:cubicBezTo>
                  <a:pt x="16" y="103"/>
                  <a:pt x="21" y="112"/>
                  <a:pt x="28" y="119"/>
                </a:cubicBezTo>
                <a:cubicBezTo>
                  <a:pt x="36" y="127"/>
                  <a:pt x="46" y="127"/>
                  <a:pt x="54" y="119"/>
                </a:cubicBezTo>
                <a:cubicBezTo>
                  <a:pt x="58" y="114"/>
                  <a:pt x="61" y="108"/>
                  <a:pt x="63" y="102"/>
                </a:cubicBezTo>
                <a:cubicBezTo>
                  <a:pt x="66" y="95"/>
                  <a:pt x="68" y="87"/>
                  <a:pt x="70" y="80"/>
                </a:cubicBezTo>
                <a:cubicBezTo>
                  <a:pt x="71" y="78"/>
                  <a:pt x="71" y="76"/>
                  <a:pt x="69" y="75"/>
                </a:cubicBezTo>
                <a:cubicBezTo>
                  <a:pt x="66" y="74"/>
                  <a:pt x="66" y="71"/>
                  <a:pt x="67" y="69"/>
                </a:cubicBezTo>
                <a:cubicBezTo>
                  <a:pt x="68" y="65"/>
                  <a:pt x="71" y="62"/>
                  <a:pt x="69" y="57"/>
                </a:cubicBezTo>
                <a:cubicBezTo>
                  <a:pt x="69" y="56"/>
                  <a:pt x="71" y="54"/>
                  <a:pt x="72" y="53"/>
                </a:cubicBezTo>
                <a:cubicBezTo>
                  <a:pt x="74" y="50"/>
                  <a:pt x="78" y="49"/>
                  <a:pt x="77" y="44"/>
                </a:cubicBezTo>
                <a:cubicBezTo>
                  <a:pt x="76" y="42"/>
                  <a:pt x="80" y="40"/>
                  <a:pt x="83" y="39"/>
                </a:cubicBezTo>
                <a:cubicBezTo>
                  <a:pt x="85" y="38"/>
                  <a:pt x="87" y="38"/>
                  <a:pt x="85" y="35"/>
                </a:cubicBezTo>
                <a:cubicBezTo>
                  <a:pt x="84" y="31"/>
                  <a:pt x="86" y="28"/>
                  <a:pt x="89" y="27"/>
                </a:cubicBezTo>
                <a:cubicBezTo>
                  <a:pt x="91" y="26"/>
                  <a:pt x="93" y="25"/>
                  <a:pt x="95" y="25"/>
                </a:cubicBezTo>
                <a:cubicBezTo>
                  <a:pt x="98" y="25"/>
                  <a:pt x="100" y="24"/>
                  <a:pt x="100" y="20"/>
                </a:cubicBezTo>
                <a:cubicBezTo>
                  <a:pt x="99" y="18"/>
                  <a:pt x="102" y="17"/>
                  <a:pt x="104" y="16"/>
                </a:cubicBezTo>
                <a:cubicBezTo>
                  <a:pt x="107" y="16"/>
                  <a:pt x="110" y="16"/>
                  <a:pt x="114" y="16"/>
                </a:cubicBezTo>
                <a:cubicBezTo>
                  <a:pt x="115" y="16"/>
                  <a:pt x="117" y="17"/>
                  <a:pt x="117" y="14"/>
                </a:cubicBezTo>
                <a:cubicBezTo>
                  <a:pt x="117" y="9"/>
                  <a:pt x="120" y="8"/>
                  <a:pt x="124" y="8"/>
                </a:cubicBezTo>
                <a:cubicBezTo>
                  <a:pt x="128" y="8"/>
                  <a:pt x="131" y="10"/>
                  <a:pt x="135" y="10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16"/>
          <p:cNvSpPr/>
          <p:nvPr/>
        </p:nvSpPr>
        <p:spPr>
          <a:xfrm>
            <a:off x="3133724" y="3017322"/>
            <a:ext cx="849313" cy="646113"/>
          </a:xfrm>
          <a:custGeom>
            <a:avLst/>
            <a:gdLst/>
            <a:ahLst/>
            <a:cxnLst/>
            <a:rect l="l" t="t" r="r" b="b"/>
            <a:pathLst>
              <a:path w="226" h="172" extrusionOk="0">
                <a:moveTo>
                  <a:pt x="224" y="108"/>
                </a:moveTo>
                <a:cubicBezTo>
                  <a:pt x="223" y="102"/>
                  <a:pt x="220" y="96"/>
                  <a:pt x="217" y="90"/>
                </a:cubicBezTo>
                <a:cubicBezTo>
                  <a:pt x="211" y="75"/>
                  <a:pt x="205" y="60"/>
                  <a:pt x="194" y="47"/>
                </a:cubicBezTo>
                <a:cubicBezTo>
                  <a:pt x="190" y="41"/>
                  <a:pt x="189" y="36"/>
                  <a:pt x="188" y="29"/>
                </a:cubicBezTo>
                <a:cubicBezTo>
                  <a:pt x="187" y="17"/>
                  <a:pt x="181" y="8"/>
                  <a:pt x="171" y="0"/>
                </a:cubicBezTo>
                <a:cubicBezTo>
                  <a:pt x="173" y="6"/>
                  <a:pt x="174" y="12"/>
                  <a:pt x="173" y="18"/>
                </a:cubicBezTo>
                <a:cubicBezTo>
                  <a:pt x="172" y="23"/>
                  <a:pt x="170" y="25"/>
                  <a:pt x="165" y="25"/>
                </a:cubicBezTo>
                <a:cubicBezTo>
                  <a:pt x="162" y="25"/>
                  <a:pt x="160" y="25"/>
                  <a:pt x="157" y="25"/>
                </a:cubicBezTo>
                <a:cubicBezTo>
                  <a:pt x="150" y="25"/>
                  <a:pt x="144" y="23"/>
                  <a:pt x="139" y="18"/>
                </a:cubicBezTo>
                <a:cubicBezTo>
                  <a:pt x="137" y="15"/>
                  <a:pt x="134" y="13"/>
                  <a:pt x="131" y="10"/>
                </a:cubicBezTo>
                <a:cubicBezTo>
                  <a:pt x="116" y="0"/>
                  <a:pt x="99" y="2"/>
                  <a:pt x="82" y="5"/>
                </a:cubicBezTo>
                <a:cubicBezTo>
                  <a:pt x="83" y="6"/>
                  <a:pt x="84" y="6"/>
                  <a:pt x="84" y="6"/>
                </a:cubicBezTo>
                <a:cubicBezTo>
                  <a:pt x="93" y="10"/>
                  <a:pt x="98" y="20"/>
                  <a:pt x="96" y="30"/>
                </a:cubicBezTo>
                <a:cubicBezTo>
                  <a:pt x="95" y="38"/>
                  <a:pt x="90" y="44"/>
                  <a:pt x="86" y="51"/>
                </a:cubicBezTo>
                <a:cubicBezTo>
                  <a:pt x="80" y="61"/>
                  <a:pt x="76" y="72"/>
                  <a:pt x="79" y="84"/>
                </a:cubicBezTo>
                <a:cubicBezTo>
                  <a:pt x="81" y="89"/>
                  <a:pt x="79" y="91"/>
                  <a:pt x="76" y="93"/>
                </a:cubicBezTo>
                <a:cubicBezTo>
                  <a:pt x="65" y="99"/>
                  <a:pt x="52" y="93"/>
                  <a:pt x="43" y="84"/>
                </a:cubicBezTo>
                <a:cubicBezTo>
                  <a:pt x="34" y="74"/>
                  <a:pt x="29" y="61"/>
                  <a:pt x="26" y="48"/>
                </a:cubicBezTo>
                <a:cubicBezTo>
                  <a:pt x="24" y="41"/>
                  <a:pt x="25" y="35"/>
                  <a:pt x="23" y="28"/>
                </a:cubicBezTo>
                <a:cubicBezTo>
                  <a:pt x="8" y="44"/>
                  <a:pt x="0" y="69"/>
                  <a:pt x="14" y="91"/>
                </a:cubicBezTo>
                <a:cubicBezTo>
                  <a:pt x="14" y="91"/>
                  <a:pt x="14" y="91"/>
                  <a:pt x="14" y="91"/>
                </a:cubicBezTo>
                <a:cubicBezTo>
                  <a:pt x="16" y="93"/>
                  <a:pt x="17" y="94"/>
                  <a:pt x="18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9" y="97"/>
                  <a:pt x="20" y="98"/>
                  <a:pt x="21" y="100"/>
                </a:cubicBezTo>
                <a:cubicBezTo>
                  <a:pt x="26" y="105"/>
                  <a:pt x="32" y="110"/>
                  <a:pt x="34" y="117"/>
                </a:cubicBezTo>
                <a:cubicBezTo>
                  <a:pt x="34" y="125"/>
                  <a:pt x="34" y="133"/>
                  <a:pt x="34" y="142"/>
                </a:cubicBezTo>
                <a:cubicBezTo>
                  <a:pt x="37" y="138"/>
                  <a:pt x="40" y="135"/>
                  <a:pt x="43" y="132"/>
                </a:cubicBezTo>
                <a:cubicBezTo>
                  <a:pt x="43" y="132"/>
                  <a:pt x="43" y="132"/>
                  <a:pt x="43" y="132"/>
                </a:cubicBezTo>
                <a:cubicBezTo>
                  <a:pt x="46" y="128"/>
                  <a:pt x="49" y="124"/>
                  <a:pt x="52" y="121"/>
                </a:cubicBezTo>
                <a:cubicBezTo>
                  <a:pt x="59" y="114"/>
                  <a:pt x="65" y="114"/>
                  <a:pt x="72" y="121"/>
                </a:cubicBezTo>
                <a:cubicBezTo>
                  <a:pt x="74" y="123"/>
                  <a:pt x="76" y="126"/>
                  <a:pt x="78" y="128"/>
                </a:cubicBezTo>
                <a:cubicBezTo>
                  <a:pt x="78" y="128"/>
                  <a:pt x="78" y="128"/>
                  <a:pt x="78" y="128"/>
                </a:cubicBezTo>
                <a:cubicBezTo>
                  <a:pt x="82" y="134"/>
                  <a:pt x="87" y="140"/>
                  <a:pt x="92" y="145"/>
                </a:cubicBezTo>
                <a:cubicBezTo>
                  <a:pt x="96" y="151"/>
                  <a:pt x="100" y="157"/>
                  <a:pt x="100" y="165"/>
                </a:cubicBezTo>
                <a:cubicBezTo>
                  <a:pt x="100" y="168"/>
                  <a:pt x="101" y="168"/>
                  <a:pt x="103" y="168"/>
                </a:cubicBezTo>
                <a:cubicBezTo>
                  <a:pt x="111" y="167"/>
                  <a:pt x="117" y="163"/>
                  <a:pt x="123" y="157"/>
                </a:cubicBezTo>
                <a:cubicBezTo>
                  <a:pt x="124" y="156"/>
                  <a:pt x="125" y="155"/>
                  <a:pt x="127" y="155"/>
                </a:cubicBezTo>
                <a:cubicBezTo>
                  <a:pt x="135" y="155"/>
                  <a:pt x="142" y="154"/>
                  <a:pt x="150" y="152"/>
                </a:cubicBezTo>
                <a:cubicBezTo>
                  <a:pt x="152" y="152"/>
                  <a:pt x="153" y="152"/>
                  <a:pt x="153" y="155"/>
                </a:cubicBezTo>
                <a:cubicBezTo>
                  <a:pt x="152" y="161"/>
                  <a:pt x="150" y="166"/>
                  <a:pt x="146" y="172"/>
                </a:cubicBezTo>
                <a:cubicBezTo>
                  <a:pt x="157" y="168"/>
                  <a:pt x="165" y="161"/>
                  <a:pt x="170" y="150"/>
                </a:cubicBezTo>
                <a:cubicBezTo>
                  <a:pt x="172" y="146"/>
                  <a:pt x="175" y="144"/>
                  <a:pt x="179" y="144"/>
                </a:cubicBezTo>
                <a:cubicBezTo>
                  <a:pt x="180" y="148"/>
                  <a:pt x="179" y="152"/>
                  <a:pt x="176" y="156"/>
                </a:cubicBezTo>
                <a:cubicBezTo>
                  <a:pt x="182" y="154"/>
                  <a:pt x="184" y="150"/>
                  <a:pt x="186" y="146"/>
                </a:cubicBezTo>
                <a:cubicBezTo>
                  <a:pt x="189" y="140"/>
                  <a:pt x="193" y="136"/>
                  <a:pt x="199" y="134"/>
                </a:cubicBezTo>
                <a:cubicBezTo>
                  <a:pt x="204" y="132"/>
                  <a:pt x="209" y="129"/>
                  <a:pt x="214" y="127"/>
                </a:cubicBezTo>
                <a:cubicBezTo>
                  <a:pt x="223" y="123"/>
                  <a:pt x="226" y="118"/>
                  <a:pt x="224" y="108"/>
                </a:cubicBezTo>
                <a:close/>
              </a:path>
            </a:pathLst>
          </a:custGeom>
          <a:solidFill>
            <a:srgbClr val="1C35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16"/>
          <p:cNvSpPr/>
          <p:nvPr/>
        </p:nvSpPr>
        <p:spPr>
          <a:xfrm>
            <a:off x="4454392" y="1657265"/>
            <a:ext cx="496888" cy="739775"/>
          </a:xfrm>
          <a:custGeom>
            <a:avLst/>
            <a:gdLst/>
            <a:ahLst/>
            <a:cxnLst/>
            <a:rect l="l" t="t" r="r" b="b"/>
            <a:pathLst>
              <a:path w="132" h="197" extrusionOk="0">
                <a:moveTo>
                  <a:pt x="123" y="101"/>
                </a:moveTo>
                <a:cubicBezTo>
                  <a:pt x="125" y="99"/>
                  <a:pt x="126" y="98"/>
                  <a:pt x="127" y="98"/>
                </a:cubicBezTo>
                <a:cubicBezTo>
                  <a:pt x="130" y="96"/>
                  <a:pt x="130" y="95"/>
                  <a:pt x="128" y="93"/>
                </a:cubicBezTo>
                <a:cubicBezTo>
                  <a:pt x="116" y="79"/>
                  <a:pt x="103" y="66"/>
                  <a:pt x="89" y="54"/>
                </a:cubicBezTo>
                <a:cubicBezTo>
                  <a:pt x="66" y="36"/>
                  <a:pt x="42" y="22"/>
                  <a:pt x="17" y="7"/>
                </a:cubicBezTo>
                <a:cubicBezTo>
                  <a:pt x="12" y="4"/>
                  <a:pt x="7" y="1"/>
                  <a:pt x="0" y="0"/>
                </a:cubicBezTo>
                <a:cubicBezTo>
                  <a:pt x="7" y="34"/>
                  <a:pt x="16" y="68"/>
                  <a:pt x="13" y="103"/>
                </a:cubicBezTo>
                <a:cubicBezTo>
                  <a:pt x="9" y="102"/>
                  <a:pt x="6" y="99"/>
                  <a:pt x="2" y="98"/>
                </a:cubicBezTo>
                <a:cubicBezTo>
                  <a:pt x="3" y="108"/>
                  <a:pt x="4" y="117"/>
                  <a:pt x="6" y="127"/>
                </a:cubicBezTo>
                <a:cubicBezTo>
                  <a:pt x="6" y="133"/>
                  <a:pt x="8" y="130"/>
                  <a:pt x="10" y="128"/>
                </a:cubicBezTo>
                <a:cubicBezTo>
                  <a:pt x="10" y="128"/>
                  <a:pt x="10" y="128"/>
                  <a:pt x="10" y="128"/>
                </a:cubicBezTo>
                <a:cubicBezTo>
                  <a:pt x="11" y="128"/>
                  <a:pt x="11" y="127"/>
                  <a:pt x="12" y="127"/>
                </a:cubicBezTo>
                <a:cubicBezTo>
                  <a:pt x="14" y="127"/>
                  <a:pt x="14" y="122"/>
                  <a:pt x="18" y="124"/>
                </a:cubicBezTo>
                <a:cubicBezTo>
                  <a:pt x="18" y="124"/>
                  <a:pt x="18" y="124"/>
                  <a:pt x="18" y="124"/>
                </a:cubicBezTo>
                <a:cubicBezTo>
                  <a:pt x="18" y="125"/>
                  <a:pt x="18" y="126"/>
                  <a:pt x="18" y="127"/>
                </a:cubicBezTo>
                <a:cubicBezTo>
                  <a:pt x="25" y="148"/>
                  <a:pt x="25" y="169"/>
                  <a:pt x="17" y="189"/>
                </a:cubicBezTo>
                <a:cubicBezTo>
                  <a:pt x="16" y="193"/>
                  <a:pt x="17" y="195"/>
                  <a:pt x="21" y="195"/>
                </a:cubicBezTo>
                <a:cubicBezTo>
                  <a:pt x="30" y="197"/>
                  <a:pt x="38" y="195"/>
                  <a:pt x="46" y="191"/>
                </a:cubicBezTo>
                <a:cubicBezTo>
                  <a:pt x="59" y="184"/>
                  <a:pt x="70" y="175"/>
                  <a:pt x="81" y="166"/>
                </a:cubicBezTo>
                <a:cubicBezTo>
                  <a:pt x="92" y="156"/>
                  <a:pt x="101" y="146"/>
                  <a:pt x="110" y="135"/>
                </a:cubicBezTo>
                <a:cubicBezTo>
                  <a:pt x="118" y="124"/>
                  <a:pt x="126" y="112"/>
                  <a:pt x="132" y="100"/>
                </a:cubicBezTo>
                <a:cubicBezTo>
                  <a:pt x="129" y="99"/>
                  <a:pt x="126" y="101"/>
                  <a:pt x="123" y="101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16"/>
          <p:cNvSpPr/>
          <p:nvPr/>
        </p:nvSpPr>
        <p:spPr>
          <a:xfrm>
            <a:off x="468843" y="1358684"/>
            <a:ext cx="1357313" cy="1403350"/>
          </a:xfrm>
          <a:custGeom>
            <a:avLst/>
            <a:gdLst/>
            <a:ahLst/>
            <a:cxnLst/>
            <a:rect l="l" t="t" r="r" b="b"/>
            <a:pathLst>
              <a:path w="361" h="373" extrusionOk="0">
                <a:moveTo>
                  <a:pt x="332" y="37"/>
                </a:moveTo>
                <a:cubicBezTo>
                  <a:pt x="321" y="47"/>
                  <a:pt x="307" y="54"/>
                  <a:pt x="292" y="57"/>
                </a:cubicBezTo>
                <a:cubicBezTo>
                  <a:pt x="274" y="62"/>
                  <a:pt x="255" y="62"/>
                  <a:pt x="237" y="62"/>
                </a:cubicBezTo>
                <a:cubicBezTo>
                  <a:pt x="221" y="62"/>
                  <a:pt x="206" y="61"/>
                  <a:pt x="190" y="63"/>
                </a:cubicBezTo>
                <a:cubicBezTo>
                  <a:pt x="156" y="69"/>
                  <a:pt x="125" y="82"/>
                  <a:pt x="103" y="110"/>
                </a:cubicBezTo>
                <a:cubicBezTo>
                  <a:pt x="92" y="123"/>
                  <a:pt x="85" y="138"/>
                  <a:pt x="80" y="155"/>
                </a:cubicBezTo>
                <a:cubicBezTo>
                  <a:pt x="77" y="167"/>
                  <a:pt x="76" y="180"/>
                  <a:pt x="73" y="193"/>
                </a:cubicBezTo>
                <a:cubicBezTo>
                  <a:pt x="70" y="208"/>
                  <a:pt x="67" y="223"/>
                  <a:pt x="59" y="236"/>
                </a:cubicBezTo>
                <a:cubicBezTo>
                  <a:pt x="51" y="248"/>
                  <a:pt x="41" y="254"/>
                  <a:pt x="27" y="255"/>
                </a:cubicBezTo>
                <a:cubicBezTo>
                  <a:pt x="22" y="255"/>
                  <a:pt x="18" y="254"/>
                  <a:pt x="14" y="254"/>
                </a:cubicBezTo>
                <a:cubicBezTo>
                  <a:pt x="9" y="254"/>
                  <a:pt x="7" y="256"/>
                  <a:pt x="8" y="261"/>
                </a:cubicBezTo>
                <a:cubicBezTo>
                  <a:pt x="9" y="263"/>
                  <a:pt x="10" y="265"/>
                  <a:pt x="10" y="267"/>
                </a:cubicBezTo>
                <a:cubicBezTo>
                  <a:pt x="2" y="268"/>
                  <a:pt x="0" y="272"/>
                  <a:pt x="5" y="279"/>
                </a:cubicBezTo>
                <a:cubicBezTo>
                  <a:pt x="7" y="282"/>
                  <a:pt x="11" y="285"/>
                  <a:pt x="15" y="286"/>
                </a:cubicBezTo>
                <a:cubicBezTo>
                  <a:pt x="27" y="289"/>
                  <a:pt x="36" y="297"/>
                  <a:pt x="40" y="310"/>
                </a:cubicBezTo>
                <a:cubicBezTo>
                  <a:pt x="43" y="318"/>
                  <a:pt x="47" y="326"/>
                  <a:pt x="52" y="333"/>
                </a:cubicBezTo>
                <a:cubicBezTo>
                  <a:pt x="61" y="344"/>
                  <a:pt x="73" y="351"/>
                  <a:pt x="87" y="353"/>
                </a:cubicBezTo>
                <a:cubicBezTo>
                  <a:pt x="92" y="356"/>
                  <a:pt x="98" y="356"/>
                  <a:pt x="104" y="356"/>
                </a:cubicBezTo>
                <a:cubicBezTo>
                  <a:pt x="106" y="356"/>
                  <a:pt x="109" y="356"/>
                  <a:pt x="112" y="356"/>
                </a:cubicBezTo>
                <a:cubicBezTo>
                  <a:pt x="113" y="356"/>
                  <a:pt x="114" y="357"/>
                  <a:pt x="115" y="357"/>
                </a:cubicBezTo>
                <a:cubicBezTo>
                  <a:pt x="117" y="357"/>
                  <a:pt x="120" y="357"/>
                  <a:pt x="122" y="356"/>
                </a:cubicBezTo>
                <a:cubicBezTo>
                  <a:pt x="123" y="357"/>
                  <a:pt x="124" y="356"/>
                  <a:pt x="125" y="356"/>
                </a:cubicBezTo>
                <a:cubicBezTo>
                  <a:pt x="140" y="356"/>
                  <a:pt x="154" y="355"/>
                  <a:pt x="169" y="355"/>
                </a:cubicBezTo>
                <a:cubicBezTo>
                  <a:pt x="179" y="354"/>
                  <a:pt x="190" y="354"/>
                  <a:pt x="200" y="355"/>
                </a:cubicBezTo>
                <a:cubicBezTo>
                  <a:pt x="209" y="356"/>
                  <a:pt x="215" y="360"/>
                  <a:pt x="219" y="369"/>
                </a:cubicBezTo>
                <a:cubicBezTo>
                  <a:pt x="219" y="371"/>
                  <a:pt x="219" y="372"/>
                  <a:pt x="221" y="373"/>
                </a:cubicBezTo>
                <a:cubicBezTo>
                  <a:pt x="223" y="371"/>
                  <a:pt x="223" y="369"/>
                  <a:pt x="223" y="366"/>
                </a:cubicBezTo>
                <a:cubicBezTo>
                  <a:pt x="223" y="357"/>
                  <a:pt x="218" y="350"/>
                  <a:pt x="211" y="344"/>
                </a:cubicBezTo>
                <a:cubicBezTo>
                  <a:pt x="201" y="337"/>
                  <a:pt x="189" y="335"/>
                  <a:pt x="177" y="332"/>
                </a:cubicBezTo>
                <a:cubicBezTo>
                  <a:pt x="169" y="330"/>
                  <a:pt x="162" y="327"/>
                  <a:pt x="155" y="322"/>
                </a:cubicBezTo>
                <a:cubicBezTo>
                  <a:pt x="148" y="315"/>
                  <a:pt x="149" y="309"/>
                  <a:pt x="157" y="305"/>
                </a:cubicBezTo>
                <a:cubicBezTo>
                  <a:pt x="157" y="305"/>
                  <a:pt x="157" y="305"/>
                  <a:pt x="157" y="305"/>
                </a:cubicBezTo>
                <a:cubicBezTo>
                  <a:pt x="157" y="305"/>
                  <a:pt x="157" y="305"/>
                  <a:pt x="157" y="305"/>
                </a:cubicBezTo>
                <a:cubicBezTo>
                  <a:pt x="159" y="304"/>
                  <a:pt x="161" y="304"/>
                  <a:pt x="163" y="304"/>
                </a:cubicBezTo>
                <a:cubicBezTo>
                  <a:pt x="167" y="304"/>
                  <a:pt x="172" y="305"/>
                  <a:pt x="177" y="305"/>
                </a:cubicBezTo>
                <a:cubicBezTo>
                  <a:pt x="187" y="304"/>
                  <a:pt x="193" y="294"/>
                  <a:pt x="188" y="285"/>
                </a:cubicBezTo>
                <a:cubicBezTo>
                  <a:pt x="187" y="284"/>
                  <a:pt x="186" y="283"/>
                  <a:pt x="186" y="281"/>
                </a:cubicBezTo>
                <a:cubicBezTo>
                  <a:pt x="195" y="284"/>
                  <a:pt x="203" y="288"/>
                  <a:pt x="208" y="295"/>
                </a:cubicBezTo>
                <a:cubicBezTo>
                  <a:pt x="210" y="297"/>
                  <a:pt x="212" y="299"/>
                  <a:pt x="214" y="301"/>
                </a:cubicBezTo>
                <a:cubicBezTo>
                  <a:pt x="218" y="304"/>
                  <a:pt x="221" y="303"/>
                  <a:pt x="223" y="298"/>
                </a:cubicBezTo>
                <a:cubicBezTo>
                  <a:pt x="223" y="297"/>
                  <a:pt x="224" y="295"/>
                  <a:pt x="224" y="294"/>
                </a:cubicBezTo>
                <a:cubicBezTo>
                  <a:pt x="226" y="284"/>
                  <a:pt x="222" y="275"/>
                  <a:pt x="219" y="266"/>
                </a:cubicBezTo>
                <a:cubicBezTo>
                  <a:pt x="213" y="252"/>
                  <a:pt x="211" y="237"/>
                  <a:pt x="214" y="222"/>
                </a:cubicBezTo>
                <a:cubicBezTo>
                  <a:pt x="215" y="215"/>
                  <a:pt x="218" y="207"/>
                  <a:pt x="222" y="200"/>
                </a:cubicBezTo>
                <a:cubicBezTo>
                  <a:pt x="201" y="203"/>
                  <a:pt x="190" y="217"/>
                  <a:pt x="180" y="232"/>
                </a:cubicBezTo>
                <a:cubicBezTo>
                  <a:pt x="180" y="231"/>
                  <a:pt x="180" y="231"/>
                  <a:pt x="180" y="231"/>
                </a:cubicBezTo>
                <a:cubicBezTo>
                  <a:pt x="182" y="213"/>
                  <a:pt x="173" y="201"/>
                  <a:pt x="159" y="192"/>
                </a:cubicBezTo>
                <a:cubicBezTo>
                  <a:pt x="150" y="187"/>
                  <a:pt x="143" y="180"/>
                  <a:pt x="138" y="171"/>
                </a:cubicBezTo>
                <a:cubicBezTo>
                  <a:pt x="133" y="160"/>
                  <a:pt x="132" y="148"/>
                  <a:pt x="134" y="136"/>
                </a:cubicBezTo>
                <a:cubicBezTo>
                  <a:pt x="135" y="121"/>
                  <a:pt x="141" y="107"/>
                  <a:pt x="153" y="97"/>
                </a:cubicBezTo>
                <a:cubicBezTo>
                  <a:pt x="165" y="87"/>
                  <a:pt x="179" y="84"/>
                  <a:pt x="194" y="83"/>
                </a:cubicBezTo>
                <a:cubicBezTo>
                  <a:pt x="214" y="80"/>
                  <a:pt x="233" y="80"/>
                  <a:pt x="253" y="77"/>
                </a:cubicBezTo>
                <a:cubicBezTo>
                  <a:pt x="269" y="75"/>
                  <a:pt x="285" y="72"/>
                  <a:pt x="300" y="66"/>
                </a:cubicBezTo>
                <a:cubicBezTo>
                  <a:pt x="328" y="56"/>
                  <a:pt x="348" y="39"/>
                  <a:pt x="359" y="11"/>
                </a:cubicBezTo>
                <a:cubicBezTo>
                  <a:pt x="360" y="7"/>
                  <a:pt x="361" y="4"/>
                  <a:pt x="361" y="0"/>
                </a:cubicBezTo>
                <a:cubicBezTo>
                  <a:pt x="354" y="14"/>
                  <a:pt x="345" y="27"/>
                  <a:pt x="332" y="37"/>
                </a:cubicBezTo>
                <a:close/>
              </a:path>
            </a:pathLst>
          </a:custGeom>
          <a:solidFill>
            <a:srgbClr val="1B345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7"/>
          <p:cNvSpPr/>
          <p:nvPr/>
        </p:nvSpPr>
        <p:spPr>
          <a:xfrm>
            <a:off x="8755401" y="717532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646" name="Google Shape;646;p17"/>
          <p:cNvSpPr/>
          <p:nvPr/>
        </p:nvSpPr>
        <p:spPr>
          <a:xfrm>
            <a:off x="8755401" y="1234706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647" name="Google Shape;647;p17"/>
          <p:cNvSpPr/>
          <p:nvPr/>
        </p:nvSpPr>
        <p:spPr>
          <a:xfrm>
            <a:off x="8755401" y="5174213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648" name="Google Shape;648;p17"/>
          <p:cNvSpPr/>
          <p:nvPr/>
        </p:nvSpPr>
        <p:spPr>
          <a:xfrm>
            <a:off x="8755401" y="5691387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649" name="Google Shape;649;p17"/>
          <p:cNvSpPr/>
          <p:nvPr/>
        </p:nvSpPr>
        <p:spPr>
          <a:xfrm>
            <a:off x="2254128" y="4927930"/>
            <a:ext cx="29429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650" name="Google Shape;650;p17"/>
          <p:cNvSpPr/>
          <p:nvPr/>
        </p:nvSpPr>
        <p:spPr>
          <a:xfrm>
            <a:off x="2902239" y="5445104"/>
            <a:ext cx="229487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/>
          </a:p>
        </p:txBody>
      </p:sp>
      <p:sp>
        <p:nvSpPr>
          <p:cNvPr id="651" name="Google Shape;651;p17"/>
          <p:cNvSpPr txBox="1"/>
          <p:nvPr/>
        </p:nvSpPr>
        <p:spPr>
          <a:xfrm>
            <a:off x="561338" y="353323"/>
            <a:ext cx="438453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17"/>
          <p:cNvSpPr>
            <a:spLocks noGrp="1"/>
          </p:cNvSpPr>
          <p:nvPr>
            <p:ph type="pic" idx="4"/>
          </p:nvPr>
        </p:nvSpPr>
        <p:spPr>
          <a:xfrm rot="-858637">
            <a:off x="5536257" y="3392215"/>
            <a:ext cx="2880000" cy="1980000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653" name="Google Shape;653;p17"/>
          <p:cNvSpPr>
            <a:spLocks noGrp="1"/>
          </p:cNvSpPr>
          <p:nvPr>
            <p:ph type="pic" idx="2"/>
          </p:nvPr>
        </p:nvSpPr>
        <p:spPr>
          <a:xfrm rot="694714">
            <a:off x="5312182" y="1509631"/>
            <a:ext cx="2880000" cy="1980000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  <p:sp>
        <p:nvSpPr>
          <p:cNvPr id="654" name="Google Shape;654;p17"/>
          <p:cNvSpPr>
            <a:spLocks noGrp="1"/>
          </p:cNvSpPr>
          <p:nvPr>
            <p:ph type="pic" idx="3"/>
          </p:nvPr>
        </p:nvSpPr>
        <p:spPr>
          <a:xfrm rot="-201960">
            <a:off x="8062632" y="2631624"/>
            <a:ext cx="2880000" cy="1980000"/>
          </a:xfrm>
          <a:prstGeom prst="rect">
            <a:avLst/>
          </a:prstGeom>
          <a:solidFill>
            <a:srgbClr val="F2F2F2"/>
          </a:solidFill>
          <a:ln w="952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17647"/>
              </a:srgbClr>
            </a:outerShdw>
          </a:effectLst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18"/>
          <p:cNvGrpSpPr/>
          <p:nvPr/>
        </p:nvGrpSpPr>
        <p:grpSpPr>
          <a:xfrm>
            <a:off x="3467787" y="928616"/>
            <a:ext cx="5999121" cy="3520697"/>
            <a:chOff x="2687161" y="3731096"/>
            <a:chExt cx="5158677" cy="3027467"/>
          </a:xfrm>
        </p:grpSpPr>
        <p:sp>
          <p:nvSpPr>
            <p:cNvPr id="660" name="Google Shape;660;p18"/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/>
              <a:ahLst/>
              <a:cxnLst/>
              <a:rect l="l" t="t" r="r" b="b"/>
              <a:pathLst>
                <a:path w="1906136" h="2468044" extrusionOk="0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8"/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/>
              <a:ahLst/>
              <a:cxnLst/>
              <a:rect l="l" t="t" r="r" b="b"/>
              <a:pathLst>
                <a:path w="2992697" h="1030680" extrusionOk="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8"/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8"/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/>
              <a:ahLst/>
              <a:cxnLst/>
              <a:rect l="l" t="t" r="r" b="b"/>
              <a:pathLst>
                <a:path w="34149" h="9313" extrusionOk="0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8"/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/>
              <a:ahLst/>
              <a:cxnLst/>
              <a:rect l="l" t="t" r="r" b="b"/>
              <a:pathLst>
                <a:path w="37253" h="40357" extrusionOk="0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8"/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/>
              <a:ahLst/>
              <a:cxnLst/>
              <a:rect l="l" t="t" r="r" b="b"/>
              <a:pathLst>
                <a:path w="170745" h="90029" extrusionOk="0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8"/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/>
              <a:ahLst/>
              <a:cxnLst/>
              <a:rect l="l" t="t" r="r" b="b"/>
              <a:pathLst>
                <a:path w="139700" h="152118" extrusionOk="0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8"/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8"/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/>
              <a:ahLst/>
              <a:cxnLst/>
              <a:rect l="l" t="t" r="r" b="b"/>
              <a:pathLst>
                <a:path w="12417" h="6208" extrusionOk="0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8"/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/>
              <a:ahLst/>
              <a:cxnLst/>
              <a:rect l="l" t="t" r="r" b="b"/>
              <a:pathLst>
                <a:path w="96238" h="58984" extrusionOk="0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8"/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/>
              <a:ahLst/>
              <a:cxnLst/>
              <a:rect l="l" t="t" r="r" b="b"/>
              <a:pathLst>
                <a:path w="43462" h="27940" extrusionOk="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8"/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/>
              <a:ahLst/>
              <a:cxnLst/>
              <a:rect l="l" t="t" r="r" b="b"/>
              <a:pathLst>
                <a:path w="260774" h="310445" extrusionOk="0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8"/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8"/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8"/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/>
              <a:ahLst/>
              <a:cxnLst/>
              <a:rect l="l" t="t" r="r" b="b"/>
              <a:pathLst>
                <a:path w="71402" h="49671" extrusionOk="0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8"/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/>
              <a:ahLst/>
              <a:cxnLst/>
              <a:rect l="l" t="t" r="r" b="b"/>
              <a:pathLst>
                <a:path w="108656" h="80715" extrusionOk="0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8"/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/>
              <a:ahLst/>
              <a:cxnLst/>
              <a:rect l="l" t="t" r="r" b="b"/>
              <a:pathLst>
                <a:path w="12417" h="9313" extrusionOk="0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8"/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8"/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/>
              <a:ahLst/>
              <a:cxnLst/>
              <a:rect l="l" t="t" r="r" b="b"/>
              <a:pathLst>
                <a:path w="15522" h="6208" extrusionOk="0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8"/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8"/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/>
              <a:ahLst/>
              <a:cxnLst/>
              <a:rect l="l" t="t" r="r" b="b"/>
              <a:pathLst>
                <a:path w="406683" h="447041" extrusionOk="0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8"/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/>
              <a:ahLst/>
              <a:cxnLst/>
              <a:rect l="l" t="t" r="r" b="b"/>
              <a:pathLst>
                <a:path w="43462" h="15522" extrusionOk="0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8"/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/>
              <a:ahLst/>
              <a:cxnLst/>
              <a:rect l="l" t="t" r="r" b="b"/>
              <a:pathLst>
                <a:path w="24835" h="9313" extrusionOk="0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8"/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/>
              <a:ahLst/>
              <a:cxnLst/>
              <a:rect l="l" t="t" r="r" b="b"/>
              <a:pathLst>
                <a:path w="24835" h="40357" extrusionOk="0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8"/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/>
              <a:ahLst/>
              <a:cxnLst/>
              <a:rect l="l" t="t" r="r" b="b"/>
              <a:pathLst>
                <a:path w="34149" h="21731" extrusionOk="0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8"/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/>
              <a:ahLst/>
              <a:cxnLst/>
              <a:rect l="l" t="t" r="r" b="b"/>
              <a:pathLst>
                <a:path w="2967861" h="2340761" extrusionOk="0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8"/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/>
              <a:ahLst/>
              <a:cxnLst/>
              <a:rect l="l" t="t" r="r" b="b"/>
              <a:pathLst>
                <a:path w="74506" h="99342" extrusionOk="0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8"/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8"/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/>
              <a:ahLst/>
              <a:cxnLst/>
              <a:rect l="l" t="t" r="r" b="b"/>
              <a:pathLst>
                <a:path w="55880" h="96238" extrusionOk="0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8"/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8"/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/>
              <a:ahLst/>
              <a:cxnLst/>
              <a:rect l="l" t="t" r="r" b="b"/>
              <a:pathLst>
                <a:path w="86924" h="68298" extrusionOk="0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8"/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/>
              <a:ahLst/>
              <a:cxnLst/>
              <a:rect l="l" t="t" r="r" b="b"/>
              <a:pathLst>
                <a:path w="235938" h="102447" extrusionOk="0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8"/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/>
              <a:ahLst/>
              <a:cxnLst/>
              <a:rect l="l" t="t" r="r" b="b"/>
              <a:pathLst>
                <a:path w="24835" h="58984" extrusionOk="0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8"/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/>
              <a:ahLst/>
              <a:cxnLst/>
              <a:rect l="l" t="t" r="r" b="b"/>
              <a:pathLst>
                <a:path w="68298" h="65193" extrusionOk="0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8"/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/>
              <a:ahLst/>
              <a:cxnLst/>
              <a:rect l="l" t="t" r="r" b="b"/>
              <a:pathLst>
                <a:path w="83820" h="139700" extrusionOk="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8"/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/>
              <a:ahLst/>
              <a:cxnLst/>
              <a:rect l="l" t="t" r="r" b="b"/>
              <a:pathLst>
                <a:path w="46566" h="15522" extrusionOk="0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8"/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/>
              <a:ahLst/>
              <a:cxnLst/>
              <a:rect l="l" t="t" r="r" b="b"/>
              <a:pathLst>
                <a:path w="55880" h="31044" extrusionOk="0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8"/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/>
              <a:ahLst/>
              <a:cxnLst/>
              <a:rect l="l" t="t" r="r" b="b"/>
              <a:pathLst>
                <a:path w="15522" h="12417" extrusionOk="0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8"/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/>
              <a:ahLst/>
              <a:cxnLst/>
              <a:rect l="l" t="t" r="r" b="b"/>
              <a:pathLst>
                <a:path w="40357" h="46566" extrusionOk="0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/>
              <a:ahLst/>
              <a:cxnLst/>
              <a:rect l="l" t="t" r="r" b="b"/>
              <a:pathLst>
                <a:path w="24835" h="12417" extrusionOk="0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8"/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/>
              <a:ahLst/>
              <a:cxnLst/>
              <a:rect l="l" t="t" r="r" b="b"/>
              <a:pathLst>
                <a:path w="18626" h="37253" extrusionOk="0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8"/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/>
              <a:ahLst/>
              <a:cxnLst/>
              <a:rect l="l" t="t" r="r" b="b"/>
              <a:pathLst>
                <a:path w="149013" h="161431" extrusionOk="0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8"/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/>
              <a:ahLst/>
              <a:cxnLst/>
              <a:rect l="l" t="t" r="r" b="b"/>
              <a:pathLst>
                <a:path w="15522" h="46566" extrusionOk="0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8"/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/>
              <a:ahLst/>
              <a:cxnLst/>
              <a:rect l="l" t="t" r="r" b="b"/>
              <a:pathLst>
                <a:path w="58984" h="31044" extrusionOk="0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8"/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/>
              <a:ahLst/>
              <a:cxnLst/>
              <a:rect l="l" t="t" r="r" b="b"/>
              <a:pathLst>
                <a:path w="291819" h="152118" extrusionOk="0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8"/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/>
              <a:ahLst/>
              <a:cxnLst/>
              <a:rect l="l" t="t" r="r" b="b"/>
              <a:pathLst>
                <a:path w="37253" h="34149" extrusionOk="0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8"/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/>
              <a:ahLst/>
              <a:cxnLst/>
              <a:rect l="l" t="t" r="r" b="b"/>
              <a:pathLst>
                <a:path w="43462" h="34149" extrusionOk="0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8"/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/>
              <a:ahLst/>
              <a:cxnLst/>
              <a:rect l="l" t="t" r="r" b="b"/>
              <a:pathLst>
                <a:path w="18626" h="31044" extrusionOk="0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8"/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8"/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/>
              <a:ahLst/>
              <a:cxnLst/>
              <a:rect l="l" t="t" r="r" b="b"/>
              <a:pathLst>
                <a:path w="24835" h="15522" extrusionOk="0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8"/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8"/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/>
              <a:ahLst/>
              <a:cxnLst/>
              <a:rect l="l" t="t" r="r" b="b"/>
              <a:pathLst>
                <a:path w="34149" h="15522" extrusionOk="0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8"/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/>
              <a:ahLst/>
              <a:cxnLst/>
              <a:rect l="l" t="t" r="r" b="b"/>
              <a:pathLst>
                <a:path w="229729" h="266983" extrusionOk="0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/>
              <a:ahLst/>
              <a:cxnLst/>
              <a:rect l="l" t="t" r="r" b="b"/>
              <a:pathLst>
                <a:path w="43462" h="18626" extrusionOk="0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/>
              <a:ahLst/>
              <a:cxnLst/>
              <a:rect l="l" t="t" r="r" b="b"/>
              <a:pathLst>
                <a:path w="15522" h="24835" extrusionOk="0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/>
              <a:ahLst/>
              <a:cxnLst/>
              <a:rect l="l" t="t" r="r" b="b"/>
              <a:pathLst>
                <a:path w="99342" h="108656" extrusionOk="0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/>
              <a:ahLst/>
              <a:cxnLst/>
              <a:rect l="l" t="t" r="r" b="b"/>
              <a:pathLst>
                <a:path w="21731" h="34149" extrusionOk="0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/>
              <a:ahLst/>
              <a:cxnLst/>
              <a:rect l="l" t="t" r="r" b="b"/>
              <a:pathLst>
                <a:path w="24835" h="55880" extrusionOk="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8"/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/>
              <a:ahLst/>
              <a:cxnLst/>
              <a:rect l="l" t="t" r="r" b="b"/>
              <a:pathLst>
                <a:path w="599160" h="468773" extrusionOk="0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8"/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8"/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/>
              <a:ahLst/>
              <a:cxnLst/>
              <a:rect l="l" t="t" r="r" b="b"/>
              <a:pathLst>
                <a:path w="55880" h="37253" extrusionOk="0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8"/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/>
              <a:ahLst/>
              <a:cxnLst/>
              <a:rect l="l" t="t" r="r" b="b"/>
              <a:pathLst>
                <a:path w="301132" h="207998" extrusionOk="0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8"/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8"/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/>
              <a:ahLst/>
              <a:cxnLst/>
              <a:rect l="l" t="t" r="r" b="b"/>
              <a:pathLst>
                <a:path w="93133" h="145909" extrusionOk="0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8"/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/>
              <a:ahLst/>
              <a:cxnLst/>
              <a:rect l="l" t="t" r="r" b="b"/>
              <a:pathLst>
                <a:path w="117969" h="136596" extrusionOk="0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/>
              <a:ahLst/>
              <a:cxnLst/>
              <a:rect l="l" t="t" r="r" b="b"/>
              <a:pathLst>
                <a:path w="18626" h="21731" extrusionOk="0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/>
              <a:ahLst/>
              <a:cxnLst/>
              <a:rect l="l" t="t" r="r" b="b"/>
              <a:pathLst>
                <a:path w="18626" h="15522" extrusionOk="0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8"/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/>
              <a:ahLst/>
              <a:cxnLst/>
              <a:rect l="l" t="t" r="r" b="b"/>
              <a:pathLst>
                <a:path w="12417" h="12417" extrusionOk="0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8"/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/>
              <a:ahLst/>
              <a:cxnLst/>
              <a:rect l="l" t="t" r="r" b="b"/>
              <a:pathLst>
                <a:path w="52775" h="68298" extrusionOk="0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8"/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/>
              <a:ahLst/>
              <a:cxnLst/>
              <a:rect l="l" t="t" r="r" b="b"/>
              <a:pathLst>
                <a:path w="9313" h="12417" extrusionOk="0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8"/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/>
              <a:ahLst/>
              <a:cxnLst/>
              <a:rect l="l" t="t" r="r" b="b"/>
              <a:pathLst>
                <a:path w="34149" h="18626" extrusionOk="0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/>
              <a:ahLst/>
              <a:cxnLst/>
              <a:rect l="l" t="t" r="r" b="b"/>
              <a:pathLst>
                <a:path w="155222" h="58984" extrusionOk="0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/>
              <a:ahLst/>
              <a:cxnLst/>
              <a:rect l="l" t="t" r="r" b="b"/>
              <a:pathLst>
                <a:path w="12417" h="24835" extrusionOk="0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/>
              <a:ahLst/>
              <a:cxnLst/>
              <a:rect l="l" t="t" r="r" b="b"/>
              <a:pathLst>
                <a:path w="27940" h="15522" extrusionOk="0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/>
              <a:ahLst/>
              <a:cxnLst/>
              <a:rect l="l" t="t" r="r" b="b"/>
              <a:pathLst>
                <a:path w="99342" h="207998" extrusionOk="0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8"/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/>
              <a:ahLst/>
              <a:cxnLst/>
              <a:rect l="l" t="t" r="r" b="b"/>
              <a:pathLst>
                <a:path w="74506" h="31044" extrusionOk="0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8"/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/>
              <a:ahLst/>
              <a:cxnLst/>
              <a:rect l="l" t="t" r="r" b="b"/>
              <a:pathLst>
                <a:path w="34149" h="31044" extrusionOk="0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8"/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/>
              <a:ahLst/>
              <a:cxnLst/>
              <a:rect l="l" t="t" r="r" b="b"/>
              <a:pathLst>
                <a:path w="12417" h="18626" extrusionOk="0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8"/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/>
              <a:ahLst/>
              <a:cxnLst/>
              <a:rect l="l" t="t" r="r" b="b"/>
              <a:pathLst>
                <a:path w="58984" h="52775" extrusionOk="0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18"/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/>
              <a:ahLst/>
              <a:cxnLst/>
              <a:rect l="l" t="t" r="r" b="b"/>
              <a:pathLst>
                <a:path w="86924" h="34149" extrusionOk="0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18"/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/>
              <a:ahLst/>
              <a:cxnLst/>
              <a:rect l="l" t="t" r="r" b="b"/>
              <a:pathLst>
                <a:path w="34149" h="12417" extrusionOk="0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18"/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18"/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/>
              <a:ahLst/>
              <a:cxnLst/>
              <a:rect l="l" t="t" r="r" b="b"/>
              <a:pathLst>
                <a:path w="55880" h="43462" extrusionOk="0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18"/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/>
              <a:ahLst/>
              <a:cxnLst/>
              <a:rect l="l" t="t" r="r" b="b"/>
              <a:pathLst>
                <a:path w="24835" h="21731" extrusionOk="0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18"/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/>
              <a:ahLst/>
              <a:cxnLst/>
              <a:rect l="l" t="t" r="r" b="b"/>
              <a:pathLst>
                <a:path w="37253" h="31044" extrusionOk="0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8"/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/>
              <a:ahLst/>
              <a:cxnLst/>
              <a:rect l="l" t="t" r="r" b="b"/>
              <a:pathLst>
                <a:path w="18626" h="9313" extrusionOk="0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18"/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/>
              <a:ahLst/>
              <a:cxnLst/>
              <a:rect l="l" t="t" r="r" b="b"/>
              <a:pathLst>
                <a:path w="31044" h="34149" extrusionOk="0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18"/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/>
              <a:ahLst/>
              <a:cxnLst/>
              <a:rect l="l" t="t" r="r" b="b"/>
              <a:pathLst>
                <a:path w="245252" h="170745" extrusionOk="0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8"/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/>
              <a:ahLst/>
              <a:cxnLst/>
              <a:rect l="l" t="t" r="r" b="b"/>
              <a:pathLst>
                <a:path w="37253" h="27940" extrusionOk="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18"/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/>
              <a:ahLst/>
              <a:cxnLst/>
              <a:rect l="l" t="t" r="r" b="b"/>
              <a:pathLst>
                <a:path w="93133" h="86924" extrusionOk="0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18"/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/>
              <a:ahLst/>
              <a:cxnLst/>
              <a:rect l="l" t="t" r="r" b="b"/>
              <a:pathLst>
                <a:path w="93133" h="111760" extrusionOk="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18"/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/>
              <a:ahLst/>
              <a:cxnLst/>
              <a:rect l="l" t="t" r="r" b="b"/>
              <a:pathLst>
                <a:path w="27940" h="40357" extrusionOk="0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/>
              <a:ahLst/>
              <a:cxnLst/>
              <a:rect l="l" t="t" r="r" b="b"/>
              <a:pathLst>
                <a:path w="40357" h="34149" extrusionOk="0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/>
              <a:ahLst/>
              <a:cxnLst/>
              <a:rect l="l" t="t" r="r" b="b"/>
              <a:pathLst>
                <a:path w="12417" h="15522" extrusionOk="0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18"/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/>
              <a:ahLst/>
              <a:cxnLst/>
              <a:rect l="l" t="t" r="r" b="b"/>
              <a:pathLst>
                <a:path w="21731" h="27940" extrusionOk="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18"/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/>
              <a:ahLst/>
              <a:cxnLst/>
              <a:rect l="l" t="t" r="r" b="b"/>
              <a:pathLst>
                <a:path w="43462" h="189371" extrusionOk="0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18"/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/>
              <a:ahLst/>
              <a:cxnLst/>
              <a:rect l="l" t="t" r="r" b="b"/>
              <a:pathLst>
                <a:path w="34149" h="43462" extrusionOk="0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18"/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/>
              <a:ahLst/>
              <a:cxnLst/>
              <a:rect l="l" t="t" r="r" b="b"/>
              <a:pathLst>
                <a:path w="18626" h="18626" extrusionOk="0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18"/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/>
              <a:ahLst/>
              <a:cxnLst/>
              <a:rect l="l" t="t" r="r" b="b"/>
              <a:pathLst>
                <a:path w="111760" h="217312" extrusionOk="0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/>
              <a:ahLst/>
              <a:cxnLst/>
              <a:rect l="l" t="t" r="r" b="b"/>
              <a:pathLst>
                <a:path w="24835" h="34149" extrusionOk="0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8"/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/>
              <a:ahLst/>
              <a:cxnLst/>
              <a:rect l="l" t="t" r="r" b="b"/>
              <a:pathLst>
                <a:path w="49671" h="27940" extrusionOk="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18"/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/>
              <a:ahLst/>
              <a:cxnLst/>
              <a:rect l="l" t="t" r="r" b="b"/>
              <a:pathLst>
                <a:path w="15522" h="9313" extrusionOk="0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18"/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/>
              <a:ahLst/>
              <a:cxnLst/>
              <a:rect l="l" t="t" r="r" b="b"/>
              <a:pathLst>
                <a:path w="55880" h="21731" extrusionOk="0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18"/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/>
              <a:ahLst/>
              <a:cxnLst/>
              <a:rect l="l" t="t" r="r" b="b"/>
              <a:pathLst>
                <a:path w="18626" h="27940" extrusionOk="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18"/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/>
              <a:ahLst/>
              <a:cxnLst/>
              <a:rect l="l" t="t" r="r" b="b"/>
              <a:pathLst>
                <a:path w="52775" h="80715" extrusionOk="0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18"/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/>
              <a:ahLst/>
              <a:cxnLst/>
              <a:rect l="l" t="t" r="r" b="b"/>
              <a:pathLst>
                <a:path w="31044" h="18626" extrusionOk="0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18"/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/>
              <a:ahLst/>
              <a:cxnLst/>
              <a:rect l="l" t="t" r="r" b="b"/>
              <a:pathLst>
                <a:path w="158327" h="117969" extrusionOk="0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2" name="Google Shape;772;p18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773" name="Google Shape;773;p18"/>
          <p:cNvGrpSpPr/>
          <p:nvPr/>
        </p:nvGrpSpPr>
        <p:grpSpPr>
          <a:xfrm>
            <a:off x="5424122" y="4330955"/>
            <a:ext cx="1580988" cy="1560749"/>
            <a:chOff x="3890020" y="1647850"/>
            <a:chExt cx="1381696" cy="1364008"/>
          </a:xfrm>
        </p:grpSpPr>
        <p:sp>
          <p:nvSpPr>
            <p:cNvPr id="774" name="Google Shape;774;p18"/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8"/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76" name="Google Shape;776;p18"/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777" name="Google Shape;777;p18"/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8"/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79" name="Google Shape;779;p18"/>
          <p:cNvGrpSpPr/>
          <p:nvPr/>
        </p:nvGrpSpPr>
        <p:grpSpPr>
          <a:xfrm>
            <a:off x="7261218" y="4381837"/>
            <a:ext cx="4392000" cy="676735"/>
            <a:chOff x="3131840" y="2204864"/>
            <a:chExt cx="3096344" cy="676735"/>
          </a:xfrm>
        </p:grpSpPr>
        <p:sp>
          <p:nvSpPr>
            <p:cNvPr id="780" name="Google Shape;780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8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/>
            </a:p>
          </p:txBody>
        </p:sp>
      </p:grpSp>
      <p:grpSp>
        <p:nvGrpSpPr>
          <p:cNvPr id="782" name="Google Shape;782;p18"/>
          <p:cNvGrpSpPr/>
          <p:nvPr/>
        </p:nvGrpSpPr>
        <p:grpSpPr>
          <a:xfrm>
            <a:off x="7261218" y="5193110"/>
            <a:ext cx="4392000" cy="676735"/>
            <a:chOff x="3131840" y="2204864"/>
            <a:chExt cx="3096344" cy="676735"/>
          </a:xfrm>
        </p:grpSpPr>
        <p:sp>
          <p:nvSpPr>
            <p:cNvPr id="783" name="Google Shape;783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8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" name="Google Shape;785;p18"/>
          <p:cNvGrpSpPr/>
          <p:nvPr/>
        </p:nvGrpSpPr>
        <p:grpSpPr>
          <a:xfrm>
            <a:off x="754672" y="4373045"/>
            <a:ext cx="4392000" cy="676735"/>
            <a:chOff x="3131840" y="2204864"/>
            <a:chExt cx="3096344" cy="676735"/>
          </a:xfrm>
        </p:grpSpPr>
        <p:sp>
          <p:nvSpPr>
            <p:cNvPr id="786" name="Google Shape;786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8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8" name="Google Shape;788;p18"/>
          <p:cNvGrpSpPr/>
          <p:nvPr/>
        </p:nvGrpSpPr>
        <p:grpSpPr>
          <a:xfrm>
            <a:off x="754672" y="5184318"/>
            <a:ext cx="4392000" cy="676735"/>
            <a:chOff x="3131840" y="2204864"/>
            <a:chExt cx="3096344" cy="676735"/>
          </a:xfrm>
        </p:grpSpPr>
        <p:sp>
          <p:nvSpPr>
            <p:cNvPr id="789" name="Google Shape;789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8"/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PowerPoint Template has clean and neutral design that can be adapted to any content and meets various market segments.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1" name="Google Shape;791;p18"/>
          <p:cNvSpPr/>
          <p:nvPr/>
        </p:nvSpPr>
        <p:spPr>
          <a:xfrm>
            <a:off x="7626647" y="2070881"/>
            <a:ext cx="1879900" cy="284868"/>
          </a:xfrm>
          <a:custGeom>
            <a:avLst/>
            <a:gdLst/>
            <a:ahLst/>
            <a:cxnLst/>
            <a:rect l="l" t="t" r="r" b="b"/>
            <a:pathLst>
              <a:path w="1400175" h="590550" extrusionOk="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noFill/>
          <a:ln w="25400" cap="flat" cmpd="sng">
            <a:solidFill>
              <a:schemeClr val="accent4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>
            <a:off x="7499314" y="2846663"/>
            <a:ext cx="1264815" cy="1093712"/>
          </a:xfrm>
          <a:custGeom>
            <a:avLst/>
            <a:gdLst/>
            <a:ahLst/>
            <a:cxnLst/>
            <a:rect l="l" t="t" r="r" b="b"/>
            <a:pathLst>
              <a:path w="495300" h="962025" extrusionOk="0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noFill/>
          <a:ln w="25400" cap="flat" cmpd="sng">
            <a:solidFill>
              <a:schemeClr val="accent3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>
            <a:off x="3503473" y="2710220"/>
            <a:ext cx="1023731" cy="499917"/>
          </a:xfrm>
          <a:custGeom>
            <a:avLst/>
            <a:gdLst/>
            <a:ahLst/>
            <a:cxnLst/>
            <a:rect l="l" t="t" r="r" b="b"/>
            <a:pathLst>
              <a:path w="1381125" h="371475" extrusionOk="0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>
            <a:off x="2740915" y="1592480"/>
            <a:ext cx="2747165" cy="317394"/>
          </a:xfrm>
          <a:custGeom>
            <a:avLst/>
            <a:gdLst/>
            <a:ahLst/>
            <a:cxnLst/>
            <a:rect l="l" t="t" r="r" b="b"/>
            <a:pathLst>
              <a:path w="1381125" h="371475" extrusionOk="0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 type="oval" w="lg" len="lg"/>
            <a:tailEnd type="triangl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5" name="Google Shape;795;p18"/>
          <p:cNvGrpSpPr/>
          <p:nvPr/>
        </p:nvGrpSpPr>
        <p:grpSpPr>
          <a:xfrm>
            <a:off x="9127695" y="2379315"/>
            <a:ext cx="1808641" cy="863596"/>
            <a:chOff x="3131840" y="2204864"/>
            <a:chExt cx="3096344" cy="863596"/>
          </a:xfrm>
        </p:grpSpPr>
        <p:sp>
          <p:nvSpPr>
            <p:cNvPr id="796" name="Google Shape;796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8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798" name="Google Shape;798;p18"/>
          <p:cNvGrpSpPr/>
          <p:nvPr/>
        </p:nvGrpSpPr>
        <p:grpSpPr>
          <a:xfrm>
            <a:off x="8857890" y="3445412"/>
            <a:ext cx="1808641" cy="863596"/>
            <a:chOff x="3131840" y="2204864"/>
            <a:chExt cx="3096344" cy="863596"/>
          </a:xfrm>
        </p:grpSpPr>
        <p:sp>
          <p:nvSpPr>
            <p:cNvPr id="799" name="Google Shape;799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8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801" name="Google Shape;801;p18"/>
          <p:cNvGrpSpPr/>
          <p:nvPr/>
        </p:nvGrpSpPr>
        <p:grpSpPr>
          <a:xfrm>
            <a:off x="2213988" y="3281047"/>
            <a:ext cx="1808641" cy="863596"/>
            <a:chOff x="3131840" y="2204864"/>
            <a:chExt cx="3096344" cy="863596"/>
          </a:xfrm>
        </p:grpSpPr>
        <p:sp>
          <p:nvSpPr>
            <p:cNvPr id="802" name="Google Shape;802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grpSp>
        <p:nvGrpSpPr>
          <p:cNvPr id="804" name="Google Shape;804;p18"/>
          <p:cNvGrpSpPr/>
          <p:nvPr/>
        </p:nvGrpSpPr>
        <p:grpSpPr>
          <a:xfrm>
            <a:off x="1403038" y="1960625"/>
            <a:ext cx="1808641" cy="863596"/>
            <a:chOff x="3131840" y="2204864"/>
            <a:chExt cx="3096344" cy="863596"/>
          </a:xfrm>
        </p:grpSpPr>
        <p:sp>
          <p:nvSpPr>
            <p:cNvPr id="805" name="Google Shape;805;p18"/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8"/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pic>
        <p:nvPicPr>
          <p:cNvPr id="807" name="Google Shape;807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3918" y="4515203"/>
            <a:ext cx="588976" cy="46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8" name="Google Shape;808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66953" y="4546849"/>
            <a:ext cx="538291" cy="436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9" name="Google Shape;809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16585" y="5243581"/>
            <a:ext cx="597667" cy="5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0" name="Google Shape;810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69234" y="5231856"/>
            <a:ext cx="536010" cy="566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9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16" name="Google Shape;816;p19"/>
          <p:cNvGrpSpPr/>
          <p:nvPr/>
        </p:nvGrpSpPr>
        <p:grpSpPr>
          <a:xfrm>
            <a:off x="1828702" y="2722443"/>
            <a:ext cx="2016000" cy="924999"/>
            <a:chOff x="304702" y="2722441"/>
            <a:chExt cx="2016000" cy="924999"/>
          </a:xfrm>
        </p:grpSpPr>
        <p:sp>
          <p:nvSpPr>
            <p:cNvPr id="817" name="Google Shape;817;p19"/>
            <p:cNvSpPr txBox="1"/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9"/>
            <p:cNvSpPr txBox="1"/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" name="Google Shape;819;p19"/>
          <p:cNvGrpSpPr/>
          <p:nvPr/>
        </p:nvGrpSpPr>
        <p:grpSpPr>
          <a:xfrm>
            <a:off x="1828702" y="4116967"/>
            <a:ext cx="2016000" cy="923531"/>
            <a:chOff x="304702" y="4116965"/>
            <a:chExt cx="2016000" cy="923531"/>
          </a:xfrm>
        </p:grpSpPr>
        <p:sp>
          <p:nvSpPr>
            <p:cNvPr id="820" name="Google Shape;820;p19"/>
            <p:cNvSpPr txBox="1"/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9"/>
            <p:cNvSpPr txBox="1"/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r>
                <a:rPr lang="en-US" sz="1200" b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200" b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" name="Google Shape;822;p19"/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823" name="Google Shape;823;p19"/>
            <p:cNvSpPr txBox="1"/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9"/>
            <p:cNvSpPr txBox="1"/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r>
                <a:rPr lang="en-US" sz="1200" b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sz="1200" b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" name="Google Shape;825;p19"/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826" name="Google Shape;826;p19"/>
            <p:cNvSpPr txBox="1"/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9"/>
            <p:cNvSpPr txBox="1"/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 b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</p:grpSp>
      <p:sp>
        <p:nvSpPr>
          <p:cNvPr id="828" name="Google Shape;828;p19"/>
          <p:cNvSpPr/>
          <p:nvPr/>
        </p:nvSpPr>
        <p:spPr>
          <a:xfrm>
            <a:off x="4023792" y="2932280"/>
            <a:ext cx="504056" cy="50405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9"/>
          <p:cNvSpPr/>
          <p:nvPr/>
        </p:nvSpPr>
        <p:spPr>
          <a:xfrm>
            <a:off x="4023792" y="4327004"/>
            <a:ext cx="504056" cy="504056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9"/>
          <p:cNvSpPr/>
          <p:nvPr/>
        </p:nvSpPr>
        <p:spPr>
          <a:xfrm>
            <a:off x="7608168" y="4327004"/>
            <a:ext cx="504056" cy="504056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9"/>
          <p:cNvSpPr/>
          <p:nvPr/>
        </p:nvSpPr>
        <p:spPr>
          <a:xfrm>
            <a:off x="7608168" y="2932280"/>
            <a:ext cx="504056" cy="504056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9"/>
          <p:cNvSpPr/>
          <p:nvPr/>
        </p:nvSpPr>
        <p:spPr>
          <a:xfrm>
            <a:off x="7689876" y="30245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9"/>
          <p:cNvSpPr/>
          <p:nvPr/>
        </p:nvSpPr>
        <p:spPr>
          <a:xfrm>
            <a:off x="7683649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9"/>
          <p:cNvSpPr/>
          <p:nvPr/>
        </p:nvSpPr>
        <p:spPr>
          <a:xfrm>
            <a:off x="4096089" y="3075036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9"/>
          <p:cNvSpPr/>
          <p:nvPr/>
        </p:nvSpPr>
        <p:spPr>
          <a:xfrm>
            <a:off x="4135695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9"/>
          <p:cNvSpPr>
            <a:spLocks noGrp="1"/>
          </p:cNvSpPr>
          <p:nvPr>
            <p:ph type="pic" idx="2"/>
          </p:nvPr>
        </p:nvSpPr>
        <p:spPr>
          <a:xfrm>
            <a:off x="5051890" y="2223507"/>
            <a:ext cx="2088232" cy="338437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37" name="Google Shape;837;p19"/>
          <p:cNvSpPr/>
          <p:nvPr/>
        </p:nvSpPr>
        <p:spPr>
          <a:xfrm>
            <a:off x="161922" y="4613168"/>
            <a:ext cx="5048250" cy="2081212"/>
          </a:xfrm>
          <a:custGeom>
            <a:avLst/>
            <a:gdLst/>
            <a:ahLst/>
            <a:cxnLst/>
            <a:rect l="l" t="t" r="r" b="b"/>
            <a:pathLst>
              <a:path w="1344" h="552" extrusionOk="0">
                <a:moveTo>
                  <a:pt x="1183" y="489"/>
                </a:moveTo>
                <a:cubicBezTo>
                  <a:pt x="1168" y="479"/>
                  <a:pt x="1153" y="469"/>
                  <a:pt x="1136" y="463"/>
                </a:cubicBezTo>
                <a:cubicBezTo>
                  <a:pt x="1131" y="462"/>
                  <a:pt x="1128" y="459"/>
                  <a:pt x="1126" y="455"/>
                </a:cubicBezTo>
                <a:cubicBezTo>
                  <a:pt x="1101" y="457"/>
                  <a:pt x="1076" y="453"/>
                  <a:pt x="1054" y="439"/>
                </a:cubicBezTo>
                <a:cubicBezTo>
                  <a:pt x="1049" y="436"/>
                  <a:pt x="1044" y="432"/>
                  <a:pt x="1046" y="425"/>
                </a:cubicBezTo>
                <a:cubicBezTo>
                  <a:pt x="1049" y="416"/>
                  <a:pt x="1051" y="408"/>
                  <a:pt x="1053" y="399"/>
                </a:cubicBezTo>
                <a:cubicBezTo>
                  <a:pt x="1054" y="403"/>
                  <a:pt x="1057" y="406"/>
                  <a:pt x="1062" y="407"/>
                </a:cubicBezTo>
                <a:cubicBezTo>
                  <a:pt x="1061" y="402"/>
                  <a:pt x="1061" y="396"/>
                  <a:pt x="1062" y="390"/>
                </a:cubicBezTo>
                <a:cubicBezTo>
                  <a:pt x="1060" y="390"/>
                  <a:pt x="1057" y="391"/>
                  <a:pt x="1055" y="393"/>
                </a:cubicBezTo>
                <a:cubicBezTo>
                  <a:pt x="1055" y="393"/>
                  <a:pt x="1055" y="393"/>
                  <a:pt x="1055" y="393"/>
                </a:cubicBezTo>
                <a:cubicBezTo>
                  <a:pt x="1066" y="376"/>
                  <a:pt x="1063" y="360"/>
                  <a:pt x="1055" y="344"/>
                </a:cubicBezTo>
                <a:cubicBezTo>
                  <a:pt x="1047" y="329"/>
                  <a:pt x="1049" y="315"/>
                  <a:pt x="1058" y="301"/>
                </a:cubicBezTo>
                <a:cubicBezTo>
                  <a:pt x="1060" y="299"/>
                  <a:pt x="1061" y="296"/>
                  <a:pt x="1063" y="293"/>
                </a:cubicBezTo>
                <a:cubicBezTo>
                  <a:pt x="1075" y="272"/>
                  <a:pt x="1074" y="257"/>
                  <a:pt x="1057" y="240"/>
                </a:cubicBezTo>
                <a:cubicBezTo>
                  <a:pt x="1053" y="234"/>
                  <a:pt x="1049" y="228"/>
                  <a:pt x="1047" y="221"/>
                </a:cubicBezTo>
                <a:cubicBezTo>
                  <a:pt x="1046" y="218"/>
                  <a:pt x="1045" y="213"/>
                  <a:pt x="1040" y="214"/>
                </a:cubicBezTo>
                <a:cubicBezTo>
                  <a:pt x="1036" y="215"/>
                  <a:pt x="1034" y="218"/>
                  <a:pt x="1033" y="222"/>
                </a:cubicBezTo>
                <a:cubicBezTo>
                  <a:pt x="1033" y="226"/>
                  <a:pt x="1034" y="230"/>
                  <a:pt x="1035" y="234"/>
                </a:cubicBezTo>
                <a:cubicBezTo>
                  <a:pt x="1038" y="239"/>
                  <a:pt x="1041" y="244"/>
                  <a:pt x="1045" y="249"/>
                </a:cubicBezTo>
                <a:cubicBezTo>
                  <a:pt x="1049" y="255"/>
                  <a:pt x="1053" y="261"/>
                  <a:pt x="1053" y="269"/>
                </a:cubicBezTo>
                <a:cubicBezTo>
                  <a:pt x="1054" y="283"/>
                  <a:pt x="1049" y="294"/>
                  <a:pt x="1039" y="305"/>
                </a:cubicBezTo>
                <a:cubicBezTo>
                  <a:pt x="1026" y="319"/>
                  <a:pt x="1024" y="336"/>
                  <a:pt x="1033" y="354"/>
                </a:cubicBezTo>
                <a:cubicBezTo>
                  <a:pt x="1039" y="364"/>
                  <a:pt x="1040" y="375"/>
                  <a:pt x="1038" y="386"/>
                </a:cubicBezTo>
                <a:cubicBezTo>
                  <a:pt x="1036" y="397"/>
                  <a:pt x="1031" y="407"/>
                  <a:pt x="1028" y="419"/>
                </a:cubicBezTo>
                <a:cubicBezTo>
                  <a:pt x="1018" y="396"/>
                  <a:pt x="1013" y="374"/>
                  <a:pt x="1020" y="351"/>
                </a:cubicBezTo>
                <a:cubicBezTo>
                  <a:pt x="1024" y="338"/>
                  <a:pt x="1026" y="326"/>
                  <a:pt x="1026" y="313"/>
                </a:cubicBezTo>
                <a:cubicBezTo>
                  <a:pt x="1025" y="306"/>
                  <a:pt x="1027" y="299"/>
                  <a:pt x="1030" y="293"/>
                </a:cubicBezTo>
                <a:cubicBezTo>
                  <a:pt x="1034" y="282"/>
                  <a:pt x="1037" y="270"/>
                  <a:pt x="1030" y="259"/>
                </a:cubicBezTo>
                <a:cubicBezTo>
                  <a:pt x="1024" y="259"/>
                  <a:pt x="1023" y="263"/>
                  <a:pt x="1021" y="267"/>
                </a:cubicBezTo>
                <a:cubicBezTo>
                  <a:pt x="1015" y="282"/>
                  <a:pt x="1015" y="298"/>
                  <a:pt x="1014" y="314"/>
                </a:cubicBezTo>
                <a:cubicBezTo>
                  <a:pt x="1014" y="317"/>
                  <a:pt x="1014" y="321"/>
                  <a:pt x="1014" y="324"/>
                </a:cubicBezTo>
                <a:cubicBezTo>
                  <a:pt x="1014" y="327"/>
                  <a:pt x="1014" y="331"/>
                  <a:pt x="1011" y="335"/>
                </a:cubicBezTo>
                <a:cubicBezTo>
                  <a:pt x="1012" y="317"/>
                  <a:pt x="1010" y="301"/>
                  <a:pt x="1001" y="287"/>
                </a:cubicBezTo>
                <a:cubicBezTo>
                  <a:pt x="990" y="270"/>
                  <a:pt x="991" y="252"/>
                  <a:pt x="996" y="233"/>
                </a:cubicBezTo>
                <a:cubicBezTo>
                  <a:pt x="999" y="228"/>
                  <a:pt x="1000" y="222"/>
                  <a:pt x="1002" y="216"/>
                </a:cubicBezTo>
                <a:cubicBezTo>
                  <a:pt x="1005" y="209"/>
                  <a:pt x="1004" y="201"/>
                  <a:pt x="1004" y="194"/>
                </a:cubicBezTo>
                <a:cubicBezTo>
                  <a:pt x="1003" y="188"/>
                  <a:pt x="1001" y="183"/>
                  <a:pt x="995" y="181"/>
                </a:cubicBezTo>
                <a:cubicBezTo>
                  <a:pt x="990" y="182"/>
                  <a:pt x="990" y="186"/>
                  <a:pt x="990" y="190"/>
                </a:cubicBezTo>
                <a:cubicBezTo>
                  <a:pt x="989" y="193"/>
                  <a:pt x="989" y="197"/>
                  <a:pt x="990" y="201"/>
                </a:cubicBezTo>
                <a:cubicBezTo>
                  <a:pt x="991" y="206"/>
                  <a:pt x="988" y="211"/>
                  <a:pt x="986" y="216"/>
                </a:cubicBezTo>
                <a:cubicBezTo>
                  <a:pt x="984" y="220"/>
                  <a:pt x="982" y="224"/>
                  <a:pt x="981" y="229"/>
                </a:cubicBezTo>
                <a:cubicBezTo>
                  <a:pt x="972" y="246"/>
                  <a:pt x="970" y="264"/>
                  <a:pt x="977" y="283"/>
                </a:cubicBezTo>
                <a:cubicBezTo>
                  <a:pt x="979" y="289"/>
                  <a:pt x="981" y="294"/>
                  <a:pt x="982" y="299"/>
                </a:cubicBezTo>
                <a:cubicBezTo>
                  <a:pt x="985" y="310"/>
                  <a:pt x="989" y="321"/>
                  <a:pt x="985" y="333"/>
                </a:cubicBezTo>
                <a:cubicBezTo>
                  <a:pt x="979" y="352"/>
                  <a:pt x="975" y="371"/>
                  <a:pt x="977" y="390"/>
                </a:cubicBezTo>
                <a:cubicBezTo>
                  <a:pt x="976" y="380"/>
                  <a:pt x="976" y="369"/>
                  <a:pt x="971" y="359"/>
                </a:cubicBezTo>
                <a:cubicBezTo>
                  <a:pt x="966" y="347"/>
                  <a:pt x="965" y="335"/>
                  <a:pt x="968" y="322"/>
                </a:cubicBezTo>
                <a:cubicBezTo>
                  <a:pt x="970" y="312"/>
                  <a:pt x="971" y="302"/>
                  <a:pt x="966" y="292"/>
                </a:cubicBezTo>
                <a:cubicBezTo>
                  <a:pt x="960" y="278"/>
                  <a:pt x="963" y="265"/>
                  <a:pt x="967" y="252"/>
                </a:cubicBezTo>
                <a:cubicBezTo>
                  <a:pt x="969" y="247"/>
                  <a:pt x="971" y="243"/>
                  <a:pt x="972" y="238"/>
                </a:cubicBezTo>
                <a:cubicBezTo>
                  <a:pt x="973" y="234"/>
                  <a:pt x="974" y="229"/>
                  <a:pt x="970" y="226"/>
                </a:cubicBezTo>
                <a:cubicBezTo>
                  <a:pt x="960" y="232"/>
                  <a:pt x="958" y="243"/>
                  <a:pt x="952" y="252"/>
                </a:cubicBezTo>
                <a:cubicBezTo>
                  <a:pt x="945" y="263"/>
                  <a:pt x="945" y="275"/>
                  <a:pt x="949" y="288"/>
                </a:cubicBezTo>
                <a:cubicBezTo>
                  <a:pt x="953" y="297"/>
                  <a:pt x="953" y="306"/>
                  <a:pt x="952" y="315"/>
                </a:cubicBezTo>
                <a:cubicBezTo>
                  <a:pt x="949" y="333"/>
                  <a:pt x="951" y="351"/>
                  <a:pt x="958" y="368"/>
                </a:cubicBezTo>
                <a:cubicBezTo>
                  <a:pt x="960" y="374"/>
                  <a:pt x="962" y="380"/>
                  <a:pt x="964" y="387"/>
                </a:cubicBezTo>
                <a:cubicBezTo>
                  <a:pt x="965" y="390"/>
                  <a:pt x="966" y="394"/>
                  <a:pt x="960" y="393"/>
                </a:cubicBezTo>
                <a:cubicBezTo>
                  <a:pt x="951" y="392"/>
                  <a:pt x="941" y="390"/>
                  <a:pt x="930" y="389"/>
                </a:cubicBezTo>
                <a:cubicBezTo>
                  <a:pt x="932" y="384"/>
                  <a:pt x="936" y="382"/>
                  <a:pt x="938" y="379"/>
                </a:cubicBezTo>
                <a:cubicBezTo>
                  <a:pt x="947" y="370"/>
                  <a:pt x="952" y="359"/>
                  <a:pt x="947" y="345"/>
                </a:cubicBezTo>
                <a:cubicBezTo>
                  <a:pt x="945" y="339"/>
                  <a:pt x="940" y="334"/>
                  <a:pt x="933" y="333"/>
                </a:cubicBezTo>
                <a:cubicBezTo>
                  <a:pt x="929" y="333"/>
                  <a:pt x="926" y="334"/>
                  <a:pt x="924" y="338"/>
                </a:cubicBezTo>
                <a:cubicBezTo>
                  <a:pt x="922" y="342"/>
                  <a:pt x="924" y="345"/>
                  <a:pt x="927" y="347"/>
                </a:cubicBezTo>
                <a:cubicBezTo>
                  <a:pt x="928" y="348"/>
                  <a:pt x="930" y="349"/>
                  <a:pt x="931" y="350"/>
                </a:cubicBezTo>
                <a:cubicBezTo>
                  <a:pt x="936" y="354"/>
                  <a:pt x="938" y="358"/>
                  <a:pt x="930" y="360"/>
                </a:cubicBezTo>
                <a:cubicBezTo>
                  <a:pt x="927" y="361"/>
                  <a:pt x="925" y="363"/>
                  <a:pt x="923" y="366"/>
                </a:cubicBezTo>
                <a:cubicBezTo>
                  <a:pt x="926" y="361"/>
                  <a:pt x="929" y="356"/>
                  <a:pt x="923" y="351"/>
                </a:cubicBezTo>
                <a:cubicBezTo>
                  <a:pt x="920" y="349"/>
                  <a:pt x="922" y="345"/>
                  <a:pt x="922" y="342"/>
                </a:cubicBezTo>
                <a:cubicBezTo>
                  <a:pt x="922" y="339"/>
                  <a:pt x="924" y="335"/>
                  <a:pt x="923" y="331"/>
                </a:cubicBezTo>
                <a:cubicBezTo>
                  <a:pt x="921" y="327"/>
                  <a:pt x="920" y="322"/>
                  <a:pt x="914" y="322"/>
                </a:cubicBezTo>
                <a:cubicBezTo>
                  <a:pt x="909" y="323"/>
                  <a:pt x="908" y="327"/>
                  <a:pt x="909" y="333"/>
                </a:cubicBezTo>
                <a:cubicBezTo>
                  <a:pt x="906" y="318"/>
                  <a:pt x="906" y="318"/>
                  <a:pt x="917" y="311"/>
                </a:cubicBezTo>
                <a:cubicBezTo>
                  <a:pt x="918" y="310"/>
                  <a:pt x="917" y="311"/>
                  <a:pt x="918" y="311"/>
                </a:cubicBezTo>
                <a:cubicBezTo>
                  <a:pt x="921" y="309"/>
                  <a:pt x="924" y="307"/>
                  <a:pt x="923" y="304"/>
                </a:cubicBezTo>
                <a:cubicBezTo>
                  <a:pt x="922" y="300"/>
                  <a:pt x="918" y="301"/>
                  <a:pt x="915" y="301"/>
                </a:cubicBezTo>
                <a:cubicBezTo>
                  <a:pt x="911" y="301"/>
                  <a:pt x="908" y="304"/>
                  <a:pt x="905" y="299"/>
                </a:cubicBezTo>
                <a:cubicBezTo>
                  <a:pt x="902" y="294"/>
                  <a:pt x="899" y="296"/>
                  <a:pt x="898" y="300"/>
                </a:cubicBezTo>
                <a:cubicBezTo>
                  <a:pt x="896" y="307"/>
                  <a:pt x="891" y="310"/>
                  <a:pt x="886" y="312"/>
                </a:cubicBezTo>
                <a:cubicBezTo>
                  <a:pt x="882" y="315"/>
                  <a:pt x="878" y="316"/>
                  <a:pt x="875" y="320"/>
                </a:cubicBezTo>
                <a:cubicBezTo>
                  <a:pt x="873" y="321"/>
                  <a:pt x="872" y="324"/>
                  <a:pt x="873" y="326"/>
                </a:cubicBezTo>
                <a:cubicBezTo>
                  <a:pt x="874" y="329"/>
                  <a:pt x="877" y="328"/>
                  <a:pt x="879" y="327"/>
                </a:cubicBezTo>
                <a:cubicBezTo>
                  <a:pt x="884" y="326"/>
                  <a:pt x="889" y="326"/>
                  <a:pt x="893" y="330"/>
                </a:cubicBezTo>
                <a:cubicBezTo>
                  <a:pt x="887" y="331"/>
                  <a:pt x="882" y="333"/>
                  <a:pt x="885" y="341"/>
                </a:cubicBezTo>
                <a:cubicBezTo>
                  <a:pt x="887" y="344"/>
                  <a:pt x="889" y="346"/>
                  <a:pt x="892" y="347"/>
                </a:cubicBezTo>
                <a:cubicBezTo>
                  <a:pt x="893" y="348"/>
                  <a:pt x="897" y="347"/>
                  <a:pt x="895" y="350"/>
                </a:cubicBezTo>
                <a:cubicBezTo>
                  <a:pt x="887" y="356"/>
                  <a:pt x="893" y="358"/>
                  <a:pt x="898" y="360"/>
                </a:cubicBezTo>
                <a:cubicBezTo>
                  <a:pt x="901" y="362"/>
                  <a:pt x="905" y="364"/>
                  <a:pt x="903" y="369"/>
                </a:cubicBezTo>
                <a:cubicBezTo>
                  <a:pt x="899" y="375"/>
                  <a:pt x="903" y="378"/>
                  <a:pt x="907" y="382"/>
                </a:cubicBezTo>
                <a:cubicBezTo>
                  <a:pt x="912" y="388"/>
                  <a:pt x="912" y="390"/>
                  <a:pt x="903" y="391"/>
                </a:cubicBezTo>
                <a:cubicBezTo>
                  <a:pt x="887" y="393"/>
                  <a:pt x="872" y="401"/>
                  <a:pt x="858" y="409"/>
                </a:cubicBezTo>
                <a:cubicBezTo>
                  <a:pt x="843" y="418"/>
                  <a:pt x="828" y="425"/>
                  <a:pt x="811" y="430"/>
                </a:cubicBezTo>
                <a:cubicBezTo>
                  <a:pt x="798" y="433"/>
                  <a:pt x="785" y="435"/>
                  <a:pt x="772" y="433"/>
                </a:cubicBezTo>
                <a:cubicBezTo>
                  <a:pt x="754" y="430"/>
                  <a:pt x="740" y="421"/>
                  <a:pt x="725" y="411"/>
                </a:cubicBezTo>
                <a:cubicBezTo>
                  <a:pt x="708" y="399"/>
                  <a:pt x="691" y="386"/>
                  <a:pt x="672" y="376"/>
                </a:cubicBezTo>
                <a:cubicBezTo>
                  <a:pt x="669" y="375"/>
                  <a:pt x="666" y="374"/>
                  <a:pt x="665" y="371"/>
                </a:cubicBezTo>
                <a:cubicBezTo>
                  <a:pt x="662" y="361"/>
                  <a:pt x="654" y="360"/>
                  <a:pt x="645" y="358"/>
                </a:cubicBezTo>
                <a:cubicBezTo>
                  <a:pt x="656" y="359"/>
                  <a:pt x="666" y="353"/>
                  <a:pt x="677" y="352"/>
                </a:cubicBezTo>
                <a:cubicBezTo>
                  <a:pt x="684" y="352"/>
                  <a:pt x="693" y="338"/>
                  <a:pt x="692" y="331"/>
                </a:cubicBezTo>
                <a:cubicBezTo>
                  <a:pt x="691" y="327"/>
                  <a:pt x="689" y="324"/>
                  <a:pt x="685" y="323"/>
                </a:cubicBezTo>
                <a:cubicBezTo>
                  <a:pt x="680" y="323"/>
                  <a:pt x="675" y="320"/>
                  <a:pt x="672" y="326"/>
                </a:cubicBezTo>
                <a:cubicBezTo>
                  <a:pt x="672" y="327"/>
                  <a:pt x="672" y="327"/>
                  <a:pt x="672" y="327"/>
                </a:cubicBezTo>
                <a:cubicBezTo>
                  <a:pt x="673" y="328"/>
                  <a:pt x="671" y="327"/>
                  <a:pt x="672" y="326"/>
                </a:cubicBezTo>
                <a:cubicBezTo>
                  <a:pt x="673" y="322"/>
                  <a:pt x="673" y="317"/>
                  <a:pt x="673" y="313"/>
                </a:cubicBezTo>
                <a:cubicBezTo>
                  <a:pt x="673" y="307"/>
                  <a:pt x="672" y="301"/>
                  <a:pt x="665" y="300"/>
                </a:cubicBezTo>
                <a:cubicBezTo>
                  <a:pt x="659" y="300"/>
                  <a:pt x="656" y="303"/>
                  <a:pt x="656" y="309"/>
                </a:cubicBezTo>
                <a:cubicBezTo>
                  <a:pt x="656" y="317"/>
                  <a:pt x="655" y="324"/>
                  <a:pt x="653" y="330"/>
                </a:cubicBezTo>
                <a:cubicBezTo>
                  <a:pt x="652" y="333"/>
                  <a:pt x="651" y="335"/>
                  <a:pt x="648" y="335"/>
                </a:cubicBezTo>
                <a:cubicBezTo>
                  <a:pt x="645" y="335"/>
                  <a:pt x="644" y="332"/>
                  <a:pt x="644" y="330"/>
                </a:cubicBezTo>
                <a:cubicBezTo>
                  <a:pt x="643" y="327"/>
                  <a:pt x="643" y="323"/>
                  <a:pt x="642" y="320"/>
                </a:cubicBezTo>
                <a:cubicBezTo>
                  <a:pt x="641" y="315"/>
                  <a:pt x="639" y="311"/>
                  <a:pt x="633" y="312"/>
                </a:cubicBezTo>
                <a:cubicBezTo>
                  <a:pt x="633" y="312"/>
                  <a:pt x="633" y="312"/>
                  <a:pt x="632" y="312"/>
                </a:cubicBezTo>
                <a:cubicBezTo>
                  <a:pt x="632" y="312"/>
                  <a:pt x="633" y="312"/>
                  <a:pt x="633" y="311"/>
                </a:cubicBezTo>
                <a:cubicBezTo>
                  <a:pt x="639" y="309"/>
                  <a:pt x="644" y="305"/>
                  <a:pt x="643" y="298"/>
                </a:cubicBezTo>
                <a:cubicBezTo>
                  <a:pt x="638" y="290"/>
                  <a:pt x="633" y="292"/>
                  <a:pt x="627" y="295"/>
                </a:cubicBezTo>
                <a:cubicBezTo>
                  <a:pt x="624" y="300"/>
                  <a:pt x="618" y="303"/>
                  <a:pt x="612" y="301"/>
                </a:cubicBezTo>
                <a:cubicBezTo>
                  <a:pt x="608" y="300"/>
                  <a:pt x="611" y="295"/>
                  <a:pt x="611" y="292"/>
                </a:cubicBezTo>
                <a:cubicBezTo>
                  <a:pt x="613" y="287"/>
                  <a:pt x="615" y="283"/>
                  <a:pt x="617" y="279"/>
                </a:cubicBezTo>
                <a:cubicBezTo>
                  <a:pt x="618" y="275"/>
                  <a:pt x="618" y="272"/>
                  <a:pt x="616" y="270"/>
                </a:cubicBezTo>
                <a:cubicBezTo>
                  <a:pt x="613" y="267"/>
                  <a:pt x="609" y="267"/>
                  <a:pt x="606" y="269"/>
                </a:cubicBezTo>
                <a:cubicBezTo>
                  <a:pt x="600" y="271"/>
                  <a:pt x="596" y="276"/>
                  <a:pt x="595" y="282"/>
                </a:cubicBezTo>
                <a:cubicBezTo>
                  <a:pt x="591" y="293"/>
                  <a:pt x="597" y="304"/>
                  <a:pt x="596" y="314"/>
                </a:cubicBezTo>
                <a:cubicBezTo>
                  <a:pt x="594" y="314"/>
                  <a:pt x="594" y="313"/>
                  <a:pt x="593" y="313"/>
                </a:cubicBezTo>
                <a:cubicBezTo>
                  <a:pt x="590" y="308"/>
                  <a:pt x="585" y="305"/>
                  <a:pt x="579" y="309"/>
                </a:cubicBezTo>
                <a:cubicBezTo>
                  <a:pt x="573" y="313"/>
                  <a:pt x="575" y="318"/>
                  <a:pt x="579" y="323"/>
                </a:cubicBezTo>
                <a:cubicBezTo>
                  <a:pt x="580" y="326"/>
                  <a:pt x="583" y="328"/>
                  <a:pt x="582" y="332"/>
                </a:cubicBezTo>
                <a:cubicBezTo>
                  <a:pt x="572" y="321"/>
                  <a:pt x="572" y="316"/>
                  <a:pt x="580" y="305"/>
                </a:cubicBezTo>
                <a:cubicBezTo>
                  <a:pt x="584" y="299"/>
                  <a:pt x="588" y="294"/>
                  <a:pt x="591" y="288"/>
                </a:cubicBezTo>
                <a:cubicBezTo>
                  <a:pt x="595" y="276"/>
                  <a:pt x="592" y="269"/>
                  <a:pt x="580" y="268"/>
                </a:cubicBezTo>
                <a:cubicBezTo>
                  <a:pt x="578" y="268"/>
                  <a:pt x="577" y="270"/>
                  <a:pt x="576" y="271"/>
                </a:cubicBezTo>
                <a:cubicBezTo>
                  <a:pt x="574" y="274"/>
                  <a:pt x="575" y="276"/>
                  <a:pt x="574" y="279"/>
                </a:cubicBezTo>
                <a:cubicBezTo>
                  <a:pt x="572" y="276"/>
                  <a:pt x="571" y="272"/>
                  <a:pt x="569" y="270"/>
                </a:cubicBezTo>
                <a:cubicBezTo>
                  <a:pt x="565" y="265"/>
                  <a:pt x="561" y="264"/>
                  <a:pt x="556" y="267"/>
                </a:cubicBezTo>
                <a:cubicBezTo>
                  <a:pt x="551" y="270"/>
                  <a:pt x="551" y="275"/>
                  <a:pt x="554" y="280"/>
                </a:cubicBezTo>
                <a:cubicBezTo>
                  <a:pt x="556" y="283"/>
                  <a:pt x="559" y="285"/>
                  <a:pt x="561" y="289"/>
                </a:cubicBezTo>
                <a:cubicBezTo>
                  <a:pt x="565" y="296"/>
                  <a:pt x="562" y="302"/>
                  <a:pt x="559" y="308"/>
                </a:cubicBezTo>
                <a:cubicBezTo>
                  <a:pt x="556" y="314"/>
                  <a:pt x="551" y="310"/>
                  <a:pt x="547" y="309"/>
                </a:cubicBezTo>
                <a:cubicBezTo>
                  <a:pt x="542" y="308"/>
                  <a:pt x="537" y="308"/>
                  <a:pt x="535" y="313"/>
                </a:cubicBezTo>
                <a:cubicBezTo>
                  <a:pt x="532" y="319"/>
                  <a:pt x="536" y="322"/>
                  <a:pt x="541" y="325"/>
                </a:cubicBezTo>
                <a:cubicBezTo>
                  <a:pt x="546" y="327"/>
                  <a:pt x="551" y="330"/>
                  <a:pt x="555" y="332"/>
                </a:cubicBezTo>
                <a:cubicBezTo>
                  <a:pt x="559" y="335"/>
                  <a:pt x="563" y="337"/>
                  <a:pt x="566" y="343"/>
                </a:cubicBezTo>
                <a:cubicBezTo>
                  <a:pt x="556" y="337"/>
                  <a:pt x="547" y="333"/>
                  <a:pt x="539" y="328"/>
                </a:cubicBezTo>
                <a:cubicBezTo>
                  <a:pt x="535" y="325"/>
                  <a:pt x="532" y="321"/>
                  <a:pt x="533" y="316"/>
                </a:cubicBezTo>
                <a:cubicBezTo>
                  <a:pt x="535" y="301"/>
                  <a:pt x="530" y="287"/>
                  <a:pt x="524" y="273"/>
                </a:cubicBezTo>
                <a:cubicBezTo>
                  <a:pt x="519" y="262"/>
                  <a:pt x="517" y="249"/>
                  <a:pt x="522" y="237"/>
                </a:cubicBezTo>
                <a:cubicBezTo>
                  <a:pt x="525" y="229"/>
                  <a:pt x="532" y="224"/>
                  <a:pt x="536" y="217"/>
                </a:cubicBezTo>
                <a:cubicBezTo>
                  <a:pt x="542" y="209"/>
                  <a:pt x="544" y="199"/>
                  <a:pt x="539" y="190"/>
                </a:cubicBezTo>
                <a:cubicBezTo>
                  <a:pt x="537" y="188"/>
                  <a:pt x="536" y="185"/>
                  <a:pt x="532" y="185"/>
                </a:cubicBezTo>
                <a:cubicBezTo>
                  <a:pt x="530" y="186"/>
                  <a:pt x="529" y="189"/>
                  <a:pt x="529" y="191"/>
                </a:cubicBezTo>
                <a:cubicBezTo>
                  <a:pt x="527" y="202"/>
                  <a:pt x="522" y="211"/>
                  <a:pt x="516" y="220"/>
                </a:cubicBezTo>
                <a:cubicBezTo>
                  <a:pt x="514" y="223"/>
                  <a:pt x="511" y="225"/>
                  <a:pt x="509" y="228"/>
                </a:cubicBezTo>
                <a:cubicBezTo>
                  <a:pt x="508" y="229"/>
                  <a:pt x="507" y="231"/>
                  <a:pt x="506" y="233"/>
                </a:cubicBezTo>
                <a:cubicBezTo>
                  <a:pt x="503" y="237"/>
                  <a:pt x="501" y="242"/>
                  <a:pt x="500" y="247"/>
                </a:cubicBezTo>
                <a:cubicBezTo>
                  <a:pt x="498" y="258"/>
                  <a:pt x="502" y="269"/>
                  <a:pt x="504" y="279"/>
                </a:cubicBezTo>
                <a:cubicBezTo>
                  <a:pt x="506" y="292"/>
                  <a:pt x="503" y="304"/>
                  <a:pt x="492" y="313"/>
                </a:cubicBezTo>
                <a:cubicBezTo>
                  <a:pt x="492" y="301"/>
                  <a:pt x="491" y="288"/>
                  <a:pt x="494" y="276"/>
                </a:cubicBezTo>
                <a:cubicBezTo>
                  <a:pt x="498" y="261"/>
                  <a:pt x="501" y="245"/>
                  <a:pt x="502" y="229"/>
                </a:cubicBezTo>
                <a:cubicBezTo>
                  <a:pt x="500" y="216"/>
                  <a:pt x="503" y="203"/>
                  <a:pt x="507" y="191"/>
                </a:cubicBezTo>
                <a:cubicBezTo>
                  <a:pt x="510" y="185"/>
                  <a:pt x="511" y="180"/>
                  <a:pt x="511" y="174"/>
                </a:cubicBezTo>
                <a:cubicBezTo>
                  <a:pt x="510" y="164"/>
                  <a:pt x="513" y="154"/>
                  <a:pt x="505" y="146"/>
                </a:cubicBezTo>
                <a:cubicBezTo>
                  <a:pt x="504" y="145"/>
                  <a:pt x="503" y="146"/>
                  <a:pt x="502" y="147"/>
                </a:cubicBezTo>
                <a:cubicBezTo>
                  <a:pt x="494" y="172"/>
                  <a:pt x="488" y="197"/>
                  <a:pt x="491" y="223"/>
                </a:cubicBezTo>
                <a:cubicBezTo>
                  <a:pt x="491" y="236"/>
                  <a:pt x="490" y="249"/>
                  <a:pt x="484" y="261"/>
                </a:cubicBezTo>
                <a:cubicBezTo>
                  <a:pt x="480" y="269"/>
                  <a:pt x="478" y="277"/>
                  <a:pt x="477" y="284"/>
                </a:cubicBezTo>
                <a:cubicBezTo>
                  <a:pt x="477" y="282"/>
                  <a:pt x="477" y="280"/>
                  <a:pt x="476" y="278"/>
                </a:cubicBezTo>
                <a:cubicBezTo>
                  <a:pt x="468" y="256"/>
                  <a:pt x="474" y="237"/>
                  <a:pt x="483" y="217"/>
                </a:cubicBezTo>
                <a:cubicBezTo>
                  <a:pt x="493" y="198"/>
                  <a:pt x="493" y="180"/>
                  <a:pt x="482" y="161"/>
                </a:cubicBezTo>
                <a:cubicBezTo>
                  <a:pt x="477" y="154"/>
                  <a:pt x="474" y="145"/>
                  <a:pt x="473" y="136"/>
                </a:cubicBezTo>
                <a:cubicBezTo>
                  <a:pt x="472" y="134"/>
                  <a:pt x="471" y="132"/>
                  <a:pt x="468" y="132"/>
                </a:cubicBezTo>
                <a:cubicBezTo>
                  <a:pt x="466" y="132"/>
                  <a:pt x="464" y="134"/>
                  <a:pt x="464" y="137"/>
                </a:cubicBezTo>
                <a:cubicBezTo>
                  <a:pt x="462" y="142"/>
                  <a:pt x="463" y="147"/>
                  <a:pt x="463" y="152"/>
                </a:cubicBezTo>
                <a:cubicBezTo>
                  <a:pt x="463" y="156"/>
                  <a:pt x="465" y="160"/>
                  <a:pt x="467" y="164"/>
                </a:cubicBezTo>
                <a:cubicBezTo>
                  <a:pt x="475" y="179"/>
                  <a:pt x="476" y="196"/>
                  <a:pt x="473" y="212"/>
                </a:cubicBezTo>
                <a:cubicBezTo>
                  <a:pt x="469" y="223"/>
                  <a:pt x="466" y="234"/>
                  <a:pt x="456" y="240"/>
                </a:cubicBezTo>
                <a:cubicBezTo>
                  <a:pt x="451" y="244"/>
                  <a:pt x="447" y="244"/>
                  <a:pt x="447" y="236"/>
                </a:cubicBezTo>
                <a:cubicBezTo>
                  <a:pt x="447" y="223"/>
                  <a:pt x="448" y="211"/>
                  <a:pt x="450" y="198"/>
                </a:cubicBezTo>
                <a:cubicBezTo>
                  <a:pt x="452" y="187"/>
                  <a:pt x="451" y="176"/>
                  <a:pt x="448" y="166"/>
                </a:cubicBezTo>
                <a:cubicBezTo>
                  <a:pt x="446" y="160"/>
                  <a:pt x="445" y="154"/>
                  <a:pt x="445" y="148"/>
                </a:cubicBezTo>
                <a:cubicBezTo>
                  <a:pt x="445" y="146"/>
                  <a:pt x="445" y="143"/>
                  <a:pt x="444" y="141"/>
                </a:cubicBezTo>
                <a:cubicBezTo>
                  <a:pt x="444" y="139"/>
                  <a:pt x="444" y="137"/>
                  <a:pt x="444" y="135"/>
                </a:cubicBezTo>
                <a:cubicBezTo>
                  <a:pt x="446" y="128"/>
                  <a:pt x="452" y="121"/>
                  <a:pt x="447" y="113"/>
                </a:cubicBezTo>
                <a:cubicBezTo>
                  <a:pt x="449" y="103"/>
                  <a:pt x="449" y="92"/>
                  <a:pt x="454" y="82"/>
                </a:cubicBezTo>
                <a:cubicBezTo>
                  <a:pt x="454" y="81"/>
                  <a:pt x="454" y="80"/>
                  <a:pt x="454" y="79"/>
                </a:cubicBezTo>
                <a:cubicBezTo>
                  <a:pt x="454" y="75"/>
                  <a:pt x="455" y="71"/>
                  <a:pt x="450" y="69"/>
                </a:cubicBezTo>
                <a:cubicBezTo>
                  <a:pt x="445" y="70"/>
                  <a:pt x="443" y="75"/>
                  <a:pt x="442" y="79"/>
                </a:cubicBezTo>
                <a:cubicBezTo>
                  <a:pt x="439" y="85"/>
                  <a:pt x="439" y="91"/>
                  <a:pt x="436" y="97"/>
                </a:cubicBezTo>
                <a:cubicBezTo>
                  <a:pt x="434" y="102"/>
                  <a:pt x="432" y="108"/>
                  <a:pt x="430" y="113"/>
                </a:cubicBezTo>
                <a:cubicBezTo>
                  <a:pt x="430" y="115"/>
                  <a:pt x="430" y="117"/>
                  <a:pt x="429" y="120"/>
                </a:cubicBezTo>
                <a:cubicBezTo>
                  <a:pt x="426" y="128"/>
                  <a:pt x="427" y="136"/>
                  <a:pt x="429" y="144"/>
                </a:cubicBezTo>
                <a:cubicBezTo>
                  <a:pt x="429" y="146"/>
                  <a:pt x="430" y="148"/>
                  <a:pt x="430" y="149"/>
                </a:cubicBezTo>
                <a:cubicBezTo>
                  <a:pt x="434" y="160"/>
                  <a:pt x="432" y="172"/>
                  <a:pt x="434" y="183"/>
                </a:cubicBezTo>
                <a:cubicBezTo>
                  <a:pt x="433" y="187"/>
                  <a:pt x="434" y="191"/>
                  <a:pt x="434" y="195"/>
                </a:cubicBezTo>
                <a:cubicBezTo>
                  <a:pt x="431" y="214"/>
                  <a:pt x="433" y="234"/>
                  <a:pt x="428" y="253"/>
                </a:cubicBezTo>
                <a:cubicBezTo>
                  <a:pt x="426" y="258"/>
                  <a:pt x="428" y="264"/>
                  <a:pt x="431" y="268"/>
                </a:cubicBezTo>
                <a:cubicBezTo>
                  <a:pt x="429" y="266"/>
                  <a:pt x="427" y="266"/>
                  <a:pt x="424" y="267"/>
                </a:cubicBezTo>
                <a:cubicBezTo>
                  <a:pt x="419" y="270"/>
                  <a:pt x="418" y="274"/>
                  <a:pt x="419" y="279"/>
                </a:cubicBezTo>
                <a:cubicBezTo>
                  <a:pt x="420" y="283"/>
                  <a:pt x="424" y="287"/>
                  <a:pt x="422" y="292"/>
                </a:cubicBezTo>
                <a:cubicBezTo>
                  <a:pt x="421" y="292"/>
                  <a:pt x="421" y="293"/>
                  <a:pt x="421" y="294"/>
                </a:cubicBezTo>
                <a:cubicBezTo>
                  <a:pt x="422" y="288"/>
                  <a:pt x="421" y="283"/>
                  <a:pt x="417" y="277"/>
                </a:cubicBezTo>
                <a:cubicBezTo>
                  <a:pt x="415" y="274"/>
                  <a:pt x="416" y="271"/>
                  <a:pt x="418" y="268"/>
                </a:cubicBezTo>
                <a:cubicBezTo>
                  <a:pt x="421" y="264"/>
                  <a:pt x="424" y="260"/>
                  <a:pt x="425" y="256"/>
                </a:cubicBezTo>
                <a:cubicBezTo>
                  <a:pt x="427" y="248"/>
                  <a:pt x="422" y="242"/>
                  <a:pt x="413" y="242"/>
                </a:cubicBezTo>
                <a:cubicBezTo>
                  <a:pt x="410" y="242"/>
                  <a:pt x="408" y="244"/>
                  <a:pt x="405" y="244"/>
                </a:cubicBezTo>
                <a:cubicBezTo>
                  <a:pt x="405" y="242"/>
                  <a:pt x="406" y="239"/>
                  <a:pt x="405" y="236"/>
                </a:cubicBezTo>
                <a:cubicBezTo>
                  <a:pt x="404" y="230"/>
                  <a:pt x="402" y="225"/>
                  <a:pt x="395" y="224"/>
                </a:cubicBezTo>
                <a:cubicBezTo>
                  <a:pt x="388" y="223"/>
                  <a:pt x="385" y="228"/>
                  <a:pt x="384" y="234"/>
                </a:cubicBezTo>
                <a:cubicBezTo>
                  <a:pt x="384" y="239"/>
                  <a:pt x="381" y="240"/>
                  <a:pt x="377" y="240"/>
                </a:cubicBezTo>
                <a:cubicBezTo>
                  <a:pt x="367" y="242"/>
                  <a:pt x="365" y="247"/>
                  <a:pt x="369" y="253"/>
                </a:cubicBezTo>
                <a:cubicBezTo>
                  <a:pt x="368" y="253"/>
                  <a:pt x="368" y="252"/>
                  <a:pt x="367" y="251"/>
                </a:cubicBezTo>
                <a:cubicBezTo>
                  <a:pt x="362" y="244"/>
                  <a:pt x="354" y="243"/>
                  <a:pt x="347" y="247"/>
                </a:cubicBezTo>
                <a:cubicBezTo>
                  <a:pt x="341" y="251"/>
                  <a:pt x="340" y="259"/>
                  <a:pt x="344" y="267"/>
                </a:cubicBezTo>
                <a:cubicBezTo>
                  <a:pt x="346" y="269"/>
                  <a:pt x="349" y="271"/>
                  <a:pt x="349" y="275"/>
                </a:cubicBezTo>
                <a:cubicBezTo>
                  <a:pt x="346" y="277"/>
                  <a:pt x="342" y="276"/>
                  <a:pt x="338" y="277"/>
                </a:cubicBezTo>
                <a:cubicBezTo>
                  <a:pt x="331" y="279"/>
                  <a:pt x="327" y="283"/>
                  <a:pt x="327" y="290"/>
                </a:cubicBezTo>
                <a:cubicBezTo>
                  <a:pt x="327" y="297"/>
                  <a:pt x="332" y="301"/>
                  <a:pt x="338" y="302"/>
                </a:cubicBezTo>
                <a:cubicBezTo>
                  <a:pt x="344" y="302"/>
                  <a:pt x="350" y="303"/>
                  <a:pt x="355" y="304"/>
                </a:cubicBezTo>
                <a:cubicBezTo>
                  <a:pt x="348" y="303"/>
                  <a:pt x="341" y="304"/>
                  <a:pt x="339" y="312"/>
                </a:cubicBezTo>
                <a:cubicBezTo>
                  <a:pt x="337" y="320"/>
                  <a:pt x="343" y="325"/>
                  <a:pt x="349" y="329"/>
                </a:cubicBezTo>
                <a:cubicBezTo>
                  <a:pt x="339" y="324"/>
                  <a:pt x="328" y="323"/>
                  <a:pt x="317" y="322"/>
                </a:cubicBezTo>
                <a:cubicBezTo>
                  <a:pt x="311" y="322"/>
                  <a:pt x="308" y="318"/>
                  <a:pt x="307" y="312"/>
                </a:cubicBezTo>
                <a:cubicBezTo>
                  <a:pt x="303" y="297"/>
                  <a:pt x="301" y="282"/>
                  <a:pt x="307" y="267"/>
                </a:cubicBezTo>
                <a:cubicBezTo>
                  <a:pt x="309" y="262"/>
                  <a:pt x="311" y="256"/>
                  <a:pt x="310" y="251"/>
                </a:cubicBezTo>
                <a:cubicBezTo>
                  <a:pt x="310" y="249"/>
                  <a:pt x="309" y="247"/>
                  <a:pt x="307" y="245"/>
                </a:cubicBezTo>
                <a:cubicBezTo>
                  <a:pt x="302" y="240"/>
                  <a:pt x="304" y="231"/>
                  <a:pt x="299" y="226"/>
                </a:cubicBezTo>
                <a:cubicBezTo>
                  <a:pt x="284" y="205"/>
                  <a:pt x="283" y="184"/>
                  <a:pt x="297" y="162"/>
                </a:cubicBezTo>
                <a:cubicBezTo>
                  <a:pt x="301" y="155"/>
                  <a:pt x="302" y="148"/>
                  <a:pt x="298" y="140"/>
                </a:cubicBezTo>
                <a:cubicBezTo>
                  <a:pt x="296" y="136"/>
                  <a:pt x="294" y="130"/>
                  <a:pt x="288" y="131"/>
                </a:cubicBezTo>
                <a:cubicBezTo>
                  <a:pt x="283" y="132"/>
                  <a:pt x="283" y="138"/>
                  <a:pt x="283" y="142"/>
                </a:cubicBezTo>
                <a:cubicBezTo>
                  <a:pt x="283" y="152"/>
                  <a:pt x="280" y="161"/>
                  <a:pt x="276" y="170"/>
                </a:cubicBezTo>
                <a:cubicBezTo>
                  <a:pt x="275" y="172"/>
                  <a:pt x="274" y="175"/>
                  <a:pt x="272" y="175"/>
                </a:cubicBezTo>
                <a:cubicBezTo>
                  <a:pt x="269" y="175"/>
                  <a:pt x="268" y="172"/>
                  <a:pt x="267" y="170"/>
                </a:cubicBezTo>
                <a:cubicBezTo>
                  <a:pt x="263" y="161"/>
                  <a:pt x="263" y="151"/>
                  <a:pt x="265" y="142"/>
                </a:cubicBezTo>
                <a:cubicBezTo>
                  <a:pt x="267" y="131"/>
                  <a:pt x="273" y="122"/>
                  <a:pt x="278" y="113"/>
                </a:cubicBezTo>
                <a:cubicBezTo>
                  <a:pt x="280" y="110"/>
                  <a:pt x="282" y="107"/>
                  <a:pt x="284" y="103"/>
                </a:cubicBezTo>
                <a:cubicBezTo>
                  <a:pt x="294" y="84"/>
                  <a:pt x="296" y="66"/>
                  <a:pt x="284" y="47"/>
                </a:cubicBezTo>
                <a:cubicBezTo>
                  <a:pt x="280" y="41"/>
                  <a:pt x="274" y="35"/>
                  <a:pt x="270" y="29"/>
                </a:cubicBezTo>
                <a:cubicBezTo>
                  <a:pt x="264" y="23"/>
                  <a:pt x="263" y="14"/>
                  <a:pt x="261" y="6"/>
                </a:cubicBezTo>
                <a:cubicBezTo>
                  <a:pt x="260" y="3"/>
                  <a:pt x="260" y="0"/>
                  <a:pt x="256" y="0"/>
                </a:cubicBezTo>
                <a:cubicBezTo>
                  <a:pt x="253" y="0"/>
                  <a:pt x="251" y="2"/>
                  <a:pt x="249" y="4"/>
                </a:cubicBezTo>
                <a:cubicBezTo>
                  <a:pt x="247" y="8"/>
                  <a:pt x="246" y="13"/>
                  <a:pt x="246" y="17"/>
                </a:cubicBezTo>
                <a:cubicBezTo>
                  <a:pt x="248" y="29"/>
                  <a:pt x="254" y="38"/>
                  <a:pt x="261" y="46"/>
                </a:cubicBezTo>
                <a:cubicBezTo>
                  <a:pt x="265" y="51"/>
                  <a:pt x="267" y="57"/>
                  <a:pt x="269" y="63"/>
                </a:cubicBezTo>
                <a:cubicBezTo>
                  <a:pt x="270" y="66"/>
                  <a:pt x="271" y="68"/>
                  <a:pt x="272" y="71"/>
                </a:cubicBezTo>
                <a:cubicBezTo>
                  <a:pt x="274" y="75"/>
                  <a:pt x="273" y="78"/>
                  <a:pt x="273" y="82"/>
                </a:cubicBezTo>
                <a:cubicBezTo>
                  <a:pt x="273" y="86"/>
                  <a:pt x="272" y="89"/>
                  <a:pt x="272" y="92"/>
                </a:cubicBezTo>
                <a:cubicBezTo>
                  <a:pt x="271" y="96"/>
                  <a:pt x="271" y="101"/>
                  <a:pt x="268" y="105"/>
                </a:cubicBezTo>
                <a:cubicBezTo>
                  <a:pt x="267" y="106"/>
                  <a:pt x="266" y="107"/>
                  <a:pt x="265" y="108"/>
                </a:cubicBezTo>
                <a:cubicBezTo>
                  <a:pt x="259" y="119"/>
                  <a:pt x="251" y="128"/>
                  <a:pt x="245" y="139"/>
                </a:cubicBezTo>
                <a:cubicBezTo>
                  <a:pt x="242" y="143"/>
                  <a:pt x="240" y="149"/>
                  <a:pt x="240" y="154"/>
                </a:cubicBezTo>
                <a:cubicBezTo>
                  <a:pt x="239" y="143"/>
                  <a:pt x="241" y="132"/>
                  <a:pt x="245" y="120"/>
                </a:cubicBezTo>
                <a:cubicBezTo>
                  <a:pt x="248" y="113"/>
                  <a:pt x="252" y="106"/>
                  <a:pt x="249" y="98"/>
                </a:cubicBezTo>
                <a:cubicBezTo>
                  <a:pt x="248" y="97"/>
                  <a:pt x="248" y="96"/>
                  <a:pt x="246" y="96"/>
                </a:cubicBezTo>
                <a:cubicBezTo>
                  <a:pt x="237" y="104"/>
                  <a:pt x="235" y="116"/>
                  <a:pt x="229" y="125"/>
                </a:cubicBezTo>
                <a:cubicBezTo>
                  <a:pt x="222" y="134"/>
                  <a:pt x="221" y="145"/>
                  <a:pt x="225" y="156"/>
                </a:cubicBezTo>
                <a:cubicBezTo>
                  <a:pt x="228" y="166"/>
                  <a:pt x="229" y="176"/>
                  <a:pt x="228" y="187"/>
                </a:cubicBezTo>
                <a:cubicBezTo>
                  <a:pt x="227" y="202"/>
                  <a:pt x="225" y="218"/>
                  <a:pt x="232" y="232"/>
                </a:cubicBezTo>
                <a:cubicBezTo>
                  <a:pt x="241" y="252"/>
                  <a:pt x="242" y="273"/>
                  <a:pt x="240" y="294"/>
                </a:cubicBezTo>
                <a:cubicBezTo>
                  <a:pt x="240" y="297"/>
                  <a:pt x="240" y="302"/>
                  <a:pt x="237" y="302"/>
                </a:cubicBezTo>
                <a:cubicBezTo>
                  <a:pt x="224" y="305"/>
                  <a:pt x="211" y="307"/>
                  <a:pt x="199" y="308"/>
                </a:cubicBezTo>
                <a:cubicBezTo>
                  <a:pt x="202" y="305"/>
                  <a:pt x="206" y="306"/>
                  <a:pt x="210" y="306"/>
                </a:cubicBezTo>
                <a:cubicBezTo>
                  <a:pt x="219" y="306"/>
                  <a:pt x="225" y="302"/>
                  <a:pt x="228" y="293"/>
                </a:cubicBezTo>
                <a:cubicBezTo>
                  <a:pt x="231" y="288"/>
                  <a:pt x="230" y="282"/>
                  <a:pt x="225" y="278"/>
                </a:cubicBezTo>
                <a:cubicBezTo>
                  <a:pt x="221" y="274"/>
                  <a:pt x="216" y="275"/>
                  <a:pt x="211" y="279"/>
                </a:cubicBezTo>
                <a:cubicBezTo>
                  <a:pt x="209" y="280"/>
                  <a:pt x="207" y="281"/>
                  <a:pt x="205" y="281"/>
                </a:cubicBezTo>
                <a:cubicBezTo>
                  <a:pt x="216" y="276"/>
                  <a:pt x="219" y="273"/>
                  <a:pt x="215" y="265"/>
                </a:cubicBezTo>
                <a:cubicBezTo>
                  <a:pt x="213" y="260"/>
                  <a:pt x="214" y="258"/>
                  <a:pt x="218" y="255"/>
                </a:cubicBezTo>
                <a:cubicBezTo>
                  <a:pt x="222" y="253"/>
                  <a:pt x="224" y="250"/>
                  <a:pt x="226" y="247"/>
                </a:cubicBezTo>
                <a:cubicBezTo>
                  <a:pt x="230" y="242"/>
                  <a:pt x="230" y="237"/>
                  <a:pt x="227" y="232"/>
                </a:cubicBezTo>
                <a:cubicBezTo>
                  <a:pt x="224" y="226"/>
                  <a:pt x="219" y="223"/>
                  <a:pt x="213" y="224"/>
                </a:cubicBezTo>
                <a:cubicBezTo>
                  <a:pt x="206" y="226"/>
                  <a:pt x="201" y="224"/>
                  <a:pt x="196" y="220"/>
                </a:cubicBezTo>
                <a:cubicBezTo>
                  <a:pt x="191" y="217"/>
                  <a:pt x="186" y="217"/>
                  <a:pt x="181" y="220"/>
                </a:cubicBezTo>
                <a:cubicBezTo>
                  <a:pt x="177" y="224"/>
                  <a:pt x="175" y="229"/>
                  <a:pt x="178" y="234"/>
                </a:cubicBezTo>
                <a:cubicBezTo>
                  <a:pt x="181" y="241"/>
                  <a:pt x="182" y="247"/>
                  <a:pt x="175" y="253"/>
                </a:cubicBezTo>
                <a:cubicBezTo>
                  <a:pt x="175" y="253"/>
                  <a:pt x="175" y="254"/>
                  <a:pt x="174" y="254"/>
                </a:cubicBezTo>
                <a:cubicBezTo>
                  <a:pt x="175" y="252"/>
                  <a:pt x="177" y="250"/>
                  <a:pt x="178" y="248"/>
                </a:cubicBezTo>
                <a:cubicBezTo>
                  <a:pt x="182" y="239"/>
                  <a:pt x="178" y="231"/>
                  <a:pt x="169" y="230"/>
                </a:cubicBezTo>
                <a:cubicBezTo>
                  <a:pt x="163" y="230"/>
                  <a:pt x="162" y="228"/>
                  <a:pt x="163" y="224"/>
                </a:cubicBezTo>
                <a:cubicBezTo>
                  <a:pt x="165" y="216"/>
                  <a:pt x="162" y="212"/>
                  <a:pt x="154" y="210"/>
                </a:cubicBezTo>
                <a:cubicBezTo>
                  <a:pt x="142" y="208"/>
                  <a:pt x="131" y="209"/>
                  <a:pt x="119" y="212"/>
                </a:cubicBezTo>
                <a:cubicBezTo>
                  <a:pt x="113" y="213"/>
                  <a:pt x="111" y="221"/>
                  <a:pt x="115" y="228"/>
                </a:cubicBezTo>
                <a:cubicBezTo>
                  <a:pt x="117" y="232"/>
                  <a:pt x="122" y="235"/>
                  <a:pt x="126" y="238"/>
                </a:cubicBezTo>
                <a:cubicBezTo>
                  <a:pt x="131" y="242"/>
                  <a:pt x="137" y="245"/>
                  <a:pt x="141" y="250"/>
                </a:cubicBezTo>
                <a:cubicBezTo>
                  <a:pt x="135" y="246"/>
                  <a:pt x="129" y="242"/>
                  <a:pt x="123" y="246"/>
                </a:cubicBezTo>
                <a:cubicBezTo>
                  <a:pt x="118" y="249"/>
                  <a:pt x="116" y="254"/>
                  <a:pt x="118" y="259"/>
                </a:cubicBezTo>
                <a:cubicBezTo>
                  <a:pt x="119" y="265"/>
                  <a:pt x="121" y="273"/>
                  <a:pt x="128" y="273"/>
                </a:cubicBezTo>
                <a:cubicBezTo>
                  <a:pt x="129" y="273"/>
                  <a:pt x="130" y="274"/>
                  <a:pt x="131" y="274"/>
                </a:cubicBezTo>
                <a:cubicBezTo>
                  <a:pt x="130" y="274"/>
                  <a:pt x="129" y="274"/>
                  <a:pt x="128" y="275"/>
                </a:cubicBezTo>
                <a:cubicBezTo>
                  <a:pt x="119" y="281"/>
                  <a:pt x="113" y="276"/>
                  <a:pt x="107" y="271"/>
                </a:cubicBezTo>
                <a:cubicBezTo>
                  <a:pt x="100" y="265"/>
                  <a:pt x="94" y="258"/>
                  <a:pt x="89" y="250"/>
                </a:cubicBezTo>
                <a:cubicBezTo>
                  <a:pt x="83" y="241"/>
                  <a:pt x="76" y="233"/>
                  <a:pt x="67" y="227"/>
                </a:cubicBezTo>
                <a:cubicBezTo>
                  <a:pt x="61" y="224"/>
                  <a:pt x="54" y="224"/>
                  <a:pt x="48" y="224"/>
                </a:cubicBezTo>
                <a:cubicBezTo>
                  <a:pt x="41" y="224"/>
                  <a:pt x="37" y="221"/>
                  <a:pt x="34" y="215"/>
                </a:cubicBezTo>
                <a:cubicBezTo>
                  <a:pt x="23" y="210"/>
                  <a:pt x="12" y="207"/>
                  <a:pt x="0" y="214"/>
                </a:cubicBezTo>
                <a:cubicBezTo>
                  <a:pt x="0" y="324"/>
                  <a:pt x="0" y="434"/>
                  <a:pt x="0" y="544"/>
                </a:cubicBezTo>
                <a:cubicBezTo>
                  <a:pt x="0" y="550"/>
                  <a:pt x="1" y="552"/>
                  <a:pt x="7" y="552"/>
                </a:cubicBezTo>
                <a:cubicBezTo>
                  <a:pt x="453" y="552"/>
                  <a:pt x="899" y="552"/>
                  <a:pt x="1344" y="552"/>
                </a:cubicBezTo>
                <a:cubicBezTo>
                  <a:pt x="1306" y="543"/>
                  <a:pt x="1269" y="529"/>
                  <a:pt x="1233" y="515"/>
                </a:cubicBezTo>
                <a:cubicBezTo>
                  <a:pt x="1215" y="508"/>
                  <a:pt x="1199" y="500"/>
                  <a:pt x="1183" y="489"/>
                </a:cubicBezTo>
                <a:close/>
              </a:path>
            </a:pathLst>
          </a:custGeom>
          <a:solidFill>
            <a:srgbClr val="A2DE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>
            <a:off x="7664164" y="5406512"/>
            <a:ext cx="631825" cy="892175"/>
          </a:xfrm>
          <a:custGeom>
            <a:avLst/>
            <a:gdLst/>
            <a:ahLst/>
            <a:cxnLst/>
            <a:rect l="l" t="t" r="r" b="b"/>
            <a:pathLst>
              <a:path w="168" h="237" extrusionOk="0">
                <a:moveTo>
                  <a:pt x="79" y="0"/>
                </a:moveTo>
                <a:cubicBezTo>
                  <a:pt x="87" y="3"/>
                  <a:pt x="94" y="7"/>
                  <a:pt x="99" y="13"/>
                </a:cubicBezTo>
                <a:cubicBezTo>
                  <a:pt x="117" y="29"/>
                  <a:pt x="131" y="48"/>
                  <a:pt x="142" y="69"/>
                </a:cubicBezTo>
                <a:cubicBezTo>
                  <a:pt x="155" y="95"/>
                  <a:pt x="163" y="122"/>
                  <a:pt x="167" y="150"/>
                </a:cubicBezTo>
                <a:cubicBezTo>
                  <a:pt x="168" y="153"/>
                  <a:pt x="167" y="154"/>
                  <a:pt x="165" y="154"/>
                </a:cubicBezTo>
                <a:cubicBezTo>
                  <a:pt x="163" y="156"/>
                  <a:pt x="160" y="157"/>
                  <a:pt x="158" y="158"/>
                </a:cubicBezTo>
                <a:cubicBezTo>
                  <a:pt x="156" y="159"/>
                  <a:pt x="154" y="161"/>
                  <a:pt x="151" y="163"/>
                </a:cubicBezTo>
                <a:cubicBezTo>
                  <a:pt x="156" y="161"/>
                  <a:pt x="159" y="160"/>
                  <a:pt x="163" y="159"/>
                </a:cubicBezTo>
                <a:cubicBezTo>
                  <a:pt x="166" y="158"/>
                  <a:pt x="167" y="159"/>
                  <a:pt x="166" y="162"/>
                </a:cubicBezTo>
                <a:cubicBezTo>
                  <a:pt x="163" y="176"/>
                  <a:pt x="154" y="186"/>
                  <a:pt x="145" y="196"/>
                </a:cubicBezTo>
                <a:cubicBezTo>
                  <a:pt x="134" y="207"/>
                  <a:pt x="122" y="216"/>
                  <a:pt x="109" y="223"/>
                </a:cubicBezTo>
                <a:cubicBezTo>
                  <a:pt x="96" y="230"/>
                  <a:pt x="83" y="236"/>
                  <a:pt x="69" y="237"/>
                </a:cubicBezTo>
                <a:cubicBezTo>
                  <a:pt x="67" y="237"/>
                  <a:pt x="66" y="237"/>
                  <a:pt x="65" y="236"/>
                </a:cubicBezTo>
                <a:cubicBezTo>
                  <a:pt x="64" y="235"/>
                  <a:pt x="65" y="233"/>
                  <a:pt x="66" y="232"/>
                </a:cubicBezTo>
                <a:cubicBezTo>
                  <a:pt x="69" y="227"/>
                  <a:pt x="72" y="223"/>
                  <a:pt x="76" y="218"/>
                </a:cubicBezTo>
                <a:cubicBezTo>
                  <a:pt x="66" y="214"/>
                  <a:pt x="57" y="210"/>
                  <a:pt x="49" y="203"/>
                </a:cubicBezTo>
                <a:cubicBezTo>
                  <a:pt x="40" y="195"/>
                  <a:pt x="31" y="186"/>
                  <a:pt x="24" y="176"/>
                </a:cubicBezTo>
                <a:cubicBezTo>
                  <a:pt x="21" y="173"/>
                  <a:pt x="20" y="173"/>
                  <a:pt x="16" y="176"/>
                </a:cubicBezTo>
                <a:cubicBezTo>
                  <a:pt x="11" y="180"/>
                  <a:pt x="6" y="184"/>
                  <a:pt x="0" y="189"/>
                </a:cubicBezTo>
                <a:cubicBezTo>
                  <a:pt x="0" y="171"/>
                  <a:pt x="0" y="153"/>
                  <a:pt x="0" y="134"/>
                </a:cubicBezTo>
                <a:cubicBezTo>
                  <a:pt x="6" y="139"/>
                  <a:pt x="11" y="143"/>
                  <a:pt x="16" y="147"/>
                </a:cubicBezTo>
                <a:cubicBezTo>
                  <a:pt x="20" y="151"/>
                  <a:pt x="20" y="151"/>
                  <a:pt x="23" y="146"/>
                </a:cubicBezTo>
                <a:cubicBezTo>
                  <a:pt x="26" y="139"/>
                  <a:pt x="27" y="132"/>
                  <a:pt x="30" y="125"/>
                </a:cubicBezTo>
                <a:cubicBezTo>
                  <a:pt x="41" y="103"/>
                  <a:pt x="58" y="89"/>
                  <a:pt x="82" y="82"/>
                </a:cubicBezTo>
                <a:cubicBezTo>
                  <a:pt x="87" y="80"/>
                  <a:pt x="89" y="78"/>
                  <a:pt x="89" y="72"/>
                </a:cubicBezTo>
                <a:cubicBezTo>
                  <a:pt x="90" y="63"/>
                  <a:pt x="87" y="53"/>
                  <a:pt x="85" y="43"/>
                </a:cubicBezTo>
                <a:cubicBezTo>
                  <a:pt x="83" y="32"/>
                  <a:pt x="82" y="20"/>
                  <a:pt x="81" y="8"/>
                </a:cubicBezTo>
                <a:cubicBezTo>
                  <a:pt x="81" y="6"/>
                  <a:pt x="80" y="3"/>
                  <a:pt x="79" y="0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>
            <a:off x="10208030" y="351435"/>
            <a:ext cx="1557344" cy="1421613"/>
          </a:xfrm>
          <a:custGeom>
            <a:avLst/>
            <a:gdLst/>
            <a:ahLst/>
            <a:cxnLst/>
            <a:rect l="l" t="t" r="r" b="b"/>
            <a:pathLst>
              <a:path w="276" h="252" extrusionOk="0">
                <a:moveTo>
                  <a:pt x="183" y="149"/>
                </a:moveTo>
                <a:cubicBezTo>
                  <a:pt x="187" y="153"/>
                  <a:pt x="188" y="158"/>
                  <a:pt x="189" y="163"/>
                </a:cubicBezTo>
                <a:cubicBezTo>
                  <a:pt x="191" y="176"/>
                  <a:pt x="190" y="188"/>
                  <a:pt x="185" y="199"/>
                </a:cubicBezTo>
                <a:cubicBezTo>
                  <a:pt x="183" y="204"/>
                  <a:pt x="182" y="204"/>
                  <a:pt x="178" y="200"/>
                </a:cubicBezTo>
                <a:cubicBezTo>
                  <a:pt x="175" y="196"/>
                  <a:pt x="171" y="193"/>
                  <a:pt x="166" y="191"/>
                </a:cubicBezTo>
                <a:cubicBezTo>
                  <a:pt x="154" y="187"/>
                  <a:pt x="150" y="190"/>
                  <a:pt x="148" y="200"/>
                </a:cubicBezTo>
                <a:cubicBezTo>
                  <a:pt x="146" y="211"/>
                  <a:pt x="146" y="222"/>
                  <a:pt x="152" y="233"/>
                </a:cubicBezTo>
                <a:cubicBezTo>
                  <a:pt x="153" y="235"/>
                  <a:pt x="156" y="236"/>
                  <a:pt x="159" y="238"/>
                </a:cubicBezTo>
                <a:cubicBezTo>
                  <a:pt x="133" y="243"/>
                  <a:pt x="108" y="242"/>
                  <a:pt x="83" y="243"/>
                </a:cubicBezTo>
                <a:cubicBezTo>
                  <a:pt x="86" y="244"/>
                  <a:pt x="88" y="246"/>
                  <a:pt x="92" y="247"/>
                </a:cubicBezTo>
                <a:cubicBezTo>
                  <a:pt x="87" y="249"/>
                  <a:pt x="83" y="250"/>
                  <a:pt x="79" y="252"/>
                </a:cubicBezTo>
                <a:cubicBezTo>
                  <a:pt x="77" y="252"/>
                  <a:pt x="76" y="252"/>
                  <a:pt x="75" y="250"/>
                </a:cubicBezTo>
                <a:cubicBezTo>
                  <a:pt x="74" y="248"/>
                  <a:pt x="73" y="246"/>
                  <a:pt x="72" y="244"/>
                </a:cubicBezTo>
                <a:cubicBezTo>
                  <a:pt x="70" y="241"/>
                  <a:pt x="70" y="241"/>
                  <a:pt x="66" y="241"/>
                </a:cubicBezTo>
                <a:cubicBezTo>
                  <a:pt x="66" y="243"/>
                  <a:pt x="67" y="243"/>
                  <a:pt x="68" y="244"/>
                </a:cubicBezTo>
                <a:cubicBezTo>
                  <a:pt x="69" y="245"/>
                  <a:pt x="71" y="246"/>
                  <a:pt x="70" y="248"/>
                </a:cubicBezTo>
                <a:cubicBezTo>
                  <a:pt x="69" y="250"/>
                  <a:pt x="67" y="249"/>
                  <a:pt x="65" y="250"/>
                </a:cubicBezTo>
                <a:cubicBezTo>
                  <a:pt x="63" y="250"/>
                  <a:pt x="63" y="248"/>
                  <a:pt x="62" y="247"/>
                </a:cubicBezTo>
                <a:cubicBezTo>
                  <a:pt x="60" y="240"/>
                  <a:pt x="60" y="240"/>
                  <a:pt x="52" y="239"/>
                </a:cubicBezTo>
                <a:cubicBezTo>
                  <a:pt x="36" y="237"/>
                  <a:pt x="20" y="234"/>
                  <a:pt x="4" y="230"/>
                </a:cubicBezTo>
                <a:cubicBezTo>
                  <a:pt x="3" y="229"/>
                  <a:pt x="1" y="229"/>
                  <a:pt x="0" y="228"/>
                </a:cubicBezTo>
                <a:cubicBezTo>
                  <a:pt x="2" y="226"/>
                  <a:pt x="5" y="225"/>
                  <a:pt x="7" y="224"/>
                </a:cubicBezTo>
                <a:cubicBezTo>
                  <a:pt x="26" y="219"/>
                  <a:pt x="41" y="208"/>
                  <a:pt x="53" y="194"/>
                </a:cubicBezTo>
                <a:cubicBezTo>
                  <a:pt x="66" y="178"/>
                  <a:pt x="75" y="161"/>
                  <a:pt x="82" y="143"/>
                </a:cubicBezTo>
                <a:cubicBezTo>
                  <a:pt x="90" y="124"/>
                  <a:pt x="97" y="104"/>
                  <a:pt x="106" y="85"/>
                </a:cubicBezTo>
                <a:cubicBezTo>
                  <a:pt x="114" y="66"/>
                  <a:pt x="125" y="47"/>
                  <a:pt x="141" y="33"/>
                </a:cubicBezTo>
                <a:cubicBezTo>
                  <a:pt x="166" y="11"/>
                  <a:pt x="202" y="0"/>
                  <a:pt x="237" y="15"/>
                </a:cubicBezTo>
                <a:cubicBezTo>
                  <a:pt x="252" y="22"/>
                  <a:pt x="264" y="33"/>
                  <a:pt x="273" y="48"/>
                </a:cubicBezTo>
                <a:cubicBezTo>
                  <a:pt x="273" y="49"/>
                  <a:pt x="274" y="49"/>
                  <a:pt x="274" y="50"/>
                </a:cubicBezTo>
                <a:cubicBezTo>
                  <a:pt x="274" y="51"/>
                  <a:pt x="276" y="53"/>
                  <a:pt x="274" y="54"/>
                </a:cubicBezTo>
                <a:cubicBezTo>
                  <a:pt x="272" y="55"/>
                  <a:pt x="271" y="53"/>
                  <a:pt x="270" y="52"/>
                </a:cubicBezTo>
                <a:cubicBezTo>
                  <a:pt x="264" y="47"/>
                  <a:pt x="260" y="40"/>
                  <a:pt x="253" y="34"/>
                </a:cubicBezTo>
                <a:cubicBezTo>
                  <a:pt x="236" y="20"/>
                  <a:pt x="216" y="16"/>
                  <a:pt x="195" y="23"/>
                </a:cubicBezTo>
                <a:cubicBezTo>
                  <a:pt x="173" y="30"/>
                  <a:pt x="158" y="46"/>
                  <a:pt x="147" y="65"/>
                </a:cubicBezTo>
                <a:cubicBezTo>
                  <a:pt x="135" y="86"/>
                  <a:pt x="128" y="108"/>
                  <a:pt x="129" y="132"/>
                </a:cubicBezTo>
                <a:cubicBezTo>
                  <a:pt x="130" y="142"/>
                  <a:pt x="132" y="151"/>
                  <a:pt x="137" y="160"/>
                </a:cubicBezTo>
                <a:cubicBezTo>
                  <a:pt x="145" y="173"/>
                  <a:pt x="161" y="170"/>
                  <a:pt x="169" y="163"/>
                </a:cubicBezTo>
                <a:cubicBezTo>
                  <a:pt x="174" y="159"/>
                  <a:pt x="178" y="154"/>
                  <a:pt x="183" y="149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>
            <a:off x="10228673" y="2714757"/>
            <a:ext cx="996950" cy="842963"/>
          </a:xfrm>
          <a:custGeom>
            <a:avLst/>
            <a:gdLst/>
            <a:ahLst/>
            <a:cxnLst/>
            <a:rect l="l" t="t" r="r" b="b"/>
            <a:pathLst>
              <a:path w="265" h="224" extrusionOk="0">
                <a:moveTo>
                  <a:pt x="112" y="203"/>
                </a:moveTo>
                <a:cubicBezTo>
                  <a:pt x="118" y="203"/>
                  <a:pt x="122" y="204"/>
                  <a:pt x="127" y="203"/>
                </a:cubicBezTo>
                <a:cubicBezTo>
                  <a:pt x="133" y="202"/>
                  <a:pt x="136" y="198"/>
                  <a:pt x="135" y="192"/>
                </a:cubicBezTo>
                <a:cubicBezTo>
                  <a:pt x="133" y="186"/>
                  <a:pt x="132" y="181"/>
                  <a:pt x="130" y="175"/>
                </a:cubicBezTo>
                <a:cubicBezTo>
                  <a:pt x="130" y="172"/>
                  <a:pt x="129" y="168"/>
                  <a:pt x="130" y="164"/>
                </a:cubicBezTo>
                <a:cubicBezTo>
                  <a:pt x="131" y="161"/>
                  <a:pt x="129" y="161"/>
                  <a:pt x="127" y="162"/>
                </a:cubicBezTo>
                <a:cubicBezTo>
                  <a:pt x="121" y="163"/>
                  <a:pt x="117" y="167"/>
                  <a:pt x="113" y="170"/>
                </a:cubicBezTo>
                <a:cubicBezTo>
                  <a:pt x="109" y="174"/>
                  <a:pt x="104" y="177"/>
                  <a:pt x="99" y="178"/>
                </a:cubicBezTo>
                <a:cubicBezTo>
                  <a:pt x="94" y="179"/>
                  <a:pt x="90" y="178"/>
                  <a:pt x="86" y="175"/>
                </a:cubicBezTo>
                <a:cubicBezTo>
                  <a:pt x="96" y="171"/>
                  <a:pt x="99" y="165"/>
                  <a:pt x="97" y="154"/>
                </a:cubicBezTo>
                <a:cubicBezTo>
                  <a:pt x="95" y="147"/>
                  <a:pt x="94" y="140"/>
                  <a:pt x="100" y="134"/>
                </a:cubicBezTo>
                <a:cubicBezTo>
                  <a:pt x="102" y="133"/>
                  <a:pt x="102" y="132"/>
                  <a:pt x="101" y="130"/>
                </a:cubicBezTo>
                <a:cubicBezTo>
                  <a:pt x="99" y="122"/>
                  <a:pt x="95" y="116"/>
                  <a:pt x="88" y="112"/>
                </a:cubicBezTo>
                <a:cubicBezTo>
                  <a:pt x="85" y="110"/>
                  <a:pt x="82" y="111"/>
                  <a:pt x="79" y="111"/>
                </a:cubicBezTo>
                <a:cubicBezTo>
                  <a:pt x="83" y="105"/>
                  <a:pt x="92" y="102"/>
                  <a:pt x="100" y="105"/>
                </a:cubicBezTo>
                <a:cubicBezTo>
                  <a:pt x="108" y="107"/>
                  <a:pt x="115" y="113"/>
                  <a:pt x="120" y="120"/>
                </a:cubicBezTo>
                <a:cubicBezTo>
                  <a:pt x="122" y="123"/>
                  <a:pt x="124" y="126"/>
                  <a:pt x="127" y="129"/>
                </a:cubicBezTo>
                <a:cubicBezTo>
                  <a:pt x="130" y="134"/>
                  <a:pt x="136" y="134"/>
                  <a:pt x="141" y="134"/>
                </a:cubicBezTo>
                <a:cubicBezTo>
                  <a:pt x="143" y="134"/>
                  <a:pt x="143" y="133"/>
                  <a:pt x="143" y="131"/>
                </a:cubicBezTo>
                <a:cubicBezTo>
                  <a:pt x="141" y="122"/>
                  <a:pt x="145" y="116"/>
                  <a:pt x="153" y="111"/>
                </a:cubicBezTo>
                <a:cubicBezTo>
                  <a:pt x="164" y="104"/>
                  <a:pt x="170" y="93"/>
                  <a:pt x="172" y="80"/>
                </a:cubicBezTo>
                <a:cubicBezTo>
                  <a:pt x="173" y="70"/>
                  <a:pt x="169" y="62"/>
                  <a:pt x="164" y="54"/>
                </a:cubicBezTo>
                <a:cubicBezTo>
                  <a:pt x="158" y="45"/>
                  <a:pt x="151" y="36"/>
                  <a:pt x="143" y="29"/>
                </a:cubicBezTo>
                <a:cubicBezTo>
                  <a:pt x="122" y="10"/>
                  <a:pt x="98" y="7"/>
                  <a:pt x="72" y="16"/>
                </a:cubicBezTo>
                <a:cubicBezTo>
                  <a:pt x="66" y="18"/>
                  <a:pt x="60" y="21"/>
                  <a:pt x="54" y="23"/>
                </a:cubicBezTo>
                <a:cubicBezTo>
                  <a:pt x="44" y="27"/>
                  <a:pt x="34" y="26"/>
                  <a:pt x="24" y="27"/>
                </a:cubicBezTo>
                <a:cubicBezTo>
                  <a:pt x="15" y="28"/>
                  <a:pt x="7" y="28"/>
                  <a:pt x="0" y="34"/>
                </a:cubicBezTo>
                <a:cubicBezTo>
                  <a:pt x="3" y="28"/>
                  <a:pt x="10" y="24"/>
                  <a:pt x="18" y="23"/>
                </a:cubicBezTo>
                <a:cubicBezTo>
                  <a:pt x="25" y="23"/>
                  <a:pt x="33" y="23"/>
                  <a:pt x="40" y="22"/>
                </a:cubicBezTo>
                <a:cubicBezTo>
                  <a:pt x="45" y="21"/>
                  <a:pt x="50" y="19"/>
                  <a:pt x="54" y="15"/>
                </a:cubicBezTo>
                <a:cubicBezTo>
                  <a:pt x="67" y="3"/>
                  <a:pt x="82" y="0"/>
                  <a:pt x="99" y="2"/>
                </a:cubicBezTo>
                <a:cubicBezTo>
                  <a:pt x="131" y="5"/>
                  <a:pt x="157" y="20"/>
                  <a:pt x="176" y="46"/>
                </a:cubicBezTo>
                <a:cubicBezTo>
                  <a:pt x="189" y="61"/>
                  <a:pt x="197" y="79"/>
                  <a:pt x="202" y="99"/>
                </a:cubicBezTo>
                <a:cubicBezTo>
                  <a:pt x="205" y="110"/>
                  <a:pt x="209" y="121"/>
                  <a:pt x="214" y="132"/>
                </a:cubicBezTo>
                <a:cubicBezTo>
                  <a:pt x="221" y="144"/>
                  <a:pt x="232" y="151"/>
                  <a:pt x="245" y="156"/>
                </a:cubicBezTo>
                <a:cubicBezTo>
                  <a:pt x="251" y="158"/>
                  <a:pt x="257" y="161"/>
                  <a:pt x="262" y="164"/>
                </a:cubicBezTo>
                <a:cubicBezTo>
                  <a:pt x="263" y="165"/>
                  <a:pt x="265" y="166"/>
                  <a:pt x="265" y="168"/>
                </a:cubicBezTo>
                <a:cubicBezTo>
                  <a:pt x="265" y="169"/>
                  <a:pt x="263" y="170"/>
                  <a:pt x="262" y="170"/>
                </a:cubicBezTo>
                <a:cubicBezTo>
                  <a:pt x="257" y="172"/>
                  <a:pt x="253" y="173"/>
                  <a:pt x="249" y="174"/>
                </a:cubicBezTo>
                <a:cubicBezTo>
                  <a:pt x="236" y="176"/>
                  <a:pt x="227" y="183"/>
                  <a:pt x="219" y="193"/>
                </a:cubicBezTo>
                <a:cubicBezTo>
                  <a:pt x="203" y="213"/>
                  <a:pt x="183" y="224"/>
                  <a:pt x="157" y="222"/>
                </a:cubicBezTo>
                <a:cubicBezTo>
                  <a:pt x="140" y="220"/>
                  <a:pt x="126" y="214"/>
                  <a:pt x="112" y="203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>
            <a:off x="620505" y="4243452"/>
            <a:ext cx="1070206" cy="762776"/>
          </a:xfrm>
          <a:custGeom>
            <a:avLst/>
            <a:gdLst/>
            <a:ahLst/>
            <a:cxnLst/>
            <a:rect l="l" t="t" r="r" b="b"/>
            <a:pathLst>
              <a:path w="156" h="111" extrusionOk="0">
                <a:moveTo>
                  <a:pt x="13" y="60"/>
                </a:moveTo>
                <a:cubicBezTo>
                  <a:pt x="6" y="56"/>
                  <a:pt x="3" y="50"/>
                  <a:pt x="3" y="43"/>
                </a:cubicBezTo>
                <a:cubicBezTo>
                  <a:pt x="3" y="40"/>
                  <a:pt x="3" y="37"/>
                  <a:pt x="5" y="36"/>
                </a:cubicBezTo>
                <a:cubicBezTo>
                  <a:pt x="6" y="35"/>
                  <a:pt x="8" y="38"/>
                  <a:pt x="10" y="39"/>
                </a:cubicBezTo>
                <a:cubicBezTo>
                  <a:pt x="13" y="42"/>
                  <a:pt x="16" y="46"/>
                  <a:pt x="20" y="49"/>
                </a:cubicBezTo>
                <a:cubicBezTo>
                  <a:pt x="23" y="52"/>
                  <a:pt x="27" y="52"/>
                  <a:pt x="31" y="49"/>
                </a:cubicBezTo>
                <a:cubicBezTo>
                  <a:pt x="35" y="45"/>
                  <a:pt x="40" y="41"/>
                  <a:pt x="45" y="37"/>
                </a:cubicBezTo>
                <a:cubicBezTo>
                  <a:pt x="56" y="31"/>
                  <a:pt x="68" y="27"/>
                  <a:pt x="80" y="23"/>
                </a:cubicBezTo>
                <a:cubicBezTo>
                  <a:pt x="71" y="16"/>
                  <a:pt x="62" y="14"/>
                  <a:pt x="51" y="12"/>
                </a:cubicBezTo>
                <a:cubicBezTo>
                  <a:pt x="45" y="11"/>
                  <a:pt x="39" y="12"/>
                  <a:pt x="33" y="12"/>
                </a:cubicBezTo>
                <a:cubicBezTo>
                  <a:pt x="27" y="13"/>
                  <a:pt x="21" y="14"/>
                  <a:pt x="14" y="12"/>
                </a:cubicBezTo>
                <a:cubicBezTo>
                  <a:pt x="19" y="7"/>
                  <a:pt x="25" y="6"/>
                  <a:pt x="30" y="5"/>
                </a:cubicBezTo>
                <a:cubicBezTo>
                  <a:pt x="62" y="0"/>
                  <a:pt x="92" y="6"/>
                  <a:pt x="120" y="23"/>
                </a:cubicBezTo>
                <a:cubicBezTo>
                  <a:pt x="133" y="31"/>
                  <a:pt x="145" y="42"/>
                  <a:pt x="155" y="54"/>
                </a:cubicBezTo>
                <a:cubicBezTo>
                  <a:pt x="156" y="56"/>
                  <a:pt x="156" y="57"/>
                  <a:pt x="155" y="58"/>
                </a:cubicBezTo>
                <a:cubicBezTo>
                  <a:pt x="153" y="60"/>
                  <a:pt x="152" y="61"/>
                  <a:pt x="151" y="63"/>
                </a:cubicBezTo>
                <a:cubicBezTo>
                  <a:pt x="152" y="64"/>
                  <a:pt x="154" y="63"/>
                  <a:pt x="156" y="64"/>
                </a:cubicBezTo>
                <a:cubicBezTo>
                  <a:pt x="140" y="82"/>
                  <a:pt x="123" y="97"/>
                  <a:pt x="101" y="106"/>
                </a:cubicBezTo>
                <a:cubicBezTo>
                  <a:pt x="101" y="104"/>
                  <a:pt x="101" y="104"/>
                  <a:pt x="102" y="103"/>
                </a:cubicBezTo>
                <a:cubicBezTo>
                  <a:pt x="103" y="102"/>
                  <a:pt x="105" y="101"/>
                  <a:pt x="104" y="99"/>
                </a:cubicBezTo>
                <a:cubicBezTo>
                  <a:pt x="103" y="97"/>
                  <a:pt x="101" y="98"/>
                  <a:pt x="100" y="98"/>
                </a:cubicBezTo>
                <a:cubicBezTo>
                  <a:pt x="94" y="98"/>
                  <a:pt x="89" y="98"/>
                  <a:pt x="84" y="98"/>
                </a:cubicBezTo>
                <a:cubicBezTo>
                  <a:pt x="80" y="98"/>
                  <a:pt x="77" y="99"/>
                  <a:pt x="76" y="102"/>
                </a:cubicBezTo>
                <a:cubicBezTo>
                  <a:pt x="71" y="108"/>
                  <a:pt x="66" y="111"/>
                  <a:pt x="58" y="110"/>
                </a:cubicBezTo>
                <a:cubicBezTo>
                  <a:pt x="63" y="101"/>
                  <a:pt x="63" y="97"/>
                  <a:pt x="58" y="92"/>
                </a:cubicBezTo>
                <a:cubicBezTo>
                  <a:pt x="56" y="90"/>
                  <a:pt x="53" y="89"/>
                  <a:pt x="50" y="88"/>
                </a:cubicBezTo>
                <a:cubicBezTo>
                  <a:pt x="42" y="85"/>
                  <a:pt x="35" y="80"/>
                  <a:pt x="29" y="75"/>
                </a:cubicBezTo>
                <a:cubicBezTo>
                  <a:pt x="26" y="73"/>
                  <a:pt x="24" y="73"/>
                  <a:pt x="21" y="75"/>
                </a:cubicBezTo>
                <a:cubicBezTo>
                  <a:pt x="16" y="79"/>
                  <a:pt x="11" y="82"/>
                  <a:pt x="5" y="84"/>
                </a:cubicBezTo>
                <a:cubicBezTo>
                  <a:pt x="4" y="85"/>
                  <a:pt x="2" y="86"/>
                  <a:pt x="1" y="85"/>
                </a:cubicBezTo>
                <a:cubicBezTo>
                  <a:pt x="0" y="84"/>
                  <a:pt x="1" y="83"/>
                  <a:pt x="1" y="81"/>
                </a:cubicBezTo>
                <a:cubicBezTo>
                  <a:pt x="4" y="74"/>
                  <a:pt x="5" y="65"/>
                  <a:pt x="13" y="60"/>
                </a:cubicBezTo>
                <a:close/>
              </a:path>
            </a:pathLst>
          </a:custGeom>
          <a:solidFill>
            <a:srgbClr val="0B5E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>
            <a:off x="6622309" y="941825"/>
            <a:ext cx="530225" cy="422275"/>
          </a:xfrm>
          <a:custGeom>
            <a:avLst/>
            <a:gdLst/>
            <a:ahLst/>
            <a:cxnLst/>
            <a:rect l="l" t="t" r="r" b="b"/>
            <a:pathLst>
              <a:path w="141" h="112" extrusionOk="0">
                <a:moveTo>
                  <a:pt x="52" y="67"/>
                </a:moveTo>
                <a:cubicBezTo>
                  <a:pt x="49" y="68"/>
                  <a:pt x="48" y="71"/>
                  <a:pt x="46" y="70"/>
                </a:cubicBezTo>
                <a:cubicBezTo>
                  <a:pt x="44" y="69"/>
                  <a:pt x="46" y="66"/>
                  <a:pt x="46" y="64"/>
                </a:cubicBezTo>
                <a:cubicBezTo>
                  <a:pt x="45" y="59"/>
                  <a:pt x="46" y="54"/>
                  <a:pt x="46" y="50"/>
                </a:cubicBezTo>
                <a:cubicBezTo>
                  <a:pt x="46" y="48"/>
                  <a:pt x="46" y="46"/>
                  <a:pt x="49" y="48"/>
                </a:cubicBezTo>
                <a:cubicBezTo>
                  <a:pt x="51" y="49"/>
                  <a:pt x="51" y="48"/>
                  <a:pt x="52" y="46"/>
                </a:cubicBezTo>
                <a:cubicBezTo>
                  <a:pt x="52" y="42"/>
                  <a:pt x="53" y="38"/>
                  <a:pt x="54" y="34"/>
                </a:cubicBezTo>
                <a:cubicBezTo>
                  <a:pt x="55" y="32"/>
                  <a:pt x="53" y="31"/>
                  <a:pt x="52" y="30"/>
                </a:cubicBezTo>
                <a:cubicBezTo>
                  <a:pt x="43" y="24"/>
                  <a:pt x="34" y="20"/>
                  <a:pt x="24" y="17"/>
                </a:cubicBezTo>
                <a:cubicBezTo>
                  <a:pt x="16" y="13"/>
                  <a:pt x="9" y="10"/>
                  <a:pt x="0" y="8"/>
                </a:cubicBezTo>
                <a:cubicBezTo>
                  <a:pt x="7" y="5"/>
                  <a:pt x="13" y="3"/>
                  <a:pt x="20" y="2"/>
                </a:cubicBezTo>
                <a:cubicBezTo>
                  <a:pt x="39" y="0"/>
                  <a:pt x="57" y="3"/>
                  <a:pt x="75" y="10"/>
                </a:cubicBezTo>
                <a:cubicBezTo>
                  <a:pt x="96" y="18"/>
                  <a:pt x="114" y="30"/>
                  <a:pt x="130" y="44"/>
                </a:cubicBezTo>
                <a:cubicBezTo>
                  <a:pt x="133" y="47"/>
                  <a:pt x="135" y="50"/>
                  <a:pt x="138" y="52"/>
                </a:cubicBezTo>
                <a:cubicBezTo>
                  <a:pt x="141" y="55"/>
                  <a:pt x="141" y="56"/>
                  <a:pt x="139" y="59"/>
                </a:cubicBezTo>
                <a:cubicBezTo>
                  <a:pt x="131" y="70"/>
                  <a:pt x="121" y="79"/>
                  <a:pt x="110" y="87"/>
                </a:cubicBezTo>
                <a:cubicBezTo>
                  <a:pt x="87" y="103"/>
                  <a:pt x="61" y="112"/>
                  <a:pt x="33" y="112"/>
                </a:cubicBezTo>
                <a:cubicBezTo>
                  <a:pt x="27" y="112"/>
                  <a:pt x="22" y="112"/>
                  <a:pt x="17" y="111"/>
                </a:cubicBezTo>
                <a:cubicBezTo>
                  <a:pt x="21" y="106"/>
                  <a:pt x="25" y="104"/>
                  <a:pt x="30" y="102"/>
                </a:cubicBezTo>
                <a:cubicBezTo>
                  <a:pt x="38" y="97"/>
                  <a:pt x="48" y="93"/>
                  <a:pt x="57" y="90"/>
                </a:cubicBezTo>
                <a:cubicBezTo>
                  <a:pt x="60" y="89"/>
                  <a:pt x="61" y="88"/>
                  <a:pt x="59" y="85"/>
                </a:cubicBezTo>
                <a:cubicBezTo>
                  <a:pt x="55" y="80"/>
                  <a:pt x="53" y="74"/>
                  <a:pt x="52" y="67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>
            <a:off x="9336472" y="1498731"/>
            <a:ext cx="406400" cy="390525"/>
          </a:xfrm>
          <a:custGeom>
            <a:avLst/>
            <a:gdLst/>
            <a:ahLst/>
            <a:cxnLst/>
            <a:rect l="l" t="t" r="r" b="b"/>
            <a:pathLst>
              <a:path w="108" h="104" extrusionOk="0">
                <a:moveTo>
                  <a:pt x="40" y="29"/>
                </a:moveTo>
                <a:cubicBezTo>
                  <a:pt x="45" y="29"/>
                  <a:pt x="49" y="30"/>
                  <a:pt x="52" y="31"/>
                </a:cubicBezTo>
                <a:cubicBezTo>
                  <a:pt x="56" y="31"/>
                  <a:pt x="59" y="32"/>
                  <a:pt x="62" y="29"/>
                </a:cubicBezTo>
                <a:cubicBezTo>
                  <a:pt x="65" y="27"/>
                  <a:pt x="69" y="26"/>
                  <a:pt x="73" y="27"/>
                </a:cubicBezTo>
                <a:cubicBezTo>
                  <a:pt x="73" y="28"/>
                  <a:pt x="72" y="28"/>
                  <a:pt x="71" y="29"/>
                </a:cubicBezTo>
                <a:cubicBezTo>
                  <a:pt x="68" y="31"/>
                  <a:pt x="68" y="34"/>
                  <a:pt x="71" y="36"/>
                </a:cubicBezTo>
                <a:cubicBezTo>
                  <a:pt x="75" y="40"/>
                  <a:pt x="79" y="44"/>
                  <a:pt x="82" y="49"/>
                </a:cubicBezTo>
                <a:cubicBezTo>
                  <a:pt x="83" y="52"/>
                  <a:pt x="84" y="49"/>
                  <a:pt x="85" y="48"/>
                </a:cubicBezTo>
                <a:cubicBezTo>
                  <a:pt x="88" y="44"/>
                  <a:pt x="92" y="41"/>
                  <a:pt x="98" y="39"/>
                </a:cubicBezTo>
                <a:cubicBezTo>
                  <a:pt x="100" y="39"/>
                  <a:pt x="101" y="39"/>
                  <a:pt x="100" y="42"/>
                </a:cubicBezTo>
                <a:cubicBezTo>
                  <a:pt x="97" y="54"/>
                  <a:pt x="97" y="66"/>
                  <a:pt x="108" y="77"/>
                </a:cubicBezTo>
                <a:cubicBezTo>
                  <a:pt x="101" y="78"/>
                  <a:pt x="95" y="77"/>
                  <a:pt x="89" y="74"/>
                </a:cubicBezTo>
                <a:cubicBezTo>
                  <a:pt x="86" y="73"/>
                  <a:pt x="85" y="74"/>
                  <a:pt x="84" y="76"/>
                </a:cubicBezTo>
                <a:cubicBezTo>
                  <a:pt x="84" y="77"/>
                  <a:pt x="83" y="77"/>
                  <a:pt x="83" y="78"/>
                </a:cubicBezTo>
                <a:cubicBezTo>
                  <a:pt x="78" y="84"/>
                  <a:pt x="79" y="84"/>
                  <a:pt x="84" y="89"/>
                </a:cubicBezTo>
                <a:cubicBezTo>
                  <a:pt x="81" y="90"/>
                  <a:pt x="78" y="91"/>
                  <a:pt x="75" y="90"/>
                </a:cubicBezTo>
                <a:cubicBezTo>
                  <a:pt x="72" y="89"/>
                  <a:pt x="70" y="89"/>
                  <a:pt x="67" y="90"/>
                </a:cubicBezTo>
                <a:cubicBezTo>
                  <a:pt x="63" y="92"/>
                  <a:pt x="59" y="93"/>
                  <a:pt x="54" y="94"/>
                </a:cubicBezTo>
                <a:cubicBezTo>
                  <a:pt x="51" y="94"/>
                  <a:pt x="51" y="96"/>
                  <a:pt x="52" y="98"/>
                </a:cubicBezTo>
                <a:cubicBezTo>
                  <a:pt x="53" y="101"/>
                  <a:pt x="56" y="102"/>
                  <a:pt x="57" y="104"/>
                </a:cubicBezTo>
                <a:cubicBezTo>
                  <a:pt x="54" y="104"/>
                  <a:pt x="51" y="103"/>
                  <a:pt x="48" y="104"/>
                </a:cubicBezTo>
                <a:cubicBezTo>
                  <a:pt x="31" y="104"/>
                  <a:pt x="19" y="96"/>
                  <a:pt x="10" y="82"/>
                </a:cubicBezTo>
                <a:cubicBezTo>
                  <a:pt x="8" y="77"/>
                  <a:pt x="5" y="73"/>
                  <a:pt x="3" y="69"/>
                </a:cubicBezTo>
                <a:cubicBezTo>
                  <a:pt x="1" y="67"/>
                  <a:pt x="2" y="66"/>
                  <a:pt x="4" y="66"/>
                </a:cubicBezTo>
                <a:cubicBezTo>
                  <a:pt x="7" y="67"/>
                  <a:pt x="10" y="67"/>
                  <a:pt x="12" y="67"/>
                </a:cubicBezTo>
                <a:cubicBezTo>
                  <a:pt x="10" y="65"/>
                  <a:pt x="7" y="64"/>
                  <a:pt x="3" y="63"/>
                </a:cubicBezTo>
                <a:cubicBezTo>
                  <a:pt x="1" y="63"/>
                  <a:pt x="0" y="62"/>
                  <a:pt x="1" y="59"/>
                </a:cubicBezTo>
                <a:cubicBezTo>
                  <a:pt x="4" y="47"/>
                  <a:pt x="9" y="35"/>
                  <a:pt x="18" y="25"/>
                </a:cubicBezTo>
                <a:cubicBezTo>
                  <a:pt x="32" y="9"/>
                  <a:pt x="47" y="2"/>
                  <a:pt x="67" y="0"/>
                </a:cubicBezTo>
                <a:cubicBezTo>
                  <a:pt x="55" y="6"/>
                  <a:pt x="45" y="15"/>
                  <a:pt x="40" y="29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>
            <a:off x="9539672" y="5701786"/>
            <a:ext cx="357188" cy="373063"/>
          </a:xfrm>
          <a:custGeom>
            <a:avLst/>
            <a:gdLst/>
            <a:ahLst/>
            <a:cxnLst/>
            <a:rect l="l" t="t" r="r" b="b"/>
            <a:pathLst>
              <a:path w="95" h="99" extrusionOk="0">
                <a:moveTo>
                  <a:pt x="78" y="19"/>
                </a:moveTo>
                <a:cubicBezTo>
                  <a:pt x="70" y="18"/>
                  <a:pt x="68" y="19"/>
                  <a:pt x="66" y="24"/>
                </a:cubicBezTo>
                <a:cubicBezTo>
                  <a:pt x="64" y="29"/>
                  <a:pt x="66" y="38"/>
                  <a:pt x="70" y="40"/>
                </a:cubicBezTo>
                <a:cubicBezTo>
                  <a:pt x="72" y="41"/>
                  <a:pt x="74" y="42"/>
                  <a:pt x="75" y="41"/>
                </a:cubicBezTo>
                <a:cubicBezTo>
                  <a:pt x="77" y="41"/>
                  <a:pt x="79" y="40"/>
                  <a:pt x="81" y="39"/>
                </a:cubicBezTo>
                <a:cubicBezTo>
                  <a:pt x="83" y="37"/>
                  <a:pt x="86" y="34"/>
                  <a:pt x="88" y="35"/>
                </a:cubicBezTo>
                <a:cubicBezTo>
                  <a:pt x="91" y="36"/>
                  <a:pt x="92" y="40"/>
                  <a:pt x="93" y="44"/>
                </a:cubicBezTo>
                <a:cubicBezTo>
                  <a:pt x="93" y="51"/>
                  <a:pt x="91" y="57"/>
                  <a:pt x="89" y="64"/>
                </a:cubicBezTo>
                <a:cubicBezTo>
                  <a:pt x="88" y="65"/>
                  <a:pt x="87" y="65"/>
                  <a:pt x="85" y="65"/>
                </a:cubicBezTo>
                <a:cubicBezTo>
                  <a:pt x="83" y="63"/>
                  <a:pt x="81" y="61"/>
                  <a:pt x="79" y="60"/>
                </a:cubicBezTo>
                <a:cubicBezTo>
                  <a:pt x="75" y="57"/>
                  <a:pt x="67" y="61"/>
                  <a:pt x="66" y="66"/>
                </a:cubicBezTo>
                <a:cubicBezTo>
                  <a:pt x="66" y="67"/>
                  <a:pt x="67" y="67"/>
                  <a:pt x="68" y="68"/>
                </a:cubicBezTo>
                <a:cubicBezTo>
                  <a:pt x="69" y="68"/>
                  <a:pt x="71" y="68"/>
                  <a:pt x="72" y="69"/>
                </a:cubicBezTo>
                <a:cubicBezTo>
                  <a:pt x="70" y="72"/>
                  <a:pt x="70" y="72"/>
                  <a:pt x="64" y="72"/>
                </a:cubicBezTo>
                <a:cubicBezTo>
                  <a:pt x="65" y="74"/>
                  <a:pt x="67" y="73"/>
                  <a:pt x="69" y="74"/>
                </a:cubicBezTo>
                <a:cubicBezTo>
                  <a:pt x="70" y="75"/>
                  <a:pt x="72" y="75"/>
                  <a:pt x="71" y="77"/>
                </a:cubicBezTo>
                <a:cubicBezTo>
                  <a:pt x="71" y="78"/>
                  <a:pt x="69" y="79"/>
                  <a:pt x="68" y="79"/>
                </a:cubicBezTo>
                <a:cubicBezTo>
                  <a:pt x="67" y="78"/>
                  <a:pt x="66" y="78"/>
                  <a:pt x="65" y="78"/>
                </a:cubicBezTo>
                <a:cubicBezTo>
                  <a:pt x="64" y="83"/>
                  <a:pt x="68" y="87"/>
                  <a:pt x="74" y="88"/>
                </a:cubicBezTo>
                <a:cubicBezTo>
                  <a:pt x="80" y="90"/>
                  <a:pt x="87" y="89"/>
                  <a:pt x="95" y="87"/>
                </a:cubicBezTo>
                <a:cubicBezTo>
                  <a:pt x="89" y="94"/>
                  <a:pt x="81" y="96"/>
                  <a:pt x="73" y="97"/>
                </a:cubicBezTo>
                <a:cubicBezTo>
                  <a:pt x="61" y="99"/>
                  <a:pt x="50" y="98"/>
                  <a:pt x="38" y="95"/>
                </a:cubicBezTo>
                <a:cubicBezTo>
                  <a:pt x="21" y="90"/>
                  <a:pt x="11" y="78"/>
                  <a:pt x="7" y="61"/>
                </a:cubicBezTo>
                <a:cubicBezTo>
                  <a:pt x="7" y="61"/>
                  <a:pt x="7" y="60"/>
                  <a:pt x="6" y="59"/>
                </a:cubicBezTo>
                <a:cubicBezTo>
                  <a:pt x="0" y="55"/>
                  <a:pt x="0" y="55"/>
                  <a:pt x="6" y="51"/>
                </a:cubicBezTo>
                <a:cubicBezTo>
                  <a:pt x="5" y="50"/>
                  <a:pt x="3" y="49"/>
                  <a:pt x="3" y="48"/>
                </a:cubicBezTo>
                <a:cubicBezTo>
                  <a:pt x="1" y="46"/>
                  <a:pt x="3" y="42"/>
                  <a:pt x="4" y="43"/>
                </a:cubicBezTo>
                <a:cubicBezTo>
                  <a:pt x="8" y="44"/>
                  <a:pt x="8" y="41"/>
                  <a:pt x="8" y="40"/>
                </a:cubicBezTo>
                <a:cubicBezTo>
                  <a:pt x="8" y="28"/>
                  <a:pt x="16" y="20"/>
                  <a:pt x="23" y="13"/>
                </a:cubicBezTo>
                <a:cubicBezTo>
                  <a:pt x="31" y="6"/>
                  <a:pt x="41" y="3"/>
                  <a:pt x="51" y="1"/>
                </a:cubicBezTo>
                <a:cubicBezTo>
                  <a:pt x="62" y="0"/>
                  <a:pt x="77" y="7"/>
                  <a:pt x="78" y="19"/>
                </a:cubicBezTo>
                <a:close/>
              </a:path>
            </a:pathLst>
          </a:custGeom>
          <a:solidFill>
            <a:srgbClr val="0B5E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>
            <a:off x="532517" y="1238311"/>
            <a:ext cx="1257732" cy="1170817"/>
          </a:xfrm>
          <a:custGeom>
            <a:avLst/>
            <a:gdLst/>
            <a:ahLst/>
            <a:cxnLst/>
            <a:rect l="l" t="t" r="r" b="b"/>
            <a:pathLst>
              <a:path w="104" h="97" extrusionOk="0">
                <a:moveTo>
                  <a:pt x="90" y="73"/>
                </a:moveTo>
                <a:cubicBezTo>
                  <a:pt x="91" y="78"/>
                  <a:pt x="92" y="83"/>
                  <a:pt x="90" y="89"/>
                </a:cubicBezTo>
                <a:cubicBezTo>
                  <a:pt x="88" y="96"/>
                  <a:pt x="83" y="97"/>
                  <a:pt x="76" y="93"/>
                </a:cubicBezTo>
                <a:cubicBezTo>
                  <a:pt x="75" y="92"/>
                  <a:pt x="73" y="91"/>
                  <a:pt x="72" y="90"/>
                </a:cubicBezTo>
                <a:cubicBezTo>
                  <a:pt x="66" y="83"/>
                  <a:pt x="58" y="80"/>
                  <a:pt x="50" y="80"/>
                </a:cubicBezTo>
                <a:cubicBezTo>
                  <a:pt x="36" y="80"/>
                  <a:pt x="26" y="73"/>
                  <a:pt x="18" y="62"/>
                </a:cubicBezTo>
                <a:cubicBezTo>
                  <a:pt x="15" y="58"/>
                  <a:pt x="11" y="53"/>
                  <a:pt x="7" y="49"/>
                </a:cubicBezTo>
                <a:cubicBezTo>
                  <a:pt x="6" y="48"/>
                  <a:pt x="5" y="48"/>
                  <a:pt x="4" y="48"/>
                </a:cubicBezTo>
                <a:cubicBezTo>
                  <a:pt x="3" y="48"/>
                  <a:pt x="1" y="47"/>
                  <a:pt x="1" y="46"/>
                </a:cubicBezTo>
                <a:cubicBezTo>
                  <a:pt x="0" y="44"/>
                  <a:pt x="2" y="43"/>
                  <a:pt x="3" y="42"/>
                </a:cubicBezTo>
                <a:cubicBezTo>
                  <a:pt x="7" y="39"/>
                  <a:pt x="12" y="36"/>
                  <a:pt x="15" y="32"/>
                </a:cubicBezTo>
                <a:cubicBezTo>
                  <a:pt x="18" y="30"/>
                  <a:pt x="21" y="27"/>
                  <a:pt x="22" y="24"/>
                </a:cubicBezTo>
                <a:cubicBezTo>
                  <a:pt x="29" y="14"/>
                  <a:pt x="38" y="8"/>
                  <a:pt x="50" y="7"/>
                </a:cubicBezTo>
                <a:cubicBezTo>
                  <a:pt x="58" y="6"/>
                  <a:pt x="64" y="3"/>
                  <a:pt x="71" y="2"/>
                </a:cubicBezTo>
                <a:cubicBezTo>
                  <a:pt x="76" y="1"/>
                  <a:pt x="81" y="0"/>
                  <a:pt x="86" y="1"/>
                </a:cubicBezTo>
                <a:cubicBezTo>
                  <a:pt x="89" y="1"/>
                  <a:pt x="91" y="3"/>
                  <a:pt x="91" y="7"/>
                </a:cubicBezTo>
                <a:cubicBezTo>
                  <a:pt x="91" y="10"/>
                  <a:pt x="89" y="12"/>
                  <a:pt x="86" y="12"/>
                </a:cubicBezTo>
                <a:cubicBezTo>
                  <a:pt x="83" y="13"/>
                  <a:pt x="80" y="12"/>
                  <a:pt x="77" y="12"/>
                </a:cubicBezTo>
                <a:cubicBezTo>
                  <a:pt x="74" y="12"/>
                  <a:pt x="72" y="12"/>
                  <a:pt x="71" y="16"/>
                </a:cubicBezTo>
                <a:cubicBezTo>
                  <a:pt x="70" y="19"/>
                  <a:pt x="71" y="21"/>
                  <a:pt x="74" y="23"/>
                </a:cubicBezTo>
                <a:cubicBezTo>
                  <a:pt x="77" y="24"/>
                  <a:pt x="80" y="24"/>
                  <a:pt x="82" y="24"/>
                </a:cubicBezTo>
                <a:cubicBezTo>
                  <a:pt x="88" y="23"/>
                  <a:pt x="89" y="25"/>
                  <a:pt x="90" y="30"/>
                </a:cubicBezTo>
                <a:cubicBezTo>
                  <a:pt x="90" y="37"/>
                  <a:pt x="89" y="43"/>
                  <a:pt x="88" y="50"/>
                </a:cubicBezTo>
                <a:cubicBezTo>
                  <a:pt x="88" y="53"/>
                  <a:pt x="86" y="56"/>
                  <a:pt x="89" y="58"/>
                </a:cubicBezTo>
                <a:cubicBezTo>
                  <a:pt x="91" y="60"/>
                  <a:pt x="95" y="59"/>
                  <a:pt x="97" y="58"/>
                </a:cubicBezTo>
                <a:cubicBezTo>
                  <a:pt x="101" y="55"/>
                  <a:pt x="102" y="57"/>
                  <a:pt x="103" y="60"/>
                </a:cubicBezTo>
                <a:cubicBezTo>
                  <a:pt x="104" y="68"/>
                  <a:pt x="103" y="74"/>
                  <a:pt x="98" y="80"/>
                </a:cubicBezTo>
                <a:cubicBezTo>
                  <a:pt x="96" y="82"/>
                  <a:pt x="95" y="82"/>
                  <a:pt x="94" y="80"/>
                </a:cubicBezTo>
                <a:cubicBezTo>
                  <a:pt x="94" y="77"/>
                  <a:pt x="92" y="75"/>
                  <a:pt x="90" y="73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9"/>
          <p:cNvSpPr/>
          <p:nvPr/>
        </p:nvSpPr>
        <p:spPr>
          <a:xfrm>
            <a:off x="2469353" y="1453728"/>
            <a:ext cx="433388" cy="296863"/>
          </a:xfrm>
          <a:custGeom>
            <a:avLst/>
            <a:gdLst/>
            <a:ahLst/>
            <a:cxnLst/>
            <a:rect l="l" t="t" r="r" b="b"/>
            <a:pathLst>
              <a:path w="115" h="79" extrusionOk="0">
                <a:moveTo>
                  <a:pt x="61" y="60"/>
                </a:moveTo>
                <a:cubicBezTo>
                  <a:pt x="53" y="61"/>
                  <a:pt x="46" y="59"/>
                  <a:pt x="38" y="58"/>
                </a:cubicBezTo>
                <a:cubicBezTo>
                  <a:pt x="37" y="58"/>
                  <a:pt x="36" y="58"/>
                  <a:pt x="35" y="58"/>
                </a:cubicBezTo>
                <a:cubicBezTo>
                  <a:pt x="32" y="57"/>
                  <a:pt x="27" y="58"/>
                  <a:pt x="25" y="54"/>
                </a:cubicBezTo>
                <a:cubicBezTo>
                  <a:pt x="24" y="51"/>
                  <a:pt x="28" y="49"/>
                  <a:pt x="30" y="47"/>
                </a:cubicBezTo>
                <a:cubicBezTo>
                  <a:pt x="31" y="46"/>
                  <a:pt x="31" y="45"/>
                  <a:pt x="32" y="44"/>
                </a:cubicBezTo>
                <a:cubicBezTo>
                  <a:pt x="29" y="43"/>
                  <a:pt x="26" y="42"/>
                  <a:pt x="23" y="45"/>
                </a:cubicBezTo>
                <a:cubicBezTo>
                  <a:pt x="19" y="50"/>
                  <a:pt x="15" y="53"/>
                  <a:pt x="9" y="54"/>
                </a:cubicBezTo>
                <a:cubicBezTo>
                  <a:pt x="6" y="54"/>
                  <a:pt x="4" y="53"/>
                  <a:pt x="5" y="50"/>
                </a:cubicBezTo>
                <a:cubicBezTo>
                  <a:pt x="7" y="46"/>
                  <a:pt x="6" y="44"/>
                  <a:pt x="3" y="41"/>
                </a:cubicBezTo>
                <a:cubicBezTo>
                  <a:pt x="0" y="39"/>
                  <a:pt x="0" y="37"/>
                  <a:pt x="4" y="34"/>
                </a:cubicBezTo>
                <a:cubicBezTo>
                  <a:pt x="8" y="31"/>
                  <a:pt x="14" y="31"/>
                  <a:pt x="19" y="31"/>
                </a:cubicBezTo>
                <a:cubicBezTo>
                  <a:pt x="23" y="31"/>
                  <a:pt x="26" y="31"/>
                  <a:pt x="29" y="31"/>
                </a:cubicBezTo>
                <a:cubicBezTo>
                  <a:pt x="31" y="31"/>
                  <a:pt x="33" y="31"/>
                  <a:pt x="34" y="30"/>
                </a:cubicBezTo>
                <a:cubicBezTo>
                  <a:pt x="34" y="29"/>
                  <a:pt x="33" y="29"/>
                  <a:pt x="32" y="29"/>
                </a:cubicBezTo>
                <a:cubicBezTo>
                  <a:pt x="29" y="29"/>
                  <a:pt x="26" y="29"/>
                  <a:pt x="25" y="25"/>
                </a:cubicBezTo>
                <a:cubicBezTo>
                  <a:pt x="24" y="21"/>
                  <a:pt x="23" y="16"/>
                  <a:pt x="26" y="12"/>
                </a:cubicBezTo>
                <a:cubicBezTo>
                  <a:pt x="29" y="8"/>
                  <a:pt x="33" y="9"/>
                  <a:pt x="37" y="10"/>
                </a:cubicBezTo>
                <a:cubicBezTo>
                  <a:pt x="41" y="11"/>
                  <a:pt x="43" y="10"/>
                  <a:pt x="46" y="8"/>
                </a:cubicBezTo>
                <a:cubicBezTo>
                  <a:pt x="54" y="1"/>
                  <a:pt x="63" y="0"/>
                  <a:pt x="72" y="3"/>
                </a:cubicBezTo>
                <a:cubicBezTo>
                  <a:pt x="87" y="7"/>
                  <a:pt x="98" y="14"/>
                  <a:pt x="108" y="25"/>
                </a:cubicBezTo>
                <a:cubicBezTo>
                  <a:pt x="111" y="28"/>
                  <a:pt x="113" y="31"/>
                  <a:pt x="114" y="35"/>
                </a:cubicBezTo>
                <a:cubicBezTo>
                  <a:pt x="115" y="38"/>
                  <a:pt x="115" y="40"/>
                  <a:pt x="114" y="42"/>
                </a:cubicBezTo>
                <a:cubicBezTo>
                  <a:pt x="109" y="51"/>
                  <a:pt x="102" y="57"/>
                  <a:pt x="92" y="60"/>
                </a:cubicBezTo>
                <a:cubicBezTo>
                  <a:pt x="88" y="61"/>
                  <a:pt x="85" y="63"/>
                  <a:pt x="82" y="66"/>
                </a:cubicBezTo>
                <a:cubicBezTo>
                  <a:pt x="78" y="71"/>
                  <a:pt x="73" y="75"/>
                  <a:pt x="66" y="77"/>
                </a:cubicBezTo>
                <a:cubicBezTo>
                  <a:pt x="60" y="79"/>
                  <a:pt x="57" y="78"/>
                  <a:pt x="59" y="71"/>
                </a:cubicBezTo>
                <a:cubicBezTo>
                  <a:pt x="59" y="67"/>
                  <a:pt x="60" y="64"/>
                  <a:pt x="61" y="60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9"/>
          <p:cNvSpPr/>
          <p:nvPr/>
        </p:nvSpPr>
        <p:spPr>
          <a:xfrm>
            <a:off x="3419252" y="5860509"/>
            <a:ext cx="425450" cy="252413"/>
          </a:xfrm>
          <a:custGeom>
            <a:avLst/>
            <a:gdLst/>
            <a:ahLst/>
            <a:cxnLst/>
            <a:rect l="l" t="t" r="r" b="b"/>
            <a:pathLst>
              <a:path w="113" h="67" extrusionOk="0">
                <a:moveTo>
                  <a:pt x="113" y="20"/>
                </a:moveTo>
                <a:cubicBezTo>
                  <a:pt x="107" y="28"/>
                  <a:pt x="106" y="36"/>
                  <a:pt x="109" y="44"/>
                </a:cubicBezTo>
                <a:cubicBezTo>
                  <a:pt x="110" y="47"/>
                  <a:pt x="109" y="47"/>
                  <a:pt x="107" y="47"/>
                </a:cubicBezTo>
                <a:cubicBezTo>
                  <a:pt x="103" y="47"/>
                  <a:pt x="98" y="46"/>
                  <a:pt x="94" y="46"/>
                </a:cubicBezTo>
                <a:cubicBezTo>
                  <a:pt x="91" y="45"/>
                  <a:pt x="89" y="45"/>
                  <a:pt x="89" y="49"/>
                </a:cubicBezTo>
                <a:cubicBezTo>
                  <a:pt x="89" y="52"/>
                  <a:pt x="87" y="55"/>
                  <a:pt x="86" y="57"/>
                </a:cubicBezTo>
                <a:cubicBezTo>
                  <a:pt x="84" y="62"/>
                  <a:pt x="80" y="63"/>
                  <a:pt x="76" y="63"/>
                </a:cubicBezTo>
                <a:cubicBezTo>
                  <a:pt x="71" y="63"/>
                  <a:pt x="66" y="62"/>
                  <a:pt x="61" y="62"/>
                </a:cubicBezTo>
                <a:cubicBezTo>
                  <a:pt x="58" y="61"/>
                  <a:pt x="55" y="62"/>
                  <a:pt x="51" y="62"/>
                </a:cubicBezTo>
                <a:cubicBezTo>
                  <a:pt x="51" y="64"/>
                  <a:pt x="54" y="64"/>
                  <a:pt x="54" y="67"/>
                </a:cubicBezTo>
                <a:cubicBezTo>
                  <a:pt x="41" y="67"/>
                  <a:pt x="28" y="66"/>
                  <a:pt x="16" y="62"/>
                </a:cubicBezTo>
                <a:cubicBezTo>
                  <a:pt x="11" y="61"/>
                  <a:pt x="7" y="60"/>
                  <a:pt x="3" y="57"/>
                </a:cubicBezTo>
                <a:cubicBezTo>
                  <a:pt x="1" y="55"/>
                  <a:pt x="0" y="54"/>
                  <a:pt x="0" y="51"/>
                </a:cubicBezTo>
                <a:cubicBezTo>
                  <a:pt x="5" y="37"/>
                  <a:pt x="13" y="26"/>
                  <a:pt x="26" y="19"/>
                </a:cubicBezTo>
                <a:cubicBezTo>
                  <a:pt x="36" y="13"/>
                  <a:pt x="46" y="7"/>
                  <a:pt x="57" y="3"/>
                </a:cubicBezTo>
                <a:cubicBezTo>
                  <a:pt x="66" y="1"/>
                  <a:pt x="75" y="0"/>
                  <a:pt x="83" y="7"/>
                </a:cubicBezTo>
                <a:cubicBezTo>
                  <a:pt x="87" y="11"/>
                  <a:pt x="88" y="16"/>
                  <a:pt x="87" y="22"/>
                </a:cubicBezTo>
                <a:cubicBezTo>
                  <a:pt x="87" y="25"/>
                  <a:pt x="87" y="26"/>
                  <a:pt x="91" y="26"/>
                </a:cubicBezTo>
                <a:cubicBezTo>
                  <a:pt x="98" y="25"/>
                  <a:pt x="105" y="23"/>
                  <a:pt x="113" y="20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9"/>
          <p:cNvSpPr/>
          <p:nvPr/>
        </p:nvSpPr>
        <p:spPr>
          <a:xfrm>
            <a:off x="5778511" y="6268668"/>
            <a:ext cx="323850" cy="220663"/>
          </a:xfrm>
          <a:custGeom>
            <a:avLst/>
            <a:gdLst/>
            <a:ahLst/>
            <a:cxnLst/>
            <a:rect l="l" t="t" r="r" b="b"/>
            <a:pathLst>
              <a:path w="86" h="59" extrusionOk="0">
                <a:moveTo>
                  <a:pt x="49" y="57"/>
                </a:moveTo>
                <a:cubicBezTo>
                  <a:pt x="51" y="56"/>
                  <a:pt x="52" y="55"/>
                  <a:pt x="54" y="54"/>
                </a:cubicBezTo>
                <a:cubicBezTo>
                  <a:pt x="47" y="54"/>
                  <a:pt x="42" y="54"/>
                  <a:pt x="36" y="55"/>
                </a:cubicBezTo>
                <a:cubicBezTo>
                  <a:pt x="30" y="55"/>
                  <a:pt x="24" y="54"/>
                  <a:pt x="18" y="53"/>
                </a:cubicBezTo>
                <a:cubicBezTo>
                  <a:pt x="11" y="51"/>
                  <a:pt x="8" y="46"/>
                  <a:pt x="12" y="39"/>
                </a:cubicBezTo>
                <a:cubicBezTo>
                  <a:pt x="12" y="38"/>
                  <a:pt x="13" y="37"/>
                  <a:pt x="13" y="36"/>
                </a:cubicBezTo>
                <a:cubicBezTo>
                  <a:pt x="10" y="36"/>
                  <a:pt x="8" y="39"/>
                  <a:pt x="6" y="41"/>
                </a:cubicBezTo>
                <a:cubicBezTo>
                  <a:pt x="0" y="33"/>
                  <a:pt x="4" y="24"/>
                  <a:pt x="5" y="15"/>
                </a:cubicBezTo>
                <a:cubicBezTo>
                  <a:pt x="8" y="16"/>
                  <a:pt x="9" y="18"/>
                  <a:pt x="11" y="20"/>
                </a:cubicBezTo>
                <a:cubicBezTo>
                  <a:pt x="11" y="20"/>
                  <a:pt x="11" y="20"/>
                  <a:pt x="11" y="20"/>
                </a:cubicBezTo>
                <a:cubicBezTo>
                  <a:pt x="9" y="10"/>
                  <a:pt x="10" y="8"/>
                  <a:pt x="20" y="5"/>
                </a:cubicBezTo>
                <a:cubicBezTo>
                  <a:pt x="32" y="2"/>
                  <a:pt x="44" y="0"/>
                  <a:pt x="56" y="5"/>
                </a:cubicBezTo>
                <a:cubicBezTo>
                  <a:pt x="63" y="8"/>
                  <a:pt x="68" y="13"/>
                  <a:pt x="71" y="19"/>
                </a:cubicBezTo>
                <a:cubicBezTo>
                  <a:pt x="74" y="25"/>
                  <a:pt x="77" y="31"/>
                  <a:pt x="84" y="33"/>
                </a:cubicBezTo>
                <a:cubicBezTo>
                  <a:pt x="85" y="34"/>
                  <a:pt x="85" y="35"/>
                  <a:pt x="85" y="36"/>
                </a:cubicBezTo>
                <a:cubicBezTo>
                  <a:pt x="86" y="39"/>
                  <a:pt x="85" y="38"/>
                  <a:pt x="84" y="38"/>
                </a:cubicBezTo>
                <a:cubicBezTo>
                  <a:pt x="79" y="40"/>
                  <a:pt x="75" y="45"/>
                  <a:pt x="71" y="48"/>
                </a:cubicBezTo>
                <a:cubicBezTo>
                  <a:pt x="65" y="53"/>
                  <a:pt x="57" y="55"/>
                  <a:pt x="51" y="59"/>
                </a:cubicBezTo>
                <a:cubicBezTo>
                  <a:pt x="50" y="58"/>
                  <a:pt x="50" y="58"/>
                  <a:pt x="49" y="57"/>
                </a:cubicBezTo>
                <a:close/>
              </a:path>
            </a:pathLst>
          </a:custGeom>
          <a:solidFill>
            <a:srgbClr val="1C35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19"/>
          <p:cNvSpPr/>
          <p:nvPr/>
        </p:nvSpPr>
        <p:spPr>
          <a:xfrm>
            <a:off x="11122738" y="2326042"/>
            <a:ext cx="317500" cy="176213"/>
          </a:xfrm>
          <a:custGeom>
            <a:avLst/>
            <a:gdLst/>
            <a:ahLst/>
            <a:cxnLst/>
            <a:rect l="l" t="t" r="r" b="b"/>
            <a:pathLst>
              <a:path w="84" h="47" extrusionOk="0">
                <a:moveTo>
                  <a:pt x="41" y="1"/>
                </a:moveTo>
                <a:cubicBezTo>
                  <a:pt x="50" y="0"/>
                  <a:pt x="60" y="4"/>
                  <a:pt x="70" y="9"/>
                </a:cubicBezTo>
                <a:cubicBezTo>
                  <a:pt x="72" y="10"/>
                  <a:pt x="74" y="11"/>
                  <a:pt x="75" y="13"/>
                </a:cubicBezTo>
                <a:cubicBezTo>
                  <a:pt x="77" y="15"/>
                  <a:pt x="77" y="19"/>
                  <a:pt x="81" y="17"/>
                </a:cubicBezTo>
                <a:cubicBezTo>
                  <a:pt x="82" y="16"/>
                  <a:pt x="83" y="18"/>
                  <a:pt x="83" y="19"/>
                </a:cubicBezTo>
                <a:cubicBezTo>
                  <a:pt x="84" y="23"/>
                  <a:pt x="84" y="28"/>
                  <a:pt x="83" y="32"/>
                </a:cubicBezTo>
                <a:cubicBezTo>
                  <a:pt x="81" y="35"/>
                  <a:pt x="79" y="38"/>
                  <a:pt x="75" y="36"/>
                </a:cubicBezTo>
                <a:cubicBezTo>
                  <a:pt x="74" y="36"/>
                  <a:pt x="73" y="35"/>
                  <a:pt x="73" y="37"/>
                </a:cubicBezTo>
                <a:cubicBezTo>
                  <a:pt x="72" y="43"/>
                  <a:pt x="67" y="44"/>
                  <a:pt x="62" y="46"/>
                </a:cubicBezTo>
                <a:cubicBezTo>
                  <a:pt x="60" y="47"/>
                  <a:pt x="57" y="47"/>
                  <a:pt x="55" y="47"/>
                </a:cubicBezTo>
                <a:cubicBezTo>
                  <a:pt x="44" y="46"/>
                  <a:pt x="33" y="47"/>
                  <a:pt x="23" y="43"/>
                </a:cubicBezTo>
                <a:cubicBezTo>
                  <a:pt x="16" y="40"/>
                  <a:pt x="9" y="36"/>
                  <a:pt x="2" y="32"/>
                </a:cubicBezTo>
                <a:cubicBezTo>
                  <a:pt x="1" y="31"/>
                  <a:pt x="0" y="29"/>
                  <a:pt x="1" y="28"/>
                </a:cubicBezTo>
                <a:cubicBezTo>
                  <a:pt x="8" y="22"/>
                  <a:pt x="11" y="14"/>
                  <a:pt x="17" y="8"/>
                </a:cubicBezTo>
                <a:cubicBezTo>
                  <a:pt x="23" y="2"/>
                  <a:pt x="31" y="1"/>
                  <a:pt x="41" y="1"/>
                </a:cubicBezTo>
                <a:close/>
              </a:path>
            </a:pathLst>
          </a:custGeom>
          <a:solidFill>
            <a:srgbClr val="2E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19"/>
          <p:cNvSpPr/>
          <p:nvPr/>
        </p:nvSpPr>
        <p:spPr>
          <a:xfrm>
            <a:off x="8573371" y="909768"/>
            <a:ext cx="398463" cy="153988"/>
          </a:xfrm>
          <a:custGeom>
            <a:avLst/>
            <a:gdLst/>
            <a:ahLst/>
            <a:cxnLst/>
            <a:rect l="l" t="t" r="r" b="b"/>
            <a:pathLst>
              <a:path w="106" h="41" extrusionOk="0">
                <a:moveTo>
                  <a:pt x="72" y="17"/>
                </a:moveTo>
                <a:cubicBezTo>
                  <a:pt x="84" y="21"/>
                  <a:pt x="96" y="16"/>
                  <a:pt x="106" y="22"/>
                </a:cubicBezTo>
                <a:cubicBezTo>
                  <a:pt x="105" y="24"/>
                  <a:pt x="103" y="23"/>
                  <a:pt x="101" y="23"/>
                </a:cubicBezTo>
                <a:cubicBezTo>
                  <a:pt x="97" y="24"/>
                  <a:pt x="93" y="24"/>
                  <a:pt x="89" y="24"/>
                </a:cubicBezTo>
                <a:cubicBezTo>
                  <a:pt x="82" y="25"/>
                  <a:pt x="80" y="26"/>
                  <a:pt x="84" y="33"/>
                </a:cubicBezTo>
                <a:cubicBezTo>
                  <a:pt x="79" y="31"/>
                  <a:pt x="74" y="28"/>
                  <a:pt x="69" y="29"/>
                </a:cubicBezTo>
                <a:cubicBezTo>
                  <a:pt x="69" y="29"/>
                  <a:pt x="69" y="29"/>
                  <a:pt x="69" y="30"/>
                </a:cubicBezTo>
                <a:cubicBezTo>
                  <a:pt x="73" y="34"/>
                  <a:pt x="75" y="36"/>
                  <a:pt x="66" y="37"/>
                </a:cubicBezTo>
                <a:cubicBezTo>
                  <a:pt x="57" y="38"/>
                  <a:pt x="47" y="38"/>
                  <a:pt x="37" y="40"/>
                </a:cubicBezTo>
                <a:cubicBezTo>
                  <a:pt x="25" y="41"/>
                  <a:pt x="16" y="35"/>
                  <a:pt x="7" y="30"/>
                </a:cubicBezTo>
                <a:cubicBezTo>
                  <a:pt x="3" y="27"/>
                  <a:pt x="0" y="24"/>
                  <a:pt x="1" y="19"/>
                </a:cubicBezTo>
                <a:cubicBezTo>
                  <a:pt x="1" y="13"/>
                  <a:pt x="5" y="10"/>
                  <a:pt x="10" y="9"/>
                </a:cubicBezTo>
                <a:cubicBezTo>
                  <a:pt x="18" y="6"/>
                  <a:pt x="26" y="2"/>
                  <a:pt x="34" y="1"/>
                </a:cubicBezTo>
                <a:cubicBezTo>
                  <a:pt x="47" y="0"/>
                  <a:pt x="59" y="0"/>
                  <a:pt x="71" y="3"/>
                </a:cubicBezTo>
                <a:cubicBezTo>
                  <a:pt x="78" y="5"/>
                  <a:pt x="85" y="7"/>
                  <a:pt x="92" y="11"/>
                </a:cubicBezTo>
                <a:cubicBezTo>
                  <a:pt x="94" y="12"/>
                  <a:pt x="97" y="12"/>
                  <a:pt x="96" y="15"/>
                </a:cubicBezTo>
                <a:cubicBezTo>
                  <a:pt x="95" y="17"/>
                  <a:pt x="93" y="16"/>
                  <a:pt x="91" y="16"/>
                </a:cubicBezTo>
                <a:cubicBezTo>
                  <a:pt x="85" y="15"/>
                  <a:pt x="79" y="15"/>
                  <a:pt x="72" y="17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9"/>
          <p:cNvSpPr/>
          <p:nvPr/>
        </p:nvSpPr>
        <p:spPr>
          <a:xfrm>
            <a:off x="8049763" y="2100072"/>
            <a:ext cx="425450" cy="128588"/>
          </a:xfrm>
          <a:custGeom>
            <a:avLst/>
            <a:gdLst/>
            <a:ahLst/>
            <a:cxnLst/>
            <a:rect l="l" t="t" r="r" b="b"/>
            <a:pathLst>
              <a:path w="113" h="34" extrusionOk="0">
                <a:moveTo>
                  <a:pt x="100" y="17"/>
                </a:moveTo>
                <a:cubicBezTo>
                  <a:pt x="93" y="16"/>
                  <a:pt x="86" y="20"/>
                  <a:pt x="80" y="22"/>
                </a:cubicBezTo>
                <a:cubicBezTo>
                  <a:pt x="56" y="29"/>
                  <a:pt x="31" y="34"/>
                  <a:pt x="6" y="27"/>
                </a:cubicBezTo>
                <a:cubicBezTo>
                  <a:pt x="4" y="26"/>
                  <a:pt x="1" y="26"/>
                  <a:pt x="0" y="23"/>
                </a:cubicBezTo>
                <a:cubicBezTo>
                  <a:pt x="0" y="20"/>
                  <a:pt x="3" y="19"/>
                  <a:pt x="5" y="18"/>
                </a:cubicBezTo>
                <a:cubicBezTo>
                  <a:pt x="19" y="10"/>
                  <a:pt x="34" y="5"/>
                  <a:pt x="49" y="2"/>
                </a:cubicBezTo>
                <a:cubicBezTo>
                  <a:pt x="52" y="2"/>
                  <a:pt x="56" y="1"/>
                  <a:pt x="56" y="6"/>
                </a:cubicBezTo>
                <a:cubicBezTo>
                  <a:pt x="57" y="7"/>
                  <a:pt x="57" y="7"/>
                  <a:pt x="58" y="7"/>
                </a:cubicBezTo>
                <a:cubicBezTo>
                  <a:pt x="65" y="7"/>
                  <a:pt x="72" y="8"/>
                  <a:pt x="79" y="8"/>
                </a:cubicBezTo>
                <a:cubicBezTo>
                  <a:pt x="86" y="9"/>
                  <a:pt x="91" y="7"/>
                  <a:pt x="97" y="4"/>
                </a:cubicBezTo>
                <a:cubicBezTo>
                  <a:pt x="104" y="0"/>
                  <a:pt x="108" y="2"/>
                  <a:pt x="111" y="9"/>
                </a:cubicBezTo>
                <a:cubicBezTo>
                  <a:pt x="113" y="13"/>
                  <a:pt x="111" y="16"/>
                  <a:pt x="107" y="17"/>
                </a:cubicBezTo>
                <a:cubicBezTo>
                  <a:pt x="105" y="17"/>
                  <a:pt x="102" y="17"/>
                  <a:pt x="100" y="17"/>
                </a:cubicBezTo>
                <a:close/>
              </a:path>
            </a:pathLst>
          </a:custGeom>
          <a:solidFill>
            <a:srgbClr val="1C35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9"/>
          <p:cNvSpPr/>
          <p:nvPr/>
        </p:nvSpPr>
        <p:spPr>
          <a:xfrm>
            <a:off x="9070258" y="-4540813"/>
            <a:ext cx="146050" cy="153988"/>
          </a:xfrm>
          <a:custGeom>
            <a:avLst/>
            <a:gdLst/>
            <a:ahLst/>
            <a:cxnLst/>
            <a:rect l="l" t="t" r="r" b="b"/>
            <a:pathLst>
              <a:path w="39" h="41" extrusionOk="0">
                <a:moveTo>
                  <a:pt x="0" y="18"/>
                </a:moveTo>
                <a:cubicBezTo>
                  <a:pt x="0" y="12"/>
                  <a:pt x="2" y="8"/>
                  <a:pt x="5" y="4"/>
                </a:cubicBezTo>
                <a:cubicBezTo>
                  <a:pt x="7" y="0"/>
                  <a:pt x="10" y="0"/>
                  <a:pt x="14" y="1"/>
                </a:cubicBezTo>
                <a:cubicBezTo>
                  <a:pt x="23" y="3"/>
                  <a:pt x="32" y="7"/>
                  <a:pt x="39" y="14"/>
                </a:cubicBezTo>
                <a:cubicBezTo>
                  <a:pt x="35" y="19"/>
                  <a:pt x="34" y="24"/>
                  <a:pt x="34" y="30"/>
                </a:cubicBezTo>
                <a:cubicBezTo>
                  <a:pt x="35" y="34"/>
                  <a:pt x="31" y="37"/>
                  <a:pt x="27" y="39"/>
                </a:cubicBezTo>
                <a:cubicBezTo>
                  <a:pt x="24" y="41"/>
                  <a:pt x="21" y="39"/>
                  <a:pt x="19" y="37"/>
                </a:cubicBezTo>
                <a:cubicBezTo>
                  <a:pt x="12" y="31"/>
                  <a:pt x="5" y="25"/>
                  <a:pt x="0" y="18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9"/>
          <p:cNvSpPr/>
          <p:nvPr/>
        </p:nvSpPr>
        <p:spPr>
          <a:xfrm>
            <a:off x="9065496" y="-4488425"/>
            <a:ext cx="188913" cy="112713"/>
          </a:xfrm>
          <a:custGeom>
            <a:avLst/>
            <a:gdLst/>
            <a:ahLst/>
            <a:cxnLst/>
            <a:rect l="l" t="t" r="r" b="b"/>
            <a:pathLst>
              <a:path w="50" h="30" extrusionOk="0">
                <a:moveTo>
                  <a:pt x="1" y="4"/>
                </a:moveTo>
                <a:cubicBezTo>
                  <a:pt x="4" y="4"/>
                  <a:pt x="4" y="7"/>
                  <a:pt x="6" y="8"/>
                </a:cubicBezTo>
                <a:cubicBezTo>
                  <a:pt x="11" y="13"/>
                  <a:pt x="17" y="19"/>
                  <a:pt x="22" y="24"/>
                </a:cubicBezTo>
                <a:cubicBezTo>
                  <a:pt x="24" y="25"/>
                  <a:pt x="25" y="25"/>
                  <a:pt x="27" y="25"/>
                </a:cubicBezTo>
                <a:cubicBezTo>
                  <a:pt x="31" y="23"/>
                  <a:pt x="34" y="18"/>
                  <a:pt x="34" y="13"/>
                </a:cubicBezTo>
                <a:cubicBezTo>
                  <a:pt x="34" y="8"/>
                  <a:pt x="34" y="3"/>
                  <a:pt x="40" y="0"/>
                </a:cubicBezTo>
                <a:cubicBezTo>
                  <a:pt x="50" y="9"/>
                  <a:pt x="46" y="18"/>
                  <a:pt x="37" y="23"/>
                </a:cubicBezTo>
                <a:cubicBezTo>
                  <a:pt x="32" y="26"/>
                  <a:pt x="27" y="27"/>
                  <a:pt x="22" y="30"/>
                </a:cubicBezTo>
                <a:cubicBezTo>
                  <a:pt x="15" y="22"/>
                  <a:pt x="8" y="15"/>
                  <a:pt x="0" y="8"/>
                </a:cubicBezTo>
                <a:cubicBezTo>
                  <a:pt x="0" y="7"/>
                  <a:pt x="0" y="5"/>
                  <a:pt x="1" y="4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9"/>
          <p:cNvSpPr/>
          <p:nvPr/>
        </p:nvSpPr>
        <p:spPr>
          <a:xfrm>
            <a:off x="4156884" y="1378080"/>
            <a:ext cx="601663" cy="315913"/>
          </a:xfrm>
          <a:custGeom>
            <a:avLst/>
            <a:gdLst/>
            <a:ahLst/>
            <a:cxnLst/>
            <a:rect l="l" t="t" r="r" b="b"/>
            <a:pathLst>
              <a:path w="160" h="84" extrusionOk="0">
                <a:moveTo>
                  <a:pt x="156" y="33"/>
                </a:moveTo>
                <a:cubicBezTo>
                  <a:pt x="151" y="24"/>
                  <a:pt x="142" y="18"/>
                  <a:pt x="133" y="12"/>
                </a:cubicBezTo>
                <a:cubicBezTo>
                  <a:pt x="126" y="8"/>
                  <a:pt x="119" y="4"/>
                  <a:pt x="111" y="2"/>
                </a:cubicBezTo>
                <a:cubicBezTo>
                  <a:pt x="100" y="0"/>
                  <a:pt x="90" y="3"/>
                  <a:pt x="79" y="6"/>
                </a:cubicBezTo>
                <a:cubicBezTo>
                  <a:pt x="65" y="9"/>
                  <a:pt x="51" y="13"/>
                  <a:pt x="37" y="9"/>
                </a:cubicBezTo>
                <a:cubicBezTo>
                  <a:pt x="35" y="8"/>
                  <a:pt x="33" y="8"/>
                  <a:pt x="30" y="9"/>
                </a:cubicBezTo>
                <a:cubicBezTo>
                  <a:pt x="37" y="11"/>
                  <a:pt x="42" y="14"/>
                  <a:pt x="47" y="17"/>
                </a:cubicBezTo>
                <a:cubicBezTo>
                  <a:pt x="51" y="19"/>
                  <a:pt x="56" y="21"/>
                  <a:pt x="56" y="27"/>
                </a:cubicBezTo>
                <a:cubicBezTo>
                  <a:pt x="56" y="32"/>
                  <a:pt x="53" y="34"/>
                  <a:pt x="49" y="36"/>
                </a:cubicBezTo>
                <a:cubicBezTo>
                  <a:pt x="47" y="37"/>
                  <a:pt x="45" y="37"/>
                  <a:pt x="42" y="37"/>
                </a:cubicBezTo>
                <a:cubicBezTo>
                  <a:pt x="36" y="38"/>
                  <a:pt x="29" y="37"/>
                  <a:pt x="23" y="36"/>
                </a:cubicBezTo>
                <a:cubicBezTo>
                  <a:pt x="15" y="35"/>
                  <a:pt x="8" y="34"/>
                  <a:pt x="0" y="33"/>
                </a:cubicBezTo>
                <a:cubicBezTo>
                  <a:pt x="6" y="35"/>
                  <a:pt x="12" y="38"/>
                  <a:pt x="18" y="41"/>
                </a:cubicBezTo>
                <a:cubicBezTo>
                  <a:pt x="19" y="42"/>
                  <a:pt x="21" y="43"/>
                  <a:pt x="21" y="44"/>
                </a:cubicBezTo>
                <a:cubicBezTo>
                  <a:pt x="21" y="46"/>
                  <a:pt x="19" y="47"/>
                  <a:pt x="17" y="48"/>
                </a:cubicBezTo>
                <a:cubicBezTo>
                  <a:pt x="14" y="49"/>
                  <a:pt x="10" y="51"/>
                  <a:pt x="6" y="53"/>
                </a:cubicBezTo>
                <a:cubicBezTo>
                  <a:pt x="5" y="54"/>
                  <a:pt x="4" y="55"/>
                  <a:pt x="4" y="56"/>
                </a:cubicBezTo>
                <a:cubicBezTo>
                  <a:pt x="5" y="58"/>
                  <a:pt x="6" y="57"/>
                  <a:pt x="8" y="57"/>
                </a:cubicBezTo>
                <a:cubicBezTo>
                  <a:pt x="20" y="57"/>
                  <a:pt x="33" y="56"/>
                  <a:pt x="45" y="56"/>
                </a:cubicBezTo>
                <a:cubicBezTo>
                  <a:pt x="49" y="56"/>
                  <a:pt x="52" y="56"/>
                  <a:pt x="55" y="57"/>
                </a:cubicBezTo>
                <a:cubicBezTo>
                  <a:pt x="57" y="57"/>
                  <a:pt x="59" y="58"/>
                  <a:pt x="59" y="60"/>
                </a:cubicBezTo>
                <a:cubicBezTo>
                  <a:pt x="59" y="63"/>
                  <a:pt x="57" y="62"/>
                  <a:pt x="56" y="63"/>
                </a:cubicBezTo>
                <a:cubicBezTo>
                  <a:pt x="48" y="66"/>
                  <a:pt x="41" y="68"/>
                  <a:pt x="34" y="72"/>
                </a:cubicBezTo>
                <a:cubicBezTo>
                  <a:pt x="32" y="73"/>
                  <a:pt x="32" y="75"/>
                  <a:pt x="34" y="76"/>
                </a:cubicBezTo>
                <a:cubicBezTo>
                  <a:pt x="38" y="78"/>
                  <a:pt x="42" y="80"/>
                  <a:pt x="46" y="81"/>
                </a:cubicBezTo>
                <a:cubicBezTo>
                  <a:pt x="55" y="82"/>
                  <a:pt x="65" y="83"/>
                  <a:pt x="75" y="84"/>
                </a:cubicBezTo>
                <a:cubicBezTo>
                  <a:pt x="84" y="84"/>
                  <a:pt x="94" y="84"/>
                  <a:pt x="103" y="82"/>
                </a:cubicBezTo>
                <a:cubicBezTo>
                  <a:pt x="103" y="82"/>
                  <a:pt x="103" y="82"/>
                  <a:pt x="103" y="82"/>
                </a:cubicBezTo>
                <a:cubicBezTo>
                  <a:pt x="103" y="82"/>
                  <a:pt x="103" y="82"/>
                  <a:pt x="103" y="82"/>
                </a:cubicBezTo>
                <a:cubicBezTo>
                  <a:pt x="106" y="82"/>
                  <a:pt x="109" y="82"/>
                  <a:pt x="113" y="80"/>
                </a:cubicBezTo>
                <a:cubicBezTo>
                  <a:pt x="126" y="77"/>
                  <a:pt x="137" y="69"/>
                  <a:pt x="146" y="59"/>
                </a:cubicBezTo>
                <a:cubicBezTo>
                  <a:pt x="147" y="58"/>
                  <a:pt x="149" y="56"/>
                  <a:pt x="149" y="54"/>
                </a:cubicBezTo>
                <a:cubicBezTo>
                  <a:pt x="152" y="52"/>
                  <a:pt x="154" y="49"/>
                  <a:pt x="156" y="46"/>
                </a:cubicBezTo>
                <a:cubicBezTo>
                  <a:pt x="159" y="41"/>
                  <a:pt x="160" y="38"/>
                  <a:pt x="156" y="33"/>
                </a:cubicBezTo>
                <a:close/>
              </a:path>
            </a:pathLst>
          </a:custGeom>
          <a:solidFill>
            <a:srgbClr val="47658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9"/>
          <p:cNvSpPr/>
          <p:nvPr/>
        </p:nvSpPr>
        <p:spPr>
          <a:xfrm>
            <a:off x="10794079" y="5568611"/>
            <a:ext cx="863087" cy="836208"/>
          </a:xfrm>
          <a:custGeom>
            <a:avLst/>
            <a:gdLst/>
            <a:ahLst/>
            <a:cxnLst/>
            <a:rect l="l" t="t" r="r" b="b"/>
            <a:pathLst>
              <a:path w="122" h="118" extrusionOk="0">
                <a:moveTo>
                  <a:pt x="112" y="78"/>
                </a:moveTo>
                <a:cubicBezTo>
                  <a:pt x="114" y="78"/>
                  <a:pt x="114" y="77"/>
                  <a:pt x="115" y="77"/>
                </a:cubicBezTo>
                <a:cubicBezTo>
                  <a:pt x="119" y="76"/>
                  <a:pt x="120" y="75"/>
                  <a:pt x="118" y="71"/>
                </a:cubicBezTo>
                <a:cubicBezTo>
                  <a:pt x="112" y="61"/>
                  <a:pt x="107" y="51"/>
                  <a:pt x="100" y="43"/>
                </a:cubicBezTo>
                <a:cubicBezTo>
                  <a:pt x="82" y="19"/>
                  <a:pt x="59" y="4"/>
                  <a:pt x="29" y="1"/>
                </a:cubicBezTo>
                <a:cubicBezTo>
                  <a:pt x="23" y="0"/>
                  <a:pt x="17" y="0"/>
                  <a:pt x="11" y="2"/>
                </a:cubicBezTo>
                <a:cubicBezTo>
                  <a:pt x="16" y="3"/>
                  <a:pt x="20" y="4"/>
                  <a:pt x="25" y="6"/>
                </a:cubicBezTo>
                <a:cubicBezTo>
                  <a:pt x="36" y="10"/>
                  <a:pt x="45" y="18"/>
                  <a:pt x="47" y="31"/>
                </a:cubicBezTo>
                <a:cubicBezTo>
                  <a:pt x="49" y="41"/>
                  <a:pt x="49" y="50"/>
                  <a:pt x="41" y="57"/>
                </a:cubicBezTo>
                <a:cubicBezTo>
                  <a:pt x="37" y="62"/>
                  <a:pt x="32" y="65"/>
                  <a:pt x="29" y="71"/>
                </a:cubicBezTo>
                <a:cubicBezTo>
                  <a:pt x="24" y="65"/>
                  <a:pt x="20" y="60"/>
                  <a:pt x="14" y="57"/>
                </a:cubicBezTo>
                <a:cubicBezTo>
                  <a:pt x="9" y="53"/>
                  <a:pt x="5" y="52"/>
                  <a:pt x="2" y="55"/>
                </a:cubicBezTo>
                <a:cubicBezTo>
                  <a:pt x="0" y="58"/>
                  <a:pt x="0" y="62"/>
                  <a:pt x="4" y="67"/>
                </a:cubicBezTo>
                <a:cubicBezTo>
                  <a:pt x="4" y="67"/>
                  <a:pt x="4" y="67"/>
                  <a:pt x="4" y="67"/>
                </a:cubicBezTo>
                <a:cubicBezTo>
                  <a:pt x="4" y="67"/>
                  <a:pt x="4" y="67"/>
                  <a:pt x="4" y="67"/>
                </a:cubicBezTo>
                <a:cubicBezTo>
                  <a:pt x="6" y="71"/>
                  <a:pt x="10" y="75"/>
                  <a:pt x="13" y="78"/>
                </a:cubicBezTo>
                <a:cubicBezTo>
                  <a:pt x="14" y="80"/>
                  <a:pt x="15" y="80"/>
                  <a:pt x="13" y="82"/>
                </a:cubicBezTo>
                <a:cubicBezTo>
                  <a:pt x="9" y="85"/>
                  <a:pt x="6" y="88"/>
                  <a:pt x="4" y="92"/>
                </a:cubicBezTo>
                <a:cubicBezTo>
                  <a:pt x="3" y="95"/>
                  <a:pt x="2" y="97"/>
                  <a:pt x="4" y="100"/>
                </a:cubicBezTo>
                <a:cubicBezTo>
                  <a:pt x="6" y="103"/>
                  <a:pt x="9" y="103"/>
                  <a:pt x="13" y="102"/>
                </a:cubicBezTo>
                <a:cubicBezTo>
                  <a:pt x="19" y="100"/>
                  <a:pt x="24" y="96"/>
                  <a:pt x="29" y="92"/>
                </a:cubicBezTo>
                <a:cubicBezTo>
                  <a:pt x="30" y="91"/>
                  <a:pt x="31" y="90"/>
                  <a:pt x="33" y="91"/>
                </a:cubicBezTo>
                <a:cubicBezTo>
                  <a:pt x="43" y="98"/>
                  <a:pt x="54" y="103"/>
                  <a:pt x="67" y="105"/>
                </a:cubicBezTo>
                <a:cubicBezTo>
                  <a:pt x="60" y="112"/>
                  <a:pt x="52" y="115"/>
                  <a:pt x="43" y="117"/>
                </a:cubicBezTo>
                <a:cubicBezTo>
                  <a:pt x="43" y="118"/>
                  <a:pt x="45" y="118"/>
                  <a:pt x="46" y="118"/>
                </a:cubicBezTo>
                <a:cubicBezTo>
                  <a:pt x="57" y="118"/>
                  <a:pt x="68" y="115"/>
                  <a:pt x="77" y="107"/>
                </a:cubicBezTo>
                <a:cubicBezTo>
                  <a:pt x="79" y="106"/>
                  <a:pt x="80" y="105"/>
                  <a:pt x="82" y="105"/>
                </a:cubicBezTo>
                <a:cubicBezTo>
                  <a:pt x="92" y="104"/>
                  <a:pt x="101" y="99"/>
                  <a:pt x="109" y="93"/>
                </a:cubicBezTo>
                <a:cubicBezTo>
                  <a:pt x="114" y="89"/>
                  <a:pt x="118" y="84"/>
                  <a:pt x="122" y="78"/>
                </a:cubicBezTo>
                <a:cubicBezTo>
                  <a:pt x="119" y="78"/>
                  <a:pt x="116" y="78"/>
                  <a:pt x="112" y="78"/>
                </a:cubicBezTo>
                <a:close/>
              </a:path>
            </a:pathLst>
          </a:custGeom>
          <a:solidFill>
            <a:srgbClr val="4D678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"/>
          <p:cNvSpPr/>
          <p:nvPr/>
        </p:nvSpPr>
        <p:spPr>
          <a:xfrm flipH="1">
            <a:off x="1315365" y="2857630"/>
            <a:ext cx="10876633" cy="1262182"/>
          </a:xfrm>
          <a:prstGeom prst="rect">
            <a:avLst/>
          </a:prstGeom>
          <a:solidFill>
            <a:srgbClr val="005573">
              <a:alpha val="6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"/>
          <p:cNvSpPr txBox="1"/>
          <p:nvPr/>
        </p:nvSpPr>
        <p:spPr>
          <a:xfrm>
            <a:off x="6096000" y="2857630"/>
            <a:ext cx="534141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r>
              <a:rPr lang="en-US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Break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"/>
          <p:cNvSpPr txBox="1"/>
          <p:nvPr/>
        </p:nvSpPr>
        <p:spPr>
          <a:xfrm>
            <a:off x="6096000" y="3620714"/>
            <a:ext cx="5341356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20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861" name="Google Shape;861;p20"/>
          <p:cNvSpPr/>
          <p:nvPr/>
        </p:nvSpPr>
        <p:spPr>
          <a:xfrm>
            <a:off x="947651" y="2441209"/>
            <a:ext cx="3960000" cy="1874145"/>
          </a:xfrm>
          <a:prstGeom prst="rect">
            <a:avLst/>
          </a:prstGeom>
          <a:solidFill>
            <a:schemeClr val="accent3"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20"/>
          <p:cNvSpPr/>
          <p:nvPr/>
        </p:nvSpPr>
        <p:spPr>
          <a:xfrm>
            <a:off x="7331074" y="2432081"/>
            <a:ext cx="3960000" cy="1872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20"/>
          <p:cNvSpPr txBox="1"/>
          <p:nvPr/>
        </p:nvSpPr>
        <p:spPr>
          <a:xfrm>
            <a:off x="947651" y="1733654"/>
            <a:ext cx="151216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/>
          </a:p>
        </p:txBody>
      </p:sp>
      <p:sp>
        <p:nvSpPr>
          <p:cNvPr id="864" name="Google Shape;864;p20"/>
          <p:cNvSpPr txBox="1"/>
          <p:nvPr/>
        </p:nvSpPr>
        <p:spPr>
          <a:xfrm>
            <a:off x="8770794" y="4070510"/>
            <a:ext cx="252028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/>
          </a:p>
        </p:txBody>
      </p:sp>
      <p:grpSp>
        <p:nvGrpSpPr>
          <p:cNvPr id="865" name="Google Shape;865;p20"/>
          <p:cNvGrpSpPr/>
          <p:nvPr/>
        </p:nvGrpSpPr>
        <p:grpSpPr>
          <a:xfrm>
            <a:off x="4510011" y="1712001"/>
            <a:ext cx="1447516" cy="3312368"/>
            <a:chOff x="2952760" y="2204864"/>
            <a:chExt cx="1447516" cy="3312368"/>
          </a:xfrm>
        </p:grpSpPr>
        <p:sp>
          <p:nvSpPr>
            <p:cNvPr id="866" name="Google Shape;866;p20"/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4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0"/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 extrusionOk="0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0"/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 extrusionOk="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9" name="Google Shape;869;p20"/>
          <p:cNvGrpSpPr/>
          <p:nvPr/>
        </p:nvGrpSpPr>
        <p:grpSpPr>
          <a:xfrm>
            <a:off x="6273267" y="1712001"/>
            <a:ext cx="1440160" cy="3312368"/>
            <a:chOff x="4716016" y="2204864"/>
            <a:chExt cx="1440160" cy="3312368"/>
          </a:xfrm>
        </p:grpSpPr>
        <p:sp>
          <p:nvSpPr>
            <p:cNvPr id="870" name="Google Shape;870;p20"/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rgbClr val="F2F2F2"/>
            </a:solidFill>
            <a:ln>
              <a:noFill/>
            </a:ln>
            <a:effectLst>
              <a:outerShdw blurRad="38100" dist="12700" dir="2700000" algn="tl" rotWithShape="0">
                <a:srgbClr val="000000">
                  <a:alpha val="4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0"/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 extrusionOk="0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0"/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 extrusionOk="0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20"/>
          <p:cNvGrpSpPr/>
          <p:nvPr/>
        </p:nvGrpSpPr>
        <p:grpSpPr>
          <a:xfrm>
            <a:off x="1136891" y="2576412"/>
            <a:ext cx="3602026" cy="1653319"/>
            <a:chOff x="215741" y="3160676"/>
            <a:chExt cx="2916101" cy="1653319"/>
          </a:xfrm>
        </p:grpSpPr>
        <p:sp>
          <p:nvSpPr>
            <p:cNvPr id="874" name="Google Shape;874;p20"/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0"/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believe that this Template will your Time.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20"/>
          <p:cNvGrpSpPr/>
          <p:nvPr/>
        </p:nvGrpSpPr>
        <p:grpSpPr>
          <a:xfrm>
            <a:off x="7496688" y="2576412"/>
            <a:ext cx="3638572" cy="1653319"/>
            <a:chOff x="215740" y="3160676"/>
            <a:chExt cx="2945688" cy="1653319"/>
          </a:xfrm>
        </p:grpSpPr>
        <p:sp>
          <p:nvSpPr>
            <p:cNvPr id="877" name="Google Shape;877;p20"/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0"/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believe that this Template will your Time.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believe that this Template will your Time.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20"/>
          <p:cNvGrpSpPr/>
          <p:nvPr/>
        </p:nvGrpSpPr>
        <p:grpSpPr>
          <a:xfrm>
            <a:off x="947651" y="5127288"/>
            <a:ext cx="4999646" cy="875246"/>
            <a:chOff x="179511" y="5240233"/>
            <a:chExt cx="4212145" cy="875246"/>
          </a:xfrm>
        </p:grpSpPr>
        <p:sp>
          <p:nvSpPr>
            <p:cNvPr id="880" name="Google Shape;880;p20"/>
            <p:cNvSpPr txBox="1"/>
            <p:nvPr/>
          </p:nvSpPr>
          <p:spPr>
            <a:xfrm>
              <a:off x="179512" y="5469148"/>
              <a:ext cx="42121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0"/>
            <p:cNvSpPr txBox="1"/>
            <p:nvPr/>
          </p:nvSpPr>
          <p:spPr>
            <a:xfrm>
              <a:off x="179511" y="5240233"/>
              <a:ext cx="42121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2" name="Google Shape;882;p20"/>
          <p:cNvGrpSpPr/>
          <p:nvPr/>
        </p:nvGrpSpPr>
        <p:grpSpPr>
          <a:xfrm>
            <a:off x="6307406" y="5134011"/>
            <a:ext cx="4999645" cy="875246"/>
            <a:chOff x="4670641" y="5246956"/>
            <a:chExt cx="4212145" cy="875246"/>
          </a:xfrm>
        </p:grpSpPr>
        <p:sp>
          <p:nvSpPr>
            <p:cNvPr id="883" name="Google Shape;883;p20"/>
            <p:cNvSpPr txBox="1"/>
            <p:nvPr/>
          </p:nvSpPr>
          <p:spPr>
            <a:xfrm>
              <a:off x="4670642" y="5475871"/>
              <a:ext cx="42121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0"/>
            <p:cNvSpPr txBox="1"/>
            <p:nvPr/>
          </p:nvSpPr>
          <p:spPr>
            <a:xfrm>
              <a:off x="4670641" y="5246956"/>
              <a:ext cx="421214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20"/>
          <p:cNvGrpSpPr/>
          <p:nvPr/>
        </p:nvGrpSpPr>
        <p:grpSpPr>
          <a:xfrm rot="-5400000">
            <a:off x="8215050" y="-704844"/>
            <a:ext cx="1804663" cy="4003970"/>
            <a:chOff x="714375" y="295275"/>
            <a:chExt cx="2838450" cy="6297613"/>
          </a:xfrm>
        </p:grpSpPr>
        <p:sp>
          <p:nvSpPr>
            <p:cNvPr id="886" name="Google Shape;886;p20"/>
            <p:cNvSpPr/>
            <p:nvPr/>
          </p:nvSpPr>
          <p:spPr>
            <a:xfrm>
              <a:off x="1992313" y="1206500"/>
              <a:ext cx="282575" cy="909638"/>
            </a:xfrm>
            <a:custGeom>
              <a:avLst/>
              <a:gdLst/>
              <a:ahLst/>
              <a:cxnLst/>
              <a:rect l="l" t="t" r="r" b="b"/>
              <a:pathLst>
                <a:path w="15" h="49" extrusionOk="0">
                  <a:moveTo>
                    <a:pt x="5" y="47"/>
                  </a:moveTo>
                  <a:cubicBezTo>
                    <a:pt x="6" y="45"/>
                    <a:pt x="6" y="44"/>
                    <a:pt x="6" y="42"/>
                  </a:cubicBezTo>
                  <a:cubicBezTo>
                    <a:pt x="7" y="40"/>
                    <a:pt x="6" y="37"/>
                    <a:pt x="9" y="37"/>
                  </a:cubicBezTo>
                  <a:cubicBezTo>
                    <a:pt x="10" y="40"/>
                    <a:pt x="8" y="44"/>
                    <a:pt x="11" y="49"/>
                  </a:cubicBezTo>
                  <a:cubicBezTo>
                    <a:pt x="11" y="31"/>
                    <a:pt x="10" y="15"/>
                    <a:pt x="15" y="0"/>
                  </a:cubicBezTo>
                  <a:cubicBezTo>
                    <a:pt x="11" y="8"/>
                    <a:pt x="9" y="17"/>
                    <a:pt x="9" y="26"/>
                  </a:cubicBezTo>
                  <a:cubicBezTo>
                    <a:pt x="7" y="17"/>
                    <a:pt x="5" y="8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4" y="16"/>
                    <a:pt x="9" y="31"/>
                    <a:pt x="5" y="47"/>
                  </a:cubicBezTo>
                  <a:close/>
                </a:path>
              </a:pathLst>
            </a:custGeom>
            <a:solidFill>
              <a:srgbClr val="0070C0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714375" y="630238"/>
              <a:ext cx="958850" cy="1485900"/>
            </a:xfrm>
            <a:custGeom>
              <a:avLst/>
              <a:gdLst/>
              <a:ahLst/>
              <a:cxnLst/>
              <a:rect l="l" t="t" r="r" b="b"/>
              <a:pathLst>
                <a:path w="51" h="80" extrusionOk="0">
                  <a:moveTo>
                    <a:pt x="19" y="76"/>
                  </a:moveTo>
                  <a:cubicBezTo>
                    <a:pt x="33" y="71"/>
                    <a:pt x="36" y="65"/>
                    <a:pt x="34" y="50"/>
                  </a:cubicBezTo>
                  <a:cubicBezTo>
                    <a:pt x="33" y="49"/>
                    <a:pt x="33" y="47"/>
                    <a:pt x="32" y="46"/>
                  </a:cubicBezTo>
                  <a:cubicBezTo>
                    <a:pt x="33" y="46"/>
                    <a:pt x="34" y="47"/>
                    <a:pt x="36" y="48"/>
                  </a:cubicBezTo>
                  <a:cubicBezTo>
                    <a:pt x="47" y="33"/>
                    <a:pt x="51" y="12"/>
                    <a:pt x="43" y="0"/>
                  </a:cubicBezTo>
                  <a:cubicBezTo>
                    <a:pt x="42" y="2"/>
                    <a:pt x="42" y="3"/>
                    <a:pt x="41" y="5"/>
                  </a:cubicBezTo>
                  <a:cubicBezTo>
                    <a:pt x="36" y="13"/>
                    <a:pt x="33" y="22"/>
                    <a:pt x="30" y="30"/>
                  </a:cubicBezTo>
                  <a:cubicBezTo>
                    <a:pt x="30" y="24"/>
                    <a:pt x="32" y="18"/>
                    <a:pt x="35" y="12"/>
                  </a:cubicBezTo>
                  <a:cubicBezTo>
                    <a:pt x="36" y="9"/>
                    <a:pt x="37" y="6"/>
                    <a:pt x="34" y="4"/>
                  </a:cubicBezTo>
                  <a:cubicBezTo>
                    <a:pt x="25" y="7"/>
                    <a:pt x="17" y="12"/>
                    <a:pt x="11" y="20"/>
                  </a:cubicBezTo>
                  <a:cubicBezTo>
                    <a:pt x="0" y="37"/>
                    <a:pt x="2" y="55"/>
                    <a:pt x="8" y="73"/>
                  </a:cubicBezTo>
                  <a:cubicBezTo>
                    <a:pt x="10" y="79"/>
                    <a:pt x="13" y="80"/>
                    <a:pt x="17" y="78"/>
                  </a:cubicBezTo>
                  <a:cubicBezTo>
                    <a:pt x="18" y="77"/>
                    <a:pt x="18" y="76"/>
                    <a:pt x="19" y="76"/>
                  </a:cubicBezTo>
                  <a:close/>
                </a:path>
              </a:pathLst>
            </a:custGeom>
            <a:solidFill>
              <a:srgbClr val="0070C0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1033463" y="2060575"/>
              <a:ext cx="0" cy="19050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70C0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920750" y="295275"/>
              <a:ext cx="2632075" cy="6297613"/>
            </a:xfrm>
            <a:custGeom>
              <a:avLst/>
              <a:gdLst/>
              <a:ahLst/>
              <a:cxnLst/>
              <a:rect l="l" t="t" r="r" b="b"/>
              <a:pathLst>
                <a:path w="140" h="339" extrusionOk="0">
                  <a:moveTo>
                    <a:pt x="127" y="98"/>
                  </a:moveTo>
                  <a:cubicBezTo>
                    <a:pt x="134" y="90"/>
                    <a:pt x="135" y="80"/>
                    <a:pt x="137" y="70"/>
                  </a:cubicBezTo>
                  <a:cubicBezTo>
                    <a:pt x="140" y="48"/>
                    <a:pt x="127" y="29"/>
                    <a:pt x="105" y="22"/>
                  </a:cubicBezTo>
                  <a:cubicBezTo>
                    <a:pt x="107" y="33"/>
                    <a:pt x="114" y="42"/>
                    <a:pt x="112" y="54"/>
                  </a:cubicBezTo>
                  <a:cubicBezTo>
                    <a:pt x="103" y="43"/>
                    <a:pt x="102" y="30"/>
                    <a:pt x="96" y="17"/>
                  </a:cubicBezTo>
                  <a:cubicBezTo>
                    <a:pt x="90" y="32"/>
                    <a:pt x="93" y="44"/>
                    <a:pt x="98" y="56"/>
                  </a:cubicBezTo>
                  <a:cubicBezTo>
                    <a:pt x="99" y="60"/>
                    <a:pt x="101" y="65"/>
                    <a:pt x="105" y="65"/>
                  </a:cubicBezTo>
                  <a:cubicBezTo>
                    <a:pt x="108" y="65"/>
                    <a:pt x="108" y="60"/>
                    <a:pt x="110" y="57"/>
                  </a:cubicBezTo>
                  <a:cubicBezTo>
                    <a:pt x="111" y="56"/>
                    <a:pt x="111" y="57"/>
                    <a:pt x="112" y="57"/>
                  </a:cubicBezTo>
                  <a:cubicBezTo>
                    <a:pt x="112" y="57"/>
                    <a:pt x="112" y="57"/>
                    <a:pt x="112" y="57"/>
                  </a:cubicBezTo>
                  <a:cubicBezTo>
                    <a:pt x="111" y="60"/>
                    <a:pt x="110" y="62"/>
                    <a:pt x="110" y="64"/>
                  </a:cubicBezTo>
                  <a:cubicBezTo>
                    <a:pt x="102" y="71"/>
                    <a:pt x="104" y="78"/>
                    <a:pt x="108" y="85"/>
                  </a:cubicBezTo>
                  <a:cubicBezTo>
                    <a:pt x="112" y="93"/>
                    <a:pt x="110" y="100"/>
                    <a:pt x="108" y="107"/>
                  </a:cubicBezTo>
                  <a:cubicBezTo>
                    <a:pt x="107" y="110"/>
                    <a:pt x="104" y="113"/>
                    <a:pt x="104" y="116"/>
                  </a:cubicBezTo>
                  <a:cubicBezTo>
                    <a:pt x="104" y="117"/>
                    <a:pt x="104" y="119"/>
                    <a:pt x="105" y="120"/>
                  </a:cubicBezTo>
                  <a:cubicBezTo>
                    <a:pt x="103" y="121"/>
                    <a:pt x="100" y="121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97" y="124"/>
                    <a:pt x="96" y="125"/>
                    <a:pt x="94" y="126"/>
                  </a:cubicBezTo>
                  <a:cubicBezTo>
                    <a:pt x="94" y="126"/>
                    <a:pt x="94" y="126"/>
                    <a:pt x="94" y="126"/>
                  </a:cubicBezTo>
                  <a:cubicBezTo>
                    <a:pt x="93" y="127"/>
                    <a:pt x="93" y="128"/>
                    <a:pt x="92" y="128"/>
                  </a:cubicBezTo>
                  <a:cubicBezTo>
                    <a:pt x="91" y="129"/>
                    <a:pt x="90" y="129"/>
                    <a:pt x="89" y="130"/>
                  </a:cubicBezTo>
                  <a:cubicBezTo>
                    <a:pt x="89" y="130"/>
                    <a:pt x="89" y="130"/>
                    <a:pt x="89" y="130"/>
                  </a:cubicBezTo>
                  <a:cubicBezTo>
                    <a:pt x="84" y="124"/>
                    <a:pt x="84" y="115"/>
                    <a:pt x="79" y="109"/>
                  </a:cubicBezTo>
                  <a:cubicBezTo>
                    <a:pt x="79" y="109"/>
                    <a:pt x="79" y="109"/>
                    <a:pt x="79" y="109"/>
                  </a:cubicBezTo>
                  <a:cubicBezTo>
                    <a:pt x="80" y="106"/>
                    <a:pt x="79" y="102"/>
                    <a:pt x="78" y="99"/>
                  </a:cubicBezTo>
                  <a:cubicBezTo>
                    <a:pt x="78" y="99"/>
                    <a:pt x="77" y="98"/>
                    <a:pt x="76" y="98"/>
                  </a:cubicBezTo>
                  <a:cubicBezTo>
                    <a:pt x="76" y="98"/>
                    <a:pt x="77" y="98"/>
                    <a:pt x="78" y="97"/>
                  </a:cubicBezTo>
                  <a:cubicBezTo>
                    <a:pt x="78" y="77"/>
                    <a:pt x="81" y="57"/>
                    <a:pt x="83" y="37"/>
                  </a:cubicBezTo>
                  <a:cubicBezTo>
                    <a:pt x="84" y="29"/>
                    <a:pt x="87" y="21"/>
                    <a:pt x="91" y="13"/>
                  </a:cubicBezTo>
                  <a:cubicBezTo>
                    <a:pt x="95" y="9"/>
                    <a:pt x="98" y="5"/>
                    <a:pt x="103" y="0"/>
                  </a:cubicBezTo>
                  <a:cubicBezTo>
                    <a:pt x="96" y="2"/>
                    <a:pt x="92" y="7"/>
                    <a:pt x="90" y="12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86" y="14"/>
                    <a:pt x="86" y="19"/>
                    <a:pt x="84" y="21"/>
                  </a:cubicBezTo>
                  <a:cubicBezTo>
                    <a:pt x="83" y="24"/>
                    <a:pt x="84" y="26"/>
                    <a:pt x="82" y="28"/>
                  </a:cubicBezTo>
                  <a:cubicBezTo>
                    <a:pt x="78" y="51"/>
                    <a:pt x="79" y="74"/>
                    <a:pt x="73" y="97"/>
                  </a:cubicBezTo>
                  <a:cubicBezTo>
                    <a:pt x="73" y="97"/>
                    <a:pt x="73" y="97"/>
                    <a:pt x="73" y="97"/>
                  </a:cubicBezTo>
                  <a:cubicBezTo>
                    <a:pt x="71" y="98"/>
                    <a:pt x="70" y="99"/>
                    <a:pt x="68" y="101"/>
                  </a:cubicBezTo>
                  <a:cubicBezTo>
                    <a:pt x="68" y="101"/>
                    <a:pt x="68" y="101"/>
                    <a:pt x="68" y="101"/>
                  </a:cubicBezTo>
                  <a:cubicBezTo>
                    <a:pt x="65" y="99"/>
                    <a:pt x="63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58" y="99"/>
                    <a:pt x="57" y="98"/>
                    <a:pt x="56" y="97"/>
                  </a:cubicBezTo>
                  <a:cubicBezTo>
                    <a:pt x="50" y="75"/>
                    <a:pt x="51" y="51"/>
                    <a:pt x="47" y="28"/>
                  </a:cubicBezTo>
                  <a:cubicBezTo>
                    <a:pt x="45" y="26"/>
                    <a:pt x="46" y="24"/>
                    <a:pt x="46" y="22"/>
                  </a:cubicBezTo>
                  <a:cubicBezTo>
                    <a:pt x="43" y="19"/>
                    <a:pt x="43" y="14"/>
                    <a:pt x="40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7" y="7"/>
                    <a:pt x="33" y="3"/>
                    <a:pt x="26" y="0"/>
                  </a:cubicBezTo>
                  <a:cubicBezTo>
                    <a:pt x="31" y="6"/>
                    <a:pt x="35" y="9"/>
                    <a:pt x="38" y="13"/>
                  </a:cubicBezTo>
                  <a:cubicBezTo>
                    <a:pt x="42" y="21"/>
                    <a:pt x="45" y="29"/>
                    <a:pt x="46" y="38"/>
                  </a:cubicBezTo>
                  <a:cubicBezTo>
                    <a:pt x="48" y="58"/>
                    <a:pt x="51" y="77"/>
                    <a:pt x="51" y="97"/>
                  </a:cubicBezTo>
                  <a:cubicBezTo>
                    <a:pt x="49" y="101"/>
                    <a:pt x="50" y="105"/>
                    <a:pt x="49" y="110"/>
                  </a:cubicBezTo>
                  <a:cubicBezTo>
                    <a:pt x="49" y="110"/>
                    <a:pt x="49" y="110"/>
                    <a:pt x="49" y="110"/>
                  </a:cubicBezTo>
                  <a:cubicBezTo>
                    <a:pt x="46" y="114"/>
                    <a:pt x="46" y="120"/>
                    <a:pt x="42" y="125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39" y="123"/>
                    <a:pt x="37" y="126"/>
                    <a:pt x="35" y="127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5" y="127"/>
                    <a:pt x="35" y="127"/>
                    <a:pt x="35" y="127"/>
                  </a:cubicBezTo>
                  <a:cubicBezTo>
                    <a:pt x="31" y="125"/>
                    <a:pt x="32" y="130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31" y="126"/>
                    <a:pt x="31" y="122"/>
                    <a:pt x="25" y="121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6" y="113"/>
                    <a:pt x="20" y="108"/>
                    <a:pt x="19" y="100"/>
                  </a:cubicBezTo>
                  <a:cubicBezTo>
                    <a:pt x="19" y="94"/>
                    <a:pt x="17" y="92"/>
                    <a:pt x="11" y="95"/>
                  </a:cubicBezTo>
                  <a:cubicBezTo>
                    <a:pt x="10" y="96"/>
                    <a:pt x="8" y="95"/>
                    <a:pt x="6" y="96"/>
                  </a:cubicBezTo>
                  <a:cubicBezTo>
                    <a:pt x="0" y="102"/>
                    <a:pt x="2" y="111"/>
                    <a:pt x="1" y="119"/>
                  </a:cubicBezTo>
                  <a:cubicBezTo>
                    <a:pt x="0" y="120"/>
                    <a:pt x="2" y="122"/>
                    <a:pt x="4" y="123"/>
                  </a:cubicBezTo>
                  <a:cubicBezTo>
                    <a:pt x="6" y="125"/>
                    <a:pt x="12" y="125"/>
                    <a:pt x="9" y="131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8" y="133"/>
                    <a:pt x="8" y="134"/>
                    <a:pt x="9" y="135"/>
                  </a:cubicBezTo>
                  <a:cubicBezTo>
                    <a:pt x="10" y="138"/>
                    <a:pt x="7" y="140"/>
                    <a:pt x="9" y="143"/>
                  </a:cubicBezTo>
                  <a:cubicBezTo>
                    <a:pt x="13" y="143"/>
                    <a:pt x="10" y="137"/>
                    <a:pt x="15" y="137"/>
                  </a:cubicBezTo>
                  <a:cubicBezTo>
                    <a:pt x="15" y="137"/>
                    <a:pt x="15" y="137"/>
                    <a:pt x="15" y="137"/>
                  </a:cubicBezTo>
                  <a:cubicBezTo>
                    <a:pt x="15" y="137"/>
                    <a:pt x="15" y="138"/>
                    <a:pt x="15" y="138"/>
                  </a:cubicBezTo>
                  <a:cubicBezTo>
                    <a:pt x="16" y="136"/>
                    <a:pt x="17" y="135"/>
                    <a:pt x="20" y="137"/>
                  </a:cubicBezTo>
                  <a:cubicBezTo>
                    <a:pt x="22" y="138"/>
                    <a:pt x="24" y="138"/>
                    <a:pt x="27" y="137"/>
                  </a:cubicBezTo>
                  <a:cubicBezTo>
                    <a:pt x="27" y="141"/>
                    <a:pt x="30" y="141"/>
                    <a:pt x="32" y="141"/>
                  </a:cubicBezTo>
                  <a:cubicBezTo>
                    <a:pt x="32" y="142"/>
                    <a:pt x="32" y="142"/>
                    <a:pt x="32" y="142"/>
                  </a:cubicBezTo>
                  <a:cubicBezTo>
                    <a:pt x="33" y="147"/>
                    <a:pt x="31" y="151"/>
                    <a:pt x="29" y="156"/>
                  </a:cubicBezTo>
                  <a:cubicBezTo>
                    <a:pt x="28" y="154"/>
                    <a:pt x="26" y="151"/>
                    <a:pt x="25" y="149"/>
                  </a:cubicBezTo>
                  <a:cubicBezTo>
                    <a:pt x="23" y="148"/>
                    <a:pt x="21" y="147"/>
                    <a:pt x="20" y="149"/>
                  </a:cubicBezTo>
                  <a:cubicBezTo>
                    <a:pt x="18" y="153"/>
                    <a:pt x="22" y="155"/>
                    <a:pt x="24" y="158"/>
                  </a:cubicBezTo>
                  <a:cubicBezTo>
                    <a:pt x="25" y="160"/>
                    <a:pt x="27" y="161"/>
                    <a:pt x="28" y="160"/>
                  </a:cubicBezTo>
                  <a:cubicBezTo>
                    <a:pt x="28" y="160"/>
                    <a:pt x="28" y="160"/>
                    <a:pt x="28" y="161"/>
                  </a:cubicBezTo>
                  <a:cubicBezTo>
                    <a:pt x="27" y="167"/>
                    <a:pt x="29" y="174"/>
                    <a:pt x="30" y="180"/>
                  </a:cubicBezTo>
                  <a:cubicBezTo>
                    <a:pt x="34" y="193"/>
                    <a:pt x="34" y="207"/>
                    <a:pt x="40" y="219"/>
                  </a:cubicBezTo>
                  <a:cubicBezTo>
                    <a:pt x="40" y="219"/>
                    <a:pt x="40" y="219"/>
                    <a:pt x="40" y="219"/>
                  </a:cubicBezTo>
                  <a:cubicBezTo>
                    <a:pt x="42" y="221"/>
                    <a:pt x="43" y="223"/>
                    <a:pt x="44" y="225"/>
                  </a:cubicBezTo>
                  <a:cubicBezTo>
                    <a:pt x="44" y="229"/>
                    <a:pt x="45" y="233"/>
                    <a:pt x="46" y="237"/>
                  </a:cubicBezTo>
                  <a:cubicBezTo>
                    <a:pt x="46" y="237"/>
                    <a:pt x="46" y="237"/>
                    <a:pt x="46" y="237"/>
                  </a:cubicBezTo>
                  <a:cubicBezTo>
                    <a:pt x="46" y="238"/>
                    <a:pt x="46" y="238"/>
                    <a:pt x="46" y="239"/>
                  </a:cubicBezTo>
                  <a:cubicBezTo>
                    <a:pt x="46" y="239"/>
                    <a:pt x="46" y="239"/>
                    <a:pt x="46" y="239"/>
                  </a:cubicBezTo>
                  <a:cubicBezTo>
                    <a:pt x="42" y="243"/>
                    <a:pt x="44" y="246"/>
                    <a:pt x="47" y="249"/>
                  </a:cubicBezTo>
                  <a:cubicBezTo>
                    <a:pt x="47" y="249"/>
                    <a:pt x="47" y="249"/>
                    <a:pt x="47" y="249"/>
                  </a:cubicBezTo>
                  <a:cubicBezTo>
                    <a:pt x="47" y="249"/>
                    <a:pt x="47" y="249"/>
                    <a:pt x="47" y="249"/>
                  </a:cubicBezTo>
                  <a:cubicBezTo>
                    <a:pt x="45" y="254"/>
                    <a:pt x="42" y="258"/>
                    <a:pt x="46" y="263"/>
                  </a:cubicBezTo>
                  <a:cubicBezTo>
                    <a:pt x="46" y="264"/>
                    <a:pt x="46" y="266"/>
                    <a:pt x="46" y="267"/>
                  </a:cubicBezTo>
                  <a:cubicBezTo>
                    <a:pt x="46" y="267"/>
                    <a:pt x="46" y="267"/>
                    <a:pt x="46" y="267"/>
                  </a:cubicBezTo>
                  <a:cubicBezTo>
                    <a:pt x="46" y="267"/>
                    <a:pt x="46" y="267"/>
                    <a:pt x="46" y="267"/>
                  </a:cubicBezTo>
                  <a:cubicBezTo>
                    <a:pt x="42" y="272"/>
                    <a:pt x="44" y="277"/>
                    <a:pt x="46" y="282"/>
                  </a:cubicBezTo>
                  <a:cubicBezTo>
                    <a:pt x="39" y="287"/>
                    <a:pt x="43" y="292"/>
                    <a:pt x="47" y="296"/>
                  </a:cubicBezTo>
                  <a:cubicBezTo>
                    <a:pt x="47" y="296"/>
                    <a:pt x="47" y="296"/>
                    <a:pt x="47" y="296"/>
                  </a:cubicBezTo>
                  <a:cubicBezTo>
                    <a:pt x="47" y="297"/>
                    <a:pt x="47" y="297"/>
                    <a:pt x="47" y="298"/>
                  </a:cubicBezTo>
                  <a:cubicBezTo>
                    <a:pt x="47" y="298"/>
                    <a:pt x="47" y="298"/>
                    <a:pt x="47" y="298"/>
                  </a:cubicBezTo>
                  <a:cubicBezTo>
                    <a:pt x="47" y="298"/>
                    <a:pt x="47" y="298"/>
                    <a:pt x="47" y="298"/>
                  </a:cubicBezTo>
                  <a:cubicBezTo>
                    <a:pt x="43" y="301"/>
                    <a:pt x="45" y="305"/>
                    <a:pt x="47" y="308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309"/>
                    <a:pt x="46" y="310"/>
                    <a:pt x="46" y="311"/>
                  </a:cubicBezTo>
                  <a:cubicBezTo>
                    <a:pt x="46" y="311"/>
                    <a:pt x="46" y="311"/>
                    <a:pt x="46" y="311"/>
                  </a:cubicBezTo>
                  <a:cubicBezTo>
                    <a:pt x="34" y="317"/>
                    <a:pt x="34" y="317"/>
                    <a:pt x="39" y="325"/>
                  </a:cubicBezTo>
                  <a:cubicBezTo>
                    <a:pt x="39" y="325"/>
                    <a:pt x="39" y="325"/>
                    <a:pt x="39" y="325"/>
                  </a:cubicBezTo>
                  <a:cubicBezTo>
                    <a:pt x="39" y="325"/>
                    <a:pt x="39" y="325"/>
                    <a:pt x="39" y="325"/>
                  </a:cubicBezTo>
                  <a:cubicBezTo>
                    <a:pt x="44" y="330"/>
                    <a:pt x="46" y="339"/>
                    <a:pt x="56" y="335"/>
                  </a:cubicBezTo>
                  <a:cubicBezTo>
                    <a:pt x="56" y="335"/>
                    <a:pt x="56" y="335"/>
                    <a:pt x="56" y="335"/>
                  </a:cubicBezTo>
                  <a:cubicBezTo>
                    <a:pt x="57" y="335"/>
                    <a:pt x="57" y="335"/>
                    <a:pt x="58" y="335"/>
                  </a:cubicBezTo>
                  <a:cubicBezTo>
                    <a:pt x="58" y="335"/>
                    <a:pt x="58" y="335"/>
                    <a:pt x="58" y="335"/>
                  </a:cubicBezTo>
                  <a:cubicBezTo>
                    <a:pt x="62" y="338"/>
                    <a:pt x="66" y="337"/>
                    <a:pt x="70" y="335"/>
                  </a:cubicBezTo>
                  <a:cubicBezTo>
                    <a:pt x="70" y="335"/>
                    <a:pt x="70" y="335"/>
                    <a:pt x="70" y="335"/>
                  </a:cubicBezTo>
                  <a:cubicBezTo>
                    <a:pt x="71" y="336"/>
                    <a:pt x="72" y="336"/>
                    <a:pt x="73" y="336"/>
                  </a:cubicBezTo>
                  <a:cubicBezTo>
                    <a:pt x="79" y="337"/>
                    <a:pt x="83" y="335"/>
                    <a:pt x="86" y="330"/>
                  </a:cubicBezTo>
                  <a:cubicBezTo>
                    <a:pt x="86" y="330"/>
                    <a:pt x="86" y="330"/>
                    <a:pt x="86" y="330"/>
                  </a:cubicBezTo>
                  <a:cubicBezTo>
                    <a:pt x="86" y="330"/>
                    <a:pt x="86" y="330"/>
                    <a:pt x="86" y="330"/>
                  </a:cubicBezTo>
                  <a:cubicBezTo>
                    <a:pt x="87" y="330"/>
                    <a:pt x="87" y="328"/>
                    <a:pt x="87" y="327"/>
                  </a:cubicBezTo>
                  <a:cubicBezTo>
                    <a:pt x="96" y="320"/>
                    <a:pt x="95" y="317"/>
                    <a:pt x="84" y="311"/>
                  </a:cubicBezTo>
                  <a:cubicBezTo>
                    <a:pt x="83" y="310"/>
                    <a:pt x="82" y="309"/>
                    <a:pt x="82" y="308"/>
                  </a:cubicBezTo>
                  <a:cubicBezTo>
                    <a:pt x="82" y="308"/>
                    <a:pt x="82" y="308"/>
                    <a:pt x="82" y="308"/>
                  </a:cubicBezTo>
                  <a:cubicBezTo>
                    <a:pt x="82" y="308"/>
                    <a:pt x="82" y="308"/>
                    <a:pt x="82" y="308"/>
                  </a:cubicBezTo>
                  <a:cubicBezTo>
                    <a:pt x="84" y="304"/>
                    <a:pt x="86" y="301"/>
                    <a:pt x="82" y="298"/>
                  </a:cubicBezTo>
                  <a:cubicBezTo>
                    <a:pt x="82" y="297"/>
                    <a:pt x="82" y="296"/>
                    <a:pt x="82" y="296"/>
                  </a:cubicBezTo>
                  <a:cubicBezTo>
                    <a:pt x="82" y="296"/>
                    <a:pt x="82" y="296"/>
                    <a:pt x="82" y="296"/>
                  </a:cubicBezTo>
                  <a:cubicBezTo>
                    <a:pt x="86" y="293"/>
                    <a:pt x="87" y="289"/>
                    <a:pt x="85" y="284"/>
                  </a:cubicBezTo>
                  <a:cubicBezTo>
                    <a:pt x="85" y="282"/>
                    <a:pt x="84" y="281"/>
                    <a:pt x="83" y="280"/>
                  </a:cubicBezTo>
                  <a:cubicBezTo>
                    <a:pt x="83" y="280"/>
                    <a:pt x="83" y="280"/>
                    <a:pt x="83" y="280"/>
                  </a:cubicBezTo>
                  <a:cubicBezTo>
                    <a:pt x="85" y="275"/>
                    <a:pt x="87" y="271"/>
                    <a:pt x="82" y="266"/>
                  </a:cubicBezTo>
                  <a:cubicBezTo>
                    <a:pt x="82" y="266"/>
                    <a:pt x="82" y="265"/>
                    <a:pt x="82" y="265"/>
                  </a:cubicBezTo>
                  <a:cubicBezTo>
                    <a:pt x="87" y="260"/>
                    <a:pt x="84" y="254"/>
                    <a:pt x="82" y="249"/>
                  </a:cubicBezTo>
                  <a:cubicBezTo>
                    <a:pt x="85" y="246"/>
                    <a:pt x="86" y="243"/>
                    <a:pt x="84" y="239"/>
                  </a:cubicBezTo>
                  <a:cubicBezTo>
                    <a:pt x="84" y="238"/>
                    <a:pt x="83" y="238"/>
                    <a:pt x="83" y="237"/>
                  </a:cubicBezTo>
                  <a:cubicBezTo>
                    <a:pt x="83" y="237"/>
                    <a:pt x="83" y="237"/>
                    <a:pt x="83" y="237"/>
                  </a:cubicBezTo>
                  <a:cubicBezTo>
                    <a:pt x="84" y="232"/>
                    <a:pt x="84" y="228"/>
                    <a:pt x="86" y="223"/>
                  </a:cubicBezTo>
                  <a:cubicBezTo>
                    <a:pt x="87" y="222"/>
                    <a:pt x="88" y="220"/>
                    <a:pt x="89" y="218"/>
                  </a:cubicBezTo>
                  <a:cubicBezTo>
                    <a:pt x="89" y="218"/>
                    <a:pt x="89" y="218"/>
                    <a:pt x="89" y="218"/>
                  </a:cubicBezTo>
                  <a:cubicBezTo>
                    <a:pt x="95" y="205"/>
                    <a:pt x="96" y="191"/>
                    <a:pt x="100" y="177"/>
                  </a:cubicBezTo>
                  <a:cubicBezTo>
                    <a:pt x="102" y="171"/>
                    <a:pt x="102" y="166"/>
                    <a:pt x="101" y="160"/>
                  </a:cubicBezTo>
                  <a:cubicBezTo>
                    <a:pt x="101" y="160"/>
                    <a:pt x="101" y="160"/>
                    <a:pt x="101" y="160"/>
                  </a:cubicBezTo>
                  <a:cubicBezTo>
                    <a:pt x="106" y="159"/>
                    <a:pt x="108" y="155"/>
                    <a:pt x="110" y="151"/>
                  </a:cubicBezTo>
                  <a:cubicBezTo>
                    <a:pt x="110" y="149"/>
                    <a:pt x="110" y="148"/>
                    <a:pt x="108" y="148"/>
                  </a:cubicBezTo>
                  <a:cubicBezTo>
                    <a:pt x="103" y="149"/>
                    <a:pt x="101" y="153"/>
                    <a:pt x="99" y="157"/>
                  </a:cubicBezTo>
                  <a:cubicBezTo>
                    <a:pt x="99" y="155"/>
                    <a:pt x="98" y="153"/>
                    <a:pt x="97" y="151"/>
                  </a:cubicBezTo>
                  <a:cubicBezTo>
                    <a:pt x="97" y="151"/>
                    <a:pt x="96" y="151"/>
                    <a:pt x="96" y="151"/>
                  </a:cubicBezTo>
                  <a:cubicBezTo>
                    <a:pt x="96" y="150"/>
                    <a:pt x="96" y="149"/>
                    <a:pt x="96" y="149"/>
                  </a:cubicBezTo>
                  <a:cubicBezTo>
                    <a:pt x="96" y="149"/>
                    <a:pt x="96" y="148"/>
                    <a:pt x="96" y="148"/>
                  </a:cubicBezTo>
                  <a:cubicBezTo>
                    <a:pt x="97" y="147"/>
                    <a:pt x="97" y="147"/>
                    <a:pt x="97" y="146"/>
                  </a:cubicBezTo>
                  <a:cubicBezTo>
                    <a:pt x="96" y="145"/>
                    <a:pt x="96" y="143"/>
                    <a:pt x="96" y="142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100" y="141"/>
                    <a:pt x="103" y="140"/>
                    <a:pt x="101" y="135"/>
                  </a:cubicBezTo>
                  <a:cubicBezTo>
                    <a:pt x="101" y="135"/>
                    <a:pt x="101" y="135"/>
                    <a:pt x="101" y="135"/>
                  </a:cubicBezTo>
                  <a:cubicBezTo>
                    <a:pt x="101" y="135"/>
                    <a:pt x="101" y="135"/>
                    <a:pt x="101" y="135"/>
                  </a:cubicBezTo>
                  <a:cubicBezTo>
                    <a:pt x="104" y="140"/>
                    <a:pt x="108" y="137"/>
                    <a:pt x="112" y="136"/>
                  </a:cubicBezTo>
                  <a:cubicBezTo>
                    <a:pt x="113" y="139"/>
                    <a:pt x="110" y="142"/>
                    <a:pt x="112" y="145"/>
                  </a:cubicBezTo>
                  <a:cubicBezTo>
                    <a:pt x="116" y="142"/>
                    <a:pt x="115" y="136"/>
                    <a:pt x="117" y="132"/>
                  </a:cubicBezTo>
                  <a:cubicBezTo>
                    <a:pt x="119" y="136"/>
                    <a:pt x="117" y="139"/>
                    <a:pt x="120" y="142"/>
                  </a:cubicBezTo>
                  <a:cubicBezTo>
                    <a:pt x="121" y="136"/>
                    <a:pt x="123" y="130"/>
                    <a:pt x="119" y="125"/>
                  </a:cubicBezTo>
                  <a:cubicBezTo>
                    <a:pt x="119" y="125"/>
                    <a:pt x="119" y="125"/>
                    <a:pt x="119" y="125"/>
                  </a:cubicBezTo>
                  <a:cubicBezTo>
                    <a:pt x="129" y="121"/>
                    <a:pt x="130" y="120"/>
                    <a:pt x="127" y="111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27" y="107"/>
                    <a:pt x="125" y="101"/>
                    <a:pt x="127" y="98"/>
                  </a:cubicBezTo>
                  <a:close/>
                  <a:moveTo>
                    <a:pt x="54" y="114"/>
                  </a:moveTo>
                  <a:cubicBezTo>
                    <a:pt x="54" y="114"/>
                    <a:pt x="55" y="114"/>
                    <a:pt x="55" y="114"/>
                  </a:cubicBezTo>
                  <a:cubicBezTo>
                    <a:pt x="55" y="114"/>
                    <a:pt x="55" y="115"/>
                    <a:pt x="54" y="115"/>
                  </a:cubicBezTo>
                  <a:cubicBezTo>
                    <a:pt x="54" y="114"/>
                    <a:pt x="54" y="114"/>
                    <a:pt x="54" y="114"/>
                  </a:cubicBezTo>
                  <a:cubicBezTo>
                    <a:pt x="54" y="114"/>
                    <a:pt x="54" y="114"/>
                    <a:pt x="54" y="114"/>
                  </a:cubicBezTo>
                  <a:close/>
                  <a:moveTo>
                    <a:pt x="89" y="156"/>
                  </a:moveTo>
                  <a:cubicBezTo>
                    <a:pt x="88" y="159"/>
                    <a:pt x="85" y="161"/>
                    <a:pt x="83" y="162"/>
                  </a:cubicBezTo>
                  <a:cubicBezTo>
                    <a:pt x="85" y="161"/>
                    <a:pt x="87" y="158"/>
                    <a:pt x="89" y="156"/>
                  </a:cubicBezTo>
                  <a:close/>
                  <a:moveTo>
                    <a:pt x="77" y="111"/>
                  </a:move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1"/>
                    <a:pt x="77" y="111"/>
                  </a:cubicBezTo>
                  <a:cubicBezTo>
                    <a:pt x="77" y="111"/>
                    <a:pt x="77" y="111"/>
                    <a:pt x="77" y="111"/>
                  </a:cubicBez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5" y="30"/>
                    <a:pt x="115" y="30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lose/>
                </a:path>
              </a:pathLst>
            </a:custGeom>
            <a:solidFill>
              <a:srgbClr val="0070C0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1071563" y="3008313"/>
              <a:ext cx="376238" cy="482600"/>
            </a:xfrm>
            <a:custGeom>
              <a:avLst/>
              <a:gdLst/>
              <a:ahLst/>
              <a:cxnLst/>
              <a:rect l="l" t="t" r="r" b="b"/>
              <a:pathLst>
                <a:path w="20" h="26" extrusionOk="0">
                  <a:moveTo>
                    <a:pt x="10" y="13"/>
                  </a:moveTo>
                  <a:cubicBezTo>
                    <a:pt x="9" y="9"/>
                    <a:pt x="7" y="4"/>
                    <a:pt x="5" y="0"/>
                  </a:cubicBezTo>
                  <a:cubicBezTo>
                    <a:pt x="0" y="0"/>
                    <a:pt x="1" y="3"/>
                    <a:pt x="2" y="5"/>
                  </a:cubicBezTo>
                  <a:cubicBezTo>
                    <a:pt x="4" y="9"/>
                    <a:pt x="6" y="12"/>
                    <a:pt x="10" y="13"/>
                  </a:cubicBezTo>
                  <a:cubicBezTo>
                    <a:pt x="7" y="21"/>
                    <a:pt x="14" y="22"/>
                    <a:pt x="17" y="26"/>
                  </a:cubicBezTo>
                  <a:cubicBezTo>
                    <a:pt x="19" y="26"/>
                    <a:pt x="20" y="25"/>
                    <a:pt x="19" y="23"/>
                  </a:cubicBezTo>
                  <a:cubicBezTo>
                    <a:pt x="17" y="19"/>
                    <a:pt x="15" y="15"/>
                    <a:pt x="10" y="13"/>
                  </a:cubicBezTo>
                  <a:close/>
                </a:path>
              </a:pathLst>
            </a:custGeom>
            <a:solidFill>
              <a:srgbClr val="0070C0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2819400" y="3008313"/>
              <a:ext cx="376238" cy="501650"/>
            </a:xfrm>
            <a:custGeom>
              <a:avLst/>
              <a:gdLst/>
              <a:ahLst/>
              <a:cxnLst/>
              <a:rect l="l" t="t" r="r" b="b"/>
              <a:pathLst>
                <a:path w="20" h="27" extrusionOk="0">
                  <a:moveTo>
                    <a:pt x="17" y="2"/>
                  </a:moveTo>
                  <a:cubicBezTo>
                    <a:pt x="12" y="0"/>
                    <a:pt x="13" y="6"/>
                    <a:pt x="11" y="9"/>
                  </a:cubicBezTo>
                  <a:cubicBezTo>
                    <a:pt x="11" y="10"/>
                    <a:pt x="11" y="12"/>
                    <a:pt x="10" y="13"/>
                  </a:cubicBezTo>
                  <a:cubicBezTo>
                    <a:pt x="5" y="16"/>
                    <a:pt x="0" y="19"/>
                    <a:pt x="2" y="27"/>
                  </a:cubicBezTo>
                  <a:cubicBezTo>
                    <a:pt x="6" y="23"/>
                    <a:pt x="12" y="21"/>
                    <a:pt x="11" y="13"/>
                  </a:cubicBezTo>
                  <a:cubicBezTo>
                    <a:pt x="12" y="12"/>
                    <a:pt x="14" y="11"/>
                    <a:pt x="15" y="10"/>
                  </a:cubicBezTo>
                  <a:cubicBezTo>
                    <a:pt x="16" y="7"/>
                    <a:pt x="20" y="3"/>
                    <a:pt x="17" y="2"/>
                  </a:cubicBezTo>
                  <a:close/>
                </a:path>
              </a:pathLst>
            </a:custGeom>
            <a:solidFill>
              <a:srgbClr val="0070C0">
                <a:alpha val="45882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21"/>
          <p:cNvSpPr txBox="1"/>
          <p:nvPr/>
        </p:nvSpPr>
        <p:spPr>
          <a:xfrm>
            <a:off x="6883677" y="4798660"/>
            <a:ext cx="485099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21"/>
          <p:cNvSpPr txBox="1"/>
          <p:nvPr/>
        </p:nvSpPr>
        <p:spPr>
          <a:xfrm>
            <a:off x="8612430" y="6046614"/>
            <a:ext cx="1371600" cy="307777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21"/>
          <p:cNvSpPr txBox="1"/>
          <p:nvPr/>
        </p:nvSpPr>
        <p:spPr>
          <a:xfrm>
            <a:off x="6883677" y="5447719"/>
            <a:ext cx="48509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21"/>
          <p:cNvSpPr txBox="1"/>
          <p:nvPr/>
        </p:nvSpPr>
        <p:spPr>
          <a:xfrm>
            <a:off x="6959022" y="6046614"/>
            <a:ext cx="1371600" cy="307777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</a:t>
            </a:r>
            <a:endParaRPr/>
          </a:p>
        </p:txBody>
      </p:sp>
      <p:sp>
        <p:nvSpPr>
          <p:cNvPr id="900" name="Google Shape;900;p21"/>
          <p:cNvSpPr txBox="1"/>
          <p:nvPr/>
        </p:nvSpPr>
        <p:spPr>
          <a:xfrm>
            <a:off x="10265838" y="6046614"/>
            <a:ext cx="1371600" cy="307777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901" name="Google Shape;901;p21"/>
          <p:cNvSpPr txBox="1"/>
          <p:nvPr/>
        </p:nvSpPr>
        <p:spPr>
          <a:xfrm>
            <a:off x="447973" y="456029"/>
            <a:ext cx="560827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21"/>
          <p:cNvSpPr txBox="1"/>
          <p:nvPr/>
        </p:nvSpPr>
        <p:spPr>
          <a:xfrm>
            <a:off x="447973" y="2037640"/>
            <a:ext cx="554072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1"/>
          <p:cNvSpPr txBox="1"/>
          <p:nvPr/>
        </p:nvSpPr>
        <p:spPr>
          <a:xfrm>
            <a:off x="447973" y="200774"/>
            <a:ext cx="554072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22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909" name="Google Shape;909;p22"/>
          <p:cNvSpPr/>
          <p:nvPr/>
        </p:nvSpPr>
        <p:spPr>
          <a:xfrm>
            <a:off x="735387" y="1719635"/>
            <a:ext cx="4120630" cy="100944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2"/>
          <p:cNvSpPr/>
          <p:nvPr/>
        </p:nvSpPr>
        <p:spPr>
          <a:xfrm>
            <a:off x="735387" y="2923121"/>
            <a:ext cx="4120630" cy="1313934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2"/>
          <p:cNvSpPr/>
          <p:nvPr/>
        </p:nvSpPr>
        <p:spPr>
          <a:xfrm>
            <a:off x="735387" y="4431100"/>
            <a:ext cx="4120630" cy="1606931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2" name="Google Shape;912;p22"/>
          <p:cNvGrpSpPr/>
          <p:nvPr/>
        </p:nvGrpSpPr>
        <p:grpSpPr>
          <a:xfrm>
            <a:off x="1905032" y="1843471"/>
            <a:ext cx="2819494" cy="761773"/>
            <a:chOff x="3233964" y="1954419"/>
            <a:chExt cx="1400519" cy="761773"/>
          </a:xfrm>
        </p:grpSpPr>
        <p:sp>
          <p:nvSpPr>
            <p:cNvPr id="913" name="Google Shape;913;p22"/>
            <p:cNvSpPr txBox="1"/>
            <p:nvPr/>
          </p:nvSpPr>
          <p:spPr>
            <a:xfrm>
              <a:off x="3233964" y="1954419"/>
              <a:ext cx="140047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2"/>
            <p:cNvSpPr txBox="1"/>
            <p:nvPr/>
          </p:nvSpPr>
          <p:spPr>
            <a:xfrm>
              <a:off x="3233964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grpSp>
        <p:nvGrpSpPr>
          <p:cNvPr id="915" name="Google Shape;915;p22"/>
          <p:cNvGrpSpPr/>
          <p:nvPr/>
        </p:nvGrpSpPr>
        <p:grpSpPr>
          <a:xfrm>
            <a:off x="1905000" y="3102634"/>
            <a:ext cx="2819400" cy="954913"/>
            <a:chOff x="6533673" y="3357955"/>
            <a:chExt cx="2150471" cy="954913"/>
          </a:xfrm>
        </p:grpSpPr>
        <p:sp>
          <p:nvSpPr>
            <p:cNvPr id="916" name="Google Shape;916;p22"/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917" name="Google Shape;917;p22"/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18" name="Google Shape;918;p22"/>
          <p:cNvGrpSpPr/>
          <p:nvPr/>
        </p:nvGrpSpPr>
        <p:grpSpPr>
          <a:xfrm>
            <a:off x="1905000" y="4586298"/>
            <a:ext cx="2819400" cy="1296537"/>
            <a:chOff x="6533673" y="3357955"/>
            <a:chExt cx="2150471" cy="1296537"/>
          </a:xfrm>
        </p:grpSpPr>
        <p:sp>
          <p:nvSpPr>
            <p:cNvPr id="919" name="Google Shape;919;p22"/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  <p:sp>
          <p:nvSpPr>
            <p:cNvPr id="920" name="Google Shape;920;p22"/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1" name="Google Shape;921;p22"/>
          <p:cNvSpPr txBox="1"/>
          <p:nvPr/>
        </p:nvSpPr>
        <p:spPr>
          <a:xfrm>
            <a:off x="5646336" y="1457343"/>
            <a:ext cx="17953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22"/>
          <p:cNvSpPr txBox="1"/>
          <p:nvPr/>
        </p:nvSpPr>
        <p:spPr>
          <a:xfrm>
            <a:off x="5646336" y="2790333"/>
            <a:ext cx="17953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22"/>
          <p:cNvSpPr txBox="1"/>
          <p:nvPr/>
        </p:nvSpPr>
        <p:spPr>
          <a:xfrm>
            <a:off x="5646336" y="4123323"/>
            <a:ext cx="17953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Contents _ Graph </a:t>
            </a:r>
            <a:endParaRPr sz="1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4" name="Google Shape;924;p22"/>
          <p:cNvGrpSpPr/>
          <p:nvPr/>
        </p:nvGrpSpPr>
        <p:grpSpPr>
          <a:xfrm>
            <a:off x="8904561" y="2805537"/>
            <a:ext cx="2466415" cy="2530171"/>
            <a:chOff x="8866188" y="-3692525"/>
            <a:chExt cx="1166813" cy="1196975"/>
          </a:xfrm>
        </p:grpSpPr>
        <p:sp>
          <p:nvSpPr>
            <p:cNvPr id="925" name="Google Shape;925;p22"/>
            <p:cNvSpPr/>
            <p:nvPr/>
          </p:nvSpPr>
          <p:spPr>
            <a:xfrm>
              <a:off x="8866188" y="-3692525"/>
              <a:ext cx="1166813" cy="887413"/>
            </a:xfrm>
            <a:custGeom>
              <a:avLst/>
              <a:gdLst/>
              <a:ahLst/>
              <a:cxnLst/>
              <a:rect l="l" t="t" r="r" b="b"/>
              <a:pathLst>
                <a:path w="308" h="234" extrusionOk="0">
                  <a:moveTo>
                    <a:pt x="239" y="202"/>
                  </a:moveTo>
                  <a:cubicBezTo>
                    <a:pt x="239" y="187"/>
                    <a:pt x="239" y="174"/>
                    <a:pt x="239" y="160"/>
                  </a:cubicBezTo>
                  <a:cubicBezTo>
                    <a:pt x="229" y="162"/>
                    <a:pt x="220" y="163"/>
                    <a:pt x="210" y="165"/>
                  </a:cubicBezTo>
                  <a:cubicBezTo>
                    <a:pt x="208" y="155"/>
                    <a:pt x="213" y="147"/>
                    <a:pt x="216" y="138"/>
                  </a:cubicBezTo>
                  <a:cubicBezTo>
                    <a:pt x="220" y="127"/>
                    <a:pt x="229" y="127"/>
                    <a:pt x="239" y="127"/>
                  </a:cubicBezTo>
                  <a:cubicBezTo>
                    <a:pt x="239" y="121"/>
                    <a:pt x="239" y="117"/>
                    <a:pt x="239" y="111"/>
                  </a:cubicBezTo>
                  <a:cubicBezTo>
                    <a:pt x="230" y="112"/>
                    <a:pt x="223" y="114"/>
                    <a:pt x="215" y="115"/>
                  </a:cubicBezTo>
                  <a:cubicBezTo>
                    <a:pt x="213" y="95"/>
                    <a:pt x="223" y="78"/>
                    <a:pt x="237" y="77"/>
                  </a:cubicBezTo>
                  <a:cubicBezTo>
                    <a:pt x="239" y="74"/>
                    <a:pt x="241" y="71"/>
                    <a:pt x="243" y="68"/>
                  </a:cubicBezTo>
                  <a:cubicBezTo>
                    <a:pt x="245" y="71"/>
                    <a:pt x="246" y="73"/>
                    <a:pt x="249" y="77"/>
                  </a:cubicBezTo>
                  <a:cubicBezTo>
                    <a:pt x="254" y="77"/>
                    <a:pt x="260" y="77"/>
                    <a:pt x="266" y="77"/>
                  </a:cubicBezTo>
                  <a:cubicBezTo>
                    <a:pt x="264" y="83"/>
                    <a:pt x="262" y="89"/>
                    <a:pt x="261" y="96"/>
                  </a:cubicBezTo>
                  <a:cubicBezTo>
                    <a:pt x="260" y="102"/>
                    <a:pt x="262" y="109"/>
                    <a:pt x="262" y="115"/>
                  </a:cubicBezTo>
                  <a:cubicBezTo>
                    <a:pt x="258" y="114"/>
                    <a:pt x="253" y="112"/>
                    <a:pt x="247" y="110"/>
                  </a:cubicBezTo>
                  <a:cubicBezTo>
                    <a:pt x="247" y="116"/>
                    <a:pt x="247" y="120"/>
                    <a:pt x="247" y="126"/>
                  </a:cubicBezTo>
                  <a:cubicBezTo>
                    <a:pt x="252" y="126"/>
                    <a:pt x="257" y="126"/>
                    <a:pt x="261" y="126"/>
                  </a:cubicBezTo>
                  <a:cubicBezTo>
                    <a:pt x="259" y="139"/>
                    <a:pt x="257" y="151"/>
                    <a:pt x="255" y="164"/>
                  </a:cubicBezTo>
                  <a:cubicBezTo>
                    <a:pt x="254" y="163"/>
                    <a:pt x="251" y="162"/>
                    <a:pt x="247" y="161"/>
                  </a:cubicBezTo>
                  <a:cubicBezTo>
                    <a:pt x="247" y="174"/>
                    <a:pt x="247" y="186"/>
                    <a:pt x="247" y="200"/>
                  </a:cubicBezTo>
                  <a:cubicBezTo>
                    <a:pt x="267" y="194"/>
                    <a:pt x="287" y="189"/>
                    <a:pt x="308" y="183"/>
                  </a:cubicBezTo>
                  <a:cubicBezTo>
                    <a:pt x="306" y="191"/>
                    <a:pt x="305" y="200"/>
                    <a:pt x="302" y="209"/>
                  </a:cubicBezTo>
                  <a:cubicBezTo>
                    <a:pt x="302" y="211"/>
                    <a:pt x="297" y="212"/>
                    <a:pt x="294" y="213"/>
                  </a:cubicBezTo>
                  <a:cubicBezTo>
                    <a:pt x="244" y="228"/>
                    <a:pt x="193" y="234"/>
                    <a:pt x="141" y="233"/>
                  </a:cubicBezTo>
                  <a:cubicBezTo>
                    <a:pt x="100" y="232"/>
                    <a:pt x="59" y="227"/>
                    <a:pt x="20" y="216"/>
                  </a:cubicBezTo>
                  <a:cubicBezTo>
                    <a:pt x="3" y="211"/>
                    <a:pt x="0" y="206"/>
                    <a:pt x="4" y="188"/>
                  </a:cubicBezTo>
                  <a:cubicBezTo>
                    <a:pt x="27" y="193"/>
                    <a:pt x="51" y="197"/>
                    <a:pt x="76" y="202"/>
                  </a:cubicBezTo>
                  <a:cubicBezTo>
                    <a:pt x="76" y="189"/>
                    <a:pt x="76" y="178"/>
                    <a:pt x="76" y="166"/>
                  </a:cubicBezTo>
                  <a:cubicBezTo>
                    <a:pt x="64" y="167"/>
                    <a:pt x="52" y="168"/>
                    <a:pt x="39" y="169"/>
                  </a:cubicBezTo>
                  <a:cubicBezTo>
                    <a:pt x="37" y="154"/>
                    <a:pt x="43" y="141"/>
                    <a:pt x="52" y="130"/>
                  </a:cubicBezTo>
                  <a:cubicBezTo>
                    <a:pt x="54" y="128"/>
                    <a:pt x="58" y="128"/>
                    <a:pt x="62" y="128"/>
                  </a:cubicBezTo>
                  <a:cubicBezTo>
                    <a:pt x="66" y="128"/>
                    <a:pt x="71" y="128"/>
                    <a:pt x="76" y="128"/>
                  </a:cubicBezTo>
                  <a:cubicBezTo>
                    <a:pt x="76" y="123"/>
                    <a:pt x="76" y="118"/>
                    <a:pt x="76" y="113"/>
                  </a:cubicBezTo>
                  <a:cubicBezTo>
                    <a:pt x="68" y="114"/>
                    <a:pt x="60" y="115"/>
                    <a:pt x="52" y="116"/>
                  </a:cubicBezTo>
                  <a:cubicBezTo>
                    <a:pt x="49" y="106"/>
                    <a:pt x="54" y="87"/>
                    <a:pt x="62" y="82"/>
                  </a:cubicBezTo>
                  <a:cubicBezTo>
                    <a:pt x="64" y="81"/>
                    <a:pt x="67" y="81"/>
                    <a:pt x="70" y="81"/>
                  </a:cubicBezTo>
                  <a:cubicBezTo>
                    <a:pt x="77" y="80"/>
                    <a:pt x="77" y="80"/>
                    <a:pt x="76" y="72"/>
                  </a:cubicBezTo>
                  <a:cubicBezTo>
                    <a:pt x="72" y="72"/>
                    <a:pt x="69" y="73"/>
                    <a:pt x="66" y="73"/>
                  </a:cubicBezTo>
                  <a:cubicBezTo>
                    <a:pt x="63" y="73"/>
                    <a:pt x="60" y="74"/>
                    <a:pt x="56" y="74"/>
                  </a:cubicBezTo>
                  <a:cubicBezTo>
                    <a:pt x="54" y="61"/>
                    <a:pt x="59" y="50"/>
                    <a:pt x="67" y="40"/>
                  </a:cubicBezTo>
                  <a:cubicBezTo>
                    <a:pt x="70" y="37"/>
                    <a:pt x="75" y="35"/>
                    <a:pt x="79" y="33"/>
                  </a:cubicBezTo>
                  <a:cubicBezTo>
                    <a:pt x="79" y="32"/>
                    <a:pt x="81" y="32"/>
                    <a:pt x="81" y="33"/>
                  </a:cubicBezTo>
                  <a:cubicBezTo>
                    <a:pt x="90" y="43"/>
                    <a:pt x="102" y="36"/>
                    <a:pt x="113" y="40"/>
                  </a:cubicBezTo>
                  <a:cubicBezTo>
                    <a:pt x="102" y="50"/>
                    <a:pt x="101" y="62"/>
                    <a:pt x="109" y="75"/>
                  </a:cubicBezTo>
                  <a:cubicBezTo>
                    <a:pt x="100" y="73"/>
                    <a:pt x="93" y="72"/>
                    <a:pt x="85" y="71"/>
                  </a:cubicBezTo>
                  <a:cubicBezTo>
                    <a:pt x="82" y="80"/>
                    <a:pt x="86" y="81"/>
                    <a:pt x="92" y="81"/>
                  </a:cubicBezTo>
                  <a:cubicBezTo>
                    <a:pt x="97" y="81"/>
                    <a:pt x="102" y="81"/>
                    <a:pt x="109" y="81"/>
                  </a:cubicBezTo>
                  <a:cubicBezTo>
                    <a:pt x="98" y="92"/>
                    <a:pt x="100" y="105"/>
                    <a:pt x="103" y="118"/>
                  </a:cubicBezTo>
                  <a:cubicBezTo>
                    <a:pt x="96" y="116"/>
                    <a:pt x="91" y="115"/>
                    <a:pt x="84" y="113"/>
                  </a:cubicBezTo>
                  <a:cubicBezTo>
                    <a:pt x="84" y="118"/>
                    <a:pt x="84" y="123"/>
                    <a:pt x="84" y="128"/>
                  </a:cubicBezTo>
                  <a:cubicBezTo>
                    <a:pt x="92" y="128"/>
                    <a:pt x="99" y="128"/>
                    <a:pt x="108" y="128"/>
                  </a:cubicBezTo>
                  <a:cubicBezTo>
                    <a:pt x="95" y="142"/>
                    <a:pt x="98" y="157"/>
                    <a:pt x="101" y="173"/>
                  </a:cubicBezTo>
                  <a:cubicBezTo>
                    <a:pt x="96" y="171"/>
                    <a:pt x="91" y="169"/>
                    <a:pt x="84" y="166"/>
                  </a:cubicBezTo>
                  <a:cubicBezTo>
                    <a:pt x="84" y="179"/>
                    <a:pt x="84" y="190"/>
                    <a:pt x="84" y="203"/>
                  </a:cubicBezTo>
                  <a:cubicBezTo>
                    <a:pt x="111" y="205"/>
                    <a:pt x="137" y="206"/>
                    <a:pt x="164" y="208"/>
                  </a:cubicBezTo>
                  <a:cubicBezTo>
                    <a:pt x="164" y="199"/>
                    <a:pt x="164" y="191"/>
                    <a:pt x="164" y="181"/>
                  </a:cubicBezTo>
                  <a:cubicBezTo>
                    <a:pt x="152" y="181"/>
                    <a:pt x="140" y="181"/>
                    <a:pt x="129" y="182"/>
                  </a:cubicBezTo>
                  <a:cubicBezTo>
                    <a:pt x="122" y="182"/>
                    <a:pt x="119" y="179"/>
                    <a:pt x="117" y="173"/>
                  </a:cubicBezTo>
                  <a:cubicBezTo>
                    <a:pt x="113" y="160"/>
                    <a:pt x="112" y="148"/>
                    <a:pt x="120" y="136"/>
                  </a:cubicBezTo>
                  <a:cubicBezTo>
                    <a:pt x="122" y="133"/>
                    <a:pt x="127" y="130"/>
                    <a:pt x="130" y="130"/>
                  </a:cubicBezTo>
                  <a:cubicBezTo>
                    <a:pt x="141" y="129"/>
                    <a:pt x="152" y="129"/>
                    <a:pt x="163" y="129"/>
                  </a:cubicBezTo>
                  <a:cubicBezTo>
                    <a:pt x="165" y="121"/>
                    <a:pt x="165" y="121"/>
                    <a:pt x="157" y="120"/>
                  </a:cubicBezTo>
                  <a:cubicBezTo>
                    <a:pt x="152" y="120"/>
                    <a:pt x="147" y="119"/>
                    <a:pt x="141" y="120"/>
                  </a:cubicBezTo>
                  <a:cubicBezTo>
                    <a:pt x="131" y="122"/>
                    <a:pt x="126" y="116"/>
                    <a:pt x="125" y="107"/>
                  </a:cubicBezTo>
                  <a:cubicBezTo>
                    <a:pt x="125" y="101"/>
                    <a:pt x="124" y="95"/>
                    <a:pt x="125" y="90"/>
                  </a:cubicBezTo>
                  <a:cubicBezTo>
                    <a:pt x="127" y="76"/>
                    <a:pt x="131" y="73"/>
                    <a:pt x="145" y="73"/>
                  </a:cubicBezTo>
                  <a:cubicBezTo>
                    <a:pt x="150" y="73"/>
                    <a:pt x="155" y="73"/>
                    <a:pt x="160" y="73"/>
                  </a:cubicBezTo>
                  <a:cubicBezTo>
                    <a:pt x="162" y="73"/>
                    <a:pt x="163" y="71"/>
                    <a:pt x="164" y="69"/>
                  </a:cubicBezTo>
                  <a:cubicBezTo>
                    <a:pt x="163" y="68"/>
                    <a:pt x="162" y="66"/>
                    <a:pt x="160" y="66"/>
                  </a:cubicBezTo>
                  <a:cubicBezTo>
                    <a:pt x="155" y="65"/>
                    <a:pt x="151" y="65"/>
                    <a:pt x="146" y="66"/>
                  </a:cubicBezTo>
                  <a:cubicBezTo>
                    <a:pt x="138" y="66"/>
                    <a:pt x="134" y="63"/>
                    <a:pt x="133" y="55"/>
                  </a:cubicBezTo>
                  <a:cubicBezTo>
                    <a:pt x="132" y="49"/>
                    <a:pt x="131" y="42"/>
                    <a:pt x="132" y="36"/>
                  </a:cubicBezTo>
                  <a:cubicBezTo>
                    <a:pt x="134" y="23"/>
                    <a:pt x="139" y="20"/>
                    <a:pt x="152" y="21"/>
                  </a:cubicBezTo>
                  <a:cubicBezTo>
                    <a:pt x="156" y="21"/>
                    <a:pt x="160" y="21"/>
                    <a:pt x="165" y="21"/>
                  </a:cubicBezTo>
                  <a:cubicBezTo>
                    <a:pt x="164" y="16"/>
                    <a:pt x="164" y="12"/>
                    <a:pt x="163" y="8"/>
                  </a:cubicBezTo>
                  <a:cubicBezTo>
                    <a:pt x="163" y="6"/>
                    <a:pt x="164" y="3"/>
                    <a:pt x="165" y="2"/>
                  </a:cubicBezTo>
                  <a:cubicBezTo>
                    <a:pt x="166" y="1"/>
                    <a:pt x="169" y="0"/>
                    <a:pt x="170" y="1"/>
                  </a:cubicBezTo>
                  <a:cubicBezTo>
                    <a:pt x="172" y="3"/>
                    <a:pt x="173" y="5"/>
                    <a:pt x="173" y="8"/>
                  </a:cubicBezTo>
                  <a:cubicBezTo>
                    <a:pt x="173" y="12"/>
                    <a:pt x="172" y="16"/>
                    <a:pt x="171" y="21"/>
                  </a:cubicBezTo>
                  <a:cubicBezTo>
                    <a:pt x="183" y="21"/>
                    <a:pt x="193" y="21"/>
                    <a:pt x="205" y="21"/>
                  </a:cubicBezTo>
                  <a:cubicBezTo>
                    <a:pt x="188" y="36"/>
                    <a:pt x="191" y="51"/>
                    <a:pt x="203" y="66"/>
                  </a:cubicBezTo>
                  <a:cubicBezTo>
                    <a:pt x="193" y="66"/>
                    <a:pt x="185" y="66"/>
                    <a:pt x="177" y="66"/>
                  </a:cubicBezTo>
                  <a:cubicBezTo>
                    <a:pt x="175" y="66"/>
                    <a:pt x="174" y="68"/>
                    <a:pt x="172" y="69"/>
                  </a:cubicBezTo>
                  <a:cubicBezTo>
                    <a:pt x="174" y="70"/>
                    <a:pt x="175" y="73"/>
                    <a:pt x="177" y="73"/>
                  </a:cubicBezTo>
                  <a:cubicBezTo>
                    <a:pt x="185" y="74"/>
                    <a:pt x="192" y="73"/>
                    <a:pt x="200" y="73"/>
                  </a:cubicBezTo>
                  <a:cubicBezTo>
                    <a:pt x="187" y="93"/>
                    <a:pt x="187" y="95"/>
                    <a:pt x="199" y="120"/>
                  </a:cubicBezTo>
                  <a:cubicBezTo>
                    <a:pt x="190" y="120"/>
                    <a:pt x="182" y="120"/>
                    <a:pt x="173" y="120"/>
                  </a:cubicBezTo>
                  <a:cubicBezTo>
                    <a:pt x="170" y="127"/>
                    <a:pt x="171" y="130"/>
                    <a:pt x="179" y="130"/>
                  </a:cubicBezTo>
                  <a:cubicBezTo>
                    <a:pt x="185" y="130"/>
                    <a:pt x="191" y="130"/>
                    <a:pt x="200" y="130"/>
                  </a:cubicBezTo>
                  <a:cubicBezTo>
                    <a:pt x="181" y="147"/>
                    <a:pt x="184" y="164"/>
                    <a:pt x="199" y="182"/>
                  </a:cubicBezTo>
                  <a:cubicBezTo>
                    <a:pt x="189" y="182"/>
                    <a:pt x="181" y="182"/>
                    <a:pt x="172" y="182"/>
                  </a:cubicBezTo>
                  <a:cubicBezTo>
                    <a:pt x="172" y="191"/>
                    <a:pt x="172" y="198"/>
                    <a:pt x="172" y="208"/>
                  </a:cubicBezTo>
                  <a:cubicBezTo>
                    <a:pt x="195" y="206"/>
                    <a:pt x="216" y="204"/>
                    <a:pt x="239" y="202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2"/>
            <p:cNvSpPr/>
            <p:nvPr/>
          </p:nvSpPr>
          <p:spPr>
            <a:xfrm>
              <a:off x="8953500" y="-2717800"/>
              <a:ext cx="1000125" cy="222250"/>
            </a:xfrm>
            <a:custGeom>
              <a:avLst/>
              <a:gdLst/>
              <a:ahLst/>
              <a:cxnLst/>
              <a:rect l="l" t="t" r="r" b="b"/>
              <a:pathLst>
                <a:path w="264" h="59" extrusionOk="0">
                  <a:moveTo>
                    <a:pt x="0" y="0"/>
                  </a:moveTo>
                  <a:cubicBezTo>
                    <a:pt x="88" y="24"/>
                    <a:pt x="175" y="20"/>
                    <a:pt x="264" y="0"/>
                  </a:cubicBezTo>
                  <a:cubicBezTo>
                    <a:pt x="256" y="17"/>
                    <a:pt x="247" y="29"/>
                    <a:pt x="233" y="37"/>
                  </a:cubicBezTo>
                  <a:cubicBezTo>
                    <a:pt x="213" y="50"/>
                    <a:pt x="190" y="55"/>
                    <a:pt x="166" y="56"/>
                  </a:cubicBezTo>
                  <a:cubicBezTo>
                    <a:pt x="131" y="59"/>
                    <a:pt x="95" y="58"/>
                    <a:pt x="60" y="50"/>
                  </a:cubicBezTo>
                  <a:cubicBezTo>
                    <a:pt x="33" y="43"/>
                    <a:pt x="13" y="28"/>
                    <a:pt x="0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2"/>
            <p:cNvSpPr/>
            <p:nvPr/>
          </p:nvSpPr>
          <p:spPr>
            <a:xfrm>
              <a:off x="8915400" y="-2794000"/>
              <a:ext cx="1063625" cy="139700"/>
            </a:xfrm>
            <a:custGeom>
              <a:avLst/>
              <a:gdLst/>
              <a:ahLst/>
              <a:cxnLst/>
              <a:rect l="l" t="t" r="r" b="b"/>
              <a:pathLst>
                <a:path w="281" h="37" extrusionOk="0">
                  <a:moveTo>
                    <a:pt x="0" y="0"/>
                  </a:moveTo>
                  <a:cubicBezTo>
                    <a:pt x="94" y="28"/>
                    <a:pt x="187" y="23"/>
                    <a:pt x="281" y="1"/>
                  </a:cubicBezTo>
                  <a:cubicBezTo>
                    <a:pt x="280" y="8"/>
                    <a:pt x="279" y="13"/>
                    <a:pt x="272" y="14"/>
                  </a:cubicBezTo>
                  <a:cubicBezTo>
                    <a:pt x="187" y="33"/>
                    <a:pt x="102" y="37"/>
                    <a:pt x="17" y="16"/>
                  </a:cubicBezTo>
                  <a:cubicBezTo>
                    <a:pt x="9" y="14"/>
                    <a:pt x="1" y="12"/>
                    <a:pt x="0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2"/>
            <p:cNvSpPr/>
            <p:nvPr/>
          </p:nvSpPr>
          <p:spPr>
            <a:xfrm>
              <a:off x="9437688" y="-2790825"/>
              <a:ext cx="65088" cy="53975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17" y="7"/>
                  </a:moveTo>
                  <a:cubicBezTo>
                    <a:pt x="12" y="10"/>
                    <a:pt x="9" y="14"/>
                    <a:pt x="7" y="14"/>
                  </a:cubicBezTo>
                  <a:cubicBezTo>
                    <a:pt x="4" y="13"/>
                    <a:pt x="2" y="9"/>
                    <a:pt x="0" y="6"/>
                  </a:cubicBezTo>
                  <a:cubicBezTo>
                    <a:pt x="2" y="4"/>
                    <a:pt x="5" y="0"/>
                    <a:pt x="7" y="0"/>
                  </a:cubicBezTo>
                  <a:cubicBezTo>
                    <a:pt x="10" y="0"/>
                    <a:pt x="12" y="4"/>
                    <a:pt x="17" y="7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2"/>
            <p:cNvSpPr/>
            <p:nvPr/>
          </p:nvSpPr>
          <p:spPr>
            <a:xfrm>
              <a:off x="9680575" y="-2824163"/>
              <a:ext cx="52388" cy="63500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8" y="0"/>
                  </a:moveTo>
                  <a:cubicBezTo>
                    <a:pt x="11" y="5"/>
                    <a:pt x="14" y="8"/>
                    <a:pt x="14" y="10"/>
                  </a:cubicBezTo>
                  <a:cubicBezTo>
                    <a:pt x="13" y="13"/>
                    <a:pt x="10" y="15"/>
                    <a:pt x="7" y="17"/>
                  </a:cubicBezTo>
                  <a:cubicBezTo>
                    <a:pt x="5" y="15"/>
                    <a:pt x="1" y="12"/>
                    <a:pt x="1" y="9"/>
                  </a:cubicBezTo>
                  <a:cubicBezTo>
                    <a:pt x="0" y="8"/>
                    <a:pt x="4" y="5"/>
                    <a:pt x="8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2"/>
            <p:cNvSpPr/>
            <p:nvPr/>
          </p:nvSpPr>
          <p:spPr>
            <a:xfrm>
              <a:off x="9601200" y="-2813050"/>
              <a:ext cx="52388" cy="65088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7" y="0"/>
                  </a:moveTo>
                  <a:cubicBezTo>
                    <a:pt x="10" y="5"/>
                    <a:pt x="14" y="7"/>
                    <a:pt x="14" y="10"/>
                  </a:cubicBezTo>
                  <a:cubicBezTo>
                    <a:pt x="14" y="12"/>
                    <a:pt x="10" y="15"/>
                    <a:pt x="8" y="17"/>
                  </a:cubicBezTo>
                  <a:cubicBezTo>
                    <a:pt x="5" y="15"/>
                    <a:pt x="1" y="13"/>
                    <a:pt x="0" y="10"/>
                  </a:cubicBezTo>
                  <a:cubicBezTo>
                    <a:pt x="0" y="8"/>
                    <a:pt x="4" y="5"/>
                    <a:pt x="7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2"/>
            <p:cNvSpPr/>
            <p:nvPr/>
          </p:nvSpPr>
          <p:spPr>
            <a:xfrm>
              <a:off x="9013825" y="-2835275"/>
              <a:ext cx="68263" cy="52388"/>
            </a:xfrm>
            <a:custGeom>
              <a:avLst/>
              <a:gdLst/>
              <a:ahLst/>
              <a:cxnLst/>
              <a:rect l="l" t="t" r="r" b="b"/>
              <a:pathLst>
                <a:path w="18" h="14" extrusionOk="0">
                  <a:moveTo>
                    <a:pt x="18" y="6"/>
                  </a:moveTo>
                  <a:cubicBezTo>
                    <a:pt x="13" y="10"/>
                    <a:pt x="10" y="14"/>
                    <a:pt x="8" y="14"/>
                  </a:cubicBezTo>
                  <a:cubicBezTo>
                    <a:pt x="5" y="13"/>
                    <a:pt x="3" y="10"/>
                    <a:pt x="0" y="8"/>
                  </a:cubicBezTo>
                  <a:cubicBezTo>
                    <a:pt x="2" y="5"/>
                    <a:pt x="4" y="1"/>
                    <a:pt x="7" y="1"/>
                  </a:cubicBezTo>
                  <a:cubicBezTo>
                    <a:pt x="9" y="0"/>
                    <a:pt x="12" y="3"/>
                    <a:pt x="18" y="6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2"/>
            <p:cNvSpPr/>
            <p:nvPr/>
          </p:nvSpPr>
          <p:spPr>
            <a:xfrm>
              <a:off x="9355138" y="-2790825"/>
              <a:ext cx="63500" cy="53975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17" y="6"/>
                  </a:moveTo>
                  <a:cubicBezTo>
                    <a:pt x="12" y="10"/>
                    <a:pt x="9" y="14"/>
                    <a:pt x="7" y="14"/>
                  </a:cubicBezTo>
                  <a:cubicBezTo>
                    <a:pt x="4" y="14"/>
                    <a:pt x="0" y="10"/>
                    <a:pt x="0" y="7"/>
                  </a:cubicBezTo>
                  <a:cubicBezTo>
                    <a:pt x="0" y="5"/>
                    <a:pt x="4" y="1"/>
                    <a:pt x="6" y="0"/>
                  </a:cubicBezTo>
                  <a:cubicBezTo>
                    <a:pt x="8" y="0"/>
                    <a:pt x="12" y="3"/>
                    <a:pt x="17" y="6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2"/>
            <p:cNvSpPr/>
            <p:nvPr/>
          </p:nvSpPr>
          <p:spPr>
            <a:xfrm>
              <a:off x="9521825" y="-2805113"/>
              <a:ext cx="52388" cy="63500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7" y="0"/>
                  </a:moveTo>
                  <a:cubicBezTo>
                    <a:pt x="10" y="5"/>
                    <a:pt x="14" y="8"/>
                    <a:pt x="13" y="10"/>
                  </a:cubicBezTo>
                  <a:cubicBezTo>
                    <a:pt x="13" y="13"/>
                    <a:pt x="9" y="15"/>
                    <a:pt x="7" y="17"/>
                  </a:cubicBezTo>
                  <a:cubicBezTo>
                    <a:pt x="5" y="15"/>
                    <a:pt x="1" y="13"/>
                    <a:pt x="1" y="10"/>
                  </a:cubicBezTo>
                  <a:cubicBezTo>
                    <a:pt x="0" y="8"/>
                    <a:pt x="3" y="5"/>
                    <a:pt x="7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34" name="Google Shape;934;p22"/>
          <p:cNvCxnSpPr/>
          <p:nvPr/>
        </p:nvCxnSpPr>
        <p:spPr>
          <a:xfrm>
            <a:off x="7320416" y="1712297"/>
            <a:ext cx="1371600" cy="1016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35" name="Google Shape;935;p22"/>
          <p:cNvCxnSpPr/>
          <p:nvPr/>
        </p:nvCxnSpPr>
        <p:spPr>
          <a:xfrm>
            <a:off x="7269234" y="2983748"/>
            <a:ext cx="1371600" cy="1016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5AF9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36" name="Google Shape;936;p22"/>
          <p:cNvCxnSpPr/>
          <p:nvPr/>
        </p:nvCxnSpPr>
        <p:spPr>
          <a:xfrm>
            <a:off x="7304434" y="4358225"/>
            <a:ext cx="1371600" cy="10167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73CDCD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3"/>
          <p:cNvSpPr/>
          <p:nvPr/>
        </p:nvSpPr>
        <p:spPr>
          <a:xfrm>
            <a:off x="10398266" y="337297"/>
            <a:ext cx="1257958" cy="2021968"/>
          </a:xfrm>
          <a:custGeom>
            <a:avLst/>
            <a:gdLst/>
            <a:ahLst/>
            <a:cxnLst/>
            <a:rect l="l" t="t" r="r" b="b"/>
            <a:pathLst>
              <a:path w="608" h="979" extrusionOk="0">
                <a:moveTo>
                  <a:pt x="172" y="647"/>
                </a:moveTo>
                <a:cubicBezTo>
                  <a:pt x="162" y="648"/>
                  <a:pt x="162" y="653"/>
                  <a:pt x="162" y="659"/>
                </a:cubicBezTo>
                <a:cubicBezTo>
                  <a:pt x="163" y="667"/>
                  <a:pt x="164" y="675"/>
                  <a:pt x="164" y="683"/>
                </a:cubicBezTo>
                <a:cubicBezTo>
                  <a:pt x="164" y="686"/>
                  <a:pt x="161" y="689"/>
                  <a:pt x="159" y="691"/>
                </a:cubicBezTo>
                <a:cubicBezTo>
                  <a:pt x="158" y="691"/>
                  <a:pt x="157" y="691"/>
                  <a:pt x="156" y="691"/>
                </a:cubicBezTo>
                <a:cubicBezTo>
                  <a:pt x="154" y="682"/>
                  <a:pt x="153" y="674"/>
                  <a:pt x="150" y="666"/>
                </a:cubicBezTo>
                <a:cubicBezTo>
                  <a:pt x="149" y="662"/>
                  <a:pt x="145" y="659"/>
                  <a:pt x="141" y="657"/>
                </a:cubicBezTo>
                <a:cubicBezTo>
                  <a:pt x="140" y="656"/>
                  <a:pt x="137" y="658"/>
                  <a:pt x="136" y="659"/>
                </a:cubicBezTo>
                <a:cubicBezTo>
                  <a:pt x="135" y="661"/>
                  <a:pt x="135" y="664"/>
                  <a:pt x="137" y="665"/>
                </a:cubicBezTo>
                <a:cubicBezTo>
                  <a:pt x="142" y="673"/>
                  <a:pt x="142" y="674"/>
                  <a:pt x="136" y="680"/>
                </a:cubicBezTo>
                <a:cubicBezTo>
                  <a:pt x="138" y="682"/>
                  <a:pt x="142" y="683"/>
                  <a:pt x="142" y="684"/>
                </a:cubicBezTo>
                <a:cubicBezTo>
                  <a:pt x="142" y="689"/>
                  <a:pt x="141" y="694"/>
                  <a:pt x="140" y="699"/>
                </a:cubicBezTo>
                <a:cubicBezTo>
                  <a:pt x="141" y="703"/>
                  <a:pt x="143" y="708"/>
                  <a:pt x="144" y="712"/>
                </a:cubicBezTo>
                <a:cubicBezTo>
                  <a:pt x="145" y="718"/>
                  <a:pt x="141" y="719"/>
                  <a:pt x="136" y="720"/>
                </a:cubicBezTo>
                <a:cubicBezTo>
                  <a:pt x="127" y="721"/>
                  <a:pt x="126" y="722"/>
                  <a:pt x="132" y="730"/>
                </a:cubicBezTo>
                <a:cubicBezTo>
                  <a:pt x="128" y="733"/>
                  <a:pt x="123" y="735"/>
                  <a:pt x="118" y="739"/>
                </a:cubicBezTo>
                <a:cubicBezTo>
                  <a:pt x="118" y="738"/>
                  <a:pt x="116" y="735"/>
                  <a:pt x="114" y="735"/>
                </a:cubicBezTo>
                <a:cubicBezTo>
                  <a:pt x="112" y="734"/>
                  <a:pt x="108" y="736"/>
                  <a:pt x="108" y="737"/>
                </a:cubicBezTo>
                <a:cubicBezTo>
                  <a:pt x="108" y="742"/>
                  <a:pt x="107" y="746"/>
                  <a:pt x="100" y="746"/>
                </a:cubicBezTo>
                <a:cubicBezTo>
                  <a:pt x="95" y="746"/>
                  <a:pt x="91" y="749"/>
                  <a:pt x="87" y="745"/>
                </a:cubicBezTo>
                <a:cubicBezTo>
                  <a:pt x="87" y="744"/>
                  <a:pt x="86" y="744"/>
                  <a:pt x="87" y="744"/>
                </a:cubicBezTo>
                <a:cubicBezTo>
                  <a:pt x="84" y="748"/>
                  <a:pt x="81" y="751"/>
                  <a:pt x="79" y="755"/>
                </a:cubicBezTo>
                <a:cubicBezTo>
                  <a:pt x="78" y="756"/>
                  <a:pt x="76" y="758"/>
                  <a:pt x="75" y="760"/>
                </a:cubicBezTo>
                <a:cubicBezTo>
                  <a:pt x="75" y="761"/>
                  <a:pt x="75" y="764"/>
                  <a:pt x="74" y="764"/>
                </a:cubicBezTo>
                <a:cubicBezTo>
                  <a:pt x="67" y="766"/>
                  <a:pt x="67" y="772"/>
                  <a:pt x="69" y="777"/>
                </a:cubicBezTo>
                <a:cubicBezTo>
                  <a:pt x="64" y="779"/>
                  <a:pt x="59" y="781"/>
                  <a:pt x="54" y="783"/>
                </a:cubicBezTo>
                <a:cubicBezTo>
                  <a:pt x="54" y="783"/>
                  <a:pt x="55" y="786"/>
                  <a:pt x="56" y="789"/>
                </a:cubicBezTo>
                <a:cubicBezTo>
                  <a:pt x="52" y="789"/>
                  <a:pt x="48" y="789"/>
                  <a:pt x="43" y="789"/>
                </a:cubicBezTo>
                <a:cubicBezTo>
                  <a:pt x="44" y="788"/>
                  <a:pt x="44" y="788"/>
                  <a:pt x="43" y="788"/>
                </a:cubicBezTo>
                <a:cubicBezTo>
                  <a:pt x="40" y="793"/>
                  <a:pt x="35" y="798"/>
                  <a:pt x="30" y="794"/>
                </a:cubicBezTo>
                <a:cubicBezTo>
                  <a:pt x="24" y="790"/>
                  <a:pt x="27" y="784"/>
                  <a:pt x="30" y="779"/>
                </a:cubicBezTo>
                <a:cubicBezTo>
                  <a:pt x="37" y="767"/>
                  <a:pt x="41" y="756"/>
                  <a:pt x="41" y="742"/>
                </a:cubicBezTo>
                <a:cubicBezTo>
                  <a:pt x="41" y="727"/>
                  <a:pt x="52" y="717"/>
                  <a:pt x="66" y="714"/>
                </a:cubicBezTo>
                <a:cubicBezTo>
                  <a:pt x="73" y="713"/>
                  <a:pt x="79" y="712"/>
                  <a:pt x="85" y="710"/>
                </a:cubicBezTo>
                <a:cubicBezTo>
                  <a:pt x="91" y="708"/>
                  <a:pt x="95" y="703"/>
                  <a:pt x="92" y="696"/>
                </a:cubicBezTo>
                <a:cubicBezTo>
                  <a:pt x="89" y="689"/>
                  <a:pt x="87" y="681"/>
                  <a:pt x="82" y="675"/>
                </a:cubicBezTo>
                <a:cubicBezTo>
                  <a:pt x="70" y="656"/>
                  <a:pt x="74" y="636"/>
                  <a:pt x="93" y="625"/>
                </a:cubicBezTo>
                <a:cubicBezTo>
                  <a:pt x="104" y="618"/>
                  <a:pt x="106" y="606"/>
                  <a:pt x="97" y="597"/>
                </a:cubicBezTo>
                <a:cubicBezTo>
                  <a:pt x="94" y="593"/>
                  <a:pt x="89" y="590"/>
                  <a:pt x="85" y="587"/>
                </a:cubicBezTo>
                <a:cubicBezTo>
                  <a:pt x="60" y="569"/>
                  <a:pt x="47" y="544"/>
                  <a:pt x="47" y="513"/>
                </a:cubicBezTo>
                <a:cubicBezTo>
                  <a:pt x="48" y="503"/>
                  <a:pt x="52" y="493"/>
                  <a:pt x="57" y="484"/>
                </a:cubicBezTo>
                <a:cubicBezTo>
                  <a:pt x="63" y="471"/>
                  <a:pt x="70" y="459"/>
                  <a:pt x="77" y="447"/>
                </a:cubicBezTo>
                <a:cubicBezTo>
                  <a:pt x="91" y="423"/>
                  <a:pt x="89" y="400"/>
                  <a:pt x="71" y="378"/>
                </a:cubicBezTo>
                <a:cubicBezTo>
                  <a:pt x="58" y="364"/>
                  <a:pt x="45" y="350"/>
                  <a:pt x="32" y="336"/>
                </a:cubicBezTo>
                <a:cubicBezTo>
                  <a:pt x="29" y="333"/>
                  <a:pt x="27" y="330"/>
                  <a:pt x="25" y="328"/>
                </a:cubicBezTo>
                <a:cubicBezTo>
                  <a:pt x="7" y="305"/>
                  <a:pt x="6" y="290"/>
                  <a:pt x="20" y="265"/>
                </a:cubicBezTo>
                <a:cubicBezTo>
                  <a:pt x="19" y="264"/>
                  <a:pt x="19" y="263"/>
                  <a:pt x="18" y="263"/>
                </a:cubicBezTo>
                <a:cubicBezTo>
                  <a:pt x="0" y="245"/>
                  <a:pt x="3" y="224"/>
                  <a:pt x="14" y="204"/>
                </a:cubicBezTo>
                <a:cubicBezTo>
                  <a:pt x="25" y="186"/>
                  <a:pt x="37" y="168"/>
                  <a:pt x="51" y="151"/>
                </a:cubicBezTo>
                <a:cubicBezTo>
                  <a:pt x="79" y="115"/>
                  <a:pt x="107" y="79"/>
                  <a:pt x="141" y="49"/>
                </a:cubicBezTo>
                <a:cubicBezTo>
                  <a:pt x="164" y="29"/>
                  <a:pt x="190" y="15"/>
                  <a:pt x="218" y="5"/>
                </a:cubicBezTo>
                <a:cubicBezTo>
                  <a:pt x="227" y="1"/>
                  <a:pt x="237" y="1"/>
                  <a:pt x="247" y="1"/>
                </a:cubicBezTo>
                <a:cubicBezTo>
                  <a:pt x="282" y="1"/>
                  <a:pt x="318" y="0"/>
                  <a:pt x="353" y="2"/>
                </a:cubicBezTo>
                <a:cubicBezTo>
                  <a:pt x="411" y="6"/>
                  <a:pt x="461" y="27"/>
                  <a:pt x="502" y="69"/>
                </a:cubicBezTo>
                <a:cubicBezTo>
                  <a:pt x="540" y="107"/>
                  <a:pt x="565" y="153"/>
                  <a:pt x="589" y="201"/>
                </a:cubicBezTo>
                <a:cubicBezTo>
                  <a:pt x="596" y="217"/>
                  <a:pt x="600" y="235"/>
                  <a:pt x="605" y="253"/>
                </a:cubicBezTo>
                <a:cubicBezTo>
                  <a:pt x="608" y="264"/>
                  <a:pt x="605" y="273"/>
                  <a:pt x="597" y="281"/>
                </a:cubicBezTo>
                <a:cubicBezTo>
                  <a:pt x="591" y="288"/>
                  <a:pt x="587" y="295"/>
                  <a:pt x="588" y="305"/>
                </a:cubicBezTo>
                <a:cubicBezTo>
                  <a:pt x="589" y="315"/>
                  <a:pt x="585" y="317"/>
                  <a:pt x="573" y="319"/>
                </a:cubicBezTo>
                <a:cubicBezTo>
                  <a:pt x="578" y="345"/>
                  <a:pt x="566" y="367"/>
                  <a:pt x="551" y="386"/>
                </a:cubicBezTo>
                <a:cubicBezTo>
                  <a:pt x="540" y="400"/>
                  <a:pt x="526" y="412"/>
                  <a:pt x="513" y="424"/>
                </a:cubicBezTo>
                <a:cubicBezTo>
                  <a:pt x="493" y="443"/>
                  <a:pt x="473" y="462"/>
                  <a:pt x="453" y="482"/>
                </a:cubicBezTo>
                <a:cubicBezTo>
                  <a:pt x="444" y="491"/>
                  <a:pt x="443" y="502"/>
                  <a:pt x="451" y="512"/>
                </a:cubicBezTo>
                <a:cubicBezTo>
                  <a:pt x="454" y="515"/>
                  <a:pt x="459" y="518"/>
                  <a:pt x="464" y="519"/>
                </a:cubicBezTo>
                <a:cubicBezTo>
                  <a:pt x="472" y="520"/>
                  <a:pt x="481" y="520"/>
                  <a:pt x="489" y="520"/>
                </a:cubicBezTo>
                <a:cubicBezTo>
                  <a:pt x="498" y="519"/>
                  <a:pt x="503" y="524"/>
                  <a:pt x="507" y="532"/>
                </a:cubicBezTo>
                <a:cubicBezTo>
                  <a:pt x="510" y="540"/>
                  <a:pt x="510" y="548"/>
                  <a:pt x="505" y="556"/>
                </a:cubicBezTo>
                <a:cubicBezTo>
                  <a:pt x="502" y="558"/>
                  <a:pt x="500" y="561"/>
                  <a:pt x="497" y="563"/>
                </a:cubicBezTo>
                <a:cubicBezTo>
                  <a:pt x="483" y="574"/>
                  <a:pt x="476" y="589"/>
                  <a:pt x="474" y="607"/>
                </a:cubicBezTo>
                <a:cubicBezTo>
                  <a:pt x="473" y="623"/>
                  <a:pt x="465" y="635"/>
                  <a:pt x="454" y="646"/>
                </a:cubicBezTo>
                <a:cubicBezTo>
                  <a:pt x="451" y="636"/>
                  <a:pt x="451" y="636"/>
                  <a:pt x="457" y="631"/>
                </a:cubicBezTo>
                <a:cubicBezTo>
                  <a:pt x="462" y="626"/>
                  <a:pt x="465" y="621"/>
                  <a:pt x="463" y="614"/>
                </a:cubicBezTo>
                <a:cubicBezTo>
                  <a:pt x="463" y="614"/>
                  <a:pt x="463" y="613"/>
                  <a:pt x="463" y="613"/>
                </a:cubicBezTo>
                <a:cubicBezTo>
                  <a:pt x="458" y="593"/>
                  <a:pt x="462" y="577"/>
                  <a:pt x="481" y="565"/>
                </a:cubicBezTo>
                <a:cubicBezTo>
                  <a:pt x="484" y="563"/>
                  <a:pt x="487" y="559"/>
                  <a:pt x="488" y="555"/>
                </a:cubicBezTo>
                <a:cubicBezTo>
                  <a:pt x="494" y="542"/>
                  <a:pt x="488" y="532"/>
                  <a:pt x="473" y="532"/>
                </a:cubicBezTo>
                <a:cubicBezTo>
                  <a:pt x="466" y="532"/>
                  <a:pt x="458" y="532"/>
                  <a:pt x="450" y="532"/>
                </a:cubicBezTo>
                <a:cubicBezTo>
                  <a:pt x="442" y="532"/>
                  <a:pt x="436" y="529"/>
                  <a:pt x="433" y="520"/>
                </a:cubicBezTo>
                <a:cubicBezTo>
                  <a:pt x="426" y="503"/>
                  <a:pt x="427" y="487"/>
                  <a:pt x="441" y="474"/>
                </a:cubicBezTo>
                <a:cubicBezTo>
                  <a:pt x="463" y="454"/>
                  <a:pt x="485" y="434"/>
                  <a:pt x="506" y="413"/>
                </a:cubicBezTo>
                <a:cubicBezTo>
                  <a:pt x="520" y="399"/>
                  <a:pt x="534" y="383"/>
                  <a:pt x="547" y="368"/>
                </a:cubicBezTo>
                <a:cubicBezTo>
                  <a:pt x="553" y="361"/>
                  <a:pt x="556" y="351"/>
                  <a:pt x="556" y="341"/>
                </a:cubicBezTo>
                <a:cubicBezTo>
                  <a:pt x="555" y="333"/>
                  <a:pt x="548" y="334"/>
                  <a:pt x="544" y="333"/>
                </a:cubicBezTo>
                <a:cubicBezTo>
                  <a:pt x="541" y="332"/>
                  <a:pt x="537" y="334"/>
                  <a:pt x="535" y="336"/>
                </a:cubicBezTo>
                <a:cubicBezTo>
                  <a:pt x="528" y="346"/>
                  <a:pt x="523" y="347"/>
                  <a:pt x="513" y="340"/>
                </a:cubicBezTo>
                <a:cubicBezTo>
                  <a:pt x="506" y="348"/>
                  <a:pt x="497" y="352"/>
                  <a:pt x="486" y="350"/>
                </a:cubicBezTo>
                <a:cubicBezTo>
                  <a:pt x="484" y="349"/>
                  <a:pt x="480" y="350"/>
                  <a:pt x="479" y="352"/>
                </a:cubicBezTo>
                <a:cubicBezTo>
                  <a:pt x="470" y="361"/>
                  <a:pt x="461" y="363"/>
                  <a:pt x="449" y="361"/>
                </a:cubicBezTo>
                <a:cubicBezTo>
                  <a:pt x="448" y="360"/>
                  <a:pt x="447" y="361"/>
                  <a:pt x="446" y="361"/>
                </a:cubicBezTo>
                <a:cubicBezTo>
                  <a:pt x="446" y="361"/>
                  <a:pt x="446" y="361"/>
                  <a:pt x="445" y="361"/>
                </a:cubicBezTo>
                <a:cubicBezTo>
                  <a:pt x="445" y="362"/>
                  <a:pt x="445" y="362"/>
                  <a:pt x="445" y="362"/>
                </a:cubicBezTo>
                <a:cubicBezTo>
                  <a:pt x="448" y="398"/>
                  <a:pt x="427" y="424"/>
                  <a:pt x="406" y="448"/>
                </a:cubicBezTo>
                <a:cubicBezTo>
                  <a:pt x="390" y="466"/>
                  <a:pt x="373" y="482"/>
                  <a:pt x="358" y="500"/>
                </a:cubicBezTo>
                <a:cubicBezTo>
                  <a:pt x="341" y="520"/>
                  <a:pt x="342" y="522"/>
                  <a:pt x="360" y="542"/>
                </a:cubicBezTo>
                <a:cubicBezTo>
                  <a:pt x="368" y="550"/>
                  <a:pt x="375" y="557"/>
                  <a:pt x="384" y="564"/>
                </a:cubicBezTo>
                <a:cubicBezTo>
                  <a:pt x="408" y="584"/>
                  <a:pt x="414" y="610"/>
                  <a:pt x="408" y="639"/>
                </a:cubicBezTo>
                <a:cubicBezTo>
                  <a:pt x="403" y="661"/>
                  <a:pt x="398" y="682"/>
                  <a:pt x="386" y="702"/>
                </a:cubicBezTo>
                <a:cubicBezTo>
                  <a:pt x="382" y="707"/>
                  <a:pt x="381" y="713"/>
                  <a:pt x="378" y="719"/>
                </a:cubicBezTo>
                <a:cubicBezTo>
                  <a:pt x="376" y="726"/>
                  <a:pt x="375" y="733"/>
                  <a:pt x="378" y="740"/>
                </a:cubicBezTo>
                <a:cubicBezTo>
                  <a:pt x="379" y="743"/>
                  <a:pt x="379" y="748"/>
                  <a:pt x="378" y="750"/>
                </a:cubicBezTo>
                <a:cubicBezTo>
                  <a:pt x="374" y="752"/>
                  <a:pt x="369" y="753"/>
                  <a:pt x="364" y="753"/>
                </a:cubicBezTo>
                <a:cubicBezTo>
                  <a:pt x="361" y="753"/>
                  <a:pt x="358" y="751"/>
                  <a:pt x="357" y="751"/>
                </a:cubicBezTo>
                <a:cubicBezTo>
                  <a:pt x="352" y="745"/>
                  <a:pt x="349" y="741"/>
                  <a:pt x="344" y="737"/>
                </a:cubicBezTo>
                <a:cubicBezTo>
                  <a:pt x="345" y="735"/>
                  <a:pt x="346" y="733"/>
                  <a:pt x="347" y="731"/>
                </a:cubicBezTo>
                <a:cubicBezTo>
                  <a:pt x="337" y="719"/>
                  <a:pt x="338" y="712"/>
                  <a:pt x="350" y="705"/>
                </a:cubicBezTo>
                <a:cubicBezTo>
                  <a:pt x="352" y="699"/>
                  <a:pt x="353" y="695"/>
                  <a:pt x="355" y="692"/>
                </a:cubicBezTo>
                <a:cubicBezTo>
                  <a:pt x="356" y="688"/>
                  <a:pt x="359" y="684"/>
                  <a:pt x="359" y="683"/>
                </a:cubicBezTo>
                <a:cubicBezTo>
                  <a:pt x="365" y="677"/>
                  <a:pt x="370" y="673"/>
                  <a:pt x="375" y="668"/>
                </a:cubicBezTo>
                <a:cubicBezTo>
                  <a:pt x="369" y="663"/>
                  <a:pt x="364" y="657"/>
                  <a:pt x="360" y="653"/>
                </a:cubicBezTo>
                <a:cubicBezTo>
                  <a:pt x="362" y="643"/>
                  <a:pt x="364" y="633"/>
                  <a:pt x="367" y="623"/>
                </a:cubicBezTo>
                <a:cubicBezTo>
                  <a:pt x="366" y="623"/>
                  <a:pt x="365" y="623"/>
                  <a:pt x="365" y="623"/>
                </a:cubicBezTo>
                <a:cubicBezTo>
                  <a:pt x="363" y="619"/>
                  <a:pt x="361" y="614"/>
                  <a:pt x="359" y="610"/>
                </a:cubicBezTo>
                <a:cubicBezTo>
                  <a:pt x="358" y="608"/>
                  <a:pt x="355" y="607"/>
                  <a:pt x="354" y="606"/>
                </a:cubicBezTo>
                <a:cubicBezTo>
                  <a:pt x="348" y="604"/>
                  <a:pt x="345" y="602"/>
                  <a:pt x="348" y="595"/>
                </a:cubicBezTo>
                <a:cubicBezTo>
                  <a:pt x="351" y="589"/>
                  <a:pt x="346" y="586"/>
                  <a:pt x="337" y="586"/>
                </a:cubicBezTo>
                <a:cubicBezTo>
                  <a:pt x="336" y="590"/>
                  <a:pt x="337" y="595"/>
                  <a:pt x="335" y="599"/>
                </a:cubicBezTo>
                <a:cubicBezTo>
                  <a:pt x="330" y="613"/>
                  <a:pt x="326" y="628"/>
                  <a:pt x="319" y="641"/>
                </a:cubicBezTo>
                <a:cubicBezTo>
                  <a:pt x="311" y="654"/>
                  <a:pt x="305" y="667"/>
                  <a:pt x="304" y="683"/>
                </a:cubicBezTo>
                <a:cubicBezTo>
                  <a:pt x="303" y="707"/>
                  <a:pt x="294" y="729"/>
                  <a:pt x="278" y="748"/>
                </a:cubicBezTo>
                <a:cubicBezTo>
                  <a:pt x="259" y="771"/>
                  <a:pt x="244" y="797"/>
                  <a:pt x="236" y="827"/>
                </a:cubicBezTo>
                <a:cubicBezTo>
                  <a:pt x="236" y="830"/>
                  <a:pt x="234" y="833"/>
                  <a:pt x="233" y="836"/>
                </a:cubicBezTo>
                <a:cubicBezTo>
                  <a:pt x="232" y="836"/>
                  <a:pt x="231" y="836"/>
                  <a:pt x="230" y="836"/>
                </a:cubicBezTo>
                <a:cubicBezTo>
                  <a:pt x="229" y="831"/>
                  <a:pt x="228" y="827"/>
                  <a:pt x="228" y="823"/>
                </a:cubicBezTo>
                <a:cubicBezTo>
                  <a:pt x="230" y="805"/>
                  <a:pt x="235" y="789"/>
                  <a:pt x="248" y="775"/>
                </a:cubicBezTo>
                <a:cubicBezTo>
                  <a:pt x="274" y="747"/>
                  <a:pt x="288" y="714"/>
                  <a:pt x="291" y="675"/>
                </a:cubicBezTo>
                <a:cubicBezTo>
                  <a:pt x="292" y="665"/>
                  <a:pt x="297" y="655"/>
                  <a:pt x="300" y="646"/>
                </a:cubicBezTo>
                <a:cubicBezTo>
                  <a:pt x="305" y="632"/>
                  <a:pt x="311" y="619"/>
                  <a:pt x="314" y="605"/>
                </a:cubicBezTo>
                <a:cubicBezTo>
                  <a:pt x="316" y="595"/>
                  <a:pt x="315" y="583"/>
                  <a:pt x="313" y="572"/>
                </a:cubicBezTo>
                <a:cubicBezTo>
                  <a:pt x="311" y="567"/>
                  <a:pt x="309" y="561"/>
                  <a:pt x="307" y="557"/>
                </a:cubicBezTo>
                <a:cubicBezTo>
                  <a:pt x="305" y="553"/>
                  <a:pt x="297" y="552"/>
                  <a:pt x="291" y="552"/>
                </a:cubicBezTo>
                <a:cubicBezTo>
                  <a:pt x="290" y="552"/>
                  <a:pt x="288" y="560"/>
                  <a:pt x="287" y="564"/>
                </a:cubicBezTo>
                <a:cubicBezTo>
                  <a:pt x="286" y="566"/>
                  <a:pt x="288" y="569"/>
                  <a:pt x="288" y="572"/>
                </a:cubicBezTo>
                <a:cubicBezTo>
                  <a:pt x="289" y="582"/>
                  <a:pt x="289" y="592"/>
                  <a:pt x="290" y="602"/>
                </a:cubicBezTo>
                <a:cubicBezTo>
                  <a:pt x="291" y="608"/>
                  <a:pt x="292" y="612"/>
                  <a:pt x="286" y="615"/>
                </a:cubicBezTo>
                <a:cubicBezTo>
                  <a:pt x="277" y="619"/>
                  <a:pt x="276" y="622"/>
                  <a:pt x="279" y="631"/>
                </a:cubicBezTo>
                <a:cubicBezTo>
                  <a:pt x="283" y="642"/>
                  <a:pt x="281" y="651"/>
                  <a:pt x="272" y="658"/>
                </a:cubicBezTo>
                <a:cubicBezTo>
                  <a:pt x="270" y="659"/>
                  <a:pt x="270" y="661"/>
                  <a:pt x="270" y="663"/>
                </a:cubicBezTo>
                <a:cubicBezTo>
                  <a:pt x="269" y="675"/>
                  <a:pt x="266" y="678"/>
                  <a:pt x="254" y="679"/>
                </a:cubicBezTo>
                <a:cubicBezTo>
                  <a:pt x="253" y="679"/>
                  <a:pt x="252" y="680"/>
                  <a:pt x="252" y="680"/>
                </a:cubicBezTo>
                <a:cubicBezTo>
                  <a:pt x="249" y="686"/>
                  <a:pt x="249" y="695"/>
                  <a:pt x="244" y="698"/>
                </a:cubicBezTo>
                <a:cubicBezTo>
                  <a:pt x="231" y="706"/>
                  <a:pt x="231" y="725"/>
                  <a:pt x="215" y="729"/>
                </a:cubicBezTo>
                <a:cubicBezTo>
                  <a:pt x="211" y="730"/>
                  <a:pt x="209" y="735"/>
                  <a:pt x="213" y="739"/>
                </a:cubicBezTo>
                <a:cubicBezTo>
                  <a:pt x="214" y="740"/>
                  <a:pt x="215" y="743"/>
                  <a:pt x="215" y="744"/>
                </a:cubicBezTo>
                <a:cubicBezTo>
                  <a:pt x="209" y="750"/>
                  <a:pt x="208" y="760"/>
                  <a:pt x="198" y="763"/>
                </a:cubicBezTo>
                <a:cubicBezTo>
                  <a:pt x="196" y="764"/>
                  <a:pt x="194" y="767"/>
                  <a:pt x="194" y="768"/>
                </a:cubicBezTo>
                <a:cubicBezTo>
                  <a:pt x="195" y="776"/>
                  <a:pt x="192" y="781"/>
                  <a:pt x="185" y="784"/>
                </a:cubicBezTo>
                <a:cubicBezTo>
                  <a:pt x="189" y="790"/>
                  <a:pt x="190" y="796"/>
                  <a:pt x="184" y="801"/>
                </a:cubicBezTo>
                <a:cubicBezTo>
                  <a:pt x="183" y="803"/>
                  <a:pt x="183" y="806"/>
                  <a:pt x="183" y="808"/>
                </a:cubicBezTo>
                <a:cubicBezTo>
                  <a:pt x="183" y="814"/>
                  <a:pt x="184" y="819"/>
                  <a:pt x="179" y="825"/>
                </a:cubicBezTo>
                <a:cubicBezTo>
                  <a:pt x="173" y="831"/>
                  <a:pt x="180" y="834"/>
                  <a:pt x="185" y="838"/>
                </a:cubicBezTo>
                <a:cubicBezTo>
                  <a:pt x="184" y="849"/>
                  <a:pt x="174" y="845"/>
                  <a:pt x="168" y="849"/>
                </a:cubicBezTo>
                <a:cubicBezTo>
                  <a:pt x="169" y="852"/>
                  <a:pt x="172" y="857"/>
                  <a:pt x="170" y="859"/>
                </a:cubicBezTo>
                <a:cubicBezTo>
                  <a:pt x="168" y="863"/>
                  <a:pt x="164" y="868"/>
                  <a:pt x="160" y="870"/>
                </a:cubicBezTo>
                <a:cubicBezTo>
                  <a:pt x="156" y="873"/>
                  <a:pt x="154" y="874"/>
                  <a:pt x="153" y="880"/>
                </a:cubicBezTo>
                <a:cubicBezTo>
                  <a:pt x="153" y="885"/>
                  <a:pt x="149" y="890"/>
                  <a:pt x="146" y="895"/>
                </a:cubicBezTo>
                <a:cubicBezTo>
                  <a:pt x="146" y="895"/>
                  <a:pt x="145" y="895"/>
                  <a:pt x="144" y="895"/>
                </a:cubicBezTo>
                <a:cubicBezTo>
                  <a:pt x="136" y="894"/>
                  <a:pt x="128" y="893"/>
                  <a:pt x="131" y="906"/>
                </a:cubicBezTo>
                <a:cubicBezTo>
                  <a:pt x="131" y="907"/>
                  <a:pt x="127" y="910"/>
                  <a:pt x="125" y="910"/>
                </a:cubicBezTo>
                <a:cubicBezTo>
                  <a:pt x="118" y="911"/>
                  <a:pt x="117" y="914"/>
                  <a:pt x="121" y="919"/>
                </a:cubicBezTo>
                <a:cubicBezTo>
                  <a:pt x="125" y="926"/>
                  <a:pt x="123" y="934"/>
                  <a:pt x="117" y="939"/>
                </a:cubicBezTo>
                <a:cubicBezTo>
                  <a:pt x="115" y="940"/>
                  <a:pt x="114" y="943"/>
                  <a:pt x="114" y="944"/>
                </a:cubicBezTo>
                <a:cubicBezTo>
                  <a:pt x="115" y="951"/>
                  <a:pt x="112" y="955"/>
                  <a:pt x="106" y="958"/>
                </a:cubicBezTo>
                <a:cubicBezTo>
                  <a:pt x="102" y="960"/>
                  <a:pt x="99" y="963"/>
                  <a:pt x="99" y="969"/>
                </a:cubicBezTo>
                <a:cubicBezTo>
                  <a:pt x="99" y="970"/>
                  <a:pt x="97" y="973"/>
                  <a:pt x="96" y="974"/>
                </a:cubicBezTo>
                <a:cubicBezTo>
                  <a:pt x="92" y="976"/>
                  <a:pt x="88" y="977"/>
                  <a:pt x="85" y="979"/>
                </a:cubicBezTo>
                <a:cubicBezTo>
                  <a:pt x="83" y="979"/>
                  <a:pt x="79" y="979"/>
                  <a:pt x="79" y="978"/>
                </a:cubicBezTo>
                <a:cubicBezTo>
                  <a:pt x="77" y="975"/>
                  <a:pt x="75" y="969"/>
                  <a:pt x="76" y="968"/>
                </a:cubicBezTo>
                <a:cubicBezTo>
                  <a:pt x="88" y="954"/>
                  <a:pt x="82" y="940"/>
                  <a:pt x="79" y="926"/>
                </a:cubicBezTo>
                <a:cubicBezTo>
                  <a:pt x="78" y="917"/>
                  <a:pt x="78" y="909"/>
                  <a:pt x="83" y="902"/>
                </a:cubicBezTo>
                <a:cubicBezTo>
                  <a:pt x="95" y="885"/>
                  <a:pt x="105" y="867"/>
                  <a:pt x="119" y="853"/>
                </a:cubicBezTo>
                <a:cubicBezTo>
                  <a:pt x="137" y="835"/>
                  <a:pt x="142" y="815"/>
                  <a:pt x="141" y="792"/>
                </a:cubicBezTo>
                <a:cubicBezTo>
                  <a:pt x="141" y="783"/>
                  <a:pt x="142" y="774"/>
                  <a:pt x="144" y="766"/>
                </a:cubicBezTo>
                <a:cubicBezTo>
                  <a:pt x="151" y="744"/>
                  <a:pt x="164" y="725"/>
                  <a:pt x="178" y="707"/>
                </a:cubicBezTo>
                <a:cubicBezTo>
                  <a:pt x="180" y="704"/>
                  <a:pt x="182" y="699"/>
                  <a:pt x="182" y="696"/>
                </a:cubicBezTo>
                <a:cubicBezTo>
                  <a:pt x="183" y="684"/>
                  <a:pt x="183" y="673"/>
                  <a:pt x="176" y="663"/>
                </a:cubicBezTo>
                <a:cubicBezTo>
                  <a:pt x="173" y="659"/>
                  <a:pt x="173" y="652"/>
                  <a:pt x="172" y="647"/>
                </a:cubicBezTo>
                <a:close/>
                <a:moveTo>
                  <a:pt x="139" y="332"/>
                </a:moveTo>
                <a:cubicBezTo>
                  <a:pt x="124" y="334"/>
                  <a:pt x="117" y="329"/>
                  <a:pt x="116" y="316"/>
                </a:cubicBezTo>
                <a:cubicBezTo>
                  <a:pt x="116" y="315"/>
                  <a:pt x="111" y="312"/>
                  <a:pt x="109" y="313"/>
                </a:cubicBezTo>
                <a:cubicBezTo>
                  <a:pt x="101" y="316"/>
                  <a:pt x="97" y="314"/>
                  <a:pt x="92" y="308"/>
                </a:cubicBezTo>
                <a:cubicBezTo>
                  <a:pt x="90" y="306"/>
                  <a:pt x="86" y="305"/>
                  <a:pt x="84" y="306"/>
                </a:cubicBezTo>
                <a:cubicBezTo>
                  <a:pt x="73" y="310"/>
                  <a:pt x="69" y="309"/>
                  <a:pt x="63" y="299"/>
                </a:cubicBezTo>
                <a:cubicBezTo>
                  <a:pt x="61" y="296"/>
                  <a:pt x="57" y="292"/>
                  <a:pt x="53" y="292"/>
                </a:cubicBezTo>
                <a:cubicBezTo>
                  <a:pt x="43" y="292"/>
                  <a:pt x="36" y="289"/>
                  <a:pt x="33" y="278"/>
                </a:cubicBezTo>
                <a:cubicBezTo>
                  <a:pt x="27" y="281"/>
                  <a:pt x="27" y="285"/>
                  <a:pt x="30" y="289"/>
                </a:cubicBezTo>
                <a:cubicBezTo>
                  <a:pt x="37" y="301"/>
                  <a:pt x="43" y="314"/>
                  <a:pt x="52" y="324"/>
                </a:cubicBezTo>
                <a:cubicBezTo>
                  <a:pt x="65" y="342"/>
                  <a:pt x="81" y="358"/>
                  <a:pt x="94" y="376"/>
                </a:cubicBezTo>
                <a:cubicBezTo>
                  <a:pt x="109" y="396"/>
                  <a:pt x="112" y="418"/>
                  <a:pt x="101" y="441"/>
                </a:cubicBezTo>
                <a:cubicBezTo>
                  <a:pt x="94" y="456"/>
                  <a:pt x="87" y="471"/>
                  <a:pt x="79" y="486"/>
                </a:cubicBezTo>
                <a:cubicBezTo>
                  <a:pt x="64" y="515"/>
                  <a:pt x="68" y="545"/>
                  <a:pt x="92" y="568"/>
                </a:cubicBezTo>
                <a:cubicBezTo>
                  <a:pt x="104" y="580"/>
                  <a:pt x="115" y="592"/>
                  <a:pt x="116" y="611"/>
                </a:cubicBezTo>
                <a:cubicBezTo>
                  <a:pt x="122" y="609"/>
                  <a:pt x="128" y="608"/>
                  <a:pt x="134" y="606"/>
                </a:cubicBezTo>
                <a:cubicBezTo>
                  <a:pt x="138" y="605"/>
                  <a:pt x="140" y="602"/>
                  <a:pt x="140" y="597"/>
                </a:cubicBezTo>
                <a:cubicBezTo>
                  <a:pt x="139" y="581"/>
                  <a:pt x="136" y="567"/>
                  <a:pt x="121" y="556"/>
                </a:cubicBezTo>
                <a:cubicBezTo>
                  <a:pt x="98" y="538"/>
                  <a:pt x="91" y="493"/>
                  <a:pt x="117" y="469"/>
                </a:cubicBezTo>
                <a:cubicBezTo>
                  <a:pt x="128" y="459"/>
                  <a:pt x="136" y="448"/>
                  <a:pt x="146" y="437"/>
                </a:cubicBezTo>
                <a:cubicBezTo>
                  <a:pt x="155" y="426"/>
                  <a:pt x="157" y="415"/>
                  <a:pt x="151" y="402"/>
                </a:cubicBezTo>
                <a:cubicBezTo>
                  <a:pt x="146" y="390"/>
                  <a:pt x="141" y="379"/>
                  <a:pt x="136" y="367"/>
                </a:cubicBezTo>
                <a:cubicBezTo>
                  <a:pt x="130" y="356"/>
                  <a:pt x="129" y="345"/>
                  <a:pt x="139" y="332"/>
                </a:cubicBezTo>
                <a:close/>
                <a:moveTo>
                  <a:pt x="155" y="593"/>
                </a:moveTo>
                <a:cubicBezTo>
                  <a:pt x="156" y="593"/>
                  <a:pt x="156" y="593"/>
                  <a:pt x="157" y="594"/>
                </a:cubicBezTo>
                <a:cubicBezTo>
                  <a:pt x="165" y="589"/>
                  <a:pt x="173" y="584"/>
                  <a:pt x="180" y="578"/>
                </a:cubicBezTo>
                <a:cubicBezTo>
                  <a:pt x="186" y="575"/>
                  <a:pt x="187" y="570"/>
                  <a:pt x="184" y="565"/>
                </a:cubicBezTo>
                <a:cubicBezTo>
                  <a:pt x="179" y="556"/>
                  <a:pt x="174" y="548"/>
                  <a:pt x="169" y="539"/>
                </a:cubicBezTo>
                <a:cubicBezTo>
                  <a:pt x="156" y="520"/>
                  <a:pt x="156" y="497"/>
                  <a:pt x="171" y="479"/>
                </a:cubicBezTo>
                <a:cubicBezTo>
                  <a:pt x="179" y="468"/>
                  <a:pt x="190" y="459"/>
                  <a:pt x="199" y="448"/>
                </a:cubicBezTo>
                <a:cubicBezTo>
                  <a:pt x="202" y="446"/>
                  <a:pt x="204" y="442"/>
                  <a:pt x="205" y="439"/>
                </a:cubicBezTo>
                <a:cubicBezTo>
                  <a:pt x="210" y="412"/>
                  <a:pt x="213" y="385"/>
                  <a:pt x="223" y="360"/>
                </a:cubicBezTo>
                <a:cubicBezTo>
                  <a:pt x="221" y="359"/>
                  <a:pt x="218" y="356"/>
                  <a:pt x="216" y="356"/>
                </a:cubicBezTo>
                <a:cubicBezTo>
                  <a:pt x="204" y="358"/>
                  <a:pt x="194" y="352"/>
                  <a:pt x="184" y="348"/>
                </a:cubicBezTo>
                <a:cubicBezTo>
                  <a:pt x="176" y="345"/>
                  <a:pt x="167" y="346"/>
                  <a:pt x="156" y="345"/>
                </a:cubicBezTo>
                <a:cubicBezTo>
                  <a:pt x="157" y="351"/>
                  <a:pt x="157" y="356"/>
                  <a:pt x="159" y="361"/>
                </a:cubicBezTo>
                <a:cubicBezTo>
                  <a:pt x="161" y="368"/>
                  <a:pt x="165" y="375"/>
                  <a:pt x="168" y="381"/>
                </a:cubicBezTo>
                <a:cubicBezTo>
                  <a:pt x="183" y="409"/>
                  <a:pt x="178" y="434"/>
                  <a:pt x="158" y="457"/>
                </a:cubicBezTo>
                <a:cubicBezTo>
                  <a:pt x="151" y="465"/>
                  <a:pt x="142" y="473"/>
                  <a:pt x="136" y="482"/>
                </a:cubicBezTo>
                <a:cubicBezTo>
                  <a:pt x="116" y="508"/>
                  <a:pt x="120" y="518"/>
                  <a:pt x="134" y="538"/>
                </a:cubicBezTo>
                <a:cubicBezTo>
                  <a:pt x="146" y="554"/>
                  <a:pt x="158" y="570"/>
                  <a:pt x="155" y="593"/>
                </a:cubicBezTo>
                <a:close/>
                <a:moveTo>
                  <a:pt x="334" y="492"/>
                </a:moveTo>
                <a:cubicBezTo>
                  <a:pt x="335" y="493"/>
                  <a:pt x="336" y="493"/>
                  <a:pt x="337" y="494"/>
                </a:cubicBezTo>
                <a:cubicBezTo>
                  <a:pt x="340" y="490"/>
                  <a:pt x="344" y="487"/>
                  <a:pt x="347" y="484"/>
                </a:cubicBezTo>
                <a:cubicBezTo>
                  <a:pt x="351" y="480"/>
                  <a:pt x="355" y="475"/>
                  <a:pt x="359" y="471"/>
                </a:cubicBezTo>
                <a:cubicBezTo>
                  <a:pt x="375" y="454"/>
                  <a:pt x="391" y="438"/>
                  <a:pt x="406" y="421"/>
                </a:cubicBezTo>
                <a:cubicBezTo>
                  <a:pt x="418" y="407"/>
                  <a:pt x="426" y="390"/>
                  <a:pt x="426" y="373"/>
                </a:cubicBezTo>
                <a:cubicBezTo>
                  <a:pt x="416" y="371"/>
                  <a:pt x="406" y="370"/>
                  <a:pt x="397" y="369"/>
                </a:cubicBezTo>
                <a:cubicBezTo>
                  <a:pt x="394" y="369"/>
                  <a:pt x="391" y="369"/>
                  <a:pt x="389" y="370"/>
                </a:cubicBezTo>
                <a:cubicBezTo>
                  <a:pt x="381" y="373"/>
                  <a:pt x="375" y="376"/>
                  <a:pt x="367" y="371"/>
                </a:cubicBezTo>
                <a:cubicBezTo>
                  <a:pt x="366" y="370"/>
                  <a:pt x="364" y="370"/>
                  <a:pt x="362" y="371"/>
                </a:cubicBezTo>
                <a:cubicBezTo>
                  <a:pt x="355" y="372"/>
                  <a:pt x="347" y="374"/>
                  <a:pt x="339" y="376"/>
                </a:cubicBezTo>
                <a:cubicBezTo>
                  <a:pt x="331" y="414"/>
                  <a:pt x="328" y="453"/>
                  <a:pt x="334" y="492"/>
                </a:cubicBezTo>
                <a:close/>
                <a:moveTo>
                  <a:pt x="189" y="668"/>
                </a:moveTo>
                <a:cubicBezTo>
                  <a:pt x="190" y="672"/>
                  <a:pt x="191" y="678"/>
                  <a:pt x="193" y="683"/>
                </a:cubicBezTo>
                <a:cubicBezTo>
                  <a:pt x="194" y="687"/>
                  <a:pt x="198" y="688"/>
                  <a:pt x="201" y="684"/>
                </a:cubicBezTo>
                <a:cubicBezTo>
                  <a:pt x="204" y="680"/>
                  <a:pt x="208" y="676"/>
                  <a:pt x="210" y="672"/>
                </a:cubicBezTo>
                <a:cubicBezTo>
                  <a:pt x="220" y="656"/>
                  <a:pt x="231" y="641"/>
                  <a:pt x="232" y="623"/>
                </a:cubicBezTo>
                <a:cubicBezTo>
                  <a:pt x="232" y="619"/>
                  <a:pt x="231" y="616"/>
                  <a:pt x="230" y="613"/>
                </a:cubicBezTo>
                <a:cubicBezTo>
                  <a:pt x="227" y="614"/>
                  <a:pt x="223" y="616"/>
                  <a:pt x="220" y="618"/>
                </a:cubicBezTo>
                <a:cubicBezTo>
                  <a:pt x="218" y="619"/>
                  <a:pt x="217" y="622"/>
                  <a:pt x="217" y="624"/>
                </a:cubicBezTo>
                <a:cubicBezTo>
                  <a:pt x="216" y="632"/>
                  <a:pt x="211" y="638"/>
                  <a:pt x="203" y="639"/>
                </a:cubicBezTo>
                <a:cubicBezTo>
                  <a:pt x="193" y="639"/>
                  <a:pt x="191" y="645"/>
                  <a:pt x="190" y="653"/>
                </a:cubicBezTo>
                <a:cubicBezTo>
                  <a:pt x="190" y="658"/>
                  <a:pt x="189" y="662"/>
                  <a:pt x="189" y="668"/>
                </a:cubicBezTo>
                <a:close/>
                <a:moveTo>
                  <a:pt x="199" y="475"/>
                </a:moveTo>
                <a:cubicBezTo>
                  <a:pt x="187" y="480"/>
                  <a:pt x="185" y="491"/>
                  <a:pt x="183" y="501"/>
                </a:cubicBezTo>
                <a:cubicBezTo>
                  <a:pt x="179" y="516"/>
                  <a:pt x="188" y="542"/>
                  <a:pt x="199" y="551"/>
                </a:cubicBezTo>
                <a:cubicBezTo>
                  <a:pt x="199" y="526"/>
                  <a:pt x="199" y="501"/>
                  <a:pt x="199" y="475"/>
                </a:cubicBezTo>
                <a:close/>
                <a:moveTo>
                  <a:pt x="288" y="445"/>
                </a:moveTo>
                <a:cubicBezTo>
                  <a:pt x="285" y="462"/>
                  <a:pt x="289" y="478"/>
                  <a:pt x="293" y="493"/>
                </a:cubicBezTo>
                <a:cubicBezTo>
                  <a:pt x="294" y="495"/>
                  <a:pt x="299" y="498"/>
                  <a:pt x="300" y="497"/>
                </a:cubicBezTo>
                <a:cubicBezTo>
                  <a:pt x="303" y="496"/>
                  <a:pt x="306" y="491"/>
                  <a:pt x="305" y="489"/>
                </a:cubicBezTo>
                <a:cubicBezTo>
                  <a:pt x="300" y="475"/>
                  <a:pt x="294" y="460"/>
                  <a:pt x="288" y="445"/>
                </a:cubicBezTo>
                <a:close/>
                <a:moveTo>
                  <a:pt x="280" y="549"/>
                </a:moveTo>
                <a:cubicBezTo>
                  <a:pt x="281" y="549"/>
                  <a:pt x="282" y="549"/>
                  <a:pt x="284" y="550"/>
                </a:cubicBezTo>
                <a:cubicBezTo>
                  <a:pt x="287" y="539"/>
                  <a:pt x="290" y="528"/>
                  <a:pt x="294" y="518"/>
                </a:cubicBezTo>
                <a:cubicBezTo>
                  <a:pt x="291" y="516"/>
                  <a:pt x="288" y="514"/>
                  <a:pt x="284" y="511"/>
                </a:cubicBezTo>
                <a:cubicBezTo>
                  <a:pt x="282" y="524"/>
                  <a:pt x="281" y="537"/>
                  <a:pt x="280" y="549"/>
                </a:cubicBezTo>
                <a:close/>
                <a:moveTo>
                  <a:pt x="284" y="489"/>
                </a:moveTo>
                <a:cubicBezTo>
                  <a:pt x="282" y="501"/>
                  <a:pt x="284" y="505"/>
                  <a:pt x="294" y="509"/>
                </a:cubicBezTo>
                <a:cubicBezTo>
                  <a:pt x="296" y="499"/>
                  <a:pt x="286" y="498"/>
                  <a:pt x="284" y="489"/>
                </a:cubicBezTo>
                <a:close/>
              </a:path>
            </a:pathLst>
          </a:custGeom>
          <a:solidFill>
            <a:srgbClr val="57D3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23"/>
          <p:cNvSpPr/>
          <p:nvPr/>
        </p:nvSpPr>
        <p:spPr>
          <a:xfrm>
            <a:off x="8206708" y="5029201"/>
            <a:ext cx="3978201" cy="1828800"/>
          </a:xfrm>
          <a:custGeom>
            <a:avLst/>
            <a:gdLst/>
            <a:ahLst/>
            <a:cxnLst/>
            <a:rect l="l" t="t" r="r" b="b"/>
            <a:pathLst>
              <a:path w="974" h="446" extrusionOk="0">
                <a:moveTo>
                  <a:pt x="974" y="87"/>
                </a:moveTo>
                <a:cubicBezTo>
                  <a:pt x="966" y="85"/>
                  <a:pt x="962" y="95"/>
                  <a:pt x="954" y="93"/>
                </a:cubicBezTo>
                <a:cubicBezTo>
                  <a:pt x="960" y="83"/>
                  <a:pt x="969" y="75"/>
                  <a:pt x="974" y="65"/>
                </a:cubicBezTo>
                <a:cubicBezTo>
                  <a:pt x="974" y="60"/>
                  <a:pt x="974" y="60"/>
                  <a:pt x="974" y="60"/>
                </a:cubicBezTo>
                <a:cubicBezTo>
                  <a:pt x="971" y="57"/>
                  <a:pt x="968" y="59"/>
                  <a:pt x="965" y="61"/>
                </a:cubicBezTo>
                <a:cubicBezTo>
                  <a:pt x="956" y="69"/>
                  <a:pt x="947" y="77"/>
                  <a:pt x="941" y="87"/>
                </a:cubicBezTo>
                <a:cubicBezTo>
                  <a:pt x="944" y="74"/>
                  <a:pt x="949" y="61"/>
                  <a:pt x="957" y="49"/>
                </a:cubicBezTo>
                <a:cubicBezTo>
                  <a:pt x="963" y="40"/>
                  <a:pt x="969" y="32"/>
                  <a:pt x="974" y="23"/>
                </a:cubicBezTo>
                <a:cubicBezTo>
                  <a:pt x="974" y="13"/>
                  <a:pt x="974" y="13"/>
                  <a:pt x="974" y="13"/>
                </a:cubicBezTo>
                <a:cubicBezTo>
                  <a:pt x="969" y="11"/>
                  <a:pt x="966" y="15"/>
                  <a:pt x="964" y="18"/>
                </a:cubicBezTo>
                <a:cubicBezTo>
                  <a:pt x="948" y="35"/>
                  <a:pt x="933" y="53"/>
                  <a:pt x="926" y="76"/>
                </a:cubicBezTo>
                <a:cubicBezTo>
                  <a:pt x="920" y="84"/>
                  <a:pt x="913" y="90"/>
                  <a:pt x="912" y="101"/>
                </a:cubicBezTo>
                <a:cubicBezTo>
                  <a:pt x="910" y="114"/>
                  <a:pt x="901" y="121"/>
                  <a:pt x="889" y="125"/>
                </a:cubicBezTo>
                <a:cubicBezTo>
                  <a:pt x="878" y="126"/>
                  <a:pt x="868" y="130"/>
                  <a:pt x="861" y="141"/>
                </a:cubicBezTo>
                <a:cubicBezTo>
                  <a:pt x="862" y="135"/>
                  <a:pt x="865" y="129"/>
                  <a:pt x="860" y="127"/>
                </a:cubicBezTo>
                <a:cubicBezTo>
                  <a:pt x="855" y="125"/>
                  <a:pt x="853" y="132"/>
                  <a:pt x="851" y="136"/>
                </a:cubicBezTo>
                <a:cubicBezTo>
                  <a:pt x="850" y="138"/>
                  <a:pt x="850" y="142"/>
                  <a:pt x="848" y="145"/>
                </a:cubicBezTo>
                <a:cubicBezTo>
                  <a:pt x="847" y="147"/>
                  <a:pt x="847" y="143"/>
                  <a:pt x="846" y="143"/>
                </a:cubicBezTo>
                <a:cubicBezTo>
                  <a:pt x="836" y="146"/>
                  <a:pt x="831" y="155"/>
                  <a:pt x="834" y="166"/>
                </a:cubicBezTo>
                <a:cubicBezTo>
                  <a:pt x="837" y="178"/>
                  <a:pt x="837" y="190"/>
                  <a:pt x="831" y="201"/>
                </a:cubicBezTo>
                <a:cubicBezTo>
                  <a:pt x="821" y="218"/>
                  <a:pt x="815" y="237"/>
                  <a:pt x="799" y="249"/>
                </a:cubicBezTo>
                <a:cubicBezTo>
                  <a:pt x="794" y="253"/>
                  <a:pt x="789" y="255"/>
                  <a:pt x="785" y="259"/>
                </a:cubicBezTo>
                <a:cubicBezTo>
                  <a:pt x="783" y="259"/>
                  <a:pt x="782" y="260"/>
                  <a:pt x="780" y="261"/>
                </a:cubicBezTo>
                <a:cubicBezTo>
                  <a:pt x="777" y="263"/>
                  <a:pt x="776" y="267"/>
                  <a:pt x="775" y="270"/>
                </a:cubicBezTo>
                <a:cubicBezTo>
                  <a:pt x="774" y="271"/>
                  <a:pt x="773" y="272"/>
                  <a:pt x="772" y="273"/>
                </a:cubicBezTo>
                <a:cubicBezTo>
                  <a:pt x="770" y="275"/>
                  <a:pt x="769" y="277"/>
                  <a:pt x="769" y="279"/>
                </a:cubicBezTo>
                <a:cubicBezTo>
                  <a:pt x="768" y="280"/>
                  <a:pt x="768" y="281"/>
                  <a:pt x="768" y="282"/>
                </a:cubicBezTo>
                <a:cubicBezTo>
                  <a:pt x="766" y="284"/>
                  <a:pt x="765" y="286"/>
                  <a:pt x="763" y="288"/>
                </a:cubicBezTo>
                <a:cubicBezTo>
                  <a:pt x="760" y="293"/>
                  <a:pt x="756" y="297"/>
                  <a:pt x="752" y="301"/>
                </a:cubicBezTo>
                <a:cubicBezTo>
                  <a:pt x="736" y="316"/>
                  <a:pt x="723" y="332"/>
                  <a:pt x="714" y="353"/>
                </a:cubicBezTo>
                <a:cubicBezTo>
                  <a:pt x="690" y="406"/>
                  <a:pt x="643" y="422"/>
                  <a:pt x="595" y="395"/>
                </a:cubicBezTo>
                <a:cubicBezTo>
                  <a:pt x="604" y="392"/>
                  <a:pt x="613" y="390"/>
                  <a:pt x="622" y="386"/>
                </a:cubicBezTo>
                <a:cubicBezTo>
                  <a:pt x="634" y="381"/>
                  <a:pt x="647" y="377"/>
                  <a:pt x="656" y="367"/>
                </a:cubicBezTo>
                <a:cubicBezTo>
                  <a:pt x="660" y="362"/>
                  <a:pt x="662" y="357"/>
                  <a:pt x="658" y="352"/>
                </a:cubicBezTo>
                <a:cubicBezTo>
                  <a:pt x="654" y="347"/>
                  <a:pt x="649" y="345"/>
                  <a:pt x="643" y="348"/>
                </a:cubicBezTo>
                <a:cubicBezTo>
                  <a:pt x="639" y="349"/>
                  <a:pt x="636" y="351"/>
                  <a:pt x="632" y="354"/>
                </a:cubicBezTo>
                <a:cubicBezTo>
                  <a:pt x="618" y="362"/>
                  <a:pt x="604" y="370"/>
                  <a:pt x="590" y="375"/>
                </a:cubicBezTo>
                <a:cubicBezTo>
                  <a:pt x="602" y="370"/>
                  <a:pt x="614" y="363"/>
                  <a:pt x="626" y="355"/>
                </a:cubicBezTo>
                <a:cubicBezTo>
                  <a:pt x="649" y="340"/>
                  <a:pt x="668" y="320"/>
                  <a:pt x="682" y="296"/>
                </a:cubicBezTo>
                <a:cubicBezTo>
                  <a:pt x="686" y="289"/>
                  <a:pt x="690" y="280"/>
                  <a:pt x="691" y="271"/>
                </a:cubicBezTo>
                <a:cubicBezTo>
                  <a:pt x="691" y="266"/>
                  <a:pt x="691" y="261"/>
                  <a:pt x="685" y="258"/>
                </a:cubicBezTo>
                <a:cubicBezTo>
                  <a:pt x="680" y="256"/>
                  <a:pt x="675" y="258"/>
                  <a:pt x="671" y="262"/>
                </a:cubicBezTo>
                <a:cubicBezTo>
                  <a:pt x="667" y="266"/>
                  <a:pt x="663" y="271"/>
                  <a:pt x="660" y="275"/>
                </a:cubicBezTo>
                <a:cubicBezTo>
                  <a:pt x="653" y="287"/>
                  <a:pt x="644" y="297"/>
                  <a:pt x="634" y="307"/>
                </a:cubicBezTo>
                <a:cubicBezTo>
                  <a:pt x="618" y="325"/>
                  <a:pt x="598" y="340"/>
                  <a:pt x="578" y="354"/>
                </a:cubicBezTo>
                <a:cubicBezTo>
                  <a:pt x="582" y="351"/>
                  <a:pt x="586" y="348"/>
                  <a:pt x="590" y="345"/>
                </a:cubicBezTo>
                <a:cubicBezTo>
                  <a:pt x="630" y="314"/>
                  <a:pt x="655" y="274"/>
                  <a:pt x="665" y="225"/>
                </a:cubicBezTo>
                <a:cubicBezTo>
                  <a:pt x="666" y="217"/>
                  <a:pt x="667" y="210"/>
                  <a:pt x="666" y="202"/>
                </a:cubicBezTo>
                <a:cubicBezTo>
                  <a:pt x="665" y="194"/>
                  <a:pt x="661" y="189"/>
                  <a:pt x="654" y="186"/>
                </a:cubicBezTo>
                <a:cubicBezTo>
                  <a:pt x="646" y="184"/>
                  <a:pt x="640" y="187"/>
                  <a:pt x="635" y="193"/>
                </a:cubicBezTo>
                <a:cubicBezTo>
                  <a:pt x="630" y="200"/>
                  <a:pt x="627" y="209"/>
                  <a:pt x="625" y="217"/>
                </a:cubicBezTo>
                <a:cubicBezTo>
                  <a:pt x="618" y="249"/>
                  <a:pt x="604" y="278"/>
                  <a:pt x="585" y="304"/>
                </a:cubicBezTo>
                <a:cubicBezTo>
                  <a:pt x="577" y="314"/>
                  <a:pt x="568" y="323"/>
                  <a:pt x="559" y="333"/>
                </a:cubicBezTo>
                <a:cubicBezTo>
                  <a:pt x="564" y="327"/>
                  <a:pt x="567" y="319"/>
                  <a:pt x="572" y="313"/>
                </a:cubicBezTo>
                <a:cubicBezTo>
                  <a:pt x="589" y="283"/>
                  <a:pt x="607" y="254"/>
                  <a:pt x="618" y="222"/>
                </a:cubicBezTo>
                <a:cubicBezTo>
                  <a:pt x="624" y="206"/>
                  <a:pt x="623" y="197"/>
                  <a:pt x="616" y="194"/>
                </a:cubicBezTo>
                <a:cubicBezTo>
                  <a:pt x="607" y="190"/>
                  <a:pt x="598" y="195"/>
                  <a:pt x="591" y="211"/>
                </a:cubicBezTo>
                <a:cubicBezTo>
                  <a:pt x="579" y="239"/>
                  <a:pt x="566" y="267"/>
                  <a:pt x="554" y="295"/>
                </a:cubicBezTo>
                <a:cubicBezTo>
                  <a:pt x="550" y="304"/>
                  <a:pt x="546" y="312"/>
                  <a:pt x="543" y="320"/>
                </a:cubicBezTo>
                <a:cubicBezTo>
                  <a:pt x="547" y="310"/>
                  <a:pt x="550" y="299"/>
                  <a:pt x="555" y="289"/>
                </a:cubicBezTo>
                <a:cubicBezTo>
                  <a:pt x="564" y="264"/>
                  <a:pt x="570" y="240"/>
                  <a:pt x="573" y="214"/>
                </a:cubicBezTo>
                <a:cubicBezTo>
                  <a:pt x="575" y="191"/>
                  <a:pt x="572" y="167"/>
                  <a:pt x="570" y="144"/>
                </a:cubicBezTo>
                <a:cubicBezTo>
                  <a:pt x="570" y="138"/>
                  <a:pt x="568" y="133"/>
                  <a:pt x="561" y="130"/>
                </a:cubicBezTo>
                <a:cubicBezTo>
                  <a:pt x="554" y="129"/>
                  <a:pt x="551" y="134"/>
                  <a:pt x="547" y="139"/>
                </a:cubicBezTo>
                <a:cubicBezTo>
                  <a:pt x="542" y="147"/>
                  <a:pt x="540" y="157"/>
                  <a:pt x="540" y="167"/>
                </a:cubicBezTo>
                <a:cubicBezTo>
                  <a:pt x="540" y="177"/>
                  <a:pt x="542" y="186"/>
                  <a:pt x="539" y="196"/>
                </a:cubicBezTo>
                <a:cubicBezTo>
                  <a:pt x="538" y="199"/>
                  <a:pt x="538" y="202"/>
                  <a:pt x="538" y="206"/>
                </a:cubicBezTo>
                <a:cubicBezTo>
                  <a:pt x="540" y="216"/>
                  <a:pt x="536" y="226"/>
                  <a:pt x="535" y="236"/>
                </a:cubicBezTo>
                <a:cubicBezTo>
                  <a:pt x="531" y="265"/>
                  <a:pt x="525" y="294"/>
                  <a:pt x="517" y="322"/>
                </a:cubicBezTo>
                <a:cubicBezTo>
                  <a:pt x="513" y="288"/>
                  <a:pt x="521" y="254"/>
                  <a:pt x="525" y="221"/>
                </a:cubicBezTo>
                <a:cubicBezTo>
                  <a:pt x="525" y="215"/>
                  <a:pt x="524" y="209"/>
                  <a:pt x="517" y="207"/>
                </a:cubicBezTo>
                <a:cubicBezTo>
                  <a:pt x="511" y="206"/>
                  <a:pt x="507" y="210"/>
                  <a:pt x="503" y="215"/>
                </a:cubicBezTo>
                <a:cubicBezTo>
                  <a:pt x="499" y="220"/>
                  <a:pt x="498" y="227"/>
                  <a:pt x="496" y="234"/>
                </a:cubicBezTo>
                <a:cubicBezTo>
                  <a:pt x="487" y="267"/>
                  <a:pt x="486" y="300"/>
                  <a:pt x="492" y="335"/>
                </a:cubicBezTo>
                <a:cubicBezTo>
                  <a:pt x="485" y="315"/>
                  <a:pt x="477" y="298"/>
                  <a:pt x="469" y="280"/>
                </a:cubicBezTo>
                <a:cubicBezTo>
                  <a:pt x="465" y="272"/>
                  <a:pt x="462" y="266"/>
                  <a:pt x="455" y="261"/>
                </a:cubicBezTo>
                <a:cubicBezTo>
                  <a:pt x="445" y="259"/>
                  <a:pt x="444" y="266"/>
                  <a:pt x="442" y="273"/>
                </a:cubicBezTo>
                <a:cubicBezTo>
                  <a:pt x="442" y="281"/>
                  <a:pt x="445" y="288"/>
                  <a:pt x="448" y="296"/>
                </a:cubicBezTo>
                <a:cubicBezTo>
                  <a:pt x="456" y="317"/>
                  <a:pt x="469" y="335"/>
                  <a:pt x="477" y="353"/>
                </a:cubicBezTo>
                <a:cubicBezTo>
                  <a:pt x="471" y="344"/>
                  <a:pt x="465" y="331"/>
                  <a:pt x="456" y="321"/>
                </a:cubicBezTo>
                <a:cubicBezTo>
                  <a:pt x="453" y="316"/>
                  <a:pt x="447" y="311"/>
                  <a:pt x="441" y="314"/>
                </a:cubicBezTo>
                <a:cubicBezTo>
                  <a:pt x="434" y="318"/>
                  <a:pt x="434" y="325"/>
                  <a:pt x="436" y="332"/>
                </a:cubicBezTo>
                <a:cubicBezTo>
                  <a:pt x="437" y="337"/>
                  <a:pt x="440" y="342"/>
                  <a:pt x="442" y="346"/>
                </a:cubicBezTo>
                <a:cubicBezTo>
                  <a:pt x="444" y="349"/>
                  <a:pt x="446" y="351"/>
                  <a:pt x="444" y="353"/>
                </a:cubicBezTo>
                <a:cubicBezTo>
                  <a:pt x="442" y="356"/>
                  <a:pt x="439" y="354"/>
                  <a:pt x="436" y="354"/>
                </a:cubicBezTo>
                <a:cubicBezTo>
                  <a:pt x="423" y="353"/>
                  <a:pt x="412" y="345"/>
                  <a:pt x="400" y="339"/>
                </a:cubicBezTo>
                <a:cubicBezTo>
                  <a:pt x="393" y="337"/>
                  <a:pt x="392" y="329"/>
                  <a:pt x="387" y="325"/>
                </a:cubicBezTo>
                <a:cubicBezTo>
                  <a:pt x="384" y="319"/>
                  <a:pt x="390" y="312"/>
                  <a:pt x="387" y="306"/>
                </a:cubicBezTo>
                <a:cubicBezTo>
                  <a:pt x="385" y="303"/>
                  <a:pt x="382" y="302"/>
                  <a:pt x="379" y="302"/>
                </a:cubicBezTo>
                <a:cubicBezTo>
                  <a:pt x="376" y="302"/>
                  <a:pt x="375" y="302"/>
                  <a:pt x="373" y="298"/>
                </a:cubicBezTo>
                <a:cubicBezTo>
                  <a:pt x="369" y="283"/>
                  <a:pt x="372" y="271"/>
                  <a:pt x="379" y="258"/>
                </a:cubicBezTo>
                <a:cubicBezTo>
                  <a:pt x="383" y="244"/>
                  <a:pt x="388" y="230"/>
                  <a:pt x="382" y="215"/>
                </a:cubicBezTo>
                <a:cubicBezTo>
                  <a:pt x="381" y="206"/>
                  <a:pt x="378" y="197"/>
                  <a:pt x="376" y="188"/>
                </a:cubicBezTo>
                <a:cubicBezTo>
                  <a:pt x="375" y="180"/>
                  <a:pt x="374" y="172"/>
                  <a:pt x="380" y="165"/>
                </a:cubicBezTo>
                <a:cubicBezTo>
                  <a:pt x="391" y="149"/>
                  <a:pt x="392" y="132"/>
                  <a:pt x="388" y="114"/>
                </a:cubicBezTo>
                <a:cubicBezTo>
                  <a:pt x="384" y="89"/>
                  <a:pt x="377" y="65"/>
                  <a:pt x="368" y="42"/>
                </a:cubicBezTo>
                <a:cubicBezTo>
                  <a:pt x="364" y="34"/>
                  <a:pt x="364" y="26"/>
                  <a:pt x="367" y="17"/>
                </a:cubicBezTo>
                <a:cubicBezTo>
                  <a:pt x="368" y="15"/>
                  <a:pt x="368" y="12"/>
                  <a:pt x="369" y="9"/>
                </a:cubicBezTo>
                <a:cubicBezTo>
                  <a:pt x="369" y="6"/>
                  <a:pt x="369" y="2"/>
                  <a:pt x="365" y="1"/>
                </a:cubicBezTo>
                <a:cubicBezTo>
                  <a:pt x="362" y="0"/>
                  <a:pt x="359" y="2"/>
                  <a:pt x="357" y="5"/>
                </a:cubicBezTo>
                <a:cubicBezTo>
                  <a:pt x="355" y="7"/>
                  <a:pt x="354" y="9"/>
                  <a:pt x="352" y="12"/>
                </a:cubicBezTo>
                <a:cubicBezTo>
                  <a:pt x="348" y="23"/>
                  <a:pt x="347" y="35"/>
                  <a:pt x="350" y="47"/>
                </a:cubicBezTo>
                <a:cubicBezTo>
                  <a:pt x="355" y="68"/>
                  <a:pt x="361" y="90"/>
                  <a:pt x="365" y="111"/>
                </a:cubicBezTo>
                <a:cubicBezTo>
                  <a:pt x="368" y="125"/>
                  <a:pt x="367" y="138"/>
                  <a:pt x="359" y="150"/>
                </a:cubicBezTo>
                <a:cubicBezTo>
                  <a:pt x="354" y="159"/>
                  <a:pt x="352" y="168"/>
                  <a:pt x="353" y="179"/>
                </a:cubicBezTo>
                <a:cubicBezTo>
                  <a:pt x="354" y="190"/>
                  <a:pt x="357" y="200"/>
                  <a:pt x="360" y="211"/>
                </a:cubicBezTo>
                <a:cubicBezTo>
                  <a:pt x="364" y="228"/>
                  <a:pt x="365" y="244"/>
                  <a:pt x="355" y="259"/>
                </a:cubicBezTo>
                <a:cubicBezTo>
                  <a:pt x="351" y="266"/>
                  <a:pt x="348" y="273"/>
                  <a:pt x="350" y="281"/>
                </a:cubicBezTo>
                <a:cubicBezTo>
                  <a:pt x="351" y="284"/>
                  <a:pt x="354" y="289"/>
                  <a:pt x="349" y="290"/>
                </a:cubicBezTo>
                <a:cubicBezTo>
                  <a:pt x="344" y="290"/>
                  <a:pt x="344" y="285"/>
                  <a:pt x="344" y="282"/>
                </a:cubicBezTo>
                <a:cubicBezTo>
                  <a:pt x="344" y="279"/>
                  <a:pt x="345" y="276"/>
                  <a:pt x="345" y="273"/>
                </a:cubicBezTo>
                <a:cubicBezTo>
                  <a:pt x="349" y="258"/>
                  <a:pt x="349" y="243"/>
                  <a:pt x="343" y="229"/>
                </a:cubicBezTo>
                <a:cubicBezTo>
                  <a:pt x="339" y="218"/>
                  <a:pt x="340" y="208"/>
                  <a:pt x="345" y="198"/>
                </a:cubicBezTo>
                <a:cubicBezTo>
                  <a:pt x="348" y="189"/>
                  <a:pt x="350" y="180"/>
                  <a:pt x="347" y="171"/>
                </a:cubicBezTo>
                <a:cubicBezTo>
                  <a:pt x="340" y="155"/>
                  <a:pt x="342" y="140"/>
                  <a:pt x="346" y="124"/>
                </a:cubicBezTo>
                <a:cubicBezTo>
                  <a:pt x="348" y="119"/>
                  <a:pt x="348" y="113"/>
                  <a:pt x="344" y="108"/>
                </a:cubicBezTo>
                <a:cubicBezTo>
                  <a:pt x="340" y="103"/>
                  <a:pt x="335" y="102"/>
                  <a:pt x="334" y="109"/>
                </a:cubicBezTo>
                <a:cubicBezTo>
                  <a:pt x="330" y="126"/>
                  <a:pt x="323" y="142"/>
                  <a:pt x="326" y="160"/>
                </a:cubicBezTo>
                <a:cubicBezTo>
                  <a:pt x="329" y="173"/>
                  <a:pt x="328" y="187"/>
                  <a:pt x="324" y="200"/>
                </a:cubicBezTo>
                <a:cubicBezTo>
                  <a:pt x="322" y="210"/>
                  <a:pt x="322" y="220"/>
                  <a:pt x="324" y="229"/>
                </a:cubicBezTo>
                <a:cubicBezTo>
                  <a:pt x="329" y="248"/>
                  <a:pt x="328" y="266"/>
                  <a:pt x="324" y="284"/>
                </a:cubicBezTo>
                <a:cubicBezTo>
                  <a:pt x="323" y="279"/>
                  <a:pt x="324" y="274"/>
                  <a:pt x="325" y="269"/>
                </a:cubicBezTo>
                <a:cubicBezTo>
                  <a:pt x="329" y="258"/>
                  <a:pt x="327" y="247"/>
                  <a:pt x="321" y="238"/>
                </a:cubicBezTo>
                <a:cubicBezTo>
                  <a:pt x="316" y="231"/>
                  <a:pt x="316" y="223"/>
                  <a:pt x="317" y="215"/>
                </a:cubicBezTo>
                <a:cubicBezTo>
                  <a:pt x="316" y="206"/>
                  <a:pt x="312" y="204"/>
                  <a:pt x="305" y="211"/>
                </a:cubicBezTo>
                <a:cubicBezTo>
                  <a:pt x="303" y="214"/>
                  <a:pt x="302" y="218"/>
                  <a:pt x="301" y="222"/>
                </a:cubicBezTo>
                <a:cubicBezTo>
                  <a:pt x="301" y="224"/>
                  <a:pt x="301" y="226"/>
                  <a:pt x="301" y="228"/>
                </a:cubicBezTo>
                <a:cubicBezTo>
                  <a:pt x="301" y="230"/>
                  <a:pt x="301" y="232"/>
                  <a:pt x="302" y="234"/>
                </a:cubicBezTo>
                <a:cubicBezTo>
                  <a:pt x="302" y="236"/>
                  <a:pt x="303" y="238"/>
                  <a:pt x="304" y="241"/>
                </a:cubicBezTo>
                <a:cubicBezTo>
                  <a:pt x="305" y="249"/>
                  <a:pt x="309" y="256"/>
                  <a:pt x="308" y="265"/>
                </a:cubicBezTo>
                <a:cubicBezTo>
                  <a:pt x="306" y="275"/>
                  <a:pt x="305" y="285"/>
                  <a:pt x="307" y="295"/>
                </a:cubicBezTo>
                <a:cubicBezTo>
                  <a:pt x="308" y="297"/>
                  <a:pt x="306" y="298"/>
                  <a:pt x="305" y="299"/>
                </a:cubicBezTo>
                <a:cubicBezTo>
                  <a:pt x="292" y="303"/>
                  <a:pt x="279" y="300"/>
                  <a:pt x="266" y="298"/>
                </a:cubicBezTo>
                <a:cubicBezTo>
                  <a:pt x="244" y="294"/>
                  <a:pt x="222" y="294"/>
                  <a:pt x="200" y="297"/>
                </a:cubicBezTo>
                <a:cubicBezTo>
                  <a:pt x="196" y="299"/>
                  <a:pt x="193" y="301"/>
                  <a:pt x="189" y="302"/>
                </a:cubicBezTo>
                <a:cubicBezTo>
                  <a:pt x="180" y="306"/>
                  <a:pt x="177" y="303"/>
                  <a:pt x="177" y="294"/>
                </a:cubicBezTo>
                <a:cubicBezTo>
                  <a:pt x="176" y="293"/>
                  <a:pt x="175" y="293"/>
                  <a:pt x="173" y="293"/>
                </a:cubicBezTo>
                <a:cubicBezTo>
                  <a:pt x="170" y="292"/>
                  <a:pt x="168" y="293"/>
                  <a:pt x="165" y="296"/>
                </a:cubicBezTo>
                <a:cubicBezTo>
                  <a:pt x="162" y="301"/>
                  <a:pt x="159" y="307"/>
                  <a:pt x="151" y="303"/>
                </a:cubicBezTo>
                <a:cubicBezTo>
                  <a:pt x="143" y="307"/>
                  <a:pt x="142" y="319"/>
                  <a:pt x="131" y="321"/>
                </a:cubicBezTo>
                <a:cubicBezTo>
                  <a:pt x="127" y="323"/>
                  <a:pt x="123" y="326"/>
                  <a:pt x="119" y="328"/>
                </a:cubicBezTo>
                <a:cubicBezTo>
                  <a:pt x="92" y="345"/>
                  <a:pt x="69" y="366"/>
                  <a:pt x="38" y="375"/>
                </a:cubicBezTo>
                <a:cubicBezTo>
                  <a:pt x="36" y="375"/>
                  <a:pt x="35" y="376"/>
                  <a:pt x="33" y="376"/>
                </a:cubicBezTo>
                <a:cubicBezTo>
                  <a:pt x="22" y="399"/>
                  <a:pt x="11" y="423"/>
                  <a:pt x="0" y="446"/>
                </a:cubicBezTo>
                <a:cubicBezTo>
                  <a:pt x="322" y="446"/>
                  <a:pt x="643" y="446"/>
                  <a:pt x="965" y="446"/>
                </a:cubicBezTo>
                <a:cubicBezTo>
                  <a:pt x="973" y="446"/>
                  <a:pt x="974" y="444"/>
                  <a:pt x="974" y="437"/>
                </a:cubicBezTo>
                <a:cubicBezTo>
                  <a:pt x="974" y="320"/>
                  <a:pt x="974" y="204"/>
                  <a:pt x="974" y="87"/>
                </a:cubicBezTo>
                <a:close/>
              </a:path>
            </a:pathLst>
          </a:custGeom>
          <a:solidFill>
            <a:srgbClr val="A2DEF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23"/>
          <p:cNvSpPr txBox="1"/>
          <p:nvPr/>
        </p:nvSpPr>
        <p:spPr>
          <a:xfrm>
            <a:off x="709660" y="3252881"/>
            <a:ext cx="3389366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rPr>
              <a:t>You can simply impress audience and add a unique zing and appeal to your Presentations. Easy to change colors, photos and Text. Get a modern PowerPoint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</a:t>
            </a:r>
            <a:endParaRPr/>
          </a:p>
        </p:txBody>
      </p:sp>
      <p:sp>
        <p:nvSpPr>
          <p:cNvPr id="944" name="Google Shape;944;p23"/>
          <p:cNvSpPr txBox="1"/>
          <p:nvPr/>
        </p:nvSpPr>
        <p:spPr>
          <a:xfrm>
            <a:off x="709660" y="483644"/>
            <a:ext cx="5220813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Quality </a:t>
            </a:r>
            <a:r>
              <a:rPr lang="en-US" sz="4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PPT </a:t>
            </a:r>
            <a:r>
              <a:rPr lang="en-US" sz="4400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400">
              <a:solidFill>
                <a:srgbClr val="0F73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23"/>
          <p:cNvSpPr>
            <a:spLocks noGrp="1"/>
          </p:cNvSpPr>
          <p:nvPr>
            <p:ph type="pic" idx="4"/>
          </p:nvPr>
        </p:nvSpPr>
        <p:spPr>
          <a:xfrm>
            <a:off x="5371623" y="2514969"/>
            <a:ext cx="2520000" cy="252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46" name="Google Shape;946;p23"/>
          <p:cNvSpPr>
            <a:spLocks noGrp="1"/>
          </p:cNvSpPr>
          <p:nvPr>
            <p:ph type="pic" idx="3"/>
          </p:nvPr>
        </p:nvSpPr>
        <p:spPr>
          <a:xfrm>
            <a:off x="7158266" y="3252881"/>
            <a:ext cx="3240000" cy="324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47" name="Google Shape;947;p23"/>
          <p:cNvSpPr>
            <a:spLocks noGrp="1"/>
          </p:cNvSpPr>
          <p:nvPr>
            <p:ph type="pic" idx="5"/>
          </p:nvPr>
        </p:nvSpPr>
        <p:spPr>
          <a:xfrm>
            <a:off x="8961027" y="1806724"/>
            <a:ext cx="2520000" cy="252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48" name="Google Shape;948;p23"/>
          <p:cNvSpPr>
            <a:spLocks noGrp="1"/>
          </p:cNvSpPr>
          <p:nvPr>
            <p:ph type="pic" idx="2"/>
          </p:nvPr>
        </p:nvSpPr>
        <p:spPr>
          <a:xfrm>
            <a:off x="6415833" y="383477"/>
            <a:ext cx="3240000" cy="3240000"/>
          </a:xfrm>
          <a:prstGeom prst="diamond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4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954" name="Google Shape;954;p24"/>
          <p:cNvSpPr/>
          <p:nvPr/>
        </p:nvSpPr>
        <p:spPr>
          <a:xfrm>
            <a:off x="5907830" y="3984707"/>
            <a:ext cx="5296915" cy="2152509"/>
          </a:xfrm>
          <a:custGeom>
            <a:avLst/>
            <a:gdLst/>
            <a:ahLst/>
            <a:cxnLst/>
            <a:rect l="l" t="t" r="r" b="b"/>
            <a:pathLst>
              <a:path w="5296915" h="2152509" extrusionOk="0">
                <a:moveTo>
                  <a:pt x="341309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9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11788" y="1224655"/>
                </a:lnTo>
                <a:lnTo>
                  <a:pt x="511788" y="1373055"/>
                </a:lnTo>
                <a:lnTo>
                  <a:pt x="813296" y="1076255"/>
                </a:lnTo>
                <a:lnTo>
                  <a:pt x="511788" y="779454"/>
                </a:lnTo>
                <a:lnTo>
                  <a:pt x="51178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24"/>
          <p:cNvSpPr/>
          <p:nvPr/>
        </p:nvSpPr>
        <p:spPr>
          <a:xfrm>
            <a:off x="5907830" y="1735565"/>
            <a:ext cx="5296915" cy="2152509"/>
          </a:xfrm>
          <a:custGeom>
            <a:avLst/>
            <a:gdLst/>
            <a:ahLst/>
            <a:cxnLst/>
            <a:rect l="l" t="t" r="r" b="b"/>
            <a:pathLst>
              <a:path w="5296915" h="2152509" extrusionOk="0">
                <a:moveTo>
                  <a:pt x="341308" y="0"/>
                </a:moveTo>
                <a:lnTo>
                  <a:pt x="2562917" y="0"/>
                </a:lnTo>
                <a:lnTo>
                  <a:pt x="2733998" y="0"/>
                </a:lnTo>
                <a:lnTo>
                  <a:pt x="4955607" y="0"/>
                </a:lnTo>
                <a:cubicBezTo>
                  <a:pt x="5144106" y="0"/>
                  <a:pt x="5296915" y="160622"/>
                  <a:pt x="5296915" y="358759"/>
                </a:cubicBezTo>
                <a:lnTo>
                  <a:pt x="5296915" y="1793750"/>
                </a:lnTo>
                <a:cubicBezTo>
                  <a:pt x="5296915" y="1991887"/>
                  <a:pt x="5144106" y="2152509"/>
                  <a:pt x="4955607" y="2152509"/>
                </a:cubicBezTo>
                <a:lnTo>
                  <a:pt x="2733998" y="2152509"/>
                </a:lnTo>
                <a:lnTo>
                  <a:pt x="2562917" y="2152509"/>
                </a:lnTo>
                <a:lnTo>
                  <a:pt x="341308" y="2152509"/>
                </a:lnTo>
                <a:cubicBezTo>
                  <a:pt x="152809" y="2152509"/>
                  <a:pt x="0" y="1991887"/>
                  <a:pt x="0" y="1793750"/>
                </a:cubicBezTo>
                <a:lnTo>
                  <a:pt x="0" y="1224655"/>
                </a:lnTo>
                <a:lnTo>
                  <a:pt x="523838" y="1224655"/>
                </a:lnTo>
                <a:lnTo>
                  <a:pt x="523838" y="1373055"/>
                </a:lnTo>
                <a:lnTo>
                  <a:pt x="825347" y="1076255"/>
                </a:lnTo>
                <a:lnTo>
                  <a:pt x="523838" y="779454"/>
                </a:lnTo>
                <a:lnTo>
                  <a:pt x="523838" y="927854"/>
                </a:lnTo>
                <a:lnTo>
                  <a:pt x="0" y="927854"/>
                </a:lnTo>
                <a:lnTo>
                  <a:pt x="0" y="358759"/>
                </a:lnTo>
                <a:cubicBezTo>
                  <a:pt x="0" y="160622"/>
                  <a:pt x="152809" y="0"/>
                  <a:pt x="341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24"/>
          <p:cNvSpPr/>
          <p:nvPr/>
        </p:nvSpPr>
        <p:spPr>
          <a:xfrm>
            <a:off x="3201615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 extrusionOk="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24"/>
          <p:cNvSpPr/>
          <p:nvPr/>
        </p:nvSpPr>
        <p:spPr>
          <a:xfrm rot="5400000">
            <a:off x="3201614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 extrusionOk="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24"/>
          <p:cNvSpPr/>
          <p:nvPr/>
        </p:nvSpPr>
        <p:spPr>
          <a:xfrm>
            <a:off x="988221" y="4004572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 extrusionOk="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4"/>
          <p:cNvSpPr/>
          <p:nvPr/>
        </p:nvSpPr>
        <p:spPr>
          <a:xfrm rot="-5400000">
            <a:off x="988221" y="1788500"/>
            <a:ext cx="2088232" cy="2088230"/>
          </a:xfrm>
          <a:custGeom>
            <a:avLst/>
            <a:gdLst/>
            <a:ahLst/>
            <a:cxnLst/>
            <a:rect l="l" t="t" r="r" b="b"/>
            <a:pathLst>
              <a:path w="914401" h="914400" extrusionOk="0">
                <a:moveTo>
                  <a:pt x="457200" y="0"/>
                </a:moveTo>
                <a:lnTo>
                  <a:pt x="457201" y="0"/>
                </a:lnTo>
                <a:lnTo>
                  <a:pt x="914400" y="0"/>
                </a:lnTo>
                <a:lnTo>
                  <a:pt x="914400" y="457190"/>
                </a:lnTo>
                <a:lnTo>
                  <a:pt x="914401" y="457200"/>
                </a:lnTo>
                <a:cubicBezTo>
                  <a:pt x="914401" y="709705"/>
                  <a:pt x="709706" y="914400"/>
                  <a:pt x="457201" y="914400"/>
                </a:cubicBezTo>
                <a:lnTo>
                  <a:pt x="457200" y="914400"/>
                </a:lnTo>
                <a:lnTo>
                  <a:pt x="1" y="914400"/>
                </a:lnTo>
                <a:lnTo>
                  <a:pt x="1" y="457210"/>
                </a:lnTo>
                <a:cubicBezTo>
                  <a:pt x="0" y="457207"/>
                  <a:pt x="0" y="457203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24"/>
          <p:cNvSpPr/>
          <p:nvPr/>
        </p:nvSpPr>
        <p:spPr>
          <a:xfrm>
            <a:off x="2093217" y="2905598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 extrusionOk="0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4"/>
          <p:cNvSpPr/>
          <p:nvPr/>
        </p:nvSpPr>
        <p:spPr>
          <a:xfrm rot="5400000">
            <a:off x="3195564" y="2911650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 extrusionOk="0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24"/>
          <p:cNvSpPr/>
          <p:nvPr/>
        </p:nvSpPr>
        <p:spPr>
          <a:xfrm rot="10800000">
            <a:off x="3201616" y="4004572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 extrusionOk="0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24"/>
          <p:cNvSpPr/>
          <p:nvPr/>
        </p:nvSpPr>
        <p:spPr>
          <a:xfrm rot="-5400000">
            <a:off x="2099268" y="4010624"/>
            <a:ext cx="983239" cy="971134"/>
          </a:xfrm>
          <a:custGeom>
            <a:avLst/>
            <a:gdLst/>
            <a:ahLst/>
            <a:cxnLst/>
            <a:rect l="l" t="t" r="r" b="b"/>
            <a:pathLst>
              <a:path w="983239" h="971134" extrusionOk="0">
                <a:moveTo>
                  <a:pt x="621416" y="0"/>
                </a:moveTo>
                <a:lnTo>
                  <a:pt x="983239" y="0"/>
                </a:lnTo>
                <a:lnTo>
                  <a:pt x="983239" y="971134"/>
                </a:lnTo>
                <a:lnTo>
                  <a:pt x="0" y="971134"/>
                </a:lnTo>
                <a:lnTo>
                  <a:pt x="0" y="621416"/>
                </a:lnTo>
                <a:cubicBezTo>
                  <a:pt x="0" y="278217"/>
                  <a:pt x="278217" y="0"/>
                  <a:pt x="62141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24"/>
          <p:cNvSpPr txBox="1"/>
          <p:nvPr/>
        </p:nvSpPr>
        <p:spPr>
          <a:xfrm>
            <a:off x="2318915" y="3071555"/>
            <a:ext cx="5746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4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24"/>
          <p:cNvSpPr txBox="1"/>
          <p:nvPr/>
        </p:nvSpPr>
        <p:spPr>
          <a:xfrm>
            <a:off x="3361054" y="3071555"/>
            <a:ext cx="5746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4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24"/>
          <p:cNvSpPr txBox="1"/>
          <p:nvPr/>
        </p:nvSpPr>
        <p:spPr>
          <a:xfrm>
            <a:off x="2318915" y="4097853"/>
            <a:ext cx="5746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4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24"/>
          <p:cNvSpPr txBox="1"/>
          <p:nvPr/>
        </p:nvSpPr>
        <p:spPr>
          <a:xfrm>
            <a:off x="3361054" y="4097853"/>
            <a:ext cx="57464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4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8" name="Google Shape;968;p24"/>
          <p:cNvGrpSpPr/>
          <p:nvPr/>
        </p:nvGrpSpPr>
        <p:grpSpPr>
          <a:xfrm>
            <a:off x="6902434" y="2073156"/>
            <a:ext cx="3922582" cy="1477328"/>
            <a:chOff x="2551706" y="4283314"/>
            <a:chExt cx="1480091" cy="1477328"/>
          </a:xfrm>
        </p:grpSpPr>
        <p:sp>
          <p:nvSpPr>
            <p:cNvPr id="969" name="Google Shape;969;p24"/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4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1" name="Google Shape;971;p24"/>
          <p:cNvGrpSpPr/>
          <p:nvPr/>
        </p:nvGrpSpPr>
        <p:grpSpPr>
          <a:xfrm>
            <a:off x="6902434" y="4322298"/>
            <a:ext cx="3922582" cy="1477328"/>
            <a:chOff x="2551706" y="4283314"/>
            <a:chExt cx="1480091" cy="1477328"/>
          </a:xfrm>
        </p:grpSpPr>
        <p:sp>
          <p:nvSpPr>
            <p:cNvPr id="972" name="Google Shape;972;p24"/>
            <p:cNvSpPr txBox="1"/>
            <p:nvPr/>
          </p:nvSpPr>
          <p:spPr>
            <a:xfrm>
              <a:off x="2551706" y="4560313"/>
              <a:ext cx="148009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Get a modern PowerPoint  Presentation that is beautifully designed. You can simply impress your audience and add a unique zing and appeal to your Presentations. Easy to change colors, photos and Text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4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4" name="Google Shape;974;p24"/>
          <p:cNvGrpSpPr/>
          <p:nvPr/>
        </p:nvGrpSpPr>
        <p:grpSpPr>
          <a:xfrm>
            <a:off x="1211222" y="2113511"/>
            <a:ext cx="1316495" cy="896847"/>
            <a:chOff x="879241" y="1988840"/>
            <a:chExt cx="1316495" cy="896847"/>
          </a:xfrm>
        </p:grpSpPr>
        <p:sp>
          <p:nvSpPr>
            <p:cNvPr id="975" name="Google Shape;975;p24"/>
            <p:cNvSpPr txBox="1"/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4"/>
            <p:cNvSpPr txBox="1"/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/>
            </a:p>
          </p:txBody>
        </p:sp>
      </p:grpSp>
      <p:grpSp>
        <p:nvGrpSpPr>
          <p:cNvPr id="977" name="Google Shape;977;p24"/>
          <p:cNvGrpSpPr/>
          <p:nvPr/>
        </p:nvGrpSpPr>
        <p:grpSpPr>
          <a:xfrm>
            <a:off x="3710195" y="2113511"/>
            <a:ext cx="1316495" cy="896847"/>
            <a:chOff x="879241" y="1988840"/>
            <a:chExt cx="1316495" cy="896847"/>
          </a:xfrm>
        </p:grpSpPr>
        <p:sp>
          <p:nvSpPr>
            <p:cNvPr id="978" name="Google Shape;978;p24"/>
            <p:cNvSpPr txBox="1"/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4"/>
            <p:cNvSpPr txBox="1"/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/>
            </a:p>
          </p:txBody>
        </p:sp>
      </p:grpSp>
      <p:grpSp>
        <p:nvGrpSpPr>
          <p:cNvPr id="980" name="Google Shape;980;p24"/>
          <p:cNvGrpSpPr/>
          <p:nvPr/>
        </p:nvGrpSpPr>
        <p:grpSpPr>
          <a:xfrm>
            <a:off x="1211222" y="4812107"/>
            <a:ext cx="1316495" cy="896847"/>
            <a:chOff x="879241" y="1988840"/>
            <a:chExt cx="1316495" cy="896847"/>
          </a:xfrm>
        </p:grpSpPr>
        <p:sp>
          <p:nvSpPr>
            <p:cNvPr id="981" name="Google Shape;981;p24"/>
            <p:cNvSpPr txBox="1"/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4"/>
            <p:cNvSpPr txBox="1"/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/>
            </a:p>
          </p:txBody>
        </p:sp>
      </p:grpSp>
      <p:grpSp>
        <p:nvGrpSpPr>
          <p:cNvPr id="983" name="Google Shape;983;p24"/>
          <p:cNvGrpSpPr/>
          <p:nvPr/>
        </p:nvGrpSpPr>
        <p:grpSpPr>
          <a:xfrm>
            <a:off x="3710195" y="4812107"/>
            <a:ext cx="1316495" cy="896847"/>
            <a:chOff x="879241" y="1988840"/>
            <a:chExt cx="1316495" cy="896847"/>
          </a:xfrm>
        </p:grpSpPr>
        <p:sp>
          <p:nvSpPr>
            <p:cNvPr id="984" name="Google Shape;984;p24"/>
            <p:cNvSpPr txBox="1"/>
            <p:nvPr/>
          </p:nvSpPr>
          <p:spPr>
            <a:xfrm>
              <a:off x="879241" y="2260369"/>
              <a:ext cx="1316495" cy="625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4"/>
            <p:cNvSpPr txBox="1"/>
            <p:nvPr/>
          </p:nvSpPr>
          <p:spPr>
            <a:xfrm>
              <a:off x="879241" y="1988840"/>
              <a:ext cx="1316495" cy="2580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0" name="Google Shape;990;p25"/>
          <p:cNvGrpSpPr/>
          <p:nvPr/>
        </p:nvGrpSpPr>
        <p:grpSpPr>
          <a:xfrm>
            <a:off x="583697" y="1510803"/>
            <a:ext cx="3137111" cy="2368173"/>
            <a:chOff x="10617200" y="-1436688"/>
            <a:chExt cx="1217612" cy="919163"/>
          </a:xfrm>
        </p:grpSpPr>
        <p:sp>
          <p:nvSpPr>
            <p:cNvPr id="991" name="Google Shape;991;p25"/>
            <p:cNvSpPr/>
            <p:nvPr/>
          </p:nvSpPr>
          <p:spPr>
            <a:xfrm>
              <a:off x="10702925" y="-1006475"/>
              <a:ext cx="1131887" cy="488950"/>
            </a:xfrm>
            <a:custGeom>
              <a:avLst/>
              <a:gdLst/>
              <a:ahLst/>
              <a:cxnLst/>
              <a:rect l="l" t="t" r="r" b="b"/>
              <a:pathLst>
                <a:path w="299" h="129" extrusionOk="0">
                  <a:moveTo>
                    <a:pt x="0" y="109"/>
                  </a:moveTo>
                  <a:cubicBezTo>
                    <a:pt x="3" y="94"/>
                    <a:pt x="6" y="81"/>
                    <a:pt x="9" y="70"/>
                  </a:cubicBezTo>
                  <a:cubicBezTo>
                    <a:pt x="24" y="70"/>
                    <a:pt x="38" y="70"/>
                    <a:pt x="52" y="70"/>
                  </a:cubicBezTo>
                  <a:cubicBezTo>
                    <a:pt x="54" y="70"/>
                    <a:pt x="56" y="72"/>
                    <a:pt x="58" y="73"/>
                  </a:cubicBezTo>
                  <a:cubicBezTo>
                    <a:pt x="65" y="78"/>
                    <a:pt x="72" y="85"/>
                    <a:pt x="80" y="90"/>
                  </a:cubicBezTo>
                  <a:cubicBezTo>
                    <a:pt x="82" y="91"/>
                    <a:pt x="87" y="91"/>
                    <a:pt x="89" y="90"/>
                  </a:cubicBezTo>
                  <a:cubicBezTo>
                    <a:pt x="95" y="86"/>
                    <a:pt x="101" y="83"/>
                    <a:pt x="105" y="77"/>
                  </a:cubicBezTo>
                  <a:cubicBezTo>
                    <a:pt x="111" y="70"/>
                    <a:pt x="118" y="69"/>
                    <a:pt x="126" y="69"/>
                  </a:cubicBezTo>
                  <a:cubicBezTo>
                    <a:pt x="137" y="69"/>
                    <a:pt x="147" y="68"/>
                    <a:pt x="158" y="68"/>
                  </a:cubicBezTo>
                  <a:cubicBezTo>
                    <a:pt x="166" y="67"/>
                    <a:pt x="167" y="69"/>
                    <a:pt x="165" y="77"/>
                  </a:cubicBezTo>
                  <a:cubicBezTo>
                    <a:pt x="164" y="81"/>
                    <a:pt x="165" y="85"/>
                    <a:pt x="165" y="91"/>
                  </a:cubicBezTo>
                  <a:cubicBezTo>
                    <a:pt x="165" y="91"/>
                    <a:pt x="163" y="92"/>
                    <a:pt x="160" y="93"/>
                  </a:cubicBezTo>
                  <a:cubicBezTo>
                    <a:pt x="162" y="95"/>
                    <a:pt x="164" y="96"/>
                    <a:pt x="165" y="97"/>
                  </a:cubicBezTo>
                  <a:cubicBezTo>
                    <a:pt x="163" y="99"/>
                    <a:pt x="161" y="100"/>
                    <a:pt x="157" y="102"/>
                  </a:cubicBezTo>
                  <a:cubicBezTo>
                    <a:pt x="172" y="103"/>
                    <a:pt x="178" y="97"/>
                    <a:pt x="178" y="84"/>
                  </a:cubicBezTo>
                  <a:cubicBezTo>
                    <a:pt x="178" y="68"/>
                    <a:pt x="180" y="66"/>
                    <a:pt x="196" y="65"/>
                  </a:cubicBezTo>
                  <a:cubicBezTo>
                    <a:pt x="209" y="64"/>
                    <a:pt x="222" y="63"/>
                    <a:pt x="236" y="62"/>
                  </a:cubicBezTo>
                  <a:cubicBezTo>
                    <a:pt x="236" y="58"/>
                    <a:pt x="236" y="55"/>
                    <a:pt x="236" y="50"/>
                  </a:cubicBezTo>
                  <a:cubicBezTo>
                    <a:pt x="222" y="52"/>
                    <a:pt x="208" y="53"/>
                    <a:pt x="195" y="54"/>
                  </a:cubicBezTo>
                  <a:cubicBezTo>
                    <a:pt x="184" y="55"/>
                    <a:pt x="185" y="54"/>
                    <a:pt x="182" y="43"/>
                  </a:cubicBezTo>
                  <a:cubicBezTo>
                    <a:pt x="178" y="33"/>
                    <a:pt x="180" y="21"/>
                    <a:pt x="179" y="9"/>
                  </a:cubicBezTo>
                  <a:cubicBezTo>
                    <a:pt x="194" y="17"/>
                    <a:pt x="210" y="24"/>
                    <a:pt x="225" y="33"/>
                  </a:cubicBezTo>
                  <a:cubicBezTo>
                    <a:pt x="233" y="37"/>
                    <a:pt x="237" y="37"/>
                    <a:pt x="244" y="31"/>
                  </a:cubicBezTo>
                  <a:cubicBezTo>
                    <a:pt x="253" y="23"/>
                    <a:pt x="263" y="15"/>
                    <a:pt x="273" y="9"/>
                  </a:cubicBezTo>
                  <a:cubicBezTo>
                    <a:pt x="279" y="5"/>
                    <a:pt x="287" y="0"/>
                    <a:pt x="293" y="9"/>
                  </a:cubicBezTo>
                  <a:cubicBezTo>
                    <a:pt x="299" y="17"/>
                    <a:pt x="298" y="31"/>
                    <a:pt x="292" y="37"/>
                  </a:cubicBezTo>
                  <a:cubicBezTo>
                    <a:pt x="288" y="40"/>
                    <a:pt x="284" y="42"/>
                    <a:pt x="279" y="44"/>
                  </a:cubicBezTo>
                  <a:cubicBezTo>
                    <a:pt x="286" y="39"/>
                    <a:pt x="291" y="32"/>
                    <a:pt x="289" y="23"/>
                  </a:cubicBezTo>
                  <a:cubicBezTo>
                    <a:pt x="288" y="12"/>
                    <a:pt x="281" y="8"/>
                    <a:pt x="272" y="13"/>
                  </a:cubicBezTo>
                  <a:cubicBezTo>
                    <a:pt x="261" y="20"/>
                    <a:pt x="251" y="29"/>
                    <a:pt x="240" y="36"/>
                  </a:cubicBezTo>
                  <a:cubicBezTo>
                    <a:pt x="241" y="37"/>
                    <a:pt x="241" y="38"/>
                    <a:pt x="242" y="39"/>
                  </a:cubicBezTo>
                  <a:cubicBezTo>
                    <a:pt x="245" y="37"/>
                    <a:pt x="248" y="34"/>
                    <a:pt x="252" y="32"/>
                  </a:cubicBezTo>
                  <a:cubicBezTo>
                    <a:pt x="257" y="28"/>
                    <a:pt x="262" y="23"/>
                    <a:pt x="268" y="20"/>
                  </a:cubicBezTo>
                  <a:cubicBezTo>
                    <a:pt x="272" y="17"/>
                    <a:pt x="278" y="14"/>
                    <a:pt x="282" y="20"/>
                  </a:cubicBezTo>
                  <a:cubicBezTo>
                    <a:pt x="286" y="26"/>
                    <a:pt x="286" y="33"/>
                    <a:pt x="280" y="38"/>
                  </a:cubicBezTo>
                  <a:cubicBezTo>
                    <a:pt x="275" y="42"/>
                    <a:pt x="268" y="45"/>
                    <a:pt x="260" y="49"/>
                  </a:cubicBezTo>
                  <a:cubicBezTo>
                    <a:pt x="260" y="54"/>
                    <a:pt x="260" y="61"/>
                    <a:pt x="260" y="67"/>
                  </a:cubicBezTo>
                  <a:cubicBezTo>
                    <a:pt x="266" y="70"/>
                    <a:pt x="273" y="72"/>
                    <a:pt x="277" y="76"/>
                  </a:cubicBezTo>
                  <a:cubicBezTo>
                    <a:pt x="281" y="79"/>
                    <a:pt x="283" y="84"/>
                    <a:pt x="283" y="89"/>
                  </a:cubicBezTo>
                  <a:cubicBezTo>
                    <a:pt x="283" y="98"/>
                    <a:pt x="277" y="101"/>
                    <a:pt x="269" y="97"/>
                  </a:cubicBezTo>
                  <a:cubicBezTo>
                    <a:pt x="262" y="92"/>
                    <a:pt x="256" y="87"/>
                    <a:pt x="249" y="82"/>
                  </a:cubicBezTo>
                  <a:cubicBezTo>
                    <a:pt x="247" y="80"/>
                    <a:pt x="245" y="78"/>
                    <a:pt x="242" y="77"/>
                  </a:cubicBezTo>
                  <a:cubicBezTo>
                    <a:pt x="247" y="86"/>
                    <a:pt x="267" y="102"/>
                    <a:pt x="277" y="104"/>
                  </a:cubicBezTo>
                  <a:cubicBezTo>
                    <a:pt x="280" y="104"/>
                    <a:pt x="285" y="101"/>
                    <a:pt x="286" y="99"/>
                  </a:cubicBezTo>
                  <a:cubicBezTo>
                    <a:pt x="292" y="90"/>
                    <a:pt x="289" y="81"/>
                    <a:pt x="277" y="70"/>
                  </a:cubicBezTo>
                  <a:cubicBezTo>
                    <a:pt x="287" y="74"/>
                    <a:pt x="294" y="78"/>
                    <a:pt x="296" y="87"/>
                  </a:cubicBezTo>
                  <a:cubicBezTo>
                    <a:pt x="298" y="95"/>
                    <a:pt x="297" y="104"/>
                    <a:pt x="290" y="108"/>
                  </a:cubicBezTo>
                  <a:cubicBezTo>
                    <a:pt x="285" y="111"/>
                    <a:pt x="277" y="109"/>
                    <a:pt x="271" y="106"/>
                  </a:cubicBezTo>
                  <a:cubicBezTo>
                    <a:pt x="260" y="99"/>
                    <a:pt x="250" y="90"/>
                    <a:pt x="240" y="82"/>
                  </a:cubicBezTo>
                  <a:cubicBezTo>
                    <a:pt x="236" y="79"/>
                    <a:pt x="234" y="77"/>
                    <a:pt x="229" y="80"/>
                  </a:cubicBezTo>
                  <a:cubicBezTo>
                    <a:pt x="172" y="116"/>
                    <a:pt x="111" y="129"/>
                    <a:pt x="45" y="123"/>
                  </a:cubicBezTo>
                  <a:cubicBezTo>
                    <a:pt x="29" y="121"/>
                    <a:pt x="14" y="117"/>
                    <a:pt x="0" y="109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5"/>
            <p:cNvSpPr/>
            <p:nvPr/>
          </p:nvSpPr>
          <p:spPr>
            <a:xfrm>
              <a:off x="10702925" y="-1216025"/>
              <a:ext cx="642937" cy="430213"/>
            </a:xfrm>
            <a:custGeom>
              <a:avLst/>
              <a:gdLst/>
              <a:ahLst/>
              <a:cxnLst/>
              <a:rect l="l" t="t" r="r" b="b"/>
              <a:pathLst>
                <a:path w="170" h="113" extrusionOk="0">
                  <a:moveTo>
                    <a:pt x="77" y="13"/>
                  </a:moveTo>
                  <a:cubicBezTo>
                    <a:pt x="78" y="9"/>
                    <a:pt x="79" y="6"/>
                    <a:pt x="79" y="4"/>
                  </a:cubicBezTo>
                  <a:cubicBezTo>
                    <a:pt x="87" y="0"/>
                    <a:pt x="88" y="6"/>
                    <a:pt x="89" y="12"/>
                  </a:cubicBezTo>
                  <a:cubicBezTo>
                    <a:pt x="98" y="12"/>
                    <a:pt x="106" y="12"/>
                    <a:pt x="115" y="12"/>
                  </a:cubicBezTo>
                  <a:cubicBezTo>
                    <a:pt x="115" y="25"/>
                    <a:pt x="115" y="36"/>
                    <a:pt x="115" y="48"/>
                  </a:cubicBezTo>
                  <a:cubicBezTo>
                    <a:pt x="116" y="48"/>
                    <a:pt x="117" y="48"/>
                    <a:pt x="118" y="48"/>
                  </a:cubicBezTo>
                  <a:cubicBezTo>
                    <a:pt x="118" y="37"/>
                    <a:pt x="118" y="25"/>
                    <a:pt x="118" y="14"/>
                  </a:cubicBezTo>
                  <a:cubicBezTo>
                    <a:pt x="119" y="14"/>
                    <a:pt x="120" y="13"/>
                    <a:pt x="122" y="13"/>
                  </a:cubicBezTo>
                  <a:cubicBezTo>
                    <a:pt x="136" y="22"/>
                    <a:pt x="124" y="38"/>
                    <a:pt x="131" y="51"/>
                  </a:cubicBezTo>
                  <a:cubicBezTo>
                    <a:pt x="135" y="52"/>
                    <a:pt x="141" y="54"/>
                    <a:pt x="147" y="55"/>
                  </a:cubicBezTo>
                  <a:cubicBezTo>
                    <a:pt x="156" y="56"/>
                    <a:pt x="160" y="60"/>
                    <a:pt x="162" y="69"/>
                  </a:cubicBezTo>
                  <a:cubicBezTo>
                    <a:pt x="163" y="75"/>
                    <a:pt x="167" y="82"/>
                    <a:pt x="168" y="88"/>
                  </a:cubicBezTo>
                  <a:cubicBezTo>
                    <a:pt x="169" y="91"/>
                    <a:pt x="168" y="95"/>
                    <a:pt x="168" y="98"/>
                  </a:cubicBezTo>
                  <a:cubicBezTo>
                    <a:pt x="168" y="100"/>
                    <a:pt x="169" y="102"/>
                    <a:pt x="170" y="107"/>
                  </a:cubicBezTo>
                  <a:cubicBezTo>
                    <a:pt x="165" y="108"/>
                    <a:pt x="159" y="110"/>
                    <a:pt x="153" y="111"/>
                  </a:cubicBezTo>
                  <a:cubicBezTo>
                    <a:pt x="143" y="112"/>
                    <a:pt x="133" y="113"/>
                    <a:pt x="124" y="113"/>
                  </a:cubicBezTo>
                  <a:cubicBezTo>
                    <a:pt x="115" y="100"/>
                    <a:pt x="110" y="86"/>
                    <a:pt x="96" y="80"/>
                  </a:cubicBezTo>
                  <a:cubicBezTo>
                    <a:pt x="94" y="79"/>
                    <a:pt x="92" y="76"/>
                    <a:pt x="90" y="76"/>
                  </a:cubicBezTo>
                  <a:cubicBezTo>
                    <a:pt x="87" y="74"/>
                    <a:pt x="82" y="72"/>
                    <a:pt x="80" y="74"/>
                  </a:cubicBezTo>
                  <a:cubicBezTo>
                    <a:pt x="71" y="82"/>
                    <a:pt x="58" y="85"/>
                    <a:pt x="54" y="98"/>
                  </a:cubicBezTo>
                  <a:cubicBezTo>
                    <a:pt x="52" y="103"/>
                    <a:pt x="48" y="107"/>
                    <a:pt x="43" y="113"/>
                  </a:cubicBezTo>
                  <a:cubicBezTo>
                    <a:pt x="34" y="113"/>
                    <a:pt x="22" y="112"/>
                    <a:pt x="12" y="111"/>
                  </a:cubicBezTo>
                  <a:cubicBezTo>
                    <a:pt x="8" y="95"/>
                    <a:pt x="4" y="80"/>
                    <a:pt x="0" y="65"/>
                  </a:cubicBezTo>
                  <a:cubicBezTo>
                    <a:pt x="0" y="64"/>
                    <a:pt x="3" y="60"/>
                    <a:pt x="5" y="59"/>
                  </a:cubicBezTo>
                  <a:cubicBezTo>
                    <a:pt x="18" y="55"/>
                    <a:pt x="31" y="51"/>
                    <a:pt x="44" y="48"/>
                  </a:cubicBezTo>
                  <a:cubicBezTo>
                    <a:pt x="46" y="47"/>
                    <a:pt x="49" y="47"/>
                    <a:pt x="52" y="46"/>
                  </a:cubicBezTo>
                  <a:cubicBezTo>
                    <a:pt x="56" y="36"/>
                    <a:pt x="48" y="22"/>
                    <a:pt x="58" y="14"/>
                  </a:cubicBezTo>
                  <a:cubicBezTo>
                    <a:pt x="59" y="14"/>
                    <a:pt x="61" y="14"/>
                    <a:pt x="62" y="14"/>
                  </a:cubicBezTo>
                  <a:cubicBezTo>
                    <a:pt x="62" y="25"/>
                    <a:pt x="62" y="35"/>
                    <a:pt x="62" y="45"/>
                  </a:cubicBezTo>
                  <a:cubicBezTo>
                    <a:pt x="63" y="45"/>
                    <a:pt x="65" y="45"/>
                    <a:pt x="66" y="45"/>
                  </a:cubicBezTo>
                  <a:cubicBezTo>
                    <a:pt x="66" y="38"/>
                    <a:pt x="66" y="31"/>
                    <a:pt x="66" y="24"/>
                  </a:cubicBezTo>
                  <a:cubicBezTo>
                    <a:pt x="65" y="16"/>
                    <a:pt x="67" y="11"/>
                    <a:pt x="77" y="13"/>
                  </a:cubicBezTo>
                  <a:close/>
                  <a:moveTo>
                    <a:pt x="90" y="19"/>
                  </a:moveTo>
                  <a:cubicBezTo>
                    <a:pt x="86" y="25"/>
                    <a:pt x="82" y="28"/>
                    <a:pt x="82" y="30"/>
                  </a:cubicBezTo>
                  <a:cubicBezTo>
                    <a:pt x="82" y="33"/>
                    <a:pt x="86" y="37"/>
                    <a:pt x="89" y="37"/>
                  </a:cubicBezTo>
                  <a:cubicBezTo>
                    <a:pt x="91" y="38"/>
                    <a:pt x="96" y="34"/>
                    <a:pt x="96" y="31"/>
                  </a:cubicBezTo>
                  <a:cubicBezTo>
                    <a:pt x="96" y="28"/>
                    <a:pt x="93" y="25"/>
                    <a:pt x="90" y="19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5"/>
            <p:cNvSpPr/>
            <p:nvPr/>
          </p:nvSpPr>
          <p:spPr>
            <a:xfrm>
              <a:off x="10639425" y="-960438"/>
              <a:ext cx="82550" cy="341313"/>
            </a:xfrm>
            <a:custGeom>
              <a:avLst/>
              <a:gdLst/>
              <a:ahLst/>
              <a:cxnLst/>
              <a:rect l="l" t="t" r="r" b="b"/>
              <a:pathLst>
                <a:path w="22" h="90" extrusionOk="0">
                  <a:moveTo>
                    <a:pt x="10" y="0"/>
                  </a:moveTo>
                  <a:cubicBezTo>
                    <a:pt x="22" y="31"/>
                    <a:pt x="21" y="60"/>
                    <a:pt x="11" y="90"/>
                  </a:cubicBezTo>
                  <a:cubicBezTo>
                    <a:pt x="1" y="85"/>
                    <a:pt x="0" y="83"/>
                    <a:pt x="3" y="73"/>
                  </a:cubicBezTo>
                  <a:cubicBezTo>
                    <a:pt x="9" y="54"/>
                    <a:pt x="11" y="35"/>
                    <a:pt x="4" y="16"/>
                  </a:cubicBezTo>
                  <a:cubicBezTo>
                    <a:pt x="0" y="7"/>
                    <a:pt x="0" y="7"/>
                    <a:pt x="10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5"/>
            <p:cNvSpPr/>
            <p:nvPr/>
          </p:nvSpPr>
          <p:spPr>
            <a:xfrm>
              <a:off x="10831513" y="-1428750"/>
              <a:ext cx="193675" cy="111125"/>
            </a:xfrm>
            <a:custGeom>
              <a:avLst/>
              <a:gdLst/>
              <a:ahLst/>
              <a:cxnLst/>
              <a:rect l="l" t="t" r="r" b="b"/>
              <a:pathLst>
                <a:path w="51" h="29" extrusionOk="0">
                  <a:moveTo>
                    <a:pt x="3" y="0"/>
                  </a:moveTo>
                  <a:cubicBezTo>
                    <a:pt x="12" y="11"/>
                    <a:pt x="25" y="9"/>
                    <a:pt x="37" y="9"/>
                  </a:cubicBezTo>
                  <a:cubicBezTo>
                    <a:pt x="39" y="9"/>
                    <a:pt x="42" y="9"/>
                    <a:pt x="45" y="10"/>
                  </a:cubicBezTo>
                  <a:cubicBezTo>
                    <a:pt x="47" y="11"/>
                    <a:pt x="49" y="13"/>
                    <a:pt x="51" y="15"/>
                  </a:cubicBezTo>
                  <a:cubicBezTo>
                    <a:pt x="48" y="17"/>
                    <a:pt x="45" y="21"/>
                    <a:pt x="43" y="21"/>
                  </a:cubicBezTo>
                  <a:cubicBezTo>
                    <a:pt x="29" y="17"/>
                    <a:pt x="15" y="17"/>
                    <a:pt x="1" y="29"/>
                  </a:cubicBezTo>
                  <a:cubicBezTo>
                    <a:pt x="1" y="18"/>
                    <a:pt x="0" y="10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5"/>
            <p:cNvSpPr/>
            <p:nvPr/>
          </p:nvSpPr>
          <p:spPr>
            <a:xfrm>
              <a:off x="10929938" y="-892175"/>
              <a:ext cx="182562" cy="180975"/>
            </a:xfrm>
            <a:custGeom>
              <a:avLst/>
              <a:gdLst/>
              <a:ahLst/>
              <a:cxnLst/>
              <a:rect l="l" t="t" r="r" b="b"/>
              <a:pathLst>
                <a:path w="48" h="48" extrusionOk="0">
                  <a:moveTo>
                    <a:pt x="48" y="24"/>
                  </a:moveTo>
                  <a:cubicBezTo>
                    <a:pt x="48" y="37"/>
                    <a:pt x="37" y="48"/>
                    <a:pt x="24" y="48"/>
                  </a:cubicBezTo>
                  <a:cubicBezTo>
                    <a:pt x="11" y="48"/>
                    <a:pt x="1" y="38"/>
                    <a:pt x="1" y="25"/>
                  </a:cubicBezTo>
                  <a:cubicBezTo>
                    <a:pt x="0" y="11"/>
                    <a:pt x="10" y="1"/>
                    <a:pt x="24" y="1"/>
                  </a:cubicBezTo>
                  <a:cubicBezTo>
                    <a:pt x="37" y="0"/>
                    <a:pt x="47" y="11"/>
                    <a:pt x="48" y="24"/>
                  </a:cubicBezTo>
                  <a:close/>
                  <a:moveTo>
                    <a:pt x="44" y="24"/>
                  </a:moveTo>
                  <a:cubicBezTo>
                    <a:pt x="44" y="13"/>
                    <a:pt x="34" y="4"/>
                    <a:pt x="23" y="4"/>
                  </a:cubicBezTo>
                  <a:cubicBezTo>
                    <a:pt x="13" y="4"/>
                    <a:pt x="3" y="14"/>
                    <a:pt x="3" y="24"/>
                  </a:cubicBezTo>
                  <a:cubicBezTo>
                    <a:pt x="4" y="35"/>
                    <a:pt x="13" y="45"/>
                    <a:pt x="24" y="44"/>
                  </a:cubicBezTo>
                  <a:cubicBezTo>
                    <a:pt x="35" y="44"/>
                    <a:pt x="44" y="35"/>
                    <a:pt x="44" y="24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5"/>
            <p:cNvSpPr/>
            <p:nvPr/>
          </p:nvSpPr>
          <p:spPr>
            <a:xfrm>
              <a:off x="10617200" y="-892175"/>
              <a:ext cx="36512" cy="204788"/>
            </a:xfrm>
            <a:custGeom>
              <a:avLst/>
              <a:gdLst/>
              <a:ahLst/>
              <a:cxnLst/>
              <a:rect l="l" t="t" r="r" b="b"/>
              <a:pathLst>
                <a:path w="10" h="54" extrusionOk="0">
                  <a:moveTo>
                    <a:pt x="0" y="54"/>
                  </a:moveTo>
                  <a:cubicBezTo>
                    <a:pt x="0" y="36"/>
                    <a:pt x="0" y="18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10" y="18"/>
                    <a:pt x="9" y="36"/>
                    <a:pt x="0" y="54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5"/>
            <p:cNvSpPr/>
            <p:nvPr/>
          </p:nvSpPr>
          <p:spPr>
            <a:xfrm>
              <a:off x="10983913" y="-1333500"/>
              <a:ext cx="63500" cy="87313"/>
            </a:xfrm>
            <a:custGeom>
              <a:avLst/>
              <a:gdLst/>
              <a:ahLst/>
              <a:cxnLst/>
              <a:rect l="l" t="t" r="r" b="b"/>
              <a:pathLst>
                <a:path w="17" h="23" extrusionOk="0">
                  <a:moveTo>
                    <a:pt x="4" y="22"/>
                  </a:moveTo>
                  <a:cubicBezTo>
                    <a:pt x="4" y="13"/>
                    <a:pt x="0" y="3"/>
                    <a:pt x="13" y="0"/>
                  </a:cubicBezTo>
                  <a:cubicBezTo>
                    <a:pt x="17" y="18"/>
                    <a:pt x="15" y="23"/>
                    <a:pt x="4" y="22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5"/>
            <p:cNvSpPr/>
            <p:nvPr/>
          </p:nvSpPr>
          <p:spPr>
            <a:xfrm>
              <a:off x="10790238" y="-1436688"/>
              <a:ext cx="26987" cy="130175"/>
            </a:xfrm>
            <a:custGeom>
              <a:avLst/>
              <a:gdLst/>
              <a:ahLst/>
              <a:cxnLst/>
              <a:rect l="l" t="t" r="r" b="b"/>
              <a:pathLst>
                <a:path w="7" h="34" extrusionOk="0">
                  <a:moveTo>
                    <a:pt x="7" y="34"/>
                  </a:moveTo>
                  <a:cubicBezTo>
                    <a:pt x="3" y="22"/>
                    <a:pt x="0" y="11"/>
                    <a:pt x="7" y="0"/>
                  </a:cubicBezTo>
                  <a:cubicBezTo>
                    <a:pt x="7" y="11"/>
                    <a:pt x="7" y="22"/>
                    <a:pt x="7" y="34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9" name="Google Shape;999;p25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1000" name="Google Shape;1000;p25"/>
          <p:cNvGrpSpPr/>
          <p:nvPr/>
        </p:nvGrpSpPr>
        <p:grpSpPr>
          <a:xfrm>
            <a:off x="3360357" y="2098846"/>
            <a:ext cx="8450643" cy="2808887"/>
            <a:chOff x="905346" y="2509141"/>
            <a:chExt cx="10425679" cy="2876850"/>
          </a:xfrm>
        </p:grpSpPr>
        <p:sp>
          <p:nvSpPr>
            <p:cNvPr id="1001" name="Google Shape;1001;p25"/>
            <p:cNvSpPr/>
            <p:nvPr/>
          </p:nvSpPr>
          <p:spPr>
            <a:xfrm>
              <a:off x="905346" y="4658632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5"/>
            <p:cNvSpPr/>
            <p:nvPr/>
          </p:nvSpPr>
          <p:spPr>
            <a:xfrm rot="-3000000">
              <a:off x="2820007" y="4259934"/>
              <a:ext cx="1440000" cy="69942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5"/>
            <p:cNvSpPr/>
            <p:nvPr/>
          </p:nvSpPr>
          <p:spPr>
            <a:xfrm>
              <a:off x="3496682" y="3997076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5"/>
            <p:cNvSpPr/>
            <p:nvPr/>
          </p:nvSpPr>
          <p:spPr>
            <a:xfrm>
              <a:off x="6088018" y="3335520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5"/>
            <p:cNvSpPr/>
            <p:nvPr/>
          </p:nvSpPr>
          <p:spPr>
            <a:xfrm>
              <a:off x="8703025" y="2673964"/>
              <a:ext cx="2628000" cy="576064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5"/>
            <p:cNvSpPr/>
            <p:nvPr/>
          </p:nvSpPr>
          <p:spPr>
            <a:xfrm rot="-3000000">
              <a:off x="5404681" y="3570751"/>
              <a:ext cx="1440000" cy="699427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5"/>
            <p:cNvSpPr/>
            <p:nvPr/>
          </p:nvSpPr>
          <p:spPr>
            <a:xfrm rot="-3000000">
              <a:off x="7996018" y="2935771"/>
              <a:ext cx="1440000" cy="699427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8" name="Google Shape;1008;p25"/>
          <p:cNvSpPr txBox="1"/>
          <p:nvPr/>
        </p:nvSpPr>
        <p:spPr>
          <a:xfrm>
            <a:off x="3906079" y="4324895"/>
            <a:ext cx="9927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5"/>
          <p:cNvSpPr txBox="1"/>
          <p:nvPr/>
        </p:nvSpPr>
        <p:spPr>
          <a:xfrm>
            <a:off x="6117602" y="3678968"/>
            <a:ext cx="9927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25"/>
          <p:cNvSpPr txBox="1"/>
          <p:nvPr/>
        </p:nvSpPr>
        <p:spPr>
          <a:xfrm>
            <a:off x="8176750" y="3033041"/>
            <a:ext cx="9927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25"/>
          <p:cNvSpPr txBox="1"/>
          <p:nvPr/>
        </p:nvSpPr>
        <p:spPr>
          <a:xfrm>
            <a:off x="10522493" y="2387113"/>
            <a:ext cx="99279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2" name="Google Shape;1012;p25"/>
          <p:cNvGrpSpPr/>
          <p:nvPr/>
        </p:nvGrpSpPr>
        <p:grpSpPr>
          <a:xfrm>
            <a:off x="8042962" y="1419503"/>
            <a:ext cx="3619748" cy="716616"/>
            <a:chOff x="302738" y="4417056"/>
            <a:chExt cx="3619748" cy="716616"/>
          </a:xfrm>
        </p:grpSpPr>
        <p:sp>
          <p:nvSpPr>
            <p:cNvPr id="1013" name="Google Shape;1013;p25"/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5"/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015" name="Google Shape;1015;p25"/>
          <p:cNvGrpSpPr/>
          <p:nvPr/>
        </p:nvGrpSpPr>
        <p:grpSpPr>
          <a:xfrm>
            <a:off x="3560281" y="2578074"/>
            <a:ext cx="3619748" cy="716616"/>
            <a:chOff x="302738" y="4417056"/>
            <a:chExt cx="3619748" cy="716616"/>
          </a:xfrm>
        </p:grpSpPr>
        <p:sp>
          <p:nvSpPr>
            <p:cNvPr id="1016" name="Google Shape;1016;p25"/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5"/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018" name="Google Shape;1018;p25"/>
          <p:cNvGrpSpPr/>
          <p:nvPr/>
        </p:nvGrpSpPr>
        <p:grpSpPr>
          <a:xfrm>
            <a:off x="7767203" y="3828461"/>
            <a:ext cx="3408061" cy="716616"/>
            <a:chOff x="302738" y="4417056"/>
            <a:chExt cx="3619748" cy="716616"/>
          </a:xfrm>
        </p:grpSpPr>
        <p:sp>
          <p:nvSpPr>
            <p:cNvPr id="1019" name="Google Shape;1019;p25"/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5"/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021" name="Google Shape;1021;p25"/>
          <p:cNvGrpSpPr/>
          <p:nvPr/>
        </p:nvGrpSpPr>
        <p:grpSpPr>
          <a:xfrm>
            <a:off x="3906079" y="5124712"/>
            <a:ext cx="3549273" cy="716616"/>
            <a:chOff x="302738" y="4417056"/>
            <a:chExt cx="3619748" cy="716616"/>
          </a:xfrm>
        </p:grpSpPr>
        <p:sp>
          <p:nvSpPr>
            <p:cNvPr id="1022" name="Google Shape;1022;p25"/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5"/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26"/>
          <p:cNvSpPr/>
          <p:nvPr/>
        </p:nvSpPr>
        <p:spPr>
          <a:xfrm>
            <a:off x="4711140" y="2519125"/>
            <a:ext cx="2319206" cy="2319206"/>
          </a:xfrm>
          <a:prstGeom prst="halfFrame">
            <a:avLst>
              <a:gd name="adj1" fmla="val 10242"/>
              <a:gd name="adj2" fmla="val 10928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6"/>
          <p:cNvSpPr/>
          <p:nvPr/>
        </p:nvSpPr>
        <p:spPr>
          <a:xfrm rot="10800000">
            <a:off x="7030346" y="4020931"/>
            <a:ext cx="2319206" cy="2319206"/>
          </a:xfrm>
          <a:prstGeom prst="halfFrame">
            <a:avLst>
              <a:gd name="adj1" fmla="val 10242"/>
              <a:gd name="adj2" fmla="val 10928"/>
            </a:avLst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26"/>
          <p:cNvSpPr txBox="1"/>
          <p:nvPr/>
        </p:nvSpPr>
        <p:spPr>
          <a:xfrm>
            <a:off x="511618" y="5510664"/>
            <a:ext cx="521451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031" name="Google Shape;1031;p26"/>
          <p:cNvSpPr txBox="1"/>
          <p:nvPr/>
        </p:nvSpPr>
        <p:spPr>
          <a:xfrm>
            <a:off x="511618" y="4577756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2" name="Google Shape;1032;p26"/>
          <p:cNvGrpSpPr/>
          <p:nvPr/>
        </p:nvGrpSpPr>
        <p:grpSpPr>
          <a:xfrm>
            <a:off x="511618" y="-15256"/>
            <a:ext cx="4791807" cy="1862048"/>
            <a:chOff x="4651035" y="1734907"/>
            <a:chExt cx="4791807" cy="1862048"/>
          </a:xfrm>
        </p:grpSpPr>
        <p:sp>
          <p:nvSpPr>
            <p:cNvPr id="1033" name="Google Shape;1033;p26"/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WESOME</a:t>
              </a:r>
              <a:endParaRPr sz="6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034" name="Google Shape;1034;p26"/>
            <p:cNvSpPr txBox="1"/>
            <p:nvPr/>
          </p:nvSpPr>
          <p:spPr>
            <a:xfrm>
              <a:off x="5666752" y="2619733"/>
              <a:ext cx="377608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6"/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p27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1041" name="Google Shape;1041;p27"/>
          <p:cNvGrpSpPr/>
          <p:nvPr/>
        </p:nvGrpSpPr>
        <p:grpSpPr>
          <a:xfrm>
            <a:off x="7161368" y="1349072"/>
            <a:ext cx="1771864" cy="4822196"/>
            <a:chOff x="5287114" y="1124744"/>
            <a:chExt cx="1613972" cy="4392488"/>
          </a:xfrm>
        </p:grpSpPr>
        <p:sp>
          <p:nvSpPr>
            <p:cNvPr id="1042" name="Google Shape;1042;p27"/>
            <p:cNvSpPr/>
            <p:nvPr/>
          </p:nvSpPr>
          <p:spPr>
            <a:xfrm>
              <a:off x="5287114" y="436510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7"/>
            <p:cNvSpPr/>
            <p:nvPr/>
          </p:nvSpPr>
          <p:spPr>
            <a:xfrm>
              <a:off x="5292080" y="3717032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7"/>
            <p:cNvSpPr/>
            <p:nvPr/>
          </p:nvSpPr>
          <p:spPr>
            <a:xfrm>
              <a:off x="5297046" y="3068960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7"/>
            <p:cNvSpPr/>
            <p:nvPr/>
          </p:nvSpPr>
          <p:spPr>
            <a:xfrm>
              <a:off x="5302012" y="2420888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7"/>
            <p:cNvSpPr/>
            <p:nvPr/>
          </p:nvSpPr>
          <p:spPr>
            <a:xfrm>
              <a:off x="5306978" y="1772816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7"/>
            <p:cNvSpPr/>
            <p:nvPr/>
          </p:nvSpPr>
          <p:spPr>
            <a:xfrm>
              <a:off x="5311944" y="1124744"/>
              <a:ext cx="1589142" cy="1152128"/>
            </a:xfrm>
            <a:prstGeom prst="frame">
              <a:avLst>
                <a:gd name="adj1" fmla="val 976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27"/>
          <p:cNvGrpSpPr/>
          <p:nvPr/>
        </p:nvGrpSpPr>
        <p:grpSpPr>
          <a:xfrm>
            <a:off x="4415237" y="1835342"/>
            <a:ext cx="2230259" cy="708591"/>
            <a:chOff x="5210294" y="837292"/>
            <a:chExt cx="1750034" cy="510567"/>
          </a:xfrm>
        </p:grpSpPr>
        <p:sp>
          <p:nvSpPr>
            <p:cNvPr id="1049" name="Google Shape;1049;p27"/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7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1051" name="Google Shape;1051;p27"/>
          <p:cNvSpPr txBox="1"/>
          <p:nvPr/>
        </p:nvSpPr>
        <p:spPr>
          <a:xfrm>
            <a:off x="6988023" y="2358782"/>
            <a:ext cx="142545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052" name="Google Shape;1052;p27"/>
          <p:cNvSpPr txBox="1"/>
          <p:nvPr/>
        </p:nvSpPr>
        <p:spPr>
          <a:xfrm>
            <a:off x="6988023" y="3068654"/>
            <a:ext cx="142545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053" name="Google Shape;1053;p27"/>
          <p:cNvSpPr txBox="1"/>
          <p:nvPr/>
        </p:nvSpPr>
        <p:spPr>
          <a:xfrm>
            <a:off x="6988023" y="3778526"/>
            <a:ext cx="142545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054" name="Google Shape;1054;p27"/>
          <p:cNvSpPr txBox="1"/>
          <p:nvPr/>
        </p:nvSpPr>
        <p:spPr>
          <a:xfrm>
            <a:off x="6988023" y="4488398"/>
            <a:ext cx="142545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055" name="Google Shape;1055;p27"/>
          <p:cNvSpPr txBox="1"/>
          <p:nvPr/>
        </p:nvSpPr>
        <p:spPr>
          <a:xfrm>
            <a:off x="6988023" y="5198270"/>
            <a:ext cx="142545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056" name="Google Shape;1056;p27"/>
          <p:cNvSpPr txBox="1"/>
          <p:nvPr/>
        </p:nvSpPr>
        <p:spPr>
          <a:xfrm>
            <a:off x="6988023" y="5908143"/>
            <a:ext cx="142545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grpSp>
        <p:nvGrpSpPr>
          <p:cNvPr id="1057" name="Google Shape;1057;p27"/>
          <p:cNvGrpSpPr/>
          <p:nvPr/>
        </p:nvGrpSpPr>
        <p:grpSpPr>
          <a:xfrm>
            <a:off x="4415237" y="3199492"/>
            <a:ext cx="2230259" cy="708591"/>
            <a:chOff x="5210294" y="837292"/>
            <a:chExt cx="1750034" cy="510567"/>
          </a:xfrm>
        </p:grpSpPr>
        <p:sp>
          <p:nvSpPr>
            <p:cNvPr id="1058" name="Google Shape;1058;p27"/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7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060" name="Google Shape;1060;p27"/>
          <p:cNvGrpSpPr/>
          <p:nvPr/>
        </p:nvGrpSpPr>
        <p:grpSpPr>
          <a:xfrm>
            <a:off x="4415237" y="4563642"/>
            <a:ext cx="2230259" cy="708591"/>
            <a:chOff x="5210294" y="837292"/>
            <a:chExt cx="1750034" cy="510567"/>
          </a:xfrm>
        </p:grpSpPr>
        <p:sp>
          <p:nvSpPr>
            <p:cNvPr id="1061" name="Google Shape;1061;p27"/>
            <p:cNvSpPr txBox="1"/>
            <p:nvPr/>
          </p:nvSpPr>
          <p:spPr>
            <a:xfrm>
              <a:off x="5210294" y="981947"/>
              <a:ext cx="1750034" cy="365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7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063" name="Google Shape;1063;p27"/>
          <p:cNvGrpSpPr/>
          <p:nvPr/>
        </p:nvGrpSpPr>
        <p:grpSpPr>
          <a:xfrm>
            <a:off x="9428741" y="2517418"/>
            <a:ext cx="2081887" cy="708590"/>
            <a:chOff x="5210294" y="837292"/>
            <a:chExt cx="1750034" cy="510566"/>
          </a:xfrm>
        </p:grpSpPr>
        <p:sp>
          <p:nvSpPr>
            <p:cNvPr id="1064" name="Google Shape;1064;p27"/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7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066" name="Google Shape;1066;p27"/>
          <p:cNvGrpSpPr/>
          <p:nvPr/>
        </p:nvGrpSpPr>
        <p:grpSpPr>
          <a:xfrm>
            <a:off x="9428741" y="3881568"/>
            <a:ext cx="2081887" cy="708590"/>
            <a:chOff x="5210294" y="837292"/>
            <a:chExt cx="1750034" cy="510566"/>
          </a:xfrm>
        </p:grpSpPr>
        <p:sp>
          <p:nvSpPr>
            <p:cNvPr id="1067" name="Google Shape;1067;p27"/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7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069" name="Google Shape;1069;p27"/>
          <p:cNvGrpSpPr/>
          <p:nvPr/>
        </p:nvGrpSpPr>
        <p:grpSpPr>
          <a:xfrm>
            <a:off x="9428741" y="5245718"/>
            <a:ext cx="2081887" cy="708590"/>
            <a:chOff x="5210294" y="837292"/>
            <a:chExt cx="1750034" cy="510566"/>
          </a:xfrm>
        </p:grpSpPr>
        <p:sp>
          <p:nvSpPr>
            <p:cNvPr id="1070" name="Google Shape;1070;p27"/>
            <p:cNvSpPr txBox="1"/>
            <p:nvPr/>
          </p:nvSpPr>
          <p:spPr>
            <a:xfrm>
              <a:off x="5210294" y="981947"/>
              <a:ext cx="1750034" cy="3659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7"/>
            <p:cNvSpPr txBox="1"/>
            <p:nvPr/>
          </p:nvSpPr>
          <p:spPr>
            <a:xfrm>
              <a:off x="5218242" y="837292"/>
              <a:ext cx="1742086" cy="15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1072" name="Google Shape;1072;p27"/>
          <p:cNvSpPr txBox="1"/>
          <p:nvPr/>
        </p:nvSpPr>
        <p:spPr>
          <a:xfrm>
            <a:off x="681372" y="1759157"/>
            <a:ext cx="256787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0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27"/>
          <p:cNvSpPr txBox="1"/>
          <p:nvPr/>
        </p:nvSpPr>
        <p:spPr>
          <a:xfrm>
            <a:off x="681371" y="2840875"/>
            <a:ext cx="260166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28"/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sp>
        <p:nvSpPr>
          <p:cNvPr id="1079" name="Google Shape;1079;p28"/>
          <p:cNvSpPr txBox="1"/>
          <p:nvPr/>
        </p:nvSpPr>
        <p:spPr>
          <a:xfrm>
            <a:off x="713272" y="2562177"/>
            <a:ext cx="566807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believe that this Template will your Time, Money and Reputation. </a:t>
            </a:r>
            <a:endParaRPr/>
          </a:p>
        </p:txBody>
      </p:sp>
      <p:sp>
        <p:nvSpPr>
          <p:cNvPr id="1080" name="Google Shape;1080;p28"/>
          <p:cNvSpPr/>
          <p:nvPr/>
        </p:nvSpPr>
        <p:spPr>
          <a:xfrm>
            <a:off x="757966" y="4437112"/>
            <a:ext cx="2525710" cy="163420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28"/>
          <p:cNvSpPr/>
          <p:nvPr/>
        </p:nvSpPr>
        <p:spPr>
          <a:xfrm>
            <a:off x="3748633" y="4437112"/>
            <a:ext cx="2525710" cy="1634202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2" name="Google Shape;1082;p28"/>
          <p:cNvGrpSpPr/>
          <p:nvPr/>
        </p:nvGrpSpPr>
        <p:grpSpPr>
          <a:xfrm>
            <a:off x="907911" y="5032804"/>
            <a:ext cx="2225821" cy="923330"/>
            <a:chOff x="591574" y="5195758"/>
            <a:chExt cx="1682436" cy="923330"/>
          </a:xfrm>
        </p:grpSpPr>
        <p:sp>
          <p:nvSpPr>
            <p:cNvPr id="1083" name="Google Shape;1083;p28"/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8"/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5" name="Google Shape;1085;p28"/>
          <p:cNvGrpSpPr/>
          <p:nvPr/>
        </p:nvGrpSpPr>
        <p:grpSpPr>
          <a:xfrm>
            <a:off x="3898578" y="5032804"/>
            <a:ext cx="2225821" cy="923330"/>
            <a:chOff x="591574" y="5195758"/>
            <a:chExt cx="1682436" cy="923330"/>
          </a:xfrm>
        </p:grpSpPr>
        <p:sp>
          <p:nvSpPr>
            <p:cNvPr id="1086" name="Google Shape;1086;p28"/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8"/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8" name="Google Shape;1088;p28"/>
          <p:cNvSpPr txBox="1"/>
          <p:nvPr/>
        </p:nvSpPr>
        <p:spPr>
          <a:xfrm>
            <a:off x="713272" y="459928"/>
            <a:ext cx="7922728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089" name="Google Shape;1089;p28"/>
          <p:cNvSpPr/>
          <p:nvPr/>
        </p:nvSpPr>
        <p:spPr>
          <a:xfrm>
            <a:off x="1859801" y="45737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28"/>
          <p:cNvSpPr/>
          <p:nvPr/>
        </p:nvSpPr>
        <p:spPr>
          <a:xfrm rot="5400000">
            <a:off x="4850254" y="45694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29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1096" name="Google Shape;1096;p29"/>
          <p:cNvSpPr/>
          <p:nvPr/>
        </p:nvSpPr>
        <p:spPr>
          <a:xfrm>
            <a:off x="7022285" y="158789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29"/>
          <p:cNvSpPr/>
          <p:nvPr/>
        </p:nvSpPr>
        <p:spPr>
          <a:xfrm>
            <a:off x="1610964" y="158789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29"/>
          <p:cNvSpPr/>
          <p:nvPr/>
        </p:nvSpPr>
        <p:spPr>
          <a:xfrm>
            <a:off x="3414738" y="158789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9"/>
          <p:cNvSpPr/>
          <p:nvPr/>
        </p:nvSpPr>
        <p:spPr>
          <a:xfrm>
            <a:off x="5218512" y="1587898"/>
            <a:ext cx="504056" cy="2952328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00" name="Google Shape;1100;p29"/>
          <p:cNvGraphicFramePr/>
          <p:nvPr/>
        </p:nvGraphicFramePr>
        <p:xfrm>
          <a:off x="833804" y="1767017"/>
          <a:ext cx="7499838" cy="270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01" name="Google Shape;1101;p29"/>
          <p:cNvGrpSpPr/>
          <p:nvPr/>
        </p:nvGrpSpPr>
        <p:grpSpPr>
          <a:xfrm>
            <a:off x="6585572" y="4122265"/>
            <a:ext cx="1377485" cy="1377485"/>
            <a:chOff x="683568" y="2000250"/>
            <a:chExt cx="1858067" cy="1858067"/>
          </a:xfrm>
        </p:grpSpPr>
        <p:grpSp>
          <p:nvGrpSpPr>
            <p:cNvPr id="1102" name="Google Shape;1102;p29"/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103" name="Google Shape;1103;p29"/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9"/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05" name="Google Shape;1105;p29"/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9058730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29"/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85%</a:t>
              </a:r>
              <a:endParaRPr sz="20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7" name="Google Shape;1107;p29"/>
          <p:cNvSpPr txBox="1"/>
          <p:nvPr/>
        </p:nvSpPr>
        <p:spPr>
          <a:xfrm>
            <a:off x="6660507" y="5560906"/>
            <a:ext cx="12276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Option</a:t>
            </a:r>
            <a:endParaRPr sz="14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8" name="Google Shape;1108;p29"/>
          <p:cNvGrpSpPr/>
          <p:nvPr/>
        </p:nvGrpSpPr>
        <p:grpSpPr>
          <a:xfrm>
            <a:off x="1174251" y="4122265"/>
            <a:ext cx="1377485" cy="1377485"/>
            <a:chOff x="683568" y="2000250"/>
            <a:chExt cx="1858067" cy="1858067"/>
          </a:xfrm>
        </p:grpSpPr>
        <p:grpSp>
          <p:nvGrpSpPr>
            <p:cNvPr id="1109" name="Google Shape;1109;p29"/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110" name="Google Shape;1110;p29"/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9"/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2" name="Google Shape;1112;p29"/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0"/>
                <a:gd name="adj2" fmla="val 16200000"/>
              </a:avLst>
            </a:prstGeom>
            <a:solidFill>
              <a:schemeClr val="accent1">
                <a:alpha val="2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29"/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75%</a:t>
              </a:r>
              <a:endParaRPr sz="20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4" name="Google Shape;1114;p29"/>
          <p:cNvSpPr txBox="1"/>
          <p:nvPr/>
        </p:nvSpPr>
        <p:spPr>
          <a:xfrm>
            <a:off x="1249186" y="5560906"/>
            <a:ext cx="12276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Option</a:t>
            </a:r>
            <a:endParaRPr sz="14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5" name="Google Shape;1115;p29"/>
          <p:cNvGrpSpPr/>
          <p:nvPr/>
        </p:nvGrpSpPr>
        <p:grpSpPr>
          <a:xfrm>
            <a:off x="2978025" y="4122265"/>
            <a:ext cx="1377485" cy="1377485"/>
            <a:chOff x="683568" y="2000250"/>
            <a:chExt cx="1858067" cy="1858067"/>
          </a:xfrm>
        </p:grpSpPr>
        <p:grpSp>
          <p:nvGrpSpPr>
            <p:cNvPr id="1116" name="Google Shape;1116;p29"/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117" name="Google Shape;1117;p29"/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9"/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19" name="Google Shape;1119;p29"/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8660819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9"/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35%</a:t>
              </a:r>
              <a:endParaRPr sz="20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1" name="Google Shape;1121;p29"/>
          <p:cNvSpPr txBox="1"/>
          <p:nvPr/>
        </p:nvSpPr>
        <p:spPr>
          <a:xfrm>
            <a:off x="3052960" y="5560906"/>
            <a:ext cx="12276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Option</a:t>
            </a:r>
            <a:endParaRPr sz="14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2" name="Google Shape;1122;p29"/>
          <p:cNvGrpSpPr/>
          <p:nvPr/>
        </p:nvGrpSpPr>
        <p:grpSpPr>
          <a:xfrm>
            <a:off x="4781799" y="4122265"/>
            <a:ext cx="1377485" cy="1377485"/>
            <a:chOff x="683568" y="2000250"/>
            <a:chExt cx="1858067" cy="1858067"/>
          </a:xfrm>
        </p:grpSpPr>
        <p:grpSp>
          <p:nvGrpSpPr>
            <p:cNvPr id="1123" name="Google Shape;1123;p29"/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124" name="Google Shape;1124;p29"/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29"/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>
                <a:gsLst>
                  <a:gs pos="0">
                    <a:srgbClr val="DDDDDD"/>
                  </a:gs>
                  <a:gs pos="100000">
                    <a:schemeClr val="lt1"/>
                  </a:gs>
                </a:gsLst>
                <a:lin ang="8100000" scaled="0"/>
              </a:gradFill>
              <a:ln w="952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26" name="Google Shape;1126;p29"/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5375902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29"/>
            <p:cNvSpPr txBox="1"/>
            <p:nvPr/>
          </p:nvSpPr>
          <p:spPr>
            <a:xfrm>
              <a:off x="892675" y="2638838"/>
              <a:ext cx="1439856" cy="5397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rPr>
                <a:t>50%</a:t>
              </a:r>
              <a:endParaRPr sz="20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8" name="Google Shape;1128;p29"/>
          <p:cNvSpPr txBox="1"/>
          <p:nvPr/>
        </p:nvSpPr>
        <p:spPr>
          <a:xfrm>
            <a:off x="4856734" y="5560906"/>
            <a:ext cx="122761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Option</a:t>
            </a:r>
            <a:endParaRPr sz="14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9" name="Google Shape;1129;p29"/>
          <p:cNvGrpSpPr/>
          <p:nvPr/>
        </p:nvGrpSpPr>
        <p:grpSpPr>
          <a:xfrm>
            <a:off x="8832304" y="1515543"/>
            <a:ext cx="1296144" cy="959214"/>
            <a:chOff x="7020272" y="1700460"/>
            <a:chExt cx="1296144" cy="959214"/>
          </a:xfrm>
        </p:grpSpPr>
        <p:grpSp>
          <p:nvGrpSpPr>
            <p:cNvPr id="1130" name="Google Shape;1130;p29"/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1131" name="Google Shape;1131;p29"/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29"/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Option_A</a:t>
                </a:r>
                <a:endParaRPr sz="12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3" name="Google Shape;1133;p29"/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1134" name="Google Shape;1134;p29"/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9"/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Option_B</a:t>
                </a:r>
                <a:endParaRPr sz="12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6" name="Google Shape;1136;p29"/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1137" name="Google Shape;1137;p29"/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9"/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Option_C</a:t>
                </a:r>
                <a:endParaRPr sz="12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9" name="Google Shape;1139;p29"/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1140" name="Google Shape;1140;p29"/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29"/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595959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Option_D</a:t>
                </a:r>
                <a:endParaRPr sz="1200">
                  <a:solidFill>
                    <a:srgbClr val="595959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142" name="Google Shape;1142;p29"/>
          <p:cNvSpPr/>
          <p:nvPr/>
        </p:nvSpPr>
        <p:spPr>
          <a:xfrm>
            <a:off x="1691991" y="2342127"/>
            <a:ext cx="367200" cy="36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29"/>
          <p:cNvSpPr/>
          <p:nvPr/>
        </p:nvSpPr>
        <p:spPr>
          <a:xfrm>
            <a:off x="3504910" y="3271563"/>
            <a:ext cx="367200" cy="36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29"/>
          <p:cNvSpPr/>
          <p:nvPr/>
        </p:nvSpPr>
        <p:spPr>
          <a:xfrm>
            <a:off x="5303098" y="2909966"/>
            <a:ext cx="367200" cy="367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5" name="Google Shape;1145;p29"/>
          <p:cNvSpPr/>
          <p:nvPr/>
        </p:nvSpPr>
        <p:spPr>
          <a:xfrm>
            <a:off x="7106871" y="2110395"/>
            <a:ext cx="367200" cy="367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6" name="Google Shape;1146;p29"/>
          <p:cNvGrpSpPr/>
          <p:nvPr/>
        </p:nvGrpSpPr>
        <p:grpSpPr>
          <a:xfrm>
            <a:off x="8395962" y="3053332"/>
            <a:ext cx="2952327" cy="2764802"/>
            <a:chOff x="1395848" y="3256486"/>
            <a:chExt cx="2952327" cy="2764802"/>
          </a:xfrm>
        </p:grpSpPr>
        <p:sp>
          <p:nvSpPr>
            <p:cNvPr id="1147" name="Google Shape;1147;p29"/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You can simply impress your audience.</a:t>
              </a:r>
              <a:endParaRPr/>
            </a:p>
          </p:txBody>
        </p:sp>
        <p:sp>
          <p:nvSpPr>
            <p:cNvPr id="1148" name="Google Shape;1148;p29"/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9"/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150" name="Google Shape;1150;p29"/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1" name="Google Shape;1151;p29"/>
          <p:cNvSpPr/>
          <p:nvPr/>
        </p:nvSpPr>
        <p:spPr>
          <a:xfrm>
            <a:off x="11083011" y="4732226"/>
            <a:ext cx="743544" cy="1049929"/>
          </a:xfrm>
          <a:custGeom>
            <a:avLst/>
            <a:gdLst/>
            <a:ahLst/>
            <a:cxnLst/>
            <a:rect l="l" t="t" r="r" b="b"/>
            <a:pathLst>
              <a:path w="168" h="237" extrusionOk="0">
                <a:moveTo>
                  <a:pt x="79" y="0"/>
                </a:moveTo>
                <a:cubicBezTo>
                  <a:pt x="87" y="2"/>
                  <a:pt x="93" y="7"/>
                  <a:pt x="99" y="12"/>
                </a:cubicBezTo>
                <a:cubicBezTo>
                  <a:pt x="117" y="28"/>
                  <a:pt x="131" y="47"/>
                  <a:pt x="142" y="69"/>
                </a:cubicBezTo>
                <a:cubicBezTo>
                  <a:pt x="155" y="94"/>
                  <a:pt x="163" y="121"/>
                  <a:pt x="167" y="150"/>
                </a:cubicBezTo>
                <a:cubicBezTo>
                  <a:pt x="168" y="152"/>
                  <a:pt x="167" y="153"/>
                  <a:pt x="165" y="154"/>
                </a:cubicBezTo>
                <a:cubicBezTo>
                  <a:pt x="163" y="155"/>
                  <a:pt x="160" y="156"/>
                  <a:pt x="158" y="158"/>
                </a:cubicBezTo>
                <a:cubicBezTo>
                  <a:pt x="156" y="159"/>
                  <a:pt x="154" y="160"/>
                  <a:pt x="151" y="162"/>
                </a:cubicBezTo>
                <a:cubicBezTo>
                  <a:pt x="155" y="161"/>
                  <a:pt x="159" y="159"/>
                  <a:pt x="163" y="158"/>
                </a:cubicBezTo>
                <a:cubicBezTo>
                  <a:pt x="166" y="158"/>
                  <a:pt x="167" y="158"/>
                  <a:pt x="166" y="162"/>
                </a:cubicBezTo>
                <a:cubicBezTo>
                  <a:pt x="162" y="175"/>
                  <a:pt x="154" y="186"/>
                  <a:pt x="145" y="196"/>
                </a:cubicBezTo>
                <a:cubicBezTo>
                  <a:pt x="134" y="206"/>
                  <a:pt x="122" y="215"/>
                  <a:pt x="109" y="223"/>
                </a:cubicBezTo>
                <a:cubicBezTo>
                  <a:pt x="96" y="229"/>
                  <a:pt x="83" y="235"/>
                  <a:pt x="69" y="236"/>
                </a:cubicBezTo>
                <a:cubicBezTo>
                  <a:pt x="67" y="236"/>
                  <a:pt x="66" y="237"/>
                  <a:pt x="65" y="235"/>
                </a:cubicBezTo>
                <a:cubicBezTo>
                  <a:pt x="64" y="234"/>
                  <a:pt x="65" y="233"/>
                  <a:pt x="66" y="232"/>
                </a:cubicBezTo>
                <a:cubicBezTo>
                  <a:pt x="69" y="227"/>
                  <a:pt x="72" y="223"/>
                  <a:pt x="76" y="218"/>
                </a:cubicBezTo>
                <a:cubicBezTo>
                  <a:pt x="66" y="214"/>
                  <a:pt x="57" y="209"/>
                  <a:pt x="49" y="203"/>
                </a:cubicBezTo>
                <a:cubicBezTo>
                  <a:pt x="39" y="195"/>
                  <a:pt x="31" y="186"/>
                  <a:pt x="24" y="176"/>
                </a:cubicBezTo>
                <a:cubicBezTo>
                  <a:pt x="21" y="172"/>
                  <a:pt x="20" y="172"/>
                  <a:pt x="16" y="175"/>
                </a:cubicBezTo>
                <a:cubicBezTo>
                  <a:pt x="11" y="180"/>
                  <a:pt x="6" y="184"/>
                  <a:pt x="0" y="189"/>
                </a:cubicBezTo>
                <a:cubicBezTo>
                  <a:pt x="0" y="170"/>
                  <a:pt x="0" y="152"/>
                  <a:pt x="0" y="134"/>
                </a:cubicBezTo>
                <a:cubicBezTo>
                  <a:pt x="6" y="138"/>
                  <a:pt x="11" y="143"/>
                  <a:pt x="16" y="147"/>
                </a:cubicBezTo>
                <a:cubicBezTo>
                  <a:pt x="20" y="150"/>
                  <a:pt x="20" y="150"/>
                  <a:pt x="23" y="145"/>
                </a:cubicBezTo>
                <a:cubicBezTo>
                  <a:pt x="26" y="139"/>
                  <a:pt x="26" y="131"/>
                  <a:pt x="30" y="125"/>
                </a:cubicBezTo>
                <a:cubicBezTo>
                  <a:pt x="41" y="103"/>
                  <a:pt x="58" y="88"/>
                  <a:pt x="82" y="81"/>
                </a:cubicBezTo>
                <a:cubicBezTo>
                  <a:pt x="87" y="79"/>
                  <a:pt x="89" y="78"/>
                  <a:pt x="89" y="72"/>
                </a:cubicBezTo>
                <a:cubicBezTo>
                  <a:pt x="89" y="62"/>
                  <a:pt x="87" y="52"/>
                  <a:pt x="85" y="43"/>
                </a:cubicBezTo>
                <a:cubicBezTo>
                  <a:pt x="83" y="31"/>
                  <a:pt x="82" y="19"/>
                  <a:pt x="81" y="7"/>
                </a:cubicBezTo>
                <a:cubicBezTo>
                  <a:pt x="81" y="5"/>
                  <a:pt x="80" y="3"/>
                  <a:pt x="79" y="0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Google Shape;1152;p29"/>
          <p:cNvSpPr/>
          <p:nvPr/>
        </p:nvSpPr>
        <p:spPr>
          <a:xfrm>
            <a:off x="10272968" y="127796"/>
            <a:ext cx="1769363" cy="1615152"/>
          </a:xfrm>
          <a:custGeom>
            <a:avLst/>
            <a:gdLst/>
            <a:ahLst/>
            <a:cxnLst/>
            <a:rect l="l" t="t" r="r" b="b"/>
            <a:pathLst>
              <a:path w="276" h="252" extrusionOk="0">
                <a:moveTo>
                  <a:pt x="184" y="148"/>
                </a:moveTo>
                <a:cubicBezTo>
                  <a:pt x="188" y="152"/>
                  <a:pt x="189" y="158"/>
                  <a:pt x="190" y="163"/>
                </a:cubicBezTo>
                <a:cubicBezTo>
                  <a:pt x="192" y="175"/>
                  <a:pt x="191" y="187"/>
                  <a:pt x="186" y="199"/>
                </a:cubicBezTo>
                <a:cubicBezTo>
                  <a:pt x="183" y="204"/>
                  <a:pt x="183" y="204"/>
                  <a:pt x="179" y="200"/>
                </a:cubicBezTo>
                <a:cubicBezTo>
                  <a:pt x="176" y="196"/>
                  <a:pt x="172" y="193"/>
                  <a:pt x="167" y="191"/>
                </a:cubicBezTo>
                <a:cubicBezTo>
                  <a:pt x="155" y="186"/>
                  <a:pt x="151" y="190"/>
                  <a:pt x="149" y="200"/>
                </a:cubicBezTo>
                <a:cubicBezTo>
                  <a:pt x="147" y="211"/>
                  <a:pt x="147" y="222"/>
                  <a:pt x="153" y="232"/>
                </a:cubicBezTo>
                <a:cubicBezTo>
                  <a:pt x="154" y="235"/>
                  <a:pt x="157" y="235"/>
                  <a:pt x="160" y="238"/>
                </a:cubicBezTo>
                <a:cubicBezTo>
                  <a:pt x="134" y="242"/>
                  <a:pt x="109" y="242"/>
                  <a:pt x="84" y="242"/>
                </a:cubicBezTo>
                <a:cubicBezTo>
                  <a:pt x="87" y="244"/>
                  <a:pt x="89" y="245"/>
                  <a:pt x="93" y="247"/>
                </a:cubicBezTo>
                <a:cubicBezTo>
                  <a:pt x="88" y="249"/>
                  <a:pt x="84" y="250"/>
                  <a:pt x="79" y="251"/>
                </a:cubicBezTo>
                <a:cubicBezTo>
                  <a:pt x="78" y="252"/>
                  <a:pt x="77" y="252"/>
                  <a:pt x="76" y="250"/>
                </a:cubicBezTo>
                <a:cubicBezTo>
                  <a:pt x="75" y="248"/>
                  <a:pt x="74" y="246"/>
                  <a:pt x="73" y="244"/>
                </a:cubicBezTo>
                <a:cubicBezTo>
                  <a:pt x="71" y="240"/>
                  <a:pt x="71" y="240"/>
                  <a:pt x="67" y="241"/>
                </a:cubicBezTo>
                <a:cubicBezTo>
                  <a:pt x="67" y="242"/>
                  <a:pt x="68" y="243"/>
                  <a:pt x="69" y="244"/>
                </a:cubicBezTo>
                <a:cubicBezTo>
                  <a:pt x="70" y="245"/>
                  <a:pt x="72" y="246"/>
                  <a:pt x="71" y="247"/>
                </a:cubicBezTo>
                <a:cubicBezTo>
                  <a:pt x="70" y="249"/>
                  <a:pt x="68" y="249"/>
                  <a:pt x="66" y="249"/>
                </a:cubicBezTo>
                <a:cubicBezTo>
                  <a:pt x="64" y="250"/>
                  <a:pt x="64" y="248"/>
                  <a:pt x="63" y="247"/>
                </a:cubicBezTo>
                <a:cubicBezTo>
                  <a:pt x="61" y="239"/>
                  <a:pt x="61" y="239"/>
                  <a:pt x="53" y="239"/>
                </a:cubicBezTo>
                <a:cubicBezTo>
                  <a:pt x="37" y="237"/>
                  <a:pt x="21" y="234"/>
                  <a:pt x="5" y="229"/>
                </a:cubicBezTo>
                <a:cubicBezTo>
                  <a:pt x="4" y="229"/>
                  <a:pt x="2" y="229"/>
                  <a:pt x="0" y="227"/>
                </a:cubicBezTo>
                <a:cubicBezTo>
                  <a:pt x="3" y="225"/>
                  <a:pt x="6" y="225"/>
                  <a:pt x="8" y="224"/>
                </a:cubicBezTo>
                <a:cubicBezTo>
                  <a:pt x="27" y="219"/>
                  <a:pt x="42" y="208"/>
                  <a:pt x="54" y="193"/>
                </a:cubicBezTo>
                <a:cubicBezTo>
                  <a:pt x="67" y="178"/>
                  <a:pt x="76" y="161"/>
                  <a:pt x="83" y="142"/>
                </a:cubicBezTo>
                <a:cubicBezTo>
                  <a:pt x="91" y="123"/>
                  <a:pt x="98" y="103"/>
                  <a:pt x="107" y="84"/>
                </a:cubicBezTo>
                <a:cubicBezTo>
                  <a:pt x="115" y="65"/>
                  <a:pt x="126" y="47"/>
                  <a:pt x="142" y="33"/>
                </a:cubicBezTo>
                <a:cubicBezTo>
                  <a:pt x="167" y="11"/>
                  <a:pt x="203" y="0"/>
                  <a:pt x="238" y="15"/>
                </a:cubicBezTo>
                <a:cubicBezTo>
                  <a:pt x="253" y="22"/>
                  <a:pt x="265" y="33"/>
                  <a:pt x="274" y="48"/>
                </a:cubicBezTo>
                <a:cubicBezTo>
                  <a:pt x="274" y="48"/>
                  <a:pt x="275" y="49"/>
                  <a:pt x="275" y="49"/>
                </a:cubicBezTo>
                <a:cubicBezTo>
                  <a:pt x="275" y="51"/>
                  <a:pt x="276" y="53"/>
                  <a:pt x="275" y="54"/>
                </a:cubicBezTo>
                <a:cubicBezTo>
                  <a:pt x="273" y="55"/>
                  <a:pt x="272" y="53"/>
                  <a:pt x="271" y="52"/>
                </a:cubicBezTo>
                <a:cubicBezTo>
                  <a:pt x="265" y="46"/>
                  <a:pt x="260" y="39"/>
                  <a:pt x="254" y="34"/>
                </a:cubicBezTo>
                <a:cubicBezTo>
                  <a:pt x="237" y="20"/>
                  <a:pt x="217" y="16"/>
                  <a:pt x="196" y="23"/>
                </a:cubicBezTo>
                <a:cubicBezTo>
                  <a:pt x="174" y="30"/>
                  <a:pt x="159" y="45"/>
                  <a:pt x="147" y="65"/>
                </a:cubicBezTo>
                <a:cubicBezTo>
                  <a:pt x="136" y="86"/>
                  <a:pt x="129" y="108"/>
                  <a:pt x="130" y="132"/>
                </a:cubicBezTo>
                <a:cubicBezTo>
                  <a:pt x="131" y="141"/>
                  <a:pt x="133" y="151"/>
                  <a:pt x="138" y="159"/>
                </a:cubicBezTo>
                <a:cubicBezTo>
                  <a:pt x="146" y="173"/>
                  <a:pt x="162" y="170"/>
                  <a:pt x="170" y="163"/>
                </a:cubicBezTo>
                <a:cubicBezTo>
                  <a:pt x="175" y="159"/>
                  <a:pt x="179" y="153"/>
                  <a:pt x="184" y="148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29"/>
          <p:cNvSpPr/>
          <p:nvPr/>
        </p:nvSpPr>
        <p:spPr>
          <a:xfrm>
            <a:off x="7962376" y="5560906"/>
            <a:ext cx="587375" cy="417512"/>
          </a:xfrm>
          <a:custGeom>
            <a:avLst/>
            <a:gdLst/>
            <a:ahLst/>
            <a:cxnLst/>
            <a:rect l="l" t="t" r="r" b="b"/>
            <a:pathLst>
              <a:path w="156" h="111" extrusionOk="0">
                <a:moveTo>
                  <a:pt x="13" y="59"/>
                </a:moveTo>
                <a:cubicBezTo>
                  <a:pt x="6" y="55"/>
                  <a:pt x="3" y="49"/>
                  <a:pt x="3" y="42"/>
                </a:cubicBezTo>
                <a:cubicBezTo>
                  <a:pt x="3" y="40"/>
                  <a:pt x="3" y="36"/>
                  <a:pt x="5" y="35"/>
                </a:cubicBezTo>
                <a:cubicBezTo>
                  <a:pt x="6" y="34"/>
                  <a:pt x="8" y="37"/>
                  <a:pt x="9" y="39"/>
                </a:cubicBezTo>
                <a:cubicBezTo>
                  <a:pt x="13" y="42"/>
                  <a:pt x="16" y="45"/>
                  <a:pt x="20" y="48"/>
                </a:cubicBezTo>
                <a:cubicBezTo>
                  <a:pt x="23" y="51"/>
                  <a:pt x="27" y="51"/>
                  <a:pt x="30" y="49"/>
                </a:cubicBezTo>
                <a:cubicBezTo>
                  <a:pt x="35" y="45"/>
                  <a:pt x="40" y="40"/>
                  <a:pt x="45" y="37"/>
                </a:cubicBezTo>
                <a:cubicBezTo>
                  <a:pt x="56" y="30"/>
                  <a:pt x="68" y="26"/>
                  <a:pt x="80" y="22"/>
                </a:cubicBezTo>
                <a:cubicBezTo>
                  <a:pt x="71" y="16"/>
                  <a:pt x="62" y="13"/>
                  <a:pt x="51" y="11"/>
                </a:cubicBezTo>
                <a:cubicBezTo>
                  <a:pt x="45" y="10"/>
                  <a:pt x="39" y="11"/>
                  <a:pt x="33" y="12"/>
                </a:cubicBezTo>
                <a:cubicBezTo>
                  <a:pt x="27" y="13"/>
                  <a:pt x="21" y="13"/>
                  <a:pt x="14" y="11"/>
                </a:cubicBezTo>
                <a:cubicBezTo>
                  <a:pt x="19" y="7"/>
                  <a:pt x="25" y="5"/>
                  <a:pt x="30" y="4"/>
                </a:cubicBezTo>
                <a:cubicBezTo>
                  <a:pt x="62" y="0"/>
                  <a:pt x="92" y="5"/>
                  <a:pt x="120" y="22"/>
                </a:cubicBezTo>
                <a:cubicBezTo>
                  <a:pt x="133" y="31"/>
                  <a:pt x="145" y="41"/>
                  <a:pt x="155" y="54"/>
                </a:cubicBezTo>
                <a:cubicBezTo>
                  <a:pt x="156" y="55"/>
                  <a:pt x="156" y="57"/>
                  <a:pt x="155" y="58"/>
                </a:cubicBezTo>
                <a:cubicBezTo>
                  <a:pt x="153" y="59"/>
                  <a:pt x="152" y="61"/>
                  <a:pt x="151" y="63"/>
                </a:cubicBezTo>
                <a:cubicBezTo>
                  <a:pt x="152" y="64"/>
                  <a:pt x="154" y="63"/>
                  <a:pt x="156" y="64"/>
                </a:cubicBezTo>
                <a:cubicBezTo>
                  <a:pt x="140" y="82"/>
                  <a:pt x="123" y="96"/>
                  <a:pt x="101" y="106"/>
                </a:cubicBezTo>
                <a:cubicBezTo>
                  <a:pt x="100" y="104"/>
                  <a:pt x="101" y="103"/>
                  <a:pt x="102" y="103"/>
                </a:cubicBezTo>
                <a:cubicBezTo>
                  <a:pt x="103" y="102"/>
                  <a:pt x="105" y="100"/>
                  <a:pt x="104" y="98"/>
                </a:cubicBezTo>
                <a:cubicBezTo>
                  <a:pt x="103" y="97"/>
                  <a:pt x="101" y="98"/>
                  <a:pt x="100" y="98"/>
                </a:cubicBezTo>
                <a:cubicBezTo>
                  <a:pt x="94" y="97"/>
                  <a:pt x="89" y="97"/>
                  <a:pt x="84" y="98"/>
                </a:cubicBezTo>
                <a:cubicBezTo>
                  <a:pt x="80" y="98"/>
                  <a:pt x="77" y="99"/>
                  <a:pt x="76" y="101"/>
                </a:cubicBezTo>
                <a:cubicBezTo>
                  <a:pt x="71" y="108"/>
                  <a:pt x="66" y="111"/>
                  <a:pt x="58" y="109"/>
                </a:cubicBezTo>
                <a:cubicBezTo>
                  <a:pt x="63" y="101"/>
                  <a:pt x="63" y="96"/>
                  <a:pt x="58" y="92"/>
                </a:cubicBezTo>
                <a:cubicBezTo>
                  <a:pt x="56" y="89"/>
                  <a:pt x="53" y="88"/>
                  <a:pt x="50" y="87"/>
                </a:cubicBezTo>
                <a:cubicBezTo>
                  <a:pt x="42" y="84"/>
                  <a:pt x="35" y="80"/>
                  <a:pt x="29" y="75"/>
                </a:cubicBezTo>
                <a:cubicBezTo>
                  <a:pt x="26" y="73"/>
                  <a:pt x="24" y="72"/>
                  <a:pt x="21" y="74"/>
                </a:cubicBezTo>
                <a:cubicBezTo>
                  <a:pt x="16" y="78"/>
                  <a:pt x="11" y="81"/>
                  <a:pt x="5" y="84"/>
                </a:cubicBezTo>
                <a:cubicBezTo>
                  <a:pt x="4" y="85"/>
                  <a:pt x="2" y="86"/>
                  <a:pt x="1" y="85"/>
                </a:cubicBezTo>
                <a:cubicBezTo>
                  <a:pt x="0" y="84"/>
                  <a:pt x="1" y="82"/>
                  <a:pt x="1" y="81"/>
                </a:cubicBezTo>
                <a:cubicBezTo>
                  <a:pt x="4" y="73"/>
                  <a:pt x="5" y="65"/>
                  <a:pt x="13" y="59"/>
                </a:cubicBezTo>
                <a:close/>
              </a:path>
            </a:pathLst>
          </a:custGeom>
          <a:solidFill>
            <a:srgbClr val="0B5E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29"/>
          <p:cNvSpPr/>
          <p:nvPr/>
        </p:nvSpPr>
        <p:spPr>
          <a:xfrm>
            <a:off x="2424830" y="5440440"/>
            <a:ext cx="530225" cy="422275"/>
          </a:xfrm>
          <a:custGeom>
            <a:avLst/>
            <a:gdLst/>
            <a:ahLst/>
            <a:cxnLst/>
            <a:rect l="l" t="t" r="r" b="b"/>
            <a:pathLst>
              <a:path w="141" h="112" extrusionOk="0">
                <a:moveTo>
                  <a:pt x="52" y="67"/>
                </a:moveTo>
                <a:cubicBezTo>
                  <a:pt x="49" y="67"/>
                  <a:pt x="48" y="71"/>
                  <a:pt x="46" y="70"/>
                </a:cubicBezTo>
                <a:cubicBezTo>
                  <a:pt x="44" y="68"/>
                  <a:pt x="46" y="65"/>
                  <a:pt x="46" y="63"/>
                </a:cubicBezTo>
                <a:cubicBezTo>
                  <a:pt x="45" y="59"/>
                  <a:pt x="45" y="54"/>
                  <a:pt x="46" y="49"/>
                </a:cubicBezTo>
                <a:cubicBezTo>
                  <a:pt x="46" y="47"/>
                  <a:pt x="46" y="46"/>
                  <a:pt x="49" y="47"/>
                </a:cubicBezTo>
                <a:cubicBezTo>
                  <a:pt x="51" y="49"/>
                  <a:pt x="51" y="48"/>
                  <a:pt x="52" y="46"/>
                </a:cubicBezTo>
                <a:cubicBezTo>
                  <a:pt x="52" y="42"/>
                  <a:pt x="53" y="37"/>
                  <a:pt x="54" y="33"/>
                </a:cubicBezTo>
                <a:cubicBezTo>
                  <a:pt x="55" y="31"/>
                  <a:pt x="53" y="30"/>
                  <a:pt x="52" y="29"/>
                </a:cubicBezTo>
                <a:cubicBezTo>
                  <a:pt x="43" y="24"/>
                  <a:pt x="34" y="20"/>
                  <a:pt x="24" y="16"/>
                </a:cubicBezTo>
                <a:cubicBezTo>
                  <a:pt x="16" y="13"/>
                  <a:pt x="9" y="10"/>
                  <a:pt x="0" y="8"/>
                </a:cubicBezTo>
                <a:cubicBezTo>
                  <a:pt x="7" y="4"/>
                  <a:pt x="13" y="3"/>
                  <a:pt x="20" y="2"/>
                </a:cubicBezTo>
                <a:cubicBezTo>
                  <a:pt x="39" y="0"/>
                  <a:pt x="57" y="3"/>
                  <a:pt x="75" y="10"/>
                </a:cubicBezTo>
                <a:cubicBezTo>
                  <a:pt x="96" y="17"/>
                  <a:pt x="114" y="29"/>
                  <a:pt x="130" y="43"/>
                </a:cubicBezTo>
                <a:cubicBezTo>
                  <a:pt x="133" y="46"/>
                  <a:pt x="135" y="49"/>
                  <a:pt x="138" y="52"/>
                </a:cubicBezTo>
                <a:cubicBezTo>
                  <a:pt x="141" y="54"/>
                  <a:pt x="141" y="56"/>
                  <a:pt x="139" y="59"/>
                </a:cubicBezTo>
                <a:cubicBezTo>
                  <a:pt x="131" y="70"/>
                  <a:pt x="121" y="79"/>
                  <a:pt x="110" y="87"/>
                </a:cubicBezTo>
                <a:cubicBezTo>
                  <a:pt x="87" y="103"/>
                  <a:pt x="61" y="112"/>
                  <a:pt x="33" y="112"/>
                </a:cubicBezTo>
                <a:cubicBezTo>
                  <a:pt x="27" y="112"/>
                  <a:pt x="22" y="111"/>
                  <a:pt x="17" y="110"/>
                </a:cubicBezTo>
                <a:cubicBezTo>
                  <a:pt x="20" y="106"/>
                  <a:pt x="25" y="104"/>
                  <a:pt x="30" y="101"/>
                </a:cubicBezTo>
                <a:cubicBezTo>
                  <a:pt x="38" y="96"/>
                  <a:pt x="48" y="93"/>
                  <a:pt x="57" y="90"/>
                </a:cubicBezTo>
                <a:cubicBezTo>
                  <a:pt x="60" y="89"/>
                  <a:pt x="61" y="88"/>
                  <a:pt x="59" y="85"/>
                </a:cubicBezTo>
                <a:cubicBezTo>
                  <a:pt x="55" y="80"/>
                  <a:pt x="53" y="73"/>
                  <a:pt x="52" y="67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29"/>
          <p:cNvSpPr/>
          <p:nvPr/>
        </p:nvSpPr>
        <p:spPr>
          <a:xfrm>
            <a:off x="6152664" y="3351426"/>
            <a:ext cx="406400" cy="395287"/>
          </a:xfrm>
          <a:custGeom>
            <a:avLst/>
            <a:gdLst/>
            <a:ahLst/>
            <a:cxnLst/>
            <a:rect l="l" t="t" r="r" b="b"/>
            <a:pathLst>
              <a:path w="108" h="105" extrusionOk="0">
                <a:moveTo>
                  <a:pt x="40" y="29"/>
                </a:moveTo>
                <a:cubicBezTo>
                  <a:pt x="45" y="30"/>
                  <a:pt x="48" y="31"/>
                  <a:pt x="52" y="31"/>
                </a:cubicBezTo>
                <a:cubicBezTo>
                  <a:pt x="56" y="32"/>
                  <a:pt x="59" y="32"/>
                  <a:pt x="62" y="30"/>
                </a:cubicBezTo>
                <a:cubicBezTo>
                  <a:pt x="65" y="27"/>
                  <a:pt x="69" y="27"/>
                  <a:pt x="72" y="27"/>
                </a:cubicBezTo>
                <a:cubicBezTo>
                  <a:pt x="73" y="29"/>
                  <a:pt x="72" y="29"/>
                  <a:pt x="71" y="29"/>
                </a:cubicBezTo>
                <a:cubicBezTo>
                  <a:pt x="68" y="31"/>
                  <a:pt x="68" y="34"/>
                  <a:pt x="71" y="37"/>
                </a:cubicBezTo>
                <a:cubicBezTo>
                  <a:pt x="75" y="41"/>
                  <a:pt x="79" y="44"/>
                  <a:pt x="81" y="50"/>
                </a:cubicBezTo>
                <a:cubicBezTo>
                  <a:pt x="83" y="52"/>
                  <a:pt x="84" y="50"/>
                  <a:pt x="84" y="49"/>
                </a:cubicBezTo>
                <a:cubicBezTo>
                  <a:pt x="88" y="44"/>
                  <a:pt x="92" y="41"/>
                  <a:pt x="98" y="40"/>
                </a:cubicBezTo>
                <a:cubicBezTo>
                  <a:pt x="100" y="39"/>
                  <a:pt x="101" y="40"/>
                  <a:pt x="100" y="42"/>
                </a:cubicBezTo>
                <a:cubicBezTo>
                  <a:pt x="97" y="55"/>
                  <a:pt x="97" y="67"/>
                  <a:pt x="108" y="77"/>
                </a:cubicBezTo>
                <a:cubicBezTo>
                  <a:pt x="101" y="79"/>
                  <a:pt x="95" y="78"/>
                  <a:pt x="89" y="75"/>
                </a:cubicBezTo>
                <a:cubicBezTo>
                  <a:pt x="86" y="73"/>
                  <a:pt x="85" y="75"/>
                  <a:pt x="84" y="77"/>
                </a:cubicBezTo>
                <a:cubicBezTo>
                  <a:pt x="84" y="77"/>
                  <a:pt x="83" y="78"/>
                  <a:pt x="83" y="78"/>
                </a:cubicBezTo>
                <a:cubicBezTo>
                  <a:pt x="78" y="84"/>
                  <a:pt x="78" y="85"/>
                  <a:pt x="84" y="89"/>
                </a:cubicBezTo>
                <a:cubicBezTo>
                  <a:pt x="81" y="91"/>
                  <a:pt x="78" y="91"/>
                  <a:pt x="75" y="90"/>
                </a:cubicBezTo>
                <a:cubicBezTo>
                  <a:pt x="72" y="89"/>
                  <a:pt x="70" y="89"/>
                  <a:pt x="67" y="91"/>
                </a:cubicBezTo>
                <a:cubicBezTo>
                  <a:pt x="63" y="93"/>
                  <a:pt x="59" y="94"/>
                  <a:pt x="54" y="94"/>
                </a:cubicBezTo>
                <a:cubicBezTo>
                  <a:pt x="51" y="95"/>
                  <a:pt x="51" y="96"/>
                  <a:pt x="52" y="99"/>
                </a:cubicBezTo>
                <a:cubicBezTo>
                  <a:pt x="53" y="101"/>
                  <a:pt x="56" y="102"/>
                  <a:pt x="57" y="105"/>
                </a:cubicBezTo>
                <a:cubicBezTo>
                  <a:pt x="54" y="104"/>
                  <a:pt x="51" y="104"/>
                  <a:pt x="48" y="104"/>
                </a:cubicBezTo>
                <a:cubicBezTo>
                  <a:pt x="31" y="105"/>
                  <a:pt x="18" y="97"/>
                  <a:pt x="10" y="82"/>
                </a:cubicBezTo>
                <a:cubicBezTo>
                  <a:pt x="8" y="78"/>
                  <a:pt x="5" y="74"/>
                  <a:pt x="2" y="70"/>
                </a:cubicBezTo>
                <a:cubicBezTo>
                  <a:pt x="1" y="68"/>
                  <a:pt x="2" y="67"/>
                  <a:pt x="4" y="67"/>
                </a:cubicBezTo>
                <a:cubicBezTo>
                  <a:pt x="7" y="67"/>
                  <a:pt x="10" y="67"/>
                  <a:pt x="12" y="68"/>
                </a:cubicBezTo>
                <a:cubicBezTo>
                  <a:pt x="10" y="65"/>
                  <a:pt x="7" y="64"/>
                  <a:pt x="3" y="64"/>
                </a:cubicBezTo>
                <a:cubicBezTo>
                  <a:pt x="0" y="63"/>
                  <a:pt x="0" y="62"/>
                  <a:pt x="1" y="60"/>
                </a:cubicBezTo>
                <a:cubicBezTo>
                  <a:pt x="4" y="47"/>
                  <a:pt x="9" y="36"/>
                  <a:pt x="18" y="26"/>
                </a:cubicBezTo>
                <a:cubicBezTo>
                  <a:pt x="32" y="10"/>
                  <a:pt x="47" y="2"/>
                  <a:pt x="67" y="0"/>
                </a:cubicBezTo>
                <a:cubicBezTo>
                  <a:pt x="55" y="7"/>
                  <a:pt x="45" y="16"/>
                  <a:pt x="40" y="29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29"/>
          <p:cNvSpPr/>
          <p:nvPr/>
        </p:nvSpPr>
        <p:spPr>
          <a:xfrm>
            <a:off x="11348289" y="2446075"/>
            <a:ext cx="358775" cy="368300"/>
          </a:xfrm>
          <a:custGeom>
            <a:avLst/>
            <a:gdLst/>
            <a:ahLst/>
            <a:cxnLst/>
            <a:rect l="l" t="t" r="r" b="b"/>
            <a:pathLst>
              <a:path w="95" h="98" extrusionOk="0">
                <a:moveTo>
                  <a:pt x="78" y="18"/>
                </a:moveTo>
                <a:cubicBezTo>
                  <a:pt x="70" y="18"/>
                  <a:pt x="67" y="19"/>
                  <a:pt x="66" y="24"/>
                </a:cubicBezTo>
                <a:cubicBezTo>
                  <a:pt x="64" y="29"/>
                  <a:pt x="66" y="38"/>
                  <a:pt x="70" y="40"/>
                </a:cubicBezTo>
                <a:cubicBezTo>
                  <a:pt x="72" y="41"/>
                  <a:pt x="73" y="41"/>
                  <a:pt x="75" y="41"/>
                </a:cubicBezTo>
                <a:cubicBezTo>
                  <a:pt x="77" y="40"/>
                  <a:pt x="79" y="39"/>
                  <a:pt x="81" y="38"/>
                </a:cubicBezTo>
                <a:cubicBezTo>
                  <a:pt x="83" y="36"/>
                  <a:pt x="86" y="33"/>
                  <a:pt x="88" y="34"/>
                </a:cubicBezTo>
                <a:cubicBezTo>
                  <a:pt x="91" y="36"/>
                  <a:pt x="92" y="40"/>
                  <a:pt x="93" y="44"/>
                </a:cubicBezTo>
                <a:cubicBezTo>
                  <a:pt x="93" y="50"/>
                  <a:pt x="91" y="57"/>
                  <a:pt x="89" y="63"/>
                </a:cubicBezTo>
                <a:cubicBezTo>
                  <a:pt x="88" y="65"/>
                  <a:pt x="87" y="65"/>
                  <a:pt x="85" y="64"/>
                </a:cubicBezTo>
                <a:cubicBezTo>
                  <a:pt x="83" y="63"/>
                  <a:pt x="81" y="61"/>
                  <a:pt x="79" y="60"/>
                </a:cubicBezTo>
                <a:cubicBezTo>
                  <a:pt x="75" y="57"/>
                  <a:pt x="67" y="60"/>
                  <a:pt x="66" y="65"/>
                </a:cubicBezTo>
                <a:cubicBezTo>
                  <a:pt x="66" y="67"/>
                  <a:pt x="67" y="67"/>
                  <a:pt x="68" y="67"/>
                </a:cubicBezTo>
                <a:cubicBezTo>
                  <a:pt x="69" y="67"/>
                  <a:pt x="70" y="68"/>
                  <a:pt x="72" y="68"/>
                </a:cubicBezTo>
                <a:cubicBezTo>
                  <a:pt x="70" y="71"/>
                  <a:pt x="70" y="71"/>
                  <a:pt x="64" y="71"/>
                </a:cubicBezTo>
                <a:cubicBezTo>
                  <a:pt x="65" y="73"/>
                  <a:pt x="67" y="73"/>
                  <a:pt x="69" y="74"/>
                </a:cubicBezTo>
                <a:cubicBezTo>
                  <a:pt x="70" y="75"/>
                  <a:pt x="72" y="75"/>
                  <a:pt x="71" y="76"/>
                </a:cubicBezTo>
                <a:cubicBezTo>
                  <a:pt x="71" y="78"/>
                  <a:pt x="69" y="78"/>
                  <a:pt x="68" y="78"/>
                </a:cubicBezTo>
                <a:cubicBezTo>
                  <a:pt x="67" y="78"/>
                  <a:pt x="66" y="78"/>
                  <a:pt x="65" y="78"/>
                </a:cubicBezTo>
                <a:cubicBezTo>
                  <a:pt x="64" y="82"/>
                  <a:pt x="68" y="86"/>
                  <a:pt x="74" y="88"/>
                </a:cubicBezTo>
                <a:cubicBezTo>
                  <a:pt x="80" y="89"/>
                  <a:pt x="87" y="89"/>
                  <a:pt x="95" y="87"/>
                </a:cubicBezTo>
                <a:cubicBezTo>
                  <a:pt x="89" y="94"/>
                  <a:pt x="81" y="96"/>
                  <a:pt x="73" y="97"/>
                </a:cubicBezTo>
                <a:cubicBezTo>
                  <a:pt x="61" y="98"/>
                  <a:pt x="50" y="98"/>
                  <a:pt x="38" y="94"/>
                </a:cubicBezTo>
                <a:cubicBezTo>
                  <a:pt x="21" y="89"/>
                  <a:pt x="11" y="77"/>
                  <a:pt x="7" y="61"/>
                </a:cubicBezTo>
                <a:cubicBezTo>
                  <a:pt x="6" y="60"/>
                  <a:pt x="7" y="59"/>
                  <a:pt x="6" y="59"/>
                </a:cubicBezTo>
                <a:cubicBezTo>
                  <a:pt x="0" y="55"/>
                  <a:pt x="0" y="55"/>
                  <a:pt x="6" y="51"/>
                </a:cubicBezTo>
                <a:cubicBezTo>
                  <a:pt x="5" y="50"/>
                  <a:pt x="3" y="49"/>
                  <a:pt x="3" y="48"/>
                </a:cubicBezTo>
                <a:cubicBezTo>
                  <a:pt x="1" y="46"/>
                  <a:pt x="3" y="42"/>
                  <a:pt x="4" y="42"/>
                </a:cubicBezTo>
                <a:cubicBezTo>
                  <a:pt x="8" y="44"/>
                  <a:pt x="8" y="41"/>
                  <a:pt x="8" y="39"/>
                </a:cubicBezTo>
                <a:cubicBezTo>
                  <a:pt x="8" y="28"/>
                  <a:pt x="15" y="20"/>
                  <a:pt x="23" y="13"/>
                </a:cubicBezTo>
                <a:cubicBezTo>
                  <a:pt x="31" y="6"/>
                  <a:pt x="41" y="2"/>
                  <a:pt x="51" y="1"/>
                </a:cubicBezTo>
                <a:cubicBezTo>
                  <a:pt x="62" y="0"/>
                  <a:pt x="77" y="7"/>
                  <a:pt x="78" y="18"/>
                </a:cubicBezTo>
                <a:close/>
              </a:path>
            </a:pathLst>
          </a:custGeom>
          <a:solidFill>
            <a:srgbClr val="0B5E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29"/>
          <p:cNvSpPr/>
          <p:nvPr/>
        </p:nvSpPr>
        <p:spPr>
          <a:xfrm>
            <a:off x="7611979" y="661469"/>
            <a:ext cx="392113" cy="368300"/>
          </a:xfrm>
          <a:custGeom>
            <a:avLst/>
            <a:gdLst/>
            <a:ahLst/>
            <a:cxnLst/>
            <a:rect l="l" t="t" r="r" b="b"/>
            <a:pathLst>
              <a:path w="104" h="98" extrusionOk="0">
                <a:moveTo>
                  <a:pt x="90" y="73"/>
                </a:moveTo>
                <a:cubicBezTo>
                  <a:pt x="91" y="79"/>
                  <a:pt x="92" y="84"/>
                  <a:pt x="90" y="89"/>
                </a:cubicBezTo>
                <a:cubicBezTo>
                  <a:pt x="88" y="96"/>
                  <a:pt x="82" y="98"/>
                  <a:pt x="76" y="94"/>
                </a:cubicBezTo>
                <a:cubicBezTo>
                  <a:pt x="75" y="93"/>
                  <a:pt x="73" y="92"/>
                  <a:pt x="72" y="90"/>
                </a:cubicBezTo>
                <a:cubicBezTo>
                  <a:pt x="66" y="83"/>
                  <a:pt x="58" y="81"/>
                  <a:pt x="50" y="81"/>
                </a:cubicBezTo>
                <a:cubicBezTo>
                  <a:pt x="36" y="80"/>
                  <a:pt x="26" y="73"/>
                  <a:pt x="18" y="63"/>
                </a:cubicBezTo>
                <a:cubicBezTo>
                  <a:pt x="15" y="58"/>
                  <a:pt x="11" y="54"/>
                  <a:pt x="7" y="50"/>
                </a:cubicBezTo>
                <a:cubicBezTo>
                  <a:pt x="6" y="49"/>
                  <a:pt x="5" y="48"/>
                  <a:pt x="4" y="48"/>
                </a:cubicBezTo>
                <a:cubicBezTo>
                  <a:pt x="3" y="48"/>
                  <a:pt x="1" y="48"/>
                  <a:pt x="1" y="46"/>
                </a:cubicBezTo>
                <a:cubicBezTo>
                  <a:pt x="0" y="45"/>
                  <a:pt x="2" y="44"/>
                  <a:pt x="3" y="43"/>
                </a:cubicBezTo>
                <a:cubicBezTo>
                  <a:pt x="7" y="39"/>
                  <a:pt x="12" y="37"/>
                  <a:pt x="15" y="33"/>
                </a:cubicBezTo>
                <a:cubicBezTo>
                  <a:pt x="18" y="30"/>
                  <a:pt x="21" y="28"/>
                  <a:pt x="22" y="25"/>
                </a:cubicBezTo>
                <a:cubicBezTo>
                  <a:pt x="29" y="14"/>
                  <a:pt x="38" y="8"/>
                  <a:pt x="50" y="7"/>
                </a:cubicBezTo>
                <a:cubicBezTo>
                  <a:pt x="57" y="7"/>
                  <a:pt x="64" y="4"/>
                  <a:pt x="71" y="2"/>
                </a:cubicBezTo>
                <a:cubicBezTo>
                  <a:pt x="76" y="1"/>
                  <a:pt x="81" y="0"/>
                  <a:pt x="86" y="1"/>
                </a:cubicBezTo>
                <a:cubicBezTo>
                  <a:pt x="89" y="2"/>
                  <a:pt x="91" y="4"/>
                  <a:pt x="91" y="7"/>
                </a:cubicBezTo>
                <a:cubicBezTo>
                  <a:pt x="91" y="11"/>
                  <a:pt x="89" y="12"/>
                  <a:pt x="86" y="13"/>
                </a:cubicBezTo>
                <a:cubicBezTo>
                  <a:pt x="83" y="13"/>
                  <a:pt x="80" y="13"/>
                  <a:pt x="77" y="13"/>
                </a:cubicBezTo>
                <a:cubicBezTo>
                  <a:pt x="74" y="12"/>
                  <a:pt x="72" y="13"/>
                  <a:pt x="71" y="16"/>
                </a:cubicBezTo>
                <a:cubicBezTo>
                  <a:pt x="70" y="19"/>
                  <a:pt x="71" y="22"/>
                  <a:pt x="74" y="23"/>
                </a:cubicBezTo>
                <a:cubicBezTo>
                  <a:pt x="77" y="25"/>
                  <a:pt x="80" y="24"/>
                  <a:pt x="82" y="24"/>
                </a:cubicBezTo>
                <a:cubicBezTo>
                  <a:pt x="88" y="24"/>
                  <a:pt x="89" y="25"/>
                  <a:pt x="90" y="30"/>
                </a:cubicBezTo>
                <a:cubicBezTo>
                  <a:pt x="90" y="37"/>
                  <a:pt x="89" y="44"/>
                  <a:pt x="88" y="51"/>
                </a:cubicBezTo>
                <a:cubicBezTo>
                  <a:pt x="88" y="53"/>
                  <a:pt x="86" y="57"/>
                  <a:pt x="89" y="58"/>
                </a:cubicBezTo>
                <a:cubicBezTo>
                  <a:pt x="91" y="60"/>
                  <a:pt x="95" y="60"/>
                  <a:pt x="97" y="58"/>
                </a:cubicBezTo>
                <a:cubicBezTo>
                  <a:pt x="101" y="56"/>
                  <a:pt x="102" y="58"/>
                  <a:pt x="103" y="61"/>
                </a:cubicBezTo>
                <a:cubicBezTo>
                  <a:pt x="104" y="68"/>
                  <a:pt x="103" y="75"/>
                  <a:pt x="98" y="81"/>
                </a:cubicBezTo>
                <a:cubicBezTo>
                  <a:pt x="96" y="82"/>
                  <a:pt x="95" y="83"/>
                  <a:pt x="94" y="80"/>
                </a:cubicBezTo>
                <a:cubicBezTo>
                  <a:pt x="94" y="77"/>
                  <a:pt x="92" y="75"/>
                  <a:pt x="90" y="73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8" name="Google Shape;1158;p29"/>
          <p:cNvSpPr/>
          <p:nvPr/>
        </p:nvSpPr>
        <p:spPr>
          <a:xfrm>
            <a:off x="765560" y="3113607"/>
            <a:ext cx="596900" cy="315912"/>
          </a:xfrm>
          <a:custGeom>
            <a:avLst/>
            <a:gdLst/>
            <a:ahLst/>
            <a:cxnLst/>
            <a:rect l="l" t="t" r="r" b="b"/>
            <a:pathLst>
              <a:path w="159" h="84" extrusionOk="0">
                <a:moveTo>
                  <a:pt x="156" y="34"/>
                </a:moveTo>
                <a:cubicBezTo>
                  <a:pt x="151" y="24"/>
                  <a:pt x="142" y="18"/>
                  <a:pt x="133" y="13"/>
                </a:cubicBezTo>
                <a:cubicBezTo>
                  <a:pt x="126" y="9"/>
                  <a:pt x="119" y="4"/>
                  <a:pt x="111" y="3"/>
                </a:cubicBezTo>
                <a:cubicBezTo>
                  <a:pt x="100" y="0"/>
                  <a:pt x="89" y="4"/>
                  <a:pt x="79" y="6"/>
                </a:cubicBezTo>
                <a:cubicBezTo>
                  <a:pt x="65" y="10"/>
                  <a:pt x="51" y="13"/>
                  <a:pt x="37" y="9"/>
                </a:cubicBezTo>
                <a:cubicBezTo>
                  <a:pt x="35" y="9"/>
                  <a:pt x="33" y="8"/>
                  <a:pt x="30" y="10"/>
                </a:cubicBezTo>
                <a:cubicBezTo>
                  <a:pt x="37" y="11"/>
                  <a:pt x="42" y="14"/>
                  <a:pt x="47" y="17"/>
                </a:cubicBezTo>
                <a:cubicBezTo>
                  <a:pt x="51" y="20"/>
                  <a:pt x="56" y="22"/>
                  <a:pt x="56" y="28"/>
                </a:cubicBezTo>
                <a:cubicBezTo>
                  <a:pt x="56" y="32"/>
                  <a:pt x="52" y="35"/>
                  <a:pt x="49" y="36"/>
                </a:cubicBezTo>
                <a:cubicBezTo>
                  <a:pt x="47" y="37"/>
                  <a:pt x="44" y="38"/>
                  <a:pt x="42" y="38"/>
                </a:cubicBezTo>
                <a:cubicBezTo>
                  <a:pt x="36" y="38"/>
                  <a:pt x="29" y="37"/>
                  <a:pt x="23" y="36"/>
                </a:cubicBezTo>
                <a:cubicBezTo>
                  <a:pt x="15" y="35"/>
                  <a:pt x="8" y="34"/>
                  <a:pt x="0" y="33"/>
                </a:cubicBezTo>
                <a:cubicBezTo>
                  <a:pt x="6" y="36"/>
                  <a:pt x="12" y="39"/>
                  <a:pt x="18" y="42"/>
                </a:cubicBezTo>
                <a:cubicBezTo>
                  <a:pt x="19" y="42"/>
                  <a:pt x="21" y="43"/>
                  <a:pt x="21" y="45"/>
                </a:cubicBezTo>
                <a:cubicBezTo>
                  <a:pt x="21" y="47"/>
                  <a:pt x="19" y="47"/>
                  <a:pt x="17" y="48"/>
                </a:cubicBezTo>
                <a:cubicBezTo>
                  <a:pt x="14" y="50"/>
                  <a:pt x="10" y="52"/>
                  <a:pt x="6" y="54"/>
                </a:cubicBezTo>
                <a:cubicBezTo>
                  <a:pt x="5" y="54"/>
                  <a:pt x="4" y="55"/>
                  <a:pt x="4" y="57"/>
                </a:cubicBezTo>
                <a:cubicBezTo>
                  <a:pt x="5" y="58"/>
                  <a:pt x="6" y="58"/>
                  <a:pt x="8" y="58"/>
                </a:cubicBezTo>
                <a:cubicBezTo>
                  <a:pt x="20" y="57"/>
                  <a:pt x="33" y="57"/>
                  <a:pt x="45" y="56"/>
                </a:cubicBezTo>
                <a:cubicBezTo>
                  <a:pt x="49" y="56"/>
                  <a:pt x="52" y="56"/>
                  <a:pt x="55" y="57"/>
                </a:cubicBezTo>
                <a:cubicBezTo>
                  <a:pt x="57" y="58"/>
                  <a:pt x="59" y="58"/>
                  <a:pt x="59" y="61"/>
                </a:cubicBezTo>
                <a:cubicBezTo>
                  <a:pt x="59" y="63"/>
                  <a:pt x="57" y="63"/>
                  <a:pt x="55" y="63"/>
                </a:cubicBezTo>
                <a:cubicBezTo>
                  <a:pt x="48" y="66"/>
                  <a:pt x="41" y="69"/>
                  <a:pt x="34" y="73"/>
                </a:cubicBezTo>
                <a:cubicBezTo>
                  <a:pt x="32" y="74"/>
                  <a:pt x="32" y="75"/>
                  <a:pt x="34" y="76"/>
                </a:cubicBezTo>
                <a:cubicBezTo>
                  <a:pt x="38" y="79"/>
                  <a:pt x="42" y="80"/>
                  <a:pt x="46" y="81"/>
                </a:cubicBezTo>
                <a:cubicBezTo>
                  <a:pt x="55" y="83"/>
                  <a:pt x="65" y="84"/>
                  <a:pt x="75" y="84"/>
                </a:cubicBezTo>
                <a:cubicBezTo>
                  <a:pt x="84" y="84"/>
                  <a:pt x="94" y="84"/>
                  <a:pt x="103" y="83"/>
                </a:cubicBezTo>
                <a:cubicBezTo>
                  <a:pt x="103" y="83"/>
                  <a:pt x="103" y="83"/>
                  <a:pt x="103" y="83"/>
                </a:cubicBezTo>
                <a:cubicBezTo>
                  <a:pt x="103" y="83"/>
                  <a:pt x="103" y="83"/>
                  <a:pt x="103" y="83"/>
                </a:cubicBezTo>
                <a:cubicBezTo>
                  <a:pt x="106" y="82"/>
                  <a:pt x="109" y="82"/>
                  <a:pt x="113" y="81"/>
                </a:cubicBezTo>
                <a:cubicBezTo>
                  <a:pt x="126" y="78"/>
                  <a:pt x="137" y="70"/>
                  <a:pt x="146" y="59"/>
                </a:cubicBezTo>
                <a:cubicBezTo>
                  <a:pt x="147" y="58"/>
                  <a:pt x="149" y="57"/>
                  <a:pt x="149" y="55"/>
                </a:cubicBezTo>
                <a:cubicBezTo>
                  <a:pt x="152" y="52"/>
                  <a:pt x="154" y="49"/>
                  <a:pt x="156" y="46"/>
                </a:cubicBezTo>
                <a:cubicBezTo>
                  <a:pt x="159" y="42"/>
                  <a:pt x="159" y="39"/>
                  <a:pt x="156" y="34"/>
                </a:cubicBezTo>
                <a:close/>
              </a:path>
            </a:pathLst>
          </a:custGeom>
          <a:solidFill>
            <a:srgbClr val="47658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29"/>
          <p:cNvSpPr/>
          <p:nvPr/>
        </p:nvSpPr>
        <p:spPr>
          <a:xfrm>
            <a:off x="4251732" y="2301889"/>
            <a:ext cx="461963" cy="447675"/>
          </a:xfrm>
          <a:custGeom>
            <a:avLst/>
            <a:gdLst/>
            <a:ahLst/>
            <a:cxnLst/>
            <a:rect l="l" t="t" r="r" b="b"/>
            <a:pathLst>
              <a:path w="123" h="119" extrusionOk="0">
                <a:moveTo>
                  <a:pt x="113" y="79"/>
                </a:moveTo>
                <a:cubicBezTo>
                  <a:pt x="115" y="78"/>
                  <a:pt x="115" y="78"/>
                  <a:pt x="116" y="77"/>
                </a:cubicBezTo>
                <a:cubicBezTo>
                  <a:pt x="120" y="77"/>
                  <a:pt x="121" y="75"/>
                  <a:pt x="119" y="72"/>
                </a:cubicBezTo>
                <a:cubicBezTo>
                  <a:pt x="113" y="62"/>
                  <a:pt x="108" y="52"/>
                  <a:pt x="101" y="43"/>
                </a:cubicBezTo>
                <a:cubicBezTo>
                  <a:pt x="83" y="20"/>
                  <a:pt x="60" y="5"/>
                  <a:pt x="30" y="1"/>
                </a:cubicBezTo>
                <a:cubicBezTo>
                  <a:pt x="24" y="1"/>
                  <a:pt x="18" y="0"/>
                  <a:pt x="12" y="2"/>
                </a:cubicBezTo>
                <a:cubicBezTo>
                  <a:pt x="17" y="3"/>
                  <a:pt x="21" y="5"/>
                  <a:pt x="25" y="7"/>
                </a:cubicBezTo>
                <a:cubicBezTo>
                  <a:pt x="37" y="11"/>
                  <a:pt x="46" y="19"/>
                  <a:pt x="48" y="32"/>
                </a:cubicBezTo>
                <a:cubicBezTo>
                  <a:pt x="50" y="41"/>
                  <a:pt x="50" y="50"/>
                  <a:pt x="42" y="58"/>
                </a:cubicBezTo>
                <a:cubicBezTo>
                  <a:pt x="38" y="62"/>
                  <a:pt x="33" y="66"/>
                  <a:pt x="30" y="71"/>
                </a:cubicBezTo>
                <a:cubicBezTo>
                  <a:pt x="25" y="66"/>
                  <a:pt x="21" y="61"/>
                  <a:pt x="15" y="58"/>
                </a:cubicBezTo>
                <a:cubicBezTo>
                  <a:pt x="10" y="53"/>
                  <a:pt x="6" y="53"/>
                  <a:pt x="3" y="56"/>
                </a:cubicBezTo>
                <a:cubicBezTo>
                  <a:pt x="0" y="58"/>
                  <a:pt x="1" y="63"/>
                  <a:pt x="5" y="67"/>
                </a:cubicBezTo>
                <a:cubicBezTo>
                  <a:pt x="5" y="67"/>
                  <a:pt x="5" y="67"/>
                  <a:pt x="5" y="67"/>
                </a:cubicBezTo>
                <a:cubicBezTo>
                  <a:pt x="5" y="67"/>
                  <a:pt x="5" y="67"/>
                  <a:pt x="5" y="67"/>
                </a:cubicBezTo>
                <a:cubicBezTo>
                  <a:pt x="7" y="72"/>
                  <a:pt x="11" y="75"/>
                  <a:pt x="14" y="79"/>
                </a:cubicBezTo>
                <a:cubicBezTo>
                  <a:pt x="15" y="80"/>
                  <a:pt x="16" y="81"/>
                  <a:pt x="14" y="82"/>
                </a:cubicBezTo>
                <a:cubicBezTo>
                  <a:pt x="10" y="85"/>
                  <a:pt x="7" y="88"/>
                  <a:pt x="5" y="92"/>
                </a:cubicBezTo>
                <a:cubicBezTo>
                  <a:pt x="3" y="95"/>
                  <a:pt x="2" y="98"/>
                  <a:pt x="5" y="101"/>
                </a:cubicBezTo>
                <a:cubicBezTo>
                  <a:pt x="7" y="104"/>
                  <a:pt x="10" y="104"/>
                  <a:pt x="13" y="103"/>
                </a:cubicBezTo>
                <a:cubicBezTo>
                  <a:pt x="20" y="101"/>
                  <a:pt x="25" y="97"/>
                  <a:pt x="30" y="92"/>
                </a:cubicBezTo>
                <a:cubicBezTo>
                  <a:pt x="31" y="92"/>
                  <a:pt x="32" y="91"/>
                  <a:pt x="34" y="92"/>
                </a:cubicBezTo>
                <a:cubicBezTo>
                  <a:pt x="44" y="98"/>
                  <a:pt x="55" y="104"/>
                  <a:pt x="68" y="106"/>
                </a:cubicBezTo>
                <a:cubicBezTo>
                  <a:pt x="61" y="113"/>
                  <a:pt x="53" y="115"/>
                  <a:pt x="44" y="117"/>
                </a:cubicBezTo>
                <a:cubicBezTo>
                  <a:pt x="44" y="119"/>
                  <a:pt x="46" y="118"/>
                  <a:pt x="47" y="118"/>
                </a:cubicBezTo>
                <a:cubicBezTo>
                  <a:pt x="58" y="118"/>
                  <a:pt x="69" y="116"/>
                  <a:pt x="78" y="108"/>
                </a:cubicBezTo>
                <a:cubicBezTo>
                  <a:pt x="80" y="107"/>
                  <a:pt x="81" y="106"/>
                  <a:pt x="83" y="105"/>
                </a:cubicBezTo>
                <a:cubicBezTo>
                  <a:pt x="93" y="104"/>
                  <a:pt x="102" y="99"/>
                  <a:pt x="110" y="93"/>
                </a:cubicBezTo>
                <a:cubicBezTo>
                  <a:pt x="115" y="89"/>
                  <a:pt x="119" y="85"/>
                  <a:pt x="123" y="79"/>
                </a:cubicBezTo>
                <a:cubicBezTo>
                  <a:pt x="120" y="79"/>
                  <a:pt x="117" y="79"/>
                  <a:pt x="113" y="79"/>
                </a:cubicBezTo>
                <a:close/>
              </a:path>
            </a:pathLst>
          </a:custGeom>
          <a:solidFill>
            <a:srgbClr val="4D678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"/>
          <p:cNvSpPr txBox="1"/>
          <p:nvPr/>
        </p:nvSpPr>
        <p:spPr>
          <a:xfrm>
            <a:off x="6887914" y="2382100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4" name="Google Shape;254;p3"/>
          <p:cNvGrpSpPr/>
          <p:nvPr/>
        </p:nvGrpSpPr>
        <p:grpSpPr>
          <a:xfrm>
            <a:off x="6112512" y="1699180"/>
            <a:ext cx="5419663" cy="777510"/>
            <a:chOff x="6102442" y="1483456"/>
            <a:chExt cx="5419663" cy="777510"/>
          </a:xfrm>
        </p:grpSpPr>
        <p:sp>
          <p:nvSpPr>
            <p:cNvPr id="255" name="Google Shape;255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3"/>
          <p:cNvSpPr txBox="1"/>
          <p:nvPr/>
        </p:nvSpPr>
        <p:spPr>
          <a:xfrm>
            <a:off x="6887914" y="3521092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" name="Google Shape;258;p3"/>
          <p:cNvGrpSpPr/>
          <p:nvPr/>
        </p:nvGrpSpPr>
        <p:grpSpPr>
          <a:xfrm>
            <a:off x="6112512" y="2838172"/>
            <a:ext cx="5419663" cy="777510"/>
            <a:chOff x="6102442" y="1483456"/>
            <a:chExt cx="5419663" cy="777510"/>
          </a:xfrm>
        </p:grpSpPr>
        <p:sp>
          <p:nvSpPr>
            <p:cNvPr id="259" name="Google Shape;259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3"/>
          <p:cNvSpPr txBox="1"/>
          <p:nvPr/>
        </p:nvSpPr>
        <p:spPr>
          <a:xfrm>
            <a:off x="6887914" y="4660084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2" name="Google Shape;262;p3"/>
          <p:cNvGrpSpPr/>
          <p:nvPr/>
        </p:nvGrpSpPr>
        <p:grpSpPr>
          <a:xfrm>
            <a:off x="6112512" y="3977164"/>
            <a:ext cx="5419663" cy="777510"/>
            <a:chOff x="6102442" y="1483456"/>
            <a:chExt cx="5419663" cy="777510"/>
          </a:xfrm>
        </p:grpSpPr>
        <p:sp>
          <p:nvSpPr>
            <p:cNvPr id="263" name="Google Shape;263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" name="Google Shape;265;p3"/>
          <p:cNvSpPr txBox="1"/>
          <p:nvPr/>
        </p:nvSpPr>
        <p:spPr>
          <a:xfrm>
            <a:off x="6887914" y="5799076"/>
            <a:ext cx="46618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" name="Google Shape;266;p3"/>
          <p:cNvGrpSpPr/>
          <p:nvPr/>
        </p:nvGrpSpPr>
        <p:grpSpPr>
          <a:xfrm>
            <a:off x="6112512" y="5116156"/>
            <a:ext cx="5419663" cy="777510"/>
            <a:chOff x="6102442" y="1483456"/>
            <a:chExt cx="5419663" cy="777510"/>
          </a:xfrm>
        </p:grpSpPr>
        <p:sp>
          <p:nvSpPr>
            <p:cNvPr id="267" name="Google Shape;267;p3"/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27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3"/>
          <p:cNvSpPr txBox="1"/>
          <p:nvPr/>
        </p:nvSpPr>
        <p:spPr>
          <a:xfrm>
            <a:off x="6226812" y="408775"/>
            <a:ext cx="49898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30"/>
          <p:cNvSpPr/>
          <p:nvPr/>
        </p:nvSpPr>
        <p:spPr>
          <a:xfrm>
            <a:off x="5318728" y="5147123"/>
            <a:ext cx="1020832" cy="1056609"/>
          </a:xfrm>
          <a:custGeom>
            <a:avLst/>
            <a:gdLst/>
            <a:ahLst/>
            <a:cxnLst/>
            <a:rect l="l" t="t" r="r" b="b"/>
            <a:pathLst>
              <a:path w="361" h="374" extrusionOk="0">
                <a:moveTo>
                  <a:pt x="332" y="37"/>
                </a:moveTo>
                <a:cubicBezTo>
                  <a:pt x="321" y="47"/>
                  <a:pt x="307" y="54"/>
                  <a:pt x="292" y="58"/>
                </a:cubicBezTo>
                <a:cubicBezTo>
                  <a:pt x="274" y="62"/>
                  <a:pt x="255" y="63"/>
                  <a:pt x="237" y="62"/>
                </a:cubicBezTo>
                <a:cubicBezTo>
                  <a:pt x="221" y="62"/>
                  <a:pt x="206" y="62"/>
                  <a:pt x="190" y="64"/>
                </a:cubicBezTo>
                <a:cubicBezTo>
                  <a:pt x="156" y="69"/>
                  <a:pt x="125" y="83"/>
                  <a:pt x="103" y="110"/>
                </a:cubicBezTo>
                <a:cubicBezTo>
                  <a:pt x="92" y="124"/>
                  <a:pt x="85" y="139"/>
                  <a:pt x="80" y="155"/>
                </a:cubicBezTo>
                <a:cubicBezTo>
                  <a:pt x="77" y="168"/>
                  <a:pt x="76" y="181"/>
                  <a:pt x="73" y="194"/>
                </a:cubicBezTo>
                <a:cubicBezTo>
                  <a:pt x="70" y="209"/>
                  <a:pt x="67" y="224"/>
                  <a:pt x="59" y="237"/>
                </a:cubicBezTo>
                <a:cubicBezTo>
                  <a:pt x="51" y="249"/>
                  <a:pt x="41" y="255"/>
                  <a:pt x="27" y="255"/>
                </a:cubicBezTo>
                <a:cubicBezTo>
                  <a:pt x="22" y="255"/>
                  <a:pt x="18" y="254"/>
                  <a:pt x="14" y="254"/>
                </a:cubicBezTo>
                <a:cubicBezTo>
                  <a:pt x="9" y="254"/>
                  <a:pt x="7" y="257"/>
                  <a:pt x="8" y="261"/>
                </a:cubicBezTo>
                <a:cubicBezTo>
                  <a:pt x="9" y="263"/>
                  <a:pt x="10" y="265"/>
                  <a:pt x="10" y="267"/>
                </a:cubicBezTo>
                <a:cubicBezTo>
                  <a:pt x="2" y="268"/>
                  <a:pt x="0" y="272"/>
                  <a:pt x="5" y="279"/>
                </a:cubicBezTo>
                <a:cubicBezTo>
                  <a:pt x="7" y="283"/>
                  <a:pt x="11" y="285"/>
                  <a:pt x="15" y="286"/>
                </a:cubicBezTo>
                <a:cubicBezTo>
                  <a:pt x="27" y="290"/>
                  <a:pt x="36" y="298"/>
                  <a:pt x="40" y="310"/>
                </a:cubicBezTo>
                <a:cubicBezTo>
                  <a:pt x="43" y="319"/>
                  <a:pt x="47" y="327"/>
                  <a:pt x="52" y="334"/>
                </a:cubicBezTo>
                <a:cubicBezTo>
                  <a:pt x="61" y="345"/>
                  <a:pt x="73" y="352"/>
                  <a:pt x="86" y="354"/>
                </a:cubicBezTo>
                <a:cubicBezTo>
                  <a:pt x="92" y="357"/>
                  <a:pt x="98" y="356"/>
                  <a:pt x="104" y="356"/>
                </a:cubicBezTo>
                <a:cubicBezTo>
                  <a:pt x="106" y="356"/>
                  <a:pt x="109" y="357"/>
                  <a:pt x="111" y="357"/>
                </a:cubicBezTo>
                <a:cubicBezTo>
                  <a:pt x="113" y="357"/>
                  <a:pt x="114" y="357"/>
                  <a:pt x="115" y="357"/>
                </a:cubicBezTo>
                <a:cubicBezTo>
                  <a:pt x="117" y="357"/>
                  <a:pt x="120" y="357"/>
                  <a:pt x="122" y="357"/>
                </a:cubicBezTo>
                <a:cubicBezTo>
                  <a:pt x="123" y="357"/>
                  <a:pt x="124" y="357"/>
                  <a:pt x="125" y="357"/>
                </a:cubicBezTo>
                <a:cubicBezTo>
                  <a:pt x="140" y="356"/>
                  <a:pt x="154" y="356"/>
                  <a:pt x="169" y="355"/>
                </a:cubicBezTo>
                <a:cubicBezTo>
                  <a:pt x="179" y="355"/>
                  <a:pt x="190" y="355"/>
                  <a:pt x="200" y="356"/>
                </a:cubicBezTo>
                <a:cubicBezTo>
                  <a:pt x="209" y="357"/>
                  <a:pt x="215" y="361"/>
                  <a:pt x="219" y="370"/>
                </a:cubicBezTo>
                <a:cubicBezTo>
                  <a:pt x="219" y="371"/>
                  <a:pt x="219" y="373"/>
                  <a:pt x="221" y="374"/>
                </a:cubicBezTo>
                <a:cubicBezTo>
                  <a:pt x="223" y="372"/>
                  <a:pt x="223" y="369"/>
                  <a:pt x="223" y="367"/>
                </a:cubicBezTo>
                <a:cubicBezTo>
                  <a:pt x="222" y="357"/>
                  <a:pt x="218" y="350"/>
                  <a:pt x="211" y="345"/>
                </a:cubicBezTo>
                <a:cubicBezTo>
                  <a:pt x="201" y="337"/>
                  <a:pt x="189" y="335"/>
                  <a:pt x="177" y="332"/>
                </a:cubicBezTo>
                <a:cubicBezTo>
                  <a:pt x="169" y="330"/>
                  <a:pt x="161" y="328"/>
                  <a:pt x="155" y="322"/>
                </a:cubicBezTo>
                <a:cubicBezTo>
                  <a:pt x="148" y="316"/>
                  <a:pt x="149" y="310"/>
                  <a:pt x="156" y="305"/>
                </a:cubicBezTo>
                <a:cubicBezTo>
                  <a:pt x="156" y="305"/>
                  <a:pt x="156" y="305"/>
                  <a:pt x="156" y="305"/>
                </a:cubicBezTo>
                <a:cubicBezTo>
                  <a:pt x="156" y="305"/>
                  <a:pt x="156" y="305"/>
                  <a:pt x="156" y="305"/>
                </a:cubicBezTo>
                <a:cubicBezTo>
                  <a:pt x="159" y="305"/>
                  <a:pt x="161" y="304"/>
                  <a:pt x="163" y="305"/>
                </a:cubicBezTo>
                <a:cubicBezTo>
                  <a:pt x="167" y="305"/>
                  <a:pt x="172" y="305"/>
                  <a:pt x="176" y="305"/>
                </a:cubicBezTo>
                <a:cubicBezTo>
                  <a:pt x="187" y="305"/>
                  <a:pt x="193" y="295"/>
                  <a:pt x="188" y="286"/>
                </a:cubicBezTo>
                <a:cubicBezTo>
                  <a:pt x="187" y="284"/>
                  <a:pt x="186" y="283"/>
                  <a:pt x="186" y="282"/>
                </a:cubicBezTo>
                <a:cubicBezTo>
                  <a:pt x="195" y="285"/>
                  <a:pt x="202" y="288"/>
                  <a:pt x="208" y="296"/>
                </a:cubicBezTo>
                <a:cubicBezTo>
                  <a:pt x="210" y="298"/>
                  <a:pt x="212" y="300"/>
                  <a:pt x="214" y="301"/>
                </a:cubicBezTo>
                <a:cubicBezTo>
                  <a:pt x="218" y="304"/>
                  <a:pt x="221" y="304"/>
                  <a:pt x="223" y="299"/>
                </a:cubicBezTo>
                <a:cubicBezTo>
                  <a:pt x="223" y="298"/>
                  <a:pt x="224" y="296"/>
                  <a:pt x="224" y="295"/>
                </a:cubicBezTo>
                <a:cubicBezTo>
                  <a:pt x="226" y="285"/>
                  <a:pt x="222" y="276"/>
                  <a:pt x="219" y="267"/>
                </a:cubicBezTo>
                <a:cubicBezTo>
                  <a:pt x="213" y="252"/>
                  <a:pt x="211" y="238"/>
                  <a:pt x="214" y="223"/>
                </a:cubicBezTo>
                <a:cubicBezTo>
                  <a:pt x="215" y="215"/>
                  <a:pt x="218" y="208"/>
                  <a:pt x="222" y="200"/>
                </a:cubicBezTo>
                <a:cubicBezTo>
                  <a:pt x="201" y="203"/>
                  <a:pt x="190" y="217"/>
                  <a:pt x="180" y="232"/>
                </a:cubicBezTo>
                <a:cubicBezTo>
                  <a:pt x="180" y="232"/>
                  <a:pt x="180" y="232"/>
                  <a:pt x="180" y="231"/>
                </a:cubicBezTo>
                <a:cubicBezTo>
                  <a:pt x="182" y="213"/>
                  <a:pt x="173" y="201"/>
                  <a:pt x="159" y="193"/>
                </a:cubicBezTo>
                <a:cubicBezTo>
                  <a:pt x="150" y="187"/>
                  <a:pt x="143" y="181"/>
                  <a:pt x="138" y="171"/>
                </a:cubicBezTo>
                <a:cubicBezTo>
                  <a:pt x="133" y="160"/>
                  <a:pt x="132" y="148"/>
                  <a:pt x="133" y="137"/>
                </a:cubicBezTo>
                <a:cubicBezTo>
                  <a:pt x="135" y="121"/>
                  <a:pt x="141" y="108"/>
                  <a:pt x="153" y="98"/>
                </a:cubicBezTo>
                <a:cubicBezTo>
                  <a:pt x="165" y="87"/>
                  <a:pt x="179" y="85"/>
                  <a:pt x="194" y="83"/>
                </a:cubicBezTo>
                <a:cubicBezTo>
                  <a:pt x="213" y="81"/>
                  <a:pt x="233" y="80"/>
                  <a:pt x="253" y="78"/>
                </a:cubicBezTo>
                <a:cubicBezTo>
                  <a:pt x="269" y="76"/>
                  <a:pt x="285" y="73"/>
                  <a:pt x="300" y="67"/>
                </a:cubicBezTo>
                <a:cubicBezTo>
                  <a:pt x="328" y="57"/>
                  <a:pt x="348" y="39"/>
                  <a:pt x="358" y="11"/>
                </a:cubicBezTo>
                <a:cubicBezTo>
                  <a:pt x="360" y="8"/>
                  <a:pt x="361" y="5"/>
                  <a:pt x="361" y="0"/>
                </a:cubicBezTo>
                <a:cubicBezTo>
                  <a:pt x="353" y="15"/>
                  <a:pt x="344" y="27"/>
                  <a:pt x="332" y="37"/>
                </a:cubicBezTo>
                <a:close/>
              </a:path>
            </a:pathLst>
          </a:custGeom>
          <a:solidFill>
            <a:srgbClr val="1B345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30"/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1167" name="Google Shape;1167;p30"/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1168" name="Google Shape;1168;p30"/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169" name="Google Shape;1169;p30"/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30"/>
          <p:cNvSpPr>
            <a:spLocks noGrp="1"/>
          </p:cNvSpPr>
          <p:nvPr>
            <p:ph type="pic" idx="2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1" name="Google Shape;1171;p30"/>
          <p:cNvSpPr>
            <a:spLocks noGrp="1"/>
          </p:cNvSpPr>
          <p:nvPr>
            <p:ph type="pic" idx="3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2" name="Google Shape;1172;p30"/>
          <p:cNvSpPr>
            <a:spLocks noGrp="1"/>
          </p:cNvSpPr>
          <p:nvPr>
            <p:ph type="pic" idx="5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3" name="Google Shape;1173;p30"/>
          <p:cNvSpPr>
            <a:spLocks noGrp="1"/>
          </p:cNvSpPr>
          <p:nvPr>
            <p:ph type="pic" idx="4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4" name="Google Shape;1174;p30"/>
          <p:cNvSpPr/>
          <p:nvPr/>
        </p:nvSpPr>
        <p:spPr>
          <a:xfrm>
            <a:off x="10344150" y="195850"/>
            <a:ext cx="1664033" cy="1168738"/>
          </a:xfrm>
          <a:custGeom>
            <a:avLst/>
            <a:gdLst/>
            <a:ahLst/>
            <a:cxnLst/>
            <a:rect l="l" t="t" r="r" b="b"/>
            <a:pathLst>
              <a:path w="519" h="364" extrusionOk="0">
                <a:moveTo>
                  <a:pt x="409" y="248"/>
                </a:moveTo>
                <a:cubicBezTo>
                  <a:pt x="421" y="257"/>
                  <a:pt x="432" y="264"/>
                  <a:pt x="443" y="272"/>
                </a:cubicBezTo>
                <a:cubicBezTo>
                  <a:pt x="456" y="283"/>
                  <a:pt x="464" y="297"/>
                  <a:pt x="465" y="314"/>
                </a:cubicBezTo>
                <a:cubicBezTo>
                  <a:pt x="466" y="319"/>
                  <a:pt x="467" y="324"/>
                  <a:pt x="462" y="327"/>
                </a:cubicBezTo>
                <a:cubicBezTo>
                  <a:pt x="457" y="330"/>
                  <a:pt x="452" y="328"/>
                  <a:pt x="448" y="325"/>
                </a:cubicBezTo>
                <a:cubicBezTo>
                  <a:pt x="443" y="322"/>
                  <a:pt x="438" y="318"/>
                  <a:pt x="434" y="313"/>
                </a:cubicBezTo>
                <a:cubicBezTo>
                  <a:pt x="423" y="302"/>
                  <a:pt x="411" y="291"/>
                  <a:pt x="396" y="284"/>
                </a:cubicBezTo>
                <a:cubicBezTo>
                  <a:pt x="387" y="280"/>
                  <a:pt x="378" y="278"/>
                  <a:pt x="369" y="275"/>
                </a:cubicBezTo>
                <a:cubicBezTo>
                  <a:pt x="367" y="275"/>
                  <a:pt x="365" y="275"/>
                  <a:pt x="362" y="275"/>
                </a:cubicBezTo>
                <a:cubicBezTo>
                  <a:pt x="366" y="280"/>
                  <a:pt x="370" y="284"/>
                  <a:pt x="374" y="288"/>
                </a:cubicBezTo>
                <a:cubicBezTo>
                  <a:pt x="386" y="300"/>
                  <a:pt x="396" y="315"/>
                  <a:pt x="397" y="334"/>
                </a:cubicBezTo>
                <a:cubicBezTo>
                  <a:pt x="397" y="339"/>
                  <a:pt x="396" y="344"/>
                  <a:pt x="395" y="349"/>
                </a:cubicBezTo>
                <a:cubicBezTo>
                  <a:pt x="394" y="354"/>
                  <a:pt x="389" y="357"/>
                  <a:pt x="384" y="354"/>
                </a:cubicBezTo>
                <a:cubicBezTo>
                  <a:pt x="379" y="351"/>
                  <a:pt x="373" y="347"/>
                  <a:pt x="370" y="342"/>
                </a:cubicBezTo>
                <a:cubicBezTo>
                  <a:pt x="355" y="320"/>
                  <a:pt x="335" y="303"/>
                  <a:pt x="309" y="294"/>
                </a:cubicBezTo>
                <a:cubicBezTo>
                  <a:pt x="306" y="293"/>
                  <a:pt x="303" y="293"/>
                  <a:pt x="300" y="293"/>
                </a:cubicBezTo>
                <a:cubicBezTo>
                  <a:pt x="277" y="296"/>
                  <a:pt x="254" y="297"/>
                  <a:pt x="230" y="295"/>
                </a:cubicBezTo>
                <a:cubicBezTo>
                  <a:pt x="225" y="294"/>
                  <a:pt x="218" y="297"/>
                  <a:pt x="213" y="299"/>
                </a:cubicBezTo>
                <a:cubicBezTo>
                  <a:pt x="187" y="308"/>
                  <a:pt x="167" y="324"/>
                  <a:pt x="151" y="347"/>
                </a:cubicBezTo>
                <a:cubicBezTo>
                  <a:pt x="148" y="351"/>
                  <a:pt x="144" y="356"/>
                  <a:pt x="139" y="359"/>
                </a:cubicBezTo>
                <a:cubicBezTo>
                  <a:pt x="132" y="364"/>
                  <a:pt x="126" y="361"/>
                  <a:pt x="125" y="352"/>
                </a:cubicBezTo>
                <a:cubicBezTo>
                  <a:pt x="120" y="332"/>
                  <a:pt x="128" y="315"/>
                  <a:pt x="140" y="300"/>
                </a:cubicBezTo>
                <a:cubicBezTo>
                  <a:pt x="146" y="293"/>
                  <a:pt x="153" y="287"/>
                  <a:pt x="160" y="279"/>
                </a:cubicBezTo>
                <a:cubicBezTo>
                  <a:pt x="149" y="282"/>
                  <a:pt x="139" y="284"/>
                  <a:pt x="129" y="287"/>
                </a:cubicBezTo>
                <a:cubicBezTo>
                  <a:pt x="110" y="293"/>
                  <a:pt x="95" y="305"/>
                  <a:pt x="81" y="319"/>
                </a:cubicBezTo>
                <a:cubicBezTo>
                  <a:pt x="76" y="323"/>
                  <a:pt x="70" y="328"/>
                  <a:pt x="64" y="330"/>
                </a:cubicBezTo>
                <a:cubicBezTo>
                  <a:pt x="56" y="334"/>
                  <a:pt x="52" y="330"/>
                  <a:pt x="52" y="321"/>
                </a:cubicBezTo>
                <a:cubicBezTo>
                  <a:pt x="51" y="300"/>
                  <a:pt x="62" y="285"/>
                  <a:pt x="78" y="273"/>
                </a:cubicBezTo>
                <a:cubicBezTo>
                  <a:pt x="88" y="266"/>
                  <a:pt x="99" y="261"/>
                  <a:pt x="109" y="255"/>
                </a:cubicBezTo>
                <a:cubicBezTo>
                  <a:pt x="110" y="254"/>
                  <a:pt x="111" y="254"/>
                  <a:pt x="112" y="253"/>
                </a:cubicBezTo>
                <a:cubicBezTo>
                  <a:pt x="96" y="252"/>
                  <a:pt x="81" y="252"/>
                  <a:pt x="65" y="256"/>
                </a:cubicBezTo>
                <a:cubicBezTo>
                  <a:pt x="50" y="260"/>
                  <a:pt x="37" y="267"/>
                  <a:pt x="25" y="275"/>
                </a:cubicBezTo>
                <a:cubicBezTo>
                  <a:pt x="20" y="278"/>
                  <a:pt x="14" y="279"/>
                  <a:pt x="8" y="280"/>
                </a:cubicBezTo>
                <a:cubicBezTo>
                  <a:pt x="2" y="281"/>
                  <a:pt x="0" y="277"/>
                  <a:pt x="0" y="271"/>
                </a:cubicBezTo>
                <a:cubicBezTo>
                  <a:pt x="2" y="255"/>
                  <a:pt x="11" y="243"/>
                  <a:pt x="23" y="233"/>
                </a:cubicBezTo>
                <a:cubicBezTo>
                  <a:pt x="39" y="221"/>
                  <a:pt x="57" y="215"/>
                  <a:pt x="76" y="211"/>
                </a:cubicBezTo>
                <a:cubicBezTo>
                  <a:pt x="79" y="211"/>
                  <a:pt x="81" y="210"/>
                  <a:pt x="84" y="210"/>
                </a:cubicBezTo>
                <a:cubicBezTo>
                  <a:pt x="83" y="205"/>
                  <a:pt x="82" y="201"/>
                  <a:pt x="78" y="197"/>
                </a:cubicBezTo>
                <a:cubicBezTo>
                  <a:pt x="65" y="184"/>
                  <a:pt x="55" y="169"/>
                  <a:pt x="48" y="151"/>
                </a:cubicBezTo>
                <a:cubicBezTo>
                  <a:pt x="35" y="116"/>
                  <a:pt x="55" y="86"/>
                  <a:pt x="76" y="71"/>
                </a:cubicBezTo>
                <a:cubicBezTo>
                  <a:pt x="78" y="69"/>
                  <a:pt x="80" y="66"/>
                  <a:pt x="81" y="64"/>
                </a:cubicBezTo>
                <a:cubicBezTo>
                  <a:pt x="95" y="27"/>
                  <a:pt x="122" y="7"/>
                  <a:pt x="160" y="2"/>
                </a:cubicBezTo>
                <a:cubicBezTo>
                  <a:pt x="179" y="0"/>
                  <a:pt x="202" y="2"/>
                  <a:pt x="216" y="6"/>
                </a:cubicBezTo>
                <a:cubicBezTo>
                  <a:pt x="203" y="24"/>
                  <a:pt x="187" y="38"/>
                  <a:pt x="167" y="48"/>
                </a:cubicBezTo>
                <a:cubicBezTo>
                  <a:pt x="175" y="50"/>
                  <a:pt x="182" y="52"/>
                  <a:pt x="189" y="56"/>
                </a:cubicBezTo>
                <a:cubicBezTo>
                  <a:pt x="196" y="59"/>
                  <a:pt x="202" y="64"/>
                  <a:pt x="211" y="69"/>
                </a:cubicBezTo>
                <a:cubicBezTo>
                  <a:pt x="200" y="77"/>
                  <a:pt x="191" y="84"/>
                  <a:pt x="183" y="90"/>
                </a:cubicBezTo>
                <a:cubicBezTo>
                  <a:pt x="198" y="88"/>
                  <a:pt x="216" y="84"/>
                  <a:pt x="233" y="81"/>
                </a:cubicBezTo>
                <a:cubicBezTo>
                  <a:pt x="234" y="79"/>
                  <a:pt x="233" y="77"/>
                  <a:pt x="230" y="76"/>
                </a:cubicBezTo>
                <a:cubicBezTo>
                  <a:pt x="222" y="72"/>
                  <a:pt x="219" y="64"/>
                  <a:pt x="221" y="56"/>
                </a:cubicBezTo>
                <a:cubicBezTo>
                  <a:pt x="223" y="48"/>
                  <a:pt x="229" y="43"/>
                  <a:pt x="237" y="43"/>
                </a:cubicBezTo>
                <a:cubicBezTo>
                  <a:pt x="245" y="43"/>
                  <a:pt x="252" y="48"/>
                  <a:pt x="254" y="56"/>
                </a:cubicBezTo>
                <a:cubicBezTo>
                  <a:pt x="257" y="64"/>
                  <a:pt x="253" y="71"/>
                  <a:pt x="246" y="76"/>
                </a:cubicBezTo>
                <a:cubicBezTo>
                  <a:pt x="244" y="77"/>
                  <a:pt x="243" y="78"/>
                  <a:pt x="242" y="80"/>
                </a:cubicBezTo>
                <a:cubicBezTo>
                  <a:pt x="242" y="80"/>
                  <a:pt x="243" y="81"/>
                  <a:pt x="243" y="81"/>
                </a:cubicBezTo>
                <a:cubicBezTo>
                  <a:pt x="257" y="81"/>
                  <a:pt x="272" y="81"/>
                  <a:pt x="287" y="81"/>
                </a:cubicBezTo>
                <a:cubicBezTo>
                  <a:pt x="287" y="77"/>
                  <a:pt x="287" y="73"/>
                  <a:pt x="287" y="68"/>
                </a:cubicBezTo>
                <a:cubicBezTo>
                  <a:pt x="273" y="61"/>
                  <a:pt x="268" y="53"/>
                  <a:pt x="270" y="41"/>
                </a:cubicBezTo>
                <a:cubicBezTo>
                  <a:pt x="272" y="32"/>
                  <a:pt x="281" y="25"/>
                  <a:pt x="290" y="25"/>
                </a:cubicBezTo>
                <a:cubicBezTo>
                  <a:pt x="301" y="24"/>
                  <a:pt x="309" y="30"/>
                  <a:pt x="312" y="40"/>
                </a:cubicBezTo>
                <a:cubicBezTo>
                  <a:pt x="315" y="52"/>
                  <a:pt x="310" y="60"/>
                  <a:pt x="297" y="67"/>
                </a:cubicBezTo>
                <a:cubicBezTo>
                  <a:pt x="297" y="72"/>
                  <a:pt x="295" y="78"/>
                  <a:pt x="297" y="82"/>
                </a:cubicBezTo>
                <a:cubicBezTo>
                  <a:pt x="299" y="85"/>
                  <a:pt x="306" y="85"/>
                  <a:pt x="311" y="86"/>
                </a:cubicBezTo>
                <a:cubicBezTo>
                  <a:pt x="317" y="87"/>
                  <a:pt x="324" y="89"/>
                  <a:pt x="330" y="90"/>
                </a:cubicBezTo>
                <a:cubicBezTo>
                  <a:pt x="322" y="84"/>
                  <a:pt x="314" y="78"/>
                  <a:pt x="305" y="72"/>
                </a:cubicBezTo>
                <a:cubicBezTo>
                  <a:pt x="316" y="58"/>
                  <a:pt x="331" y="52"/>
                  <a:pt x="347" y="48"/>
                </a:cubicBezTo>
                <a:cubicBezTo>
                  <a:pt x="326" y="39"/>
                  <a:pt x="309" y="26"/>
                  <a:pt x="295" y="7"/>
                </a:cubicBezTo>
                <a:cubicBezTo>
                  <a:pt x="304" y="6"/>
                  <a:pt x="313" y="4"/>
                  <a:pt x="322" y="3"/>
                </a:cubicBezTo>
                <a:cubicBezTo>
                  <a:pt x="340" y="0"/>
                  <a:pt x="358" y="1"/>
                  <a:pt x="376" y="7"/>
                </a:cubicBezTo>
                <a:cubicBezTo>
                  <a:pt x="403" y="16"/>
                  <a:pt x="421" y="34"/>
                  <a:pt x="432" y="60"/>
                </a:cubicBezTo>
                <a:cubicBezTo>
                  <a:pt x="434" y="63"/>
                  <a:pt x="436" y="65"/>
                  <a:pt x="439" y="67"/>
                </a:cubicBezTo>
                <a:cubicBezTo>
                  <a:pt x="461" y="83"/>
                  <a:pt x="475" y="103"/>
                  <a:pt x="472" y="132"/>
                </a:cubicBezTo>
                <a:cubicBezTo>
                  <a:pt x="470" y="155"/>
                  <a:pt x="458" y="173"/>
                  <a:pt x="444" y="190"/>
                </a:cubicBezTo>
                <a:cubicBezTo>
                  <a:pt x="442" y="193"/>
                  <a:pt x="439" y="195"/>
                  <a:pt x="437" y="198"/>
                </a:cubicBezTo>
                <a:cubicBezTo>
                  <a:pt x="435" y="200"/>
                  <a:pt x="434" y="203"/>
                  <a:pt x="432" y="206"/>
                </a:cubicBezTo>
                <a:cubicBezTo>
                  <a:pt x="445" y="210"/>
                  <a:pt x="458" y="213"/>
                  <a:pt x="469" y="218"/>
                </a:cubicBezTo>
                <a:cubicBezTo>
                  <a:pt x="485" y="224"/>
                  <a:pt x="501" y="233"/>
                  <a:pt x="510" y="248"/>
                </a:cubicBezTo>
                <a:cubicBezTo>
                  <a:pt x="513" y="255"/>
                  <a:pt x="516" y="263"/>
                  <a:pt x="517" y="270"/>
                </a:cubicBezTo>
                <a:cubicBezTo>
                  <a:pt x="519" y="277"/>
                  <a:pt x="514" y="282"/>
                  <a:pt x="507" y="281"/>
                </a:cubicBezTo>
                <a:cubicBezTo>
                  <a:pt x="503" y="280"/>
                  <a:pt x="498" y="278"/>
                  <a:pt x="494" y="275"/>
                </a:cubicBezTo>
                <a:cubicBezTo>
                  <a:pt x="478" y="263"/>
                  <a:pt x="460" y="254"/>
                  <a:pt x="440" y="251"/>
                </a:cubicBezTo>
                <a:cubicBezTo>
                  <a:pt x="430" y="249"/>
                  <a:pt x="420" y="249"/>
                  <a:pt x="409" y="248"/>
                </a:cubicBezTo>
                <a:close/>
                <a:moveTo>
                  <a:pt x="360" y="100"/>
                </a:moveTo>
                <a:cubicBezTo>
                  <a:pt x="384" y="111"/>
                  <a:pt x="405" y="125"/>
                  <a:pt x="421" y="146"/>
                </a:cubicBezTo>
                <a:cubicBezTo>
                  <a:pt x="429" y="130"/>
                  <a:pt x="425" y="110"/>
                  <a:pt x="412" y="98"/>
                </a:cubicBezTo>
                <a:cubicBezTo>
                  <a:pt x="411" y="97"/>
                  <a:pt x="409" y="97"/>
                  <a:pt x="408" y="97"/>
                </a:cubicBezTo>
                <a:cubicBezTo>
                  <a:pt x="392" y="101"/>
                  <a:pt x="376" y="102"/>
                  <a:pt x="360" y="100"/>
                </a:cubicBezTo>
                <a:close/>
                <a:moveTo>
                  <a:pt x="154" y="101"/>
                </a:moveTo>
                <a:cubicBezTo>
                  <a:pt x="138" y="104"/>
                  <a:pt x="122" y="103"/>
                  <a:pt x="107" y="99"/>
                </a:cubicBezTo>
                <a:cubicBezTo>
                  <a:pt x="106" y="99"/>
                  <a:pt x="104" y="100"/>
                  <a:pt x="103" y="101"/>
                </a:cubicBezTo>
                <a:cubicBezTo>
                  <a:pt x="100" y="107"/>
                  <a:pt x="95" y="114"/>
                  <a:pt x="93" y="121"/>
                </a:cubicBezTo>
                <a:cubicBezTo>
                  <a:pt x="90" y="129"/>
                  <a:pt x="91" y="138"/>
                  <a:pt x="95" y="147"/>
                </a:cubicBezTo>
                <a:cubicBezTo>
                  <a:pt x="110" y="125"/>
                  <a:pt x="131" y="112"/>
                  <a:pt x="154" y="1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30"/>
          <p:cNvSpPr/>
          <p:nvPr/>
        </p:nvSpPr>
        <p:spPr>
          <a:xfrm>
            <a:off x="193230" y="5819796"/>
            <a:ext cx="1125538" cy="917575"/>
          </a:xfrm>
          <a:custGeom>
            <a:avLst/>
            <a:gdLst/>
            <a:ahLst/>
            <a:cxnLst/>
            <a:rect l="l" t="t" r="r" b="b"/>
            <a:pathLst>
              <a:path w="299" h="244" extrusionOk="0">
                <a:moveTo>
                  <a:pt x="289" y="181"/>
                </a:moveTo>
                <a:cubicBezTo>
                  <a:pt x="290" y="181"/>
                  <a:pt x="291" y="181"/>
                  <a:pt x="292" y="181"/>
                </a:cubicBezTo>
                <a:cubicBezTo>
                  <a:pt x="294" y="181"/>
                  <a:pt x="297" y="181"/>
                  <a:pt x="298" y="183"/>
                </a:cubicBezTo>
                <a:cubicBezTo>
                  <a:pt x="299" y="186"/>
                  <a:pt x="297" y="189"/>
                  <a:pt x="296" y="191"/>
                </a:cubicBezTo>
                <a:cubicBezTo>
                  <a:pt x="291" y="196"/>
                  <a:pt x="284" y="200"/>
                  <a:pt x="278" y="203"/>
                </a:cubicBezTo>
                <a:cubicBezTo>
                  <a:pt x="264" y="209"/>
                  <a:pt x="251" y="213"/>
                  <a:pt x="237" y="215"/>
                </a:cubicBezTo>
                <a:cubicBezTo>
                  <a:pt x="234" y="216"/>
                  <a:pt x="233" y="217"/>
                  <a:pt x="234" y="220"/>
                </a:cubicBezTo>
                <a:cubicBezTo>
                  <a:pt x="234" y="221"/>
                  <a:pt x="234" y="223"/>
                  <a:pt x="234" y="224"/>
                </a:cubicBezTo>
                <a:cubicBezTo>
                  <a:pt x="235" y="230"/>
                  <a:pt x="232" y="232"/>
                  <a:pt x="226" y="232"/>
                </a:cubicBezTo>
                <a:cubicBezTo>
                  <a:pt x="221" y="232"/>
                  <a:pt x="219" y="230"/>
                  <a:pt x="219" y="224"/>
                </a:cubicBezTo>
                <a:cubicBezTo>
                  <a:pt x="219" y="223"/>
                  <a:pt x="220" y="220"/>
                  <a:pt x="218" y="220"/>
                </a:cubicBezTo>
                <a:cubicBezTo>
                  <a:pt x="216" y="219"/>
                  <a:pt x="216" y="223"/>
                  <a:pt x="216" y="224"/>
                </a:cubicBezTo>
                <a:cubicBezTo>
                  <a:pt x="214" y="230"/>
                  <a:pt x="212" y="235"/>
                  <a:pt x="208" y="240"/>
                </a:cubicBezTo>
                <a:cubicBezTo>
                  <a:pt x="204" y="244"/>
                  <a:pt x="199" y="243"/>
                  <a:pt x="193" y="239"/>
                </a:cubicBezTo>
                <a:cubicBezTo>
                  <a:pt x="189" y="235"/>
                  <a:pt x="188" y="231"/>
                  <a:pt x="190" y="226"/>
                </a:cubicBezTo>
                <a:cubicBezTo>
                  <a:pt x="191" y="225"/>
                  <a:pt x="192" y="224"/>
                  <a:pt x="192" y="222"/>
                </a:cubicBezTo>
                <a:cubicBezTo>
                  <a:pt x="190" y="221"/>
                  <a:pt x="187" y="223"/>
                  <a:pt x="184" y="223"/>
                </a:cubicBezTo>
                <a:cubicBezTo>
                  <a:pt x="163" y="223"/>
                  <a:pt x="142" y="223"/>
                  <a:pt x="122" y="220"/>
                </a:cubicBezTo>
                <a:cubicBezTo>
                  <a:pt x="98" y="216"/>
                  <a:pt x="77" y="207"/>
                  <a:pt x="60" y="189"/>
                </a:cubicBezTo>
                <a:cubicBezTo>
                  <a:pt x="55" y="182"/>
                  <a:pt x="51" y="175"/>
                  <a:pt x="48" y="166"/>
                </a:cubicBezTo>
                <a:cubicBezTo>
                  <a:pt x="54" y="168"/>
                  <a:pt x="58" y="169"/>
                  <a:pt x="63" y="170"/>
                </a:cubicBezTo>
                <a:cubicBezTo>
                  <a:pt x="70" y="170"/>
                  <a:pt x="72" y="168"/>
                  <a:pt x="74" y="162"/>
                </a:cubicBezTo>
                <a:cubicBezTo>
                  <a:pt x="75" y="154"/>
                  <a:pt x="75" y="147"/>
                  <a:pt x="74" y="139"/>
                </a:cubicBezTo>
                <a:cubicBezTo>
                  <a:pt x="73" y="134"/>
                  <a:pt x="70" y="132"/>
                  <a:pt x="65" y="133"/>
                </a:cubicBezTo>
                <a:cubicBezTo>
                  <a:pt x="62" y="133"/>
                  <a:pt x="59" y="135"/>
                  <a:pt x="57" y="136"/>
                </a:cubicBezTo>
                <a:cubicBezTo>
                  <a:pt x="50" y="138"/>
                  <a:pt x="48" y="137"/>
                  <a:pt x="46" y="130"/>
                </a:cubicBezTo>
                <a:cubicBezTo>
                  <a:pt x="42" y="120"/>
                  <a:pt x="40" y="110"/>
                  <a:pt x="39" y="99"/>
                </a:cubicBezTo>
                <a:cubicBezTo>
                  <a:pt x="39" y="92"/>
                  <a:pt x="40" y="85"/>
                  <a:pt x="42" y="77"/>
                </a:cubicBezTo>
                <a:cubicBezTo>
                  <a:pt x="42" y="74"/>
                  <a:pt x="44" y="75"/>
                  <a:pt x="46" y="76"/>
                </a:cubicBezTo>
                <a:cubicBezTo>
                  <a:pt x="54" y="82"/>
                  <a:pt x="61" y="88"/>
                  <a:pt x="69" y="94"/>
                </a:cubicBezTo>
                <a:cubicBezTo>
                  <a:pt x="70" y="95"/>
                  <a:pt x="70" y="95"/>
                  <a:pt x="71" y="96"/>
                </a:cubicBezTo>
                <a:cubicBezTo>
                  <a:pt x="73" y="97"/>
                  <a:pt x="74" y="99"/>
                  <a:pt x="77" y="97"/>
                </a:cubicBezTo>
                <a:cubicBezTo>
                  <a:pt x="79" y="96"/>
                  <a:pt x="79" y="93"/>
                  <a:pt x="79" y="91"/>
                </a:cubicBezTo>
                <a:cubicBezTo>
                  <a:pt x="78" y="85"/>
                  <a:pt x="75" y="80"/>
                  <a:pt x="71" y="76"/>
                </a:cubicBezTo>
                <a:cubicBezTo>
                  <a:pt x="63" y="65"/>
                  <a:pt x="51" y="58"/>
                  <a:pt x="39" y="51"/>
                </a:cubicBezTo>
                <a:cubicBezTo>
                  <a:pt x="28" y="46"/>
                  <a:pt x="17" y="40"/>
                  <a:pt x="8" y="31"/>
                </a:cubicBezTo>
                <a:cubicBezTo>
                  <a:pt x="0" y="22"/>
                  <a:pt x="1" y="14"/>
                  <a:pt x="13" y="9"/>
                </a:cubicBezTo>
                <a:cubicBezTo>
                  <a:pt x="25" y="4"/>
                  <a:pt x="37" y="2"/>
                  <a:pt x="50" y="1"/>
                </a:cubicBezTo>
                <a:cubicBezTo>
                  <a:pt x="68" y="0"/>
                  <a:pt x="85" y="2"/>
                  <a:pt x="103" y="4"/>
                </a:cubicBezTo>
                <a:cubicBezTo>
                  <a:pt x="116" y="6"/>
                  <a:pt x="128" y="7"/>
                  <a:pt x="141" y="10"/>
                </a:cubicBezTo>
                <a:cubicBezTo>
                  <a:pt x="162" y="15"/>
                  <a:pt x="181" y="23"/>
                  <a:pt x="198" y="38"/>
                </a:cubicBezTo>
                <a:cubicBezTo>
                  <a:pt x="216" y="53"/>
                  <a:pt x="229" y="73"/>
                  <a:pt x="237" y="95"/>
                </a:cubicBezTo>
                <a:cubicBezTo>
                  <a:pt x="240" y="102"/>
                  <a:pt x="243" y="109"/>
                  <a:pt x="244" y="117"/>
                </a:cubicBezTo>
                <a:cubicBezTo>
                  <a:pt x="248" y="131"/>
                  <a:pt x="253" y="144"/>
                  <a:pt x="263" y="154"/>
                </a:cubicBezTo>
                <a:cubicBezTo>
                  <a:pt x="270" y="160"/>
                  <a:pt x="277" y="165"/>
                  <a:pt x="285" y="168"/>
                </a:cubicBezTo>
                <a:cubicBezTo>
                  <a:pt x="293" y="171"/>
                  <a:pt x="294" y="174"/>
                  <a:pt x="289" y="18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30"/>
          <p:cNvSpPr/>
          <p:nvPr/>
        </p:nvSpPr>
        <p:spPr>
          <a:xfrm>
            <a:off x="11120626" y="5522499"/>
            <a:ext cx="876300" cy="989012"/>
          </a:xfrm>
          <a:custGeom>
            <a:avLst/>
            <a:gdLst/>
            <a:ahLst/>
            <a:cxnLst/>
            <a:rect l="l" t="t" r="r" b="b"/>
            <a:pathLst>
              <a:path w="233" h="263" extrusionOk="0">
                <a:moveTo>
                  <a:pt x="40" y="91"/>
                </a:moveTo>
                <a:cubicBezTo>
                  <a:pt x="39" y="82"/>
                  <a:pt x="38" y="74"/>
                  <a:pt x="39" y="66"/>
                </a:cubicBezTo>
                <a:cubicBezTo>
                  <a:pt x="40" y="57"/>
                  <a:pt x="44" y="50"/>
                  <a:pt x="48" y="42"/>
                </a:cubicBezTo>
                <a:cubicBezTo>
                  <a:pt x="49" y="41"/>
                  <a:pt x="50" y="40"/>
                  <a:pt x="51" y="39"/>
                </a:cubicBezTo>
                <a:cubicBezTo>
                  <a:pt x="53" y="36"/>
                  <a:pt x="53" y="32"/>
                  <a:pt x="51" y="29"/>
                </a:cubicBezTo>
                <a:cubicBezTo>
                  <a:pt x="49" y="26"/>
                  <a:pt x="46" y="26"/>
                  <a:pt x="43" y="26"/>
                </a:cubicBezTo>
                <a:cubicBezTo>
                  <a:pt x="36" y="27"/>
                  <a:pt x="30" y="31"/>
                  <a:pt x="23" y="34"/>
                </a:cubicBezTo>
                <a:cubicBezTo>
                  <a:pt x="22" y="36"/>
                  <a:pt x="20" y="37"/>
                  <a:pt x="18" y="37"/>
                </a:cubicBezTo>
                <a:cubicBezTo>
                  <a:pt x="21" y="30"/>
                  <a:pt x="26" y="24"/>
                  <a:pt x="32" y="20"/>
                </a:cubicBezTo>
                <a:cubicBezTo>
                  <a:pt x="53" y="3"/>
                  <a:pt x="77" y="0"/>
                  <a:pt x="103" y="6"/>
                </a:cubicBezTo>
                <a:cubicBezTo>
                  <a:pt x="120" y="10"/>
                  <a:pt x="134" y="20"/>
                  <a:pt x="146" y="32"/>
                </a:cubicBezTo>
                <a:cubicBezTo>
                  <a:pt x="159" y="46"/>
                  <a:pt x="169" y="61"/>
                  <a:pt x="179" y="76"/>
                </a:cubicBezTo>
                <a:cubicBezTo>
                  <a:pt x="189" y="89"/>
                  <a:pt x="198" y="102"/>
                  <a:pt x="208" y="114"/>
                </a:cubicBezTo>
                <a:cubicBezTo>
                  <a:pt x="212" y="118"/>
                  <a:pt x="216" y="120"/>
                  <a:pt x="221" y="121"/>
                </a:cubicBezTo>
                <a:cubicBezTo>
                  <a:pt x="229" y="123"/>
                  <a:pt x="232" y="129"/>
                  <a:pt x="228" y="137"/>
                </a:cubicBezTo>
                <a:cubicBezTo>
                  <a:pt x="227" y="139"/>
                  <a:pt x="226" y="141"/>
                  <a:pt x="230" y="142"/>
                </a:cubicBezTo>
                <a:cubicBezTo>
                  <a:pt x="232" y="142"/>
                  <a:pt x="232" y="143"/>
                  <a:pt x="232" y="145"/>
                </a:cubicBezTo>
                <a:cubicBezTo>
                  <a:pt x="233" y="147"/>
                  <a:pt x="232" y="149"/>
                  <a:pt x="231" y="151"/>
                </a:cubicBezTo>
                <a:cubicBezTo>
                  <a:pt x="221" y="172"/>
                  <a:pt x="208" y="191"/>
                  <a:pt x="189" y="206"/>
                </a:cubicBezTo>
                <a:cubicBezTo>
                  <a:pt x="187" y="207"/>
                  <a:pt x="187" y="208"/>
                  <a:pt x="186" y="210"/>
                </a:cubicBezTo>
                <a:cubicBezTo>
                  <a:pt x="184" y="221"/>
                  <a:pt x="180" y="231"/>
                  <a:pt x="175" y="241"/>
                </a:cubicBezTo>
                <a:cubicBezTo>
                  <a:pt x="175" y="242"/>
                  <a:pt x="174" y="243"/>
                  <a:pt x="172" y="244"/>
                </a:cubicBezTo>
                <a:cubicBezTo>
                  <a:pt x="173" y="238"/>
                  <a:pt x="172" y="232"/>
                  <a:pt x="169" y="226"/>
                </a:cubicBezTo>
                <a:cubicBezTo>
                  <a:pt x="168" y="224"/>
                  <a:pt x="166" y="222"/>
                  <a:pt x="164" y="222"/>
                </a:cubicBezTo>
                <a:cubicBezTo>
                  <a:pt x="161" y="222"/>
                  <a:pt x="160" y="224"/>
                  <a:pt x="159" y="226"/>
                </a:cubicBezTo>
                <a:cubicBezTo>
                  <a:pt x="152" y="240"/>
                  <a:pt x="141" y="252"/>
                  <a:pt x="128" y="262"/>
                </a:cubicBezTo>
                <a:cubicBezTo>
                  <a:pt x="127" y="262"/>
                  <a:pt x="126" y="263"/>
                  <a:pt x="125" y="263"/>
                </a:cubicBezTo>
                <a:cubicBezTo>
                  <a:pt x="129" y="255"/>
                  <a:pt x="131" y="247"/>
                  <a:pt x="131" y="239"/>
                </a:cubicBezTo>
                <a:cubicBezTo>
                  <a:pt x="131" y="233"/>
                  <a:pt x="131" y="233"/>
                  <a:pt x="125" y="233"/>
                </a:cubicBezTo>
                <a:cubicBezTo>
                  <a:pt x="106" y="236"/>
                  <a:pt x="88" y="238"/>
                  <a:pt x="69" y="236"/>
                </a:cubicBezTo>
                <a:cubicBezTo>
                  <a:pt x="49" y="234"/>
                  <a:pt x="31" y="228"/>
                  <a:pt x="18" y="212"/>
                </a:cubicBezTo>
                <a:cubicBezTo>
                  <a:pt x="5" y="198"/>
                  <a:pt x="0" y="181"/>
                  <a:pt x="4" y="161"/>
                </a:cubicBezTo>
                <a:cubicBezTo>
                  <a:pt x="5" y="160"/>
                  <a:pt x="5" y="160"/>
                  <a:pt x="7" y="157"/>
                </a:cubicBezTo>
                <a:cubicBezTo>
                  <a:pt x="7" y="163"/>
                  <a:pt x="7" y="168"/>
                  <a:pt x="8" y="173"/>
                </a:cubicBezTo>
                <a:cubicBezTo>
                  <a:pt x="10" y="182"/>
                  <a:pt x="14" y="190"/>
                  <a:pt x="23" y="194"/>
                </a:cubicBezTo>
                <a:cubicBezTo>
                  <a:pt x="26" y="195"/>
                  <a:pt x="29" y="195"/>
                  <a:pt x="33" y="195"/>
                </a:cubicBezTo>
                <a:cubicBezTo>
                  <a:pt x="24" y="174"/>
                  <a:pt x="18" y="154"/>
                  <a:pt x="38" y="135"/>
                </a:cubicBezTo>
                <a:cubicBezTo>
                  <a:pt x="31" y="137"/>
                  <a:pt x="26" y="141"/>
                  <a:pt x="20" y="142"/>
                </a:cubicBezTo>
                <a:cubicBezTo>
                  <a:pt x="12" y="144"/>
                  <a:pt x="10" y="143"/>
                  <a:pt x="8" y="136"/>
                </a:cubicBezTo>
                <a:cubicBezTo>
                  <a:pt x="3" y="120"/>
                  <a:pt x="2" y="104"/>
                  <a:pt x="10" y="88"/>
                </a:cubicBezTo>
                <a:cubicBezTo>
                  <a:pt x="12" y="83"/>
                  <a:pt x="17" y="81"/>
                  <a:pt x="22" y="82"/>
                </a:cubicBezTo>
                <a:cubicBezTo>
                  <a:pt x="28" y="83"/>
                  <a:pt x="33" y="85"/>
                  <a:pt x="37" y="89"/>
                </a:cubicBezTo>
                <a:cubicBezTo>
                  <a:pt x="38" y="89"/>
                  <a:pt x="39" y="90"/>
                  <a:pt x="40" y="91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" name="Google Shape;1177;p30"/>
          <p:cNvSpPr/>
          <p:nvPr/>
        </p:nvSpPr>
        <p:spPr>
          <a:xfrm>
            <a:off x="272954" y="171991"/>
            <a:ext cx="1045814" cy="1080546"/>
          </a:xfrm>
          <a:custGeom>
            <a:avLst/>
            <a:gdLst/>
            <a:ahLst/>
            <a:cxnLst/>
            <a:rect l="l" t="t" r="r" b="b"/>
            <a:pathLst>
              <a:path w="229" h="236" extrusionOk="0">
                <a:moveTo>
                  <a:pt x="22" y="182"/>
                </a:moveTo>
                <a:cubicBezTo>
                  <a:pt x="24" y="176"/>
                  <a:pt x="28" y="171"/>
                  <a:pt x="31" y="167"/>
                </a:cubicBezTo>
                <a:cubicBezTo>
                  <a:pt x="32" y="165"/>
                  <a:pt x="32" y="163"/>
                  <a:pt x="31" y="161"/>
                </a:cubicBezTo>
                <a:cubicBezTo>
                  <a:pt x="29" y="154"/>
                  <a:pt x="24" y="151"/>
                  <a:pt x="17" y="151"/>
                </a:cubicBezTo>
                <a:cubicBezTo>
                  <a:pt x="12" y="151"/>
                  <a:pt x="6" y="150"/>
                  <a:pt x="0" y="149"/>
                </a:cubicBezTo>
                <a:cubicBezTo>
                  <a:pt x="6" y="145"/>
                  <a:pt x="10" y="142"/>
                  <a:pt x="15" y="140"/>
                </a:cubicBezTo>
                <a:cubicBezTo>
                  <a:pt x="19" y="137"/>
                  <a:pt x="22" y="135"/>
                  <a:pt x="20" y="130"/>
                </a:cubicBezTo>
                <a:cubicBezTo>
                  <a:pt x="19" y="128"/>
                  <a:pt x="19" y="126"/>
                  <a:pt x="19" y="125"/>
                </a:cubicBezTo>
                <a:cubicBezTo>
                  <a:pt x="21" y="116"/>
                  <a:pt x="15" y="113"/>
                  <a:pt x="9" y="110"/>
                </a:cubicBezTo>
                <a:cubicBezTo>
                  <a:pt x="8" y="110"/>
                  <a:pt x="8" y="110"/>
                  <a:pt x="7" y="109"/>
                </a:cubicBezTo>
                <a:cubicBezTo>
                  <a:pt x="10" y="109"/>
                  <a:pt x="13" y="109"/>
                  <a:pt x="16" y="109"/>
                </a:cubicBezTo>
                <a:cubicBezTo>
                  <a:pt x="18" y="109"/>
                  <a:pt x="19" y="108"/>
                  <a:pt x="19" y="106"/>
                </a:cubicBezTo>
                <a:cubicBezTo>
                  <a:pt x="20" y="101"/>
                  <a:pt x="21" y="95"/>
                  <a:pt x="23" y="90"/>
                </a:cubicBezTo>
                <a:cubicBezTo>
                  <a:pt x="23" y="88"/>
                  <a:pt x="22" y="87"/>
                  <a:pt x="21" y="86"/>
                </a:cubicBezTo>
                <a:cubicBezTo>
                  <a:pt x="16" y="83"/>
                  <a:pt x="12" y="79"/>
                  <a:pt x="6" y="74"/>
                </a:cubicBezTo>
                <a:cubicBezTo>
                  <a:pt x="13" y="74"/>
                  <a:pt x="19" y="74"/>
                  <a:pt x="25" y="74"/>
                </a:cubicBezTo>
                <a:cubicBezTo>
                  <a:pt x="28" y="74"/>
                  <a:pt x="29" y="74"/>
                  <a:pt x="30" y="71"/>
                </a:cubicBezTo>
                <a:cubicBezTo>
                  <a:pt x="33" y="66"/>
                  <a:pt x="35" y="60"/>
                  <a:pt x="34" y="54"/>
                </a:cubicBezTo>
                <a:cubicBezTo>
                  <a:pt x="34" y="48"/>
                  <a:pt x="30" y="44"/>
                  <a:pt x="24" y="44"/>
                </a:cubicBezTo>
                <a:cubicBezTo>
                  <a:pt x="23" y="44"/>
                  <a:pt x="22" y="44"/>
                  <a:pt x="22" y="44"/>
                </a:cubicBezTo>
                <a:cubicBezTo>
                  <a:pt x="7" y="44"/>
                  <a:pt x="3" y="34"/>
                  <a:pt x="8" y="22"/>
                </a:cubicBezTo>
                <a:cubicBezTo>
                  <a:pt x="14" y="9"/>
                  <a:pt x="26" y="3"/>
                  <a:pt x="40" y="1"/>
                </a:cubicBezTo>
                <a:cubicBezTo>
                  <a:pt x="47" y="0"/>
                  <a:pt x="49" y="3"/>
                  <a:pt x="50" y="10"/>
                </a:cubicBezTo>
                <a:cubicBezTo>
                  <a:pt x="50" y="14"/>
                  <a:pt x="49" y="19"/>
                  <a:pt x="50" y="23"/>
                </a:cubicBezTo>
                <a:cubicBezTo>
                  <a:pt x="50" y="34"/>
                  <a:pt x="61" y="40"/>
                  <a:pt x="71" y="35"/>
                </a:cubicBezTo>
                <a:cubicBezTo>
                  <a:pt x="72" y="34"/>
                  <a:pt x="72" y="33"/>
                  <a:pt x="72" y="32"/>
                </a:cubicBezTo>
                <a:cubicBezTo>
                  <a:pt x="72" y="29"/>
                  <a:pt x="72" y="27"/>
                  <a:pt x="72" y="24"/>
                </a:cubicBezTo>
                <a:cubicBezTo>
                  <a:pt x="76" y="24"/>
                  <a:pt x="76" y="28"/>
                  <a:pt x="78" y="30"/>
                </a:cubicBezTo>
                <a:cubicBezTo>
                  <a:pt x="80" y="31"/>
                  <a:pt x="80" y="32"/>
                  <a:pt x="82" y="31"/>
                </a:cubicBezTo>
                <a:cubicBezTo>
                  <a:pt x="86" y="29"/>
                  <a:pt x="91" y="29"/>
                  <a:pt x="95" y="29"/>
                </a:cubicBezTo>
                <a:cubicBezTo>
                  <a:pt x="98" y="28"/>
                  <a:pt x="99" y="27"/>
                  <a:pt x="99" y="24"/>
                </a:cubicBezTo>
                <a:cubicBezTo>
                  <a:pt x="99" y="18"/>
                  <a:pt x="99" y="13"/>
                  <a:pt x="99" y="7"/>
                </a:cubicBezTo>
                <a:cubicBezTo>
                  <a:pt x="102" y="12"/>
                  <a:pt x="104" y="17"/>
                  <a:pt x="105" y="23"/>
                </a:cubicBezTo>
                <a:cubicBezTo>
                  <a:pt x="106" y="26"/>
                  <a:pt x="108" y="27"/>
                  <a:pt x="111" y="27"/>
                </a:cubicBezTo>
                <a:cubicBezTo>
                  <a:pt x="118" y="27"/>
                  <a:pt x="124" y="27"/>
                  <a:pt x="130" y="29"/>
                </a:cubicBezTo>
                <a:cubicBezTo>
                  <a:pt x="133" y="29"/>
                  <a:pt x="134" y="28"/>
                  <a:pt x="136" y="26"/>
                </a:cubicBezTo>
                <a:cubicBezTo>
                  <a:pt x="139" y="22"/>
                  <a:pt x="142" y="19"/>
                  <a:pt x="146" y="15"/>
                </a:cubicBezTo>
                <a:cubicBezTo>
                  <a:pt x="146" y="19"/>
                  <a:pt x="146" y="23"/>
                  <a:pt x="146" y="27"/>
                </a:cubicBezTo>
                <a:cubicBezTo>
                  <a:pt x="145" y="31"/>
                  <a:pt x="147" y="34"/>
                  <a:pt x="151" y="35"/>
                </a:cubicBezTo>
                <a:cubicBezTo>
                  <a:pt x="153" y="36"/>
                  <a:pt x="155" y="36"/>
                  <a:pt x="156" y="38"/>
                </a:cubicBezTo>
                <a:cubicBezTo>
                  <a:pt x="161" y="42"/>
                  <a:pt x="164" y="40"/>
                  <a:pt x="168" y="37"/>
                </a:cubicBezTo>
                <a:cubicBezTo>
                  <a:pt x="173" y="35"/>
                  <a:pt x="179" y="32"/>
                  <a:pt x="185" y="29"/>
                </a:cubicBezTo>
                <a:cubicBezTo>
                  <a:pt x="183" y="36"/>
                  <a:pt x="181" y="43"/>
                  <a:pt x="180" y="49"/>
                </a:cubicBezTo>
                <a:cubicBezTo>
                  <a:pt x="179" y="51"/>
                  <a:pt x="179" y="53"/>
                  <a:pt x="181" y="55"/>
                </a:cubicBezTo>
                <a:cubicBezTo>
                  <a:pt x="186" y="59"/>
                  <a:pt x="191" y="64"/>
                  <a:pt x="196" y="70"/>
                </a:cubicBezTo>
                <a:cubicBezTo>
                  <a:pt x="197" y="72"/>
                  <a:pt x="199" y="72"/>
                  <a:pt x="202" y="71"/>
                </a:cubicBezTo>
                <a:cubicBezTo>
                  <a:pt x="206" y="70"/>
                  <a:pt x="211" y="69"/>
                  <a:pt x="216" y="67"/>
                </a:cubicBezTo>
                <a:cubicBezTo>
                  <a:pt x="214" y="73"/>
                  <a:pt x="211" y="77"/>
                  <a:pt x="209" y="82"/>
                </a:cubicBezTo>
                <a:cubicBezTo>
                  <a:pt x="208" y="84"/>
                  <a:pt x="208" y="85"/>
                  <a:pt x="209" y="87"/>
                </a:cubicBezTo>
                <a:cubicBezTo>
                  <a:pt x="214" y="96"/>
                  <a:pt x="219" y="104"/>
                  <a:pt x="223" y="113"/>
                </a:cubicBezTo>
                <a:cubicBezTo>
                  <a:pt x="225" y="117"/>
                  <a:pt x="224" y="119"/>
                  <a:pt x="221" y="121"/>
                </a:cubicBezTo>
                <a:cubicBezTo>
                  <a:pt x="219" y="123"/>
                  <a:pt x="215" y="124"/>
                  <a:pt x="215" y="127"/>
                </a:cubicBezTo>
                <a:cubicBezTo>
                  <a:pt x="216" y="129"/>
                  <a:pt x="220" y="128"/>
                  <a:pt x="222" y="129"/>
                </a:cubicBezTo>
                <a:cubicBezTo>
                  <a:pt x="229" y="131"/>
                  <a:pt x="229" y="131"/>
                  <a:pt x="228" y="138"/>
                </a:cubicBezTo>
                <a:cubicBezTo>
                  <a:pt x="226" y="156"/>
                  <a:pt x="215" y="168"/>
                  <a:pt x="204" y="180"/>
                </a:cubicBezTo>
                <a:cubicBezTo>
                  <a:pt x="198" y="186"/>
                  <a:pt x="198" y="186"/>
                  <a:pt x="203" y="192"/>
                </a:cubicBezTo>
                <a:cubicBezTo>
                  <a:pt x="203" y="194"/>
                  <a:pt x="204" y="195"/>
                  <a:pt x="204" y="196"/>
                </a:cubicBezTo>
                <a:cubicBezTo>
                  <a:pt x="200" y="197"/>
                  <a:pt x="196" y="195"/>
                  <a:pt x="192" y="194"/>
                </a:cubicBezTo>
                <a:cubicBezTo>
                  <a:pt x="189" y="194"/>
                  <a:pt x="188" y="194"/>
                  <a:pt x="186" y="195"/>
                </a:cubicBezTo>
                <a:cubicBezTo>
                  <a:pt x="182" y="198"/>
                  <a:pt x="178" y="201"/>
                  <a:pt x="174" y="203"/>
                </a:cubicBezTo>
                <a:cubicBezTo>
                  <a:pt x="171" y="204"/>
                  <a:pt x="171" y="206"/>
                  <a:pt x="171" y="210"/>
                </a:cubicBezTo>
                <a:cubicBezTo>
                  <a:pt x="172" y="216"/>
                  <a:pt x="172" y="222"/>
                  <a:pt x="173" y="228"/>
                </a:cubicBezTo>
                <a:cubicBezTo>
                  <a:pt x="173" y="228"/>
                  <a:pt x="172" y="228"/>
                  <a:pt x="172" y="229"/>
                </a:cubicBezTo>
                <a:cubicBezTo>
                  <a:pt x="169" y="225"/>
                  <a:pt x="167" y="222"/>
                  <a:pt x="165" y="219"/>
                </a:cubicBezTo>
                <a:cubicBezTo>
                  <a:pt x="159" y="210"/>
                  <a:pt x="159" y="210"/>
                  <a:pt x="150" y="213"/>
                </a:cubicBezTo>
                <a:cubicBezTo>
                  <a:pt x="146" y="214"/>
                  <a:pt x="142" y="215"/>
                  <a:pt x="138" y="216"/>
                </a:cubicBezTo>
                <a:cubicBezTo>
                  <a:pt x="136" y="216"/>
                  <a:pt x="134" y="217"/>
                  <a:pt x="134" y="220"/>
                </a:cubicBezTo>
                <a:cubicBezTo>
                  <a:pt x="133" y="225"/>
                  <a:pt x="131" y="230"/>
                  <a:pt x="130" y="236"/>
                </a:cubicBezTo>
                <a:cubicBezTo>
                  <a:pt x="128" y="230"/>
                  <a:pt x="126" y="225"/>
                  <a:pt x="124" y="220"/>
                </a:cubicBezTo>
                <a:cubicBezTo>
                  <a:pt x="123" y="218"/>
                  <a:pt x="122" y="217"/>
                  <a:pt x="120" y="217"/>
                </a:cubicBezTo>
                <a:cubicBezTo>
                  <a:pt x="112" y="216"/>
                  <a:pt x="104" y="216"/>
                  <a:pt x="97" y="213"/>
                </a:cubicBezTo>
                <a:cubicBezTo>
                  <a:pt x="95" y="213"/>
                  <a:pt x="94" y="213"/>
                  <a:pt x="93" y="214"/>
                </a:cubicBezTo>
                <a:cubicBezTo>
                  <a:pt x="90" y="218"/>
                  <a:pt x="87" y="221"/>
                  <a:pt x="84" y="225"/>
                </a:cubicBezTo>
                <a:cubicBezTo>
                  <a:pt x="83" y="226"/>
                  <a:pt x="82" y="227"/>
                  <a:pt x="80" y="228"/>
                </a:cubicBezTo>
                <a:cubicBezTo>
                  <a:pt x="81" y="223"/>
                  <a:pt x="82" y="217"/>
                  <a:pt x="83" y="212"/>
                </a:cubicBezTo>
                <a:cubicBezTo>
                  <a:pt x="84" y="209"/>
                  <a:pt x="83" y="208"/>
                  <a:pt x="81" y="208"/>
                </a:cubicBezTo>
                <a:cubicBezTo>
                  <a:pt x="73" y="204"/>
                  <a:pt x="66" y="200"/>
                  <a:pt x="60" y="194"/>
                </a:cubicBezTo>
                <a:cubicBezTo>
                  <a:pt x="57" y="192"/>
                  <a:pt x="55" y="196"/>
                  <a:pt x="53" y="196"/>
                </a:cubicBezTo>
                <a:cubicBezTo>
                  <a:pt x="52" y="196"/>
                  <a:pt x="52" y="196"/>
                  <a:pt x="52" y="196"/>
                </a:cubicBezTo>
                <a:cubicBezTo>
                  <a:pt x="52" y="193"/>
                  <a:pt x="54" y="191"/>
                  <a:pt x="53" y="189"/>
                </a:cubicBezTo>
                <a:cubicBezTo>
                  <a:pt x="50" y="185"/>
                  <a:pt x="47" y="183"/>
                  <a:pt x="44" y="180"/>
                </a:cubicBezTo>
                <a:cubicBezTo>
                  <a:pt x="43" y="179"/>
                  <a:pt x="41" y="179"/>
                  <a:pt x="39" y="180"/>
                </a:cubicBezTo>
                <a:cubicBezTo>
                  <a:pt x="34" y="180"/>
                  <a:pt x="28" y="181"/>
                  <a:pt x="22" y="182"/>
                </a:cubicBezTo>
                <a:close/>
              </a:path>
            </a:pathLst>
          </a:custGeom>
          <a:solidFill>
            <a:srgbClr val="15A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8" name="Google Shape;1178;p30"/>
          <p:cNvSpPr/>
          <p:nvPr/>
        </p:nvSpPr>
        <p:spPr>
          <a:xfrm>
            <a:off x="5534400" y="2838703"/>
            <a:ext cx="958850" cy="774700"/>
          </a:xfrm>
          <a:custGeom>
            <a:avLst/>
            <a:gdLst/>
            <a:ahLst/>
            <a:cxnLst/>
            <a:rect l="l" t="t" r="r" b="b"/>
            <a:pathLst>
              <a:path w="255" h="206" extrusionOk="0">
                <a:moveTo>
                  <a:pt x="243" y="31"/>
                </a:moveTo>
                <a:cubicBezTo>
                  <a:pt x="240" y="34"/>
                  <a:pt x="237" y="37"/>
                  <a:pt x="235" y="40"/>
                </a:cubicBezTo>
                <a:cubicBezTo>
                  <a:pt x="237" y="42"/>
                  <a:pt x="238" y="41"/>
                  <a:pt x="240" y="41"/>
                </a:cubicBezTo>
                <a:cubicBezTo>
                  <a:pt x="239" y="43"/>
                  <a:pt x="237" y="44"/>
                  <a:pt x="235" y="45"/>
                </a:cubicBezTo>
                <a:cubicBezTo>
                  <a:pt x="227" y="47"/>
                  <a:pt x="223" y="54"/>
                  <a:pt x="218" y="60"/>
                </a:cubicBezTo>
                <a:cubicBezTo>
                  <a:pt x="217" y="62"/>
                  <a:pt x="218" y="63"/>
                  <a:pt x="220" y="64"/>
                </a:cubicBezTo>
                <a:cubicBezTo>
                  <a:pt x="222" y="66"/>
                  <a:pt x="226" y="66"/>
                  <a:pt x="229" y="69"/>
                </a:cubicBezTo>
                <a:cubicBezTo>
                  <a:pt x="229" y="69"/>
                  <a:pt x="228" y="70"/>
                  <a:pt x="228" y="70"/>
                </a:cubicBezTo>
                <a:cubicBezTo>
                  <a:pt x="221" y="72"/>
                  <a:pt x="220" y="77"/>
                  <a:pt x="221" y="83"/>
                </a:cubicBezTo>
                <a:cubicBezTo>
                  <a:pt x="222" y="86"/>
                  <a:pt x="222" y="88"/>
                  <a:pt x="222" y="90"/>
                </a:cubicBezTo>
                <a:cubicBezTo>
                  <a:pt x="222" y="96"/>
                  <a:pt x="222" y="96"/>
                  <a:pt x="228" y="94"/>
                </a:cubicBezTo>
                <a:cubicBezTo>
                  <a:pt x="232" y="93"/>
                  <a:pt x="236" y="91"/>
                  <a:pt x="239" y="88"/>
                </a:cubicBezTo>
                <a:cubicBezTo>
                  <a:pt x="244" y="83"/>
                  <a:pt x="248" y="83"/>
                  <a:pt x="251" y="86"/>
                </a:cubicBezTo>
                <a:cubicBezTo>
                  <a:pt x="255" y="90"/>
                  <a:pt x="255" y="96"/>
                  <a:pt x="251" y="101"/>
                </a:cubicBezTo>
                <a:cubicBezTo>
                  <a:pt x="246" y="108"/>
                  <a:pt x="234" y="108"/>
                  <a:pt x="226" y="105"/>
                </a:cubicBezTo>
                <a:cubicBezTo>
                  <a:pt x="225" y="104"/>
                  <a:pt x="223" y="104"/>
                  <a:pt x="221" y="103"/>
                </a:cubicBezTo>
                <a:cubicBezTo>
                  <a:pt x="220" y="111"/>
                  <a:pt x="220" y="120"/>
                  <a:pt x="217" y="127"/>
                </a:cubicBezTo>
                <a:cubicBezTo>
                  <a:pt x="216" y="130"/>
                  <a:pt x="219" y="131"/>
                  <a:pt x="219" y="133"/>
                </a:cubicBezTo>
                <a:cubicBezTo>
                  <a:pt x="217" y="134"/>
                  <a:pt x="215" y="132"/>
                  <a:pt x="213" y="135"/>
                </a:cubicBezTo>
                <a:cubicBezTo>
                  <a:pt x="212" y="138"/>
                  <a:pt x="211" y="140"/>
                  <a:pt x="212" y="143"/>
                </a:cubicBezTo>
                <a:cubicBezTo>
                  <a:pt x="214" y="146"/>
                  <a:pt x="215" y="149"/>
                  <a:pt x="216" y="153"/>
                </a:cubicBezTo>
                <a:cubicBezTo>
                  <a:pt x="213" y="153"/>
                  <a:pt x="210" y="152"/>
                  <a:pt x="208" y="151"/>
                </a:cubicBezTo>
                <a:cubicBezTo>
                  <a:pt x="205" y="150"/>
                  <a:pt x="203" y="150"/>
                  <a:pt x="201" y="152"/>
                </a:cubicBezTo>
                <a:cubicBezTo>
                  <a:pt x="193" y="160"/>
                  <a:pt x="193" y="160"/>
                  <a:pt x="198" y="170"/>
                </a:cubicBezTo>
                <a:cubicBezTo>
                  <a:pt x="201" y="175"/>
                  <a:pt x="204" y="180"/>
                  <a:pt x="206" y="185"/>
                </a:cubicBezTo>
                <a:cubicBezTo>
                  <a:pt x="199" y="181"/>
                  <a:pt x="193" y="177"/>
                  <a:pt x="187" y="172"/>
                </a:cubicBezTo>
                <a:cubicBezTo>
                  <a:pt x="184" y="171"/>
                  <a:pt x="183" y="171"/>
                  <a:pt x="181" y="172"/>
                </a:cubicBezTo>
                <a:cubicBezTo>
                  <a:pt x="178" y="173"/>
                  <a:pt x="176" y="175"/>
                  <a:pt x="177" y="178"/>
                </a:cubicBezTo>
                <a:cubicBezTo>
                  <a:pt x="177" y="180"/>
                  <a:pt x="177" y="182"/>
                  <a:pt x="177" y="186"/>
                </a:cubicBezTo>
                <a:cubicBezTo>
                  <a:pt x="176" y="184"/>
                  <a:pt x="174" y="182"/>
                  <a:pt x="174" y="181"/>
                </a:cubicBezTo>
                <a:cubicBezTo>
                  <a:pt x="173" y="177"/>
                  <a:pt x="171" y="177"/>
                  <a:pt x="167" y="178"/>
                </a:cubicBezTo>
                <a:cubicBezTo>
                  <a:pt x="160" y="181"/>
                  <a:pt x="158" y="185"/>
                  <a:pt x="157" y="192"/>
                </a:cubicBezTo>
                <a:cubicBezTo>
                  <a:pt x="157" y="197"/>
                  <a:pt x="156" y="201"/>
                  <a:pt x="154" y="206"/>
                </a:cubicBezTo>
                <a:cubicBezTo>
                  <a:pt x="152" y="201"/>
                  <a:pt x="150" y="196"/>
                  <a:pt x="148" y="191"/>
                </a:cubicBezTo>
                <a:cubicBezTo>
                  <a:pt x="147" y="189"/>
                  <a:pt x="146" y="187"/>
                  <a:pt x="144" y="188"/>
                </a:cubicBezTo>
                <a:cubicBezTo>
                  <a:pt x="141" y="189"/>
                  <a:pt x="136" y="187"/>
                  <a:pt x="135" y="192"/>
                </a:cubicBezTo>
                <a:cubicBezTo>
                  <a:pt x="134" y="195"/>
                  <a:pt x="133" y="198"/>
                  <a:pt x="132" y="201"/>
                </a:cubicBezTo>
                <a:cubicBezTo>
                  <a:pt x="128" y="199"/>
                  <a:pt x="129" y="192"/>
                  <a:pt x="124" y="192"/>
                </a:cubicBezTo>
                <a:cubicBezTo>
                  <a:pt x="118" y="191"/>
                  <a:pt x="116" y="194"/>
                  <a:pt x="114" y="200"/>
                </a:cubicBezTo>
                <a:cubicBezTo>
                  <a:pt x="113" y="192"/>
                  <a:pt x="109" y="192"/>
                  <a:pt x="104" y="193"/>
                </a:cubicBezTo>
                <a:cubicBezTo>
                  <a:pt x="98" y="194"/>
                  <a:pt x="101" y="200"/>
                  <a:pt x="98" y="203"/>
                </a:cubicBezTo>
                <a:cubicBezTo>
                  <a:pt x="98" y="202"/>
                  <a:pt x="98" y="202"/>
                  <a:pt x="98" y="202"/>
                </a:cubicBezTo>
                <a:cubicBezTo>
                  <a:pt x="99" y="194"/>
                  <a:pt x="94" y="192"/>
                  <a:pt x="88" y="191"/>
                </a:cubicBezTo>
                <a:cubicBezTo>
                  <a:pt x="85" y="191"/>
                  <a:pt x="83" y="188"/>
                  <a:pt x="81" y="189"/>
                </a:cubicBezTo>
                <a:cubicBezTo>
                  <a:pt x="79" y="190"/>
                  <a:pt x="78" y="193"/>
                  <a:pt x="77" y="195"/>
                </a:cubicBezTo>
                <a:cubicBezTo>
                  <a:pt x="74" y="199"/>
                  <a:pt x="72" y="202"/>
                  <a:pt x="69" y="205"/>
                </a:cubicBezTo>
                <a:cubicBezTo>
                  <a:pt x="69" y="205"/>
                  <a:pt x="69" y="205"/>
                  <a:pt x="68" y="205"/>
                </a:cubicBezTo>
                <a:cubicBezTo>
                  <a:pt x="68" y="199"/>
                  <a:pt x="68" y="193"/>
                  <a:pt x="68" y="187"/>
                </a:cubicBezTo>
                <a:cubicBezTo>
                  <a:pt x="68" y="185"/>
                  <a:pt x="69" y="183"/>
                  <a:pt x="66" y="183"/>
                </a:cubicBezTo>
                <a:cubicBezTo>
                  <a:pt x="63" y="182"/>
                  <a:pt x="60" y="180"/>
                  <a:pt x="57" y="183"/>
                </a:cubicBezTo>
                <a:cubicBezTo>
                  <a:pt x="51" y="191"/>
                  <a:pt x="45" y="198"/>
                  <a:pt x="38" y="206"/>
                </a:cubicBezTo>
                <a:cubicBezTo>
                  <a:pt x="39" y="200"/>
                  <a:pt x="40" y="196"/>
                  <a:pt x="41" y="191"/>
                </a:cubicBezTo>
                <a:cubicBezTo>
                  <a:pt x="42" y="185"/>
                  <a:pt x="44" y="179"/>
                  <a:pt x="45" y="173"/>
                </a:cubicBezTo>
                <a:cubicBezTo>
                  <a:pt x="46" y="171"/>
                  <a:pt x="46" y="170"/>
                  <a:pt x="44" y="169"/>
                </a:cubicBezTo>
                <a:cubicBezTo>
                  <a:pt x="42" y="168"/>
                  <a:pt x="41" y="169"/>
                  <a:pt x="40" y="170"/>
                </a:cubicBezTo>
                <a:cubicBezTo>
                  <a:pt x="38" y="172"/>
                  <a:pt x="37" y="173"/>
                  <a:pt x="35" y="175"/>
                </a:cubicBezTo>
                <a:cubicBezTo>
                  <a:pt x="34" y="172"/>
                  <a:pt x="36" y="171"/>
                  <a:pt x="36" y="169"/>
                </a:cubicBezTo>
                <a:cubicBezTo>
                  <a:pt x="37" y="168"/>
                  <a:pt x="39" y="167"/>
                  <a:pt x="37" y="165"/>
                </a:cubicBezTo>
                <a:cubicBezTo>
                  <a:pt x="35" y="164"/>
                  <a:pt x="34" y="163"/>
                  <a:pt x="31" y="164"/>
                </a:cubicBezTo>
                <a:cubicBezTo>
                  <a:pt x="28" y="165"/>
                  <a:pt x="26" y="166"/>
                  <a:pt x="22" y="168"/>
                </a:cubicBezTo>
                <a:cubicBezTo>
                  <a:pt x="22" y="164"/>
                  <a:pt x="24" y="161"/>
                  <a:pt x="24" y="157"/>
                </a:cubicBezTo>
                <a:cubicBezTo>
                  <a:pt x="16" y="158"/>
                  <a:pt x="9" y="160"/>
                  <a:pt x="0" y="161"/>
                </a:cubicBezTo>
                <a:cubicBezTo>
                  <a:pt x="5" y="156"/>
                  <a:pt x="10" y="152"/>
                  <a:pt x="14" y="148"/>
                </a:cubicBezTo>
                <a:cubicBezTo>
                  <a:pt x="16" y="146"/>
                  <a:pt x="17" y="145"/>
                  <a:pt x="16" y="142"/>
                </a:cubicBezTo>
                <a:cubicBezTo>
                  <a:pt x="16" y="141"/>
                  <a:pt x="16" y="139"/>
                  <a:pt x="16" y="137"/>
                </a:cubicBezTo>
                <a:cubicBezTo>
                  <a:pt x="15" y="131"/>
                  <a:pt x="15" y="131"/>
                  <a:pt x="10" y="130"/>
                </a:cubicBezTo>
                <a:cubicBezTo>
                  <a:pt x="12" y="128"/>
                  <a:pt x="16" y="128"/>
                  <a:pt x="15" y="123"/>
                </a:cubicBezTo>
                <a:cubicBezTo>
                  <a:pt x="15" y="121"/>
                  <a:pt x="15" y="120"/>
                  <a:pt x="13" y="120"/>
                </a:cubicBezTo>
                <a:cubicBezTo>
                  <a:pt x="6" y="118"/>
                  <a:pt x="4" y="115"/>
                  <a:pt x="6" y="110"/>
                </a:cubicBezTo>
                <a:cubicBezTo>
                  <a:pt x="7" y="108"/>
                  <a:pt x="8" y="107"/>
                  <a:pt x="10" y="107"/>
                </a:cubicBezTo>
                <a:cubicBezTo>
                  <a:pt x="16" y="107"/>
                  <a:pt x="22" y="107"/>
                  <a:pt x="29" y="107"/>
                </a:cubicBezTo>
                <a:cubicBezTo>
                  <a:pt x="22" y="105"/>
                  <a:pt x="16" y="103"/>
                  <a:pt x="10" y="101"/>
                </a:cubicBezTo>
                <a:cubicBezTo>
                  <a:pt x="5" y="99"/>
                  <a:pt x="2" y="96"/>
                  <a:pt x="2" y="92"/>
                </a:cubicBezTo>
                <a:cubicBezTo>
                  <a:pt x="2" y="88"/>
                  <a:pt x="6" y="83"/>
                  <a:pt x="11" y="82"/>
                </a:cubicBezTo>
                <a:cubicBezTo>
                  <a:pt x="11" y="82"/>
                  <a:pt x="12" y="82"/>
                  <a:pt x="13" y="82"/>
                </a:cubicBezTo>
                <a:cubicBezTo>
                  <a:pt x="19" y="82"/>
                  <a:pt x="23" y="79"/>
                  <a:pt x="24" y="73"/>
                </a:cubicBezTo>
                <a:cubicBezTo>
                  <a:pt x="25" y="70"/>
                  <a:pt x="21" y="70"/>
                  <a:pt x="21" y="67"/>
                </a:cubicBezTo>
                <a:cubicBezTo>
                  <a:pt x="28" y="70"/>
                  <a:pt x="29" y="64"/>
                  <a:pt x="32" y="61"/>
                </a:cubicBezTo>
                <a:cubicBezTo>
                  <a:pt x="36" y="57"/>
                  <a:pt x="35" y="53"/>
                  <a:pt x="33" y="48"/>
                </a:cubicBezTo>
                <a:cubicBezTo>
                  <a:pt x="35" y="48"/>
                  <a:pt x="36" y="50"/>
                  <a:pt x="38" y="51"/>
                </a:cubicBezTo>
                <a:cubicBezTo>
                  <a:pt x="39" y="51"/>
                  <a:pt x="39" y="53"/>
                  <a:pt x="41" y="52"/>
                </a:cubicBezTo>
                <a:cubicBezTo>
                  <a:pt x="43" y="51"/>
                  <a:pt x="44" y="50"/>
                  <a:pt x="44" y="47"/>
                </a:cubicBezTo>
                <a:cubicBezTo>
                  <a:pt x="44" y="38"/>
                  <a:pt x="44" y="29"/>
                  <a:pt x="45" y="19"/>
                </a:cubicBezTo>
                <a:cubicBezTo>
                  <a:pt x="49" y="26"/>
                  <a:pt x="53" y="31"/>
                  <a:pt x="57" y="37"/>
                </a:cubicBezTo>
                <a:cubicBezTo>
                  <a:pt x="57" y="38"/>
                  <a:pt x="58" y="39"/>
                  <a:pt x="58" y="40"/>
                </a:cubicBezTo>
                <a:cubicBezTo>
                  <a:pt x="59" y="41"/>
                  <a:pt x="60" y="42"/>
                  <a:pt x="61" y="42"/>
                </a:cubicBezTo>
                <a:cubicBezTo>
                  <a:pt x="63" y="42"/>
                  <a:pt x="62" y="40"/>
                  <a:pt x="62" y="39"/>
                </a:cubicBezTo>
                <a:cubicBezTo>
                  <a:pt x="63" y="38"/>
                  <a:pt x="63" y="38"/>
                  <a:pt x="63" y="36"/>
                </a:cubicBezTo>
                <a:cubicBezTo>
                  <a:pt x="64" y="38"/>
                  <a:pt x="64" y="39"/>
                  <a:pt x="64" y="40"/>
                </a:cubicBezTo>
                <a:cubicBezTo>
                  <a:pt x="65" y="41"/>
                  <a:pt x="65" y="42"/>
                  <a:pt x="67" y="42"/>
                </a:cubicBezTo>
                <a:cubicBezTo>
                  <a:pt x="69" y="42"/>
                  <a:pt x="69" y="41"/>
                  <a:pt x="70" y="40"/>
                </a:cubicBezTo>
                <a:cubicBezTo>
                  <a:pt x="71" y="36"/>
                  <a:pt x="73" y="32"/>
                  <a:pt x="75" y="28"/>
                </a:cubicBezTo>
                <a:cubicBezTo>
                  <a:pt x="76" y="32"/>
                  <a:pt x="77" y="35"/>
                  <a:pt x="78" y="39"/>
                </a:cubicBezTo>
                <a:cubicBezTo>
                  <a:pt x="83" y="26"/>
                  <a:pt x="87" y="15"/>
                  <a:pt x="91" y="3"/>
                </a:cubicBezTo>
                <a:cubicBezTo>
                  <a:pt x="91" y="3"/>
                  <a:pt x="91" y="3"/>
                  <a:pt x="91" y="3"/>
                </a:cubicBezTo>
                <a:cubicBezTo>
                  <a:pt x="93" y="13"/>
                  <a:pt x="94" y="23"/>
                  <a:pt x="95" y="32"/>
                </a:cubicBezTo>
                <a:cubicBezTo>
                  <a:pt x="95" y="34"/>
                  <a:pt x="94" y="37"/>
                  <a:pt x="98" y="36"/>
                </a:cubicBezTo>
                <a:cubicBezTo>
                  <a:pt x="101" y="36"/>
                  <a:pt x="105" y="37"/>
                  <a:pt x="104" y="32"/>
                </a:cubicBezTo>
                <a:cubicBezTo>
                  <a:pt x="106" y="32"/>
                  <a:pt x="106" y="34"/>
                  <a:pt x="106" y="35"/>
                </a:cubicBezTo>
                <a:cubicBezTo>
                  <a:pt x="108" y="37"/>
                  <a:pt x="111" y="37"/>
                  <a:pt x="112" y="34"/>
                </a:cubicBezTo>
                <a:cubicBezTo>
                  <a:pt x="114" y="31"/>
                  <a:pt x="115" y="28"/>
                  <a:pt x="117" y="23"/>
                </a:cubicBezTo>
                <a:cubicBezTo>
                  <a:pt x="119" y="28"/>
                  <a:pt x="120" y="31"/>
                  <a:pt x="121" y="35"/>
                </a:cubicBezTo>
                <a:cubicBezTo>
                  <a:pt x="125" y="28"/>
                  <a:pt x="127" y="20"/>
                  <a:pt x="131" y="13"/>
                </a:cubicBezTo>
                <a:cubicBezTo>
                  <a:pt x="133" y="17"/>
                  <a:pt x="132" y="21"/>
                  <a:pt x="133" y="25"/>
                </a:cubicBezTo>
                <a:cubicBezTo>
                  <a:pt x="133" y="27"/>
                  <a:pt x="133" y="29"/>
                  <a:pt x="133" y="31"/>
                </a:cubicBezTo>
                <a:cubicBezTo>
                  <a:pt x="133" y="38"/>
                  <a:pt x="133" y="38"/>
                  <a:pt x="140" y="37"/>
                </a:cubicBezTo>
                <a:cubicBezTo>
                  <a:pt x="143" y="37"/>
                  <a:pt x="144" y="36"/>
                  <a:pt x="143" y="33"/>
                </a:cubicBezTo>
                <a:cubicBezTo>
                  <a:pt x="144" y="34"/>
                  <a:pt x="144" y="34"/>
                  <a:pt x="144" y="35"/>
                </a:cubicBezTo>
                <a:cubicBezTo>
                  <a:pt x="145" y="37"/>
                  <a:pt x="146" y="38"/>
                  <a:pt x="148" y="37"/>
                </a:cubicBezTo>
                <a:cubicBezTo>
                  <a:pt x="151" y="37"/>
                  <a:pt x="150" y="35"/>
                  <a:pt x="151" y="34"/>
                </a:cubicBezTo>
                <a:cubicBezTo>
                  <a:pt x="152" y="24"/>
                  <a:pt x="155" y="16"/>
                  <a:pt x="161" y="8"/>
                </a:cubicBezTo>
                <a:cubicBezTo>
                  <a:pt x="165" y="4"/>
                  <a:pt x="169" y="0"/>
                  <a:pt x="175" y="1"/>
                </a:cubicBezTo>
                <a:cubicBezTo>
                  <a:pt x="179" y="1"/>
                  <a:pt x="181" y="3"/>
                  <a:pt x="183" y="7"/>
                </a:cubicBezTo>
                <a:cubicBezTo>
                  <a:pt x="184" y="10"/>
                  <a:pt x="183" y="12"/>
                  <a:pt x="181" y="15"/>
                </a:cubicBezTo>
                <a:cubicBezTo>
                  <a:pt x="175" y="21"/>
                  <a:pt x="169" y="28"/>
                  <a:pt x="164" y="36"/>
                </a:cubicBezTo>
                <a:cubicBezTo>
                  <a:pt x="163" y="38"/>
                  <a:pt x="163" y="38"/>
                  <a:pt x="166" y="40"/>
                </a:cubicBezTo>
                <a:cubicBezTo>
                  <a:pt x="174" y="42"/>
                  <a:pt x="180" y="42"/>
                  <a:pt x="183" y="33"/>
                </a:cubicBezTo>
                <a:cubicBezTo>
                  <a:pt x="183" y="36"/>
                  <a:pt x="183" y="38"/>
                  <a:pt x="182" y="41"/>
                </a:cubicBezTo>
                <a:cubicBezTo>
                  <a:pt x="182" y="43"/>
                  <a:pt x="183" y="44"/>
                  <a:pt x="184" y="44"/>
                </a:cubicBezTo>
                <a:cubicBezTo>
                  <a:pt x="188" y="46"/>
                  <a:pt x="192" y="48"/>
                  <a:pt x="195" y="49"/>
                </a:cubicBezTo>
                <a:cubicBezTo>
                  <a:pt x="197" y="50"/>
                  <a:pt x="200" y="45"/>
                  <a:pt x="200" y="42"/>
                </a:cubicBezTo>
                <a:cubicBezTo>
                  <a:pt x="200" y="39"/>
                  <a:pt x="199" y="36"/>
                  <a:pt x="199" y="33"/>
                </a:cubicBezTo>
                <a:cubicBezTo>
                  <a:pt x="201" y="34"/>
                  <a:pt x="202" y="36"/>
                  <a:pt x="204" y="38"/>
                </a:cubicBezTo>
                <a:cubicBezTo>
                  <a:pt x="209" y="32"/>
                  <a:pt x="211" y="25"/>
                  <a:pt x="211" y="17"/>
                </a:cubicBezTo>
                <a:cubicBezTo>
                  <a:pt x="212" y="18"/>
                  <a:pt x="213" y="20"/>
                  <a:pt x="214" y="21"/>
                </a:cubicBezTo>
                <a:cubicBezTo>
                  <a:pt x="217" y="18"/>
                  <a:pt x="220" y="14"/>
                  <a:pt x="221" y="10"/>
                </a:cubicBezTo>
                <a:cubicBezTo>
                  <a:pt x="222" y="9"/>
                  <a:pt x="223" y="10"/>
                  <a:pt x="224" y="11"/>
                </a:cubicBezTo>
                <a:cubicBezTo>
                  <a:pt x="230" y="17"/>
                  <a:pt x="237" y="23"/>
                  <a:pt x="243" y="30"/>
                </a:cubicBezTo>
                <a:cubicBezTo>
                  <a:pt x="243" y="30"/>
                  <a:pt x="244" y="30"/>
                  <a:pt x="243" y="31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p30"/>
          <p:cNvSpPr/>
          <p:nvPr/>
        </p:nvSpPr>
        <p:spPr>
          <a:xfrm>
            <a:off x="8135937" y="5522499"/>
            <a:ext cx="854075" cy="1116012"/>
          </a:xfrm>
          <a:custGeom>
            <a:avLst/>
            <a:gdLst/>
            <a:ahLst/>
            <a:cxnLst/>
            <a:rect l="l" t="t" r="r" b="b"/>
            <a:pathLst>
              <a:path w="227" h="297" extrusionOk="0">
                <a:moveTo>
                  <a:pt x="188" y="217"/>
                </a:moveTo>
                <a:cubicBezTo>
                  <a:pt x="194" y="214"/>
                  <a:pt x="199" y="212"/>
                  <a:pt x="204" y="211"/>
                </a:cubicBezTo>
                <a:cubicBezTo>
                  <a:pt x="207" y="210"/>
                  <a:pt x="210" y="210"/>
                  <a:pt x="213" y="209"/>
                </a:cubicBezTo>
                <a:cubicBezTo>
                  <a:pt x="218" y="208"/>
                  <a:pt x="220" y="210"/>
                  <a:pt x="222" y="215"/>
                </a:cubicBezTo>
                <a:cubicBezTo>
                  <a:pt x="227" y="229"/>
                  <a:pt x="224" y="242"/>
                  <a:pt x="219" y="255"/>
                </a:cubicBezTo>
                <a:cubicBezTo>
                  <a:pt x="218" y="257"/>
                  <a:pt x="217" y="257"/>
                  <a:pt x="216" y="256"/>
                </a:cubicBezTo>
                <a:cubicBezTo>
                  <a:pt x="207" y="252"/>
                  <a:pt x="199" y="248"/>
                  <a:pt x="189" y="249"/>
                </a:cubicBezTo>
                <a:cubicBezTo>
                  <a:pt x="183" y="249"/>
                  <a:pt x="183" y="249"/>
                  <a:pt x="184" y="255"/>
                </a:cubicBezTo>
                <a:cubicBezTo>
                  <a:pt x="185" y="261"/>
                  <a:pt x="186" y="266"/>
                  <a:pt x="187" y="272"/>
                </a:cubicBezTo>
                <a:cubicBezTo>
                  <a:pt x="188" y="278"/>
                  <a:pt x="188" y="278"/>
                  <a:pt x="182" y="279"/>
                </a:cubicBezTo>
                <a:cubicBezTo>
                  <a:pt x="162" y="283"/>
                  <a:pt x="142" y="282"/>
                  <a:pt x="121" y="282"/>
                </a:cubicBezTo>
                <a:cubicBezTo>
                  <a:pt x="120" y="282"/>
                  <a:pt x="119" y="282"/>
                  <a:pt x="118" y="282"/>
                </a:cubicBezTo>
                <a:cubicBezTo>
                  <a:pt x="114" y="281"/>
                  <a:pt x="112" y="283"/>
                  <a:pt x="111" y="286"/>
                </a:cubicBezTo>
                <a:cubicBezTo>
                  <a:pt x="108" y="293"/>
                  <a:pt x="103" y="297"/>
                  <a:pt x="96" y="297"/>
                </a:cubicBezTo>
                <a:cubicBezTo>
                  <a:pt x="94" y="297"/>
                  <a:pt x="93" y="296"/>
                  <a:pt x="93" y="294"/>
                </a:cubicBezTo>
                <a:cubicBezTo>
                  <a:pt x="93" y="293"/>
                  <a:pt x="93" y="292"/>
                  <a:pt x="93" y="291"/>
                </a:cubicBezTo>
                <a:cubicBezTo>
                  <a:pt x="93" y="283"/>
                  <a:pt x="90" y="280"/>
                  <a:pt x="82" y="280"/>
                </a:cubicBezTo>
                <a:cubicBezTo>
                  <a:pt x="62" y="280"/>
                  <a:pt x="42" y="278"/>
                  <a:pt x="22" y="277"/>
                </a:cubicBezTo>
                <a:cubicBezTo>
                  <a:pt x="16" y="276"/>
                  <a:pt x="10" y="275"/>
                  <a:pt x="4" y="272"/>
                </a:cubicBezTo>
                <a:cubicBezTo>
                  <a:pt x="2" y="272"/>
                  <a:pt x="0" y="270"/>
                  <a:pt x="0" y="268"/>
                </a:cubicBezTo>
                <a:cubicBezTo>
                  <a:pt x="0" y="266"/>
                  <a:pt x="1" y="264"/>
                  <a:pt x="3" y="263"/>
                </a:cubicBezTo>
                <a:cubicBezTo>
                  <a:pt x="9" y="261"/>
                  <a:pt x="15" y="260"/>
                  <a:pt x="20" y="257"/>
                </a:cubicBezTo>
                <a:cubicBezTo>
                  <a:pt x="32" y="251"/>
                  <a:pt x="40" y="242"/>
                  <a:pt x="47" y="230"/>
                </a:cubicBezTo>
                <a:cubicBezTo>
                  <a:pt x="56" y="216"/>
                  <a:pt x="62" y="201"/>
                  <a:pt x="69" y="187"/>
                </a:cubicBezTo>
                <a:cubicBezTo>
                  <a:pt x="79" y="170"/>
                  <a:pt x="88" y="154"/>
                  <a:pt x="98" y="138"/>
                </a:cubicBezTo>
                <a:cubicBezTo>
                  <a:pt x="108" y="121"/>
                  <a:pt x="119" y="104"/>
                  <a:pt x="130" y="88"/>
                </a:cubicBezTo>
                <a:cubicBezTo>
                  <a:pt x="138" y="76"/>
                  <a:pt x="146" y="65"/>
                  <a:pt x="155" y="53"/>
                </a:cubicBezTo>
                <a:cubicBezTo>
                  <a:pt x="166" y="38"/>
                  <a:pt x="178" y="23"/>
                  <a:pt x="192" y="9"/>
                </a:cubicBezTo>
                <a:cubicBezTo>
                  <a:pt x="194" y="6"/>
                  <a:pt x="196" y="3"/>
                  <a:pt x="199" y="0"/>
                </a:cubicBezTo>
                <a:cubicBezTo>
                  <a:pt x="205" y="13"/>
                  <a:pt x="207" y="27"/>
                  <a:pt x="208" y="41"/>
                </a:cubicBezTo>
                <a:cubicBezTo>
                  <a:pt x="211" y="67"/>
                  <a:pt x="208" y="94"/>
                  <a:pt x="206" y="120"/>
                </a:cubicBezTo>
                <a:cubicBezTo>
                  <a:pt x="203" y="148"/>
                  <a:pt x="197" y="175"/>
                  <a:pt x="191" y="202"/>
                </a:cubicBezTo>
                <a:cubicBezTo>
                  <a:pt x="190" y="206"/>
                  <a:pt x="190" y="211"/>
                  <a:pt x="188" y="217"/>
                </a:cubicBezTo>
                <a:close/>
              </a:path>
            </a:pathLst>
          </a:custGeom>
          <a:solidFill>
            <a:srgbClr val="0B5E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"/>
          <p:cNvSpPr/>
          <p:nvPr/>
        </p:nvSpPr>
        <p:spPr>
          <a:xfrm>
            <a:off x="5418608" y="581502"/>
            <a:ext cx="846138" cy="639762"/>
          </a:xfrm>
          <a:custGeom>
            <a:avLst/>
            <a:gdLst/>
            <a:ahLst/>
            <a:cxnLst/>
            <a:rect l="l" t="t" r="r" b="b"/>
            <a:pathLst>
              <a:path w="225" h="170" extrusionOk="0">
                <a:moveTo>
                  <a:pt x="135" y="10"/>
                </a:moveTo>
                <a:cubicBezTo>
                  <a:pt x="135" y="2"/>
                  <a:pt x="137" y="0"/>
                  <a:pt x="145" y="2"/>
                </a:cubicBezTo>
                <a:cubicBezTo>
                  <a:pt x="160" y="7"/>
                  <a:pt x="166" y="19"/>
                  <a:pt x="169" y="33"/>
                </a:cubicBezTo>
                <a:cubicBezTo>
                  <a:pt x="169" y="36"/>
                  <a:pt x="170" y="38"/>
                  <a:pt x="173" y="39"/>
                </a:cubicBezTo>
                <a:cubicBezTo>
                  <a:pt x="186" y="44"/>
                  <a:pt x="196" y="53"/>
                  <a:pt x="205" y="64"/>
                </a:cubicBezTo>
                <a:cubicBezTo>
                  <a:pt x="216" y="80"/>
                  <a:pt x="222" y="97"/>
                  <a:pt x="224" y="116"/>
                </a:cubicBezTo>
                <a:cubicBezTo>
                  <a:pt x="225" y="120"/>
                  <a:pt x="224" y="122"/>
                  <a:pt x="220" y="122"/>
                </a:cubicBezTo>
                <a:cubicBezTo>
                  <a:pt x="218" y="123"/>
                  <a:pt x="217" y="123"/>
                  <a:pt x="215" y="124"/>
                </a:cubicBezTo>
                <a:cubicBezTo>
                  <a:pt x="217" y="126"/>
                  <a:pt x="221" y="126"/>
                  <a:pt x="223" y="128"/>
                </a:cubicBezTo>
                <a:cubicBezTo>
                  <a:pt x="211" y="128"/>
                  <a:pt x="201" y="135"/>
                  <a:pt x="191" y="140"/>
                </a:cubicBezTo>
                <a:cubicBezTo>
                  <a:pt x="173" y="150"/>
                  <a:pt x="154" y="156"/>
                  <a:pt x="133" y="159"/>
                </a:cubicBezTo>
                <a:cubicBezTo>
                  <a:pt x="127" y="159"/>
                  <a:pt x="121" y="161"/>
                  <a:pt x="114" y="160"/>
                </a:cubicBezTo>
                <a:cubicBezTo>
                  <a:pt x="113" y="160"/>
                  <a:pt x="112" y="161"/>
                  <a:pt x="111" y="162"/>
                </a:cubicBezTo>
                <a:cubicBezTo>
                  <a:pt x="107" y="165"/>
                  <a:pt x="103" y="167"/>
                  <a:pt x="99" y="169"/>
                </a:cubicBezTo>
                <a:cubicBezTo>
                  <a:pt x="96" y="169"/>
                  <a:pt x="94" y="170"/>
                  <a:pt x="92" y="168"/>
                </a:cubicBezTo>
                <a:cubicBezTo>
                  <a:pt x="89" y="167"/>
                  <a:pt x="86" y="169"/>
                  <a:pt x="84" y="169"/>
                </a:cubicBezTo>
                <a:cubicBezTo>
                  <a:pt x="81" y="169"/>
                  <a:pt x="79" y="169"/>
                  <a:pt x="78" y="166"/>
                </a:cubicBezTo>
                <a:cubicBezTo>
                  <a:pt x="78" y="164"/>
                  <a:pt x="77" y="165"/>
                  <a:pt x="75" y="165"/>
                </a:cubicBezTo>
                <a:cubicBezTo>
                  <a:pt x="73" y="165"/>
                  <a:pt x="69" y="166"/>
                  <a:pt x="67" y="164"/>
                </a:cubicBezTo>
                <a:cubicBezTo>
                  <a:pt x="64" y="160"/>
                  <a:pt x="60" y="161"/>
                  <a:pt x="57" y="160"/>
                </a:cubicBezTo>
                <a:cubicBezTo>
                  <a:pt x="56" y="160"/>
                  <a:pt x="55" y="160"/>
                  <a:pt x="55" y="159"/>
                </a:cubicBezTo>
                <a:cubicBezTo>
                  <a:pt x="55" y="155"/>
                  <a:pt x="52" y="155"/>
                  <a:pt x="50" y="154"/>
                </a:cubicBezTo>
                <a:cubicBezTo>
                  <a:pt x="47" y="152"/>
                  <a:pt x="46" y="150"/>
                  <a:pt x="50" y="147"/>
                </a:cubicBezTo>
                <a:cubicBezTo>
                  <a:pt x="35" y="143"/>
                  <a:pt x="24" y="149"/>
                  <a:pt x="13" y="160"/>
                </a:cubicBezTo>
                <a:cubicBezTo>
                  <a:pt x="14" y="152"/>
                  <a:pt x="16" y="146"/>
                  <a:pt x="20" y="140"/>
                </a:cubicBezTo>
                <a:cubicBezTo>
                  <a:pt x="21" y="138"/>
                  <a:pt x="21" y="137"/>
                  <a:pt x="19" y="136"/>
                </a:cubicBezTo>
                <a:cubicBezTo>
                  <a:pt x="11" y="128"/>
                  <a:pt x="4" y="120"/>
                  <a:pt x="2" y="108"/>
                </a:cubicBezTo>
                <a:cubicBezTo>
                  <a:pt x="0" y="98"/>
                  <a:pt x="1" y="89"/>
                  <a:pt x="6" y="79"/>
                </a:cubicBezTo>
                <a:cubicBezTo>
                  <a:pt x="7" y="82"/>
                  <a:pt x="8" y="84"/>
                  <a:pt x="9" y="86"/>
                </a:cubicBezTo>
                <a:cubicBezTo>
                  <a:pt x="10" y="89"/>
                  <a:pt x="11" y="91"/>
                  <a:pt x="12" y="94"/>
                </a:cubicBezTo>
                <a:cubicBezTo>
                  <a:pt x="16" y="103"/>
                  <a:pt x="21" y="112"/>
                  <a:pt x="28" y="119"/>
                </a:cubicBezTo>
                <a:cubicBezTo>
                  <a:pt x="36" y="127"/>
                  <a:pt x="46" y="126"/>
                  <a:pt x="54" y="118"/>
                </a:cubicBezTo>
                <a:cubicBezTo>
                  <a:pt x="58" y="113"/>
                  <a:pt x="61" y="108"/>
                  <a:pt x="63" y="102"/>
                </a:cubicBezTo>
                <a:cubicBezTo>
                  <a:pt x="66" y="94"/>
                  <a:pt x="68" y="87"/>
                  <a:pt x="70" y="80"/>
                </a:cubicBezTo>
                <a:cubicBezTo>
                  <a:pt x="71" y="77"/>
                  <a:pt x="71" y="76"/>
                  <a:pt x="68" y="75"/>
                </a:cubicBezTo>
                <a:cubicBezTo>
                  <a:pt x="65" y="74"/>
                  <a:pt x="66" y="71"/>
                  <a:pt x="66" y="68"/>
                </a:cubicBezTo>
                <a:cubicBezTo>
                  <a:pt x="68" y="64"/>
                  <a:pt x="71" y="61"/>
                  <a:pt x="69" y="57"/>
                </a:cubicBezTo>
                <a:cubicBezTo>
                  <a:pt x="69" y="56"/>
                  <a:pt x="71" y="54"/>
                  <a:pt x="72" y="53"/>
                </a:cubicBezTo>
                <a:cubicBezTo>
                  <a:pt x="74" y="50"/>
                  <a:pt x="78" y="49"/>
                  <a:pt x="77" y="44"/>
                </a:cubicBezTo>
                <a:cubicBezTo>
                  <a:pt x="76" y="41"/>
                  <a:pt x="80" y="39"/>
                  <a:pt x="83" y="39"/>
                </a:cubicBezTo>
                <a:cubicBezTo>
                  <a:pt x="85" y="38"/>
                  <a:pt x="87" y="37"/>
                  <a:pt x="85" y="34"/>
                </a:cubicBezTo>
                <a:cubicBezTo>
                  <a:pt x="84" y="30"/>
                  <a:pt x="86" y="28"/>
                  <a:pt x="89" y="26"/>
                </a:cubicBezTo>
                <a:cubicBezTo>
                  <a:pt x="91" y="26"/>
                  <a:pt x="93" y="25"/>
                  <a:pt x="95" y="25"/>
                </a:cubicBezTo>
                <a:cubicBezTo>
                  <a:pt x="98" y="24"/>
                  <a:pt x="100" y="24"/>
                  <a:pt x="100" y="19"/>
                </a:cubicBezTo>
                <a:cubicBezTo>
                  <a:pt x="99" y="17"/>
                  <a:pt x="101" y="16"/>
                  <a:pt x="104" y="16"/>
                </a:cubicBezTo>
                <a:cubicBezTo>
                  <a:pt x="107" y="15"/>
                  <a:pt x="110" y="16"/>
                  <a:pt x="114" y="16"/>
                </a:cubicBezTo>
                <a:cubicBezTo>
                  <a:pt x="115" y="16"/>
                  <a:pt x="117" y="16"/>
                  <a:pt x="117" y="14"/>
                </a:cubicBezTo>
                <a:cubicBezTo>
                  <a:pt x="117" y="9"/>
                  <a:pt x="120" y="8"/>
                  <a:pt x="124" y="8"/>
                </a:cubicBezTo>
                <a:cubicBezTo>
                  <a:pt x="128" y="8"/>
                  <a:pt x="131" y="9"/>
                  <a:pt x="135" y="10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p30"/>
          <p:cNvSpPr/>
          <p:nvPr/>
        </p:nvSpPr>
        <p:spPr>
          <a:xfrm>
            <a:off x="3004084" y="6003683"/>
            <a:ext cx="996950" cy="842962"/>
          </a:xfrm>
          <a:custGeom>
            <a:avLst/>
            <a:gdLst/>
            <a:ahLst/>
            <a:cxnLst/>
            <a:rect l="l" t="t" r="r" b="b"/>
            <a:pathLst>
              <a:path w="265" h="224" extrusionOk="0">
                <a:moveTo>
                  <a:pt x="112" y="204"/>
                </a:moveTo>
                <a:cubicBezTo>
                  <a:pt x="118" y="203"/>
                  <a:pt x="122" y="205"/>
                  <a:pt x="127" y="204"/>
                </a:cubicBezTo>
                <a:cubicBezTo>
                  <a:pt x="133" y="202"/>
                  <a:pt x="136" y="198"/>
                  <a:pt x="135" y="193"/>
                </a:cubicBezTo>
                <a:cubicBezTo>
                  <a:pt x="133" y="187"/>
                  <a:pt x="132" y="181"/>
                  <a:pt x="130" y="176"/>
                </a:cubicBezTo>
                <a:cubicBezTo>
                  <a:pt x="130" y="172"/>
                  <a:pt x="129" y="169"/>
                  <a:pt x="130" y="165"/>
                </a:cubicBezTo>
                <a:cubicBezTo>
                  <a:pt x="130" y="162"/>
                  <a:pt x="129" y="162"/>
                  <a:pt x="126" y="162"/>
                </a:cubicBezTo>
                <a:cubicBezTo>
                  <a:pt x="121" y="164"/>
                  <a:pt x="117" y="168"/>
                  <a:pt x="113" y="171"/>
                </a:cubicBezTo>
                <a:cubicBezTo>
                  <a:pt x="109" y="174"/>
                  <a:pt x="104" y="177"/>
                  <a:pt x="98" y="178"/>
                </a:cubicBezTo>
                <a:cubicBezTo>
                  <a:pt x="94" y="179"/>
                  <a:pt x="90" y="178"/>
                  <a:pt x="86" y="175"/>
                </a:cubicBezTo>
                <a:cubicBezTo>
                  <a:pt x="96" y="171"/>
                  <a:pt x="99" y="165"/>
                  <a:pt x="97" y="154"/>
                </a:cubicBezTo>
                <a:cubicBezTo>
                  <a:pt x="95" y="147"/>
                  <a:pt x="94" y="140"/>
                  <a:pt x="100" y="135"/>
                </a:cubicBezTo>
                <a:cubicBezTo>
                  <a:pt x="101" y="134"/>
                  <a:pt x="102" y="132"/>
                  <a:pt x="101" y="131"/>
                </a:cubicBezTo>
                <a:cubicBezTo>
                  <a:pt x="99" y="123"/>
                  <a:pt x="95" y="116"/>
                  <a:pt x="88" y="112"/>
                </a:cubicBezTo>
                <a:cubicBezTo>
                  <a:pt x="85" y="111"/>
                  <a:pt x="82" y="111"/>
                  <a:pt x="79" y="112"/>
                </a:cubicBezTo>
                <a:cubicBezTo>
                  <a:pt x="83" y="105"/>
                  <a:pt x="92" y="102"/>
                  <a:pt x="100" y="105"/>
                </a:cubicBezTo>
                <a:cubicBezTo>
                  <a:pt x="108" y="108"/>
                  <a:pt x="115" y="113"/>
                  <a:pt x="120" y="120"/>
                </a:cubicBezTo>
                <a:cubicBezTo>
                  <a:pt x="122" y="124"/>
                  <a:pt x="124" y="127"/>
                  <a:pt x="127" y="129"/>
                </a:cubicBezTo>
                <a:cubicBezTo>
                  <a:pt x="130" y="134"/>
                  <a:pt x="136" y="134"/>
                  <a:pt x="141" y="134"/>
                </a:cubicBezTo>
                <a:cubicBezTo>
                  <a:pt x="143" y="134"/>
                  <a:pt x="143" y="134"/>
                  <a:pt x="143" y="132"/>
                </a:cubicBezTo>
                <a:cubicBezTo>
                  <a:pt x="141" y="123"/>
                  <a:pt x="145" y="117"/>
                  <a:pt x="152" y="112"/>
                </a:cubicBezTo>
                <a:cubicBezTo>
                  <a:pt x="164" y="105"/>
                  <a:pt x="170" y="93"/>
                  <a:pt x="172" y="80"/>
                </a:cubicBezTo>
                <a:cubicBezTo>
                  <a:pt x="173" y="71"/>
                  <a:pt x="169" y="62"/>
                  <a:pt x="164" y="55"/>
                </a:cubicBezTo>
                <a:cubicBezTo>
                  <a:pt x="158" y="46"/>
                  <a:pt x="151" y="37"/>
                  <a:pt x="143" y="29"/>
                </a:cubicBezTo>
                <a:cubicBezTo>
                  <a:pt x="122" y="10"/>
                  <a:pt x="98" y="7"/>
                  <a:pt x="72" y="16"/>
                </a:cubicBezTo>
                <a:cubicBezTo>
                  <a:pt x="66" y="18"/>
                  <a:pt x="60" y="22"/>
                  <a:pt x="54" y="24"/>
                </a:cubicBezTo>
                <a:cubicBezTo>
                  <a:pt x="44" y="28"/>
                  <a:pt x="34" y="27"/>
                  <a:pt x="23" y="28"/>
                </a:cubicBezTo>
                <a:cubicBezTo>
                  <a:pt x="15" y="28"/>
                  <a:pt x="7" y="29"/>
                  <a:pt x="0" y="34"/>
                </a:cubicBezTo>
                <a:cubicBezTo>
                  <a:pt x="3" y="28"/>
                  <a:pt x="10" y="25"/>
                  <a:pt x="18" y="24"/>
                </a:cubicBezTo>
                <a:cubicBezTo>
                  <a:pt x="25" y="23"/>
                  <a:pt x="33" y="24"/>
                  <a:pt x="40" y="23"/>
                </a:cubicBezTo>
                <a:cubicBezTo>
                  <a:pt x="45" y="22"/>
                  <a:pt x="50" y="19"/>
                  <a:pt x="54" y="15"/>
                </a:cubicBezTo>
                <a:cubicBezTo>
                  <a:pt x="67" y="4"/>
                  <a:pt x="82" y="0"/>
                  <a:pt x="99" y="2"/>
                </a:cubicBezTo>
                <a:cubicBezTo>
                  <a:pt x="131" y="5"/>
                  <a:pt x="157" y="21"/>
                  <a:pt x="176" y="46"/>
                </a:cubicBezTo>
                <a:cubicBezTo>
                  <a:pt x="189" y="62"/>
                  <a:pt x="197" y="80"/>
                  <a:pt x="202" y="99"/>
                </a:cubicBezTo>
                <a:cubicBezTo>
                  <a:pt x="205" y="111"/>
                  <a:pt x="208" y="122"/>
                  <a:pt x="214" y="132"/>
                </a:cubicBezTo>
                <a:cubicBezTo>
                  <a:pt x="221" y="144"/>
                  <a:pt x="232" y="152"/>
                  <a:pt x="245" y="156"/>
                </a:cubicBezTo>
                <a:cubicBezTo>
                  <a:pt x="251" y="158"/>
                  <a:pt x="256" y="161"/>
                  <a:pt x="262" y="164"/>
                </a:cubicBezTo>
                <a:cubicBezTo>
                  <a:pt x="263" y="165"/>
                  <a:pt x="265" y="166"/>
                  <a:pt x="265" y="168"/>
                </a:cubicBezTo>
                <a:cubicBezTo>
                  <a:pt x="264" y="170"/>
                  <a:pt x="263" y="171"/>
                  <a:pt x="262" y="171"/>
                </a:cubicBezTo>
                <a:cubicBezTo>
                  <a:pt x="257" y="172"/>
                  <a:pt x="253" y="174"/>
                  <a:pt x="249" y="175"/>
                </a:cubicBezTo>
                <a:cubicBezTo>
                  <a:pt x="236" y="176"/>
                  <a:pt x="227" y="184"/>
                  <a:pt x="219" y="194"/>
                </a:cubicBezTo>
                <a:cubicBezTo>
                  <a:pt x="203" y="213"/>
                  <a:pt x="182" y="224"/>
                  <a:pt x="156" y="222"/>
                </a:cubicBezTo>
                <a:cubicBezTo>
                  <a:pt x="140" y="221"/>
                  <a:pt x="126" y="214"/>
                  <a:pt x="112" y="204"/>
                </a:cubicBezTo>
                <a:close/>
              </a:path>
            </a:pathLst>
          </a:custGeom>
          <a:solidFill>
            <a:srgbClr val="2DAA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p30"/>
          <p:cNvSpPr/>
          <p:nvPr/>
        </p:nvSpPr>
        <p:spPr>
          <a:xfrm>
            <a:off x="166993" y="2509937"/>
            <a:ext cx="849313" cy="647700"/>
          </a:xfrm>
          <a:custGeom>
            <a:avLst/>
            <a:gdLst/>
            <a:ahLst/>
            <a:cxnLst/>
            <a:rect l="l" t="t" r="r" b="b"/>
            <a:pathLst>
              <a:path w="226" h="172" extrusionOk="0">
                <a:moveTo>
                  <a:pt x="224" y="109"/>
                </a:moveTo>
                <a:cubicBezTo>
                  <a:pt x="222" y="103"/>
                  <a:pt x="219" y="97"/>
                  <a:pt x="217" y="91"/>
                </a:cubicBezTo>
                <a:cubicBezTo>
                  <a:pt x="211" y="76"/>
                  <a:pt x="205" y="60"/>
                  <a:pt x="194" y="47"/>
                </a:cubicBezTo>
                <a:cubicBezTo>
                  <a:pt x="190" y="42"/>
                  <a:pt x="189" y="37"/>
                  <a:pt x="188" y="30"/>
                </a:cubicBezTo>
                <a:cubicBezTo>
                  <a:pt x="187" y="18"/>
                  <a:pt x="181" y="8"/>
                  <a:pt x="171" y="1"/>
                </a:cubicBezTo>
                <a:cubicBezTo>
                  <a:pt x="173" y="7"/>
                  <a:pt x="174" y="13"/>
                  <a:pt x="173" y="19"/>
                </a:cubicBezTo>
                <a:cubicBezTo>
                  <a:pt x="172" y="24"/>
                  <a:pt x="170" y="25"/>
                  <a:pt x="165" y="25"/>
                </a:cubicBezTo>
                <a:cubicBezTo>
                  <a:pt x="162" y="25"/>
                  <a:pt x="160" y="25"/>
                  <a:pt x="157" y="25"/>
                </a:cubicBezTo>
                <a:cubicBezTo>
                  <a:pt x="150" y="25"/>
                  <a:pt x="144" y="23"/>
                  <a:pt x="139" y="19"/>
                </a:cubicBezTo>
                <a:cubicBezTo>
                  <a:pt x="137" y="16"/>
                  <a:pt x="134" y="13"/>
                  <a:pt x="131" y="11"/>
                </a:cubicBezTo>
                <a:cubicBezTo>
                  <a:pt x="116" y="0"/>
                  <a:pt x="99" y="2"/>
                  <a:pt x="82" y="6"/>
                </a:cubicBezTo>
                <a:cubicBezTo>
                  <a:pt x="83" y="6"/>
                  <a:pt x="83" y="7"/>
                  <a:pt x="84" y="7"/>
                </a:cubicBezTo>
                <a:cubicBezTo>
                  <a:pt x="93" y="10"/>
                  <a:pt x="98" y="20"/>
                  <a:pt x="96" y="30"/>
                </a:cubicBezTo>
                <a:cubicBezTo>
                  <a:pt x="95" y="38"/>
                  <a:pt x="90" y="45"/>
                  <a:pt x="86" y="52"/>
                </a:cubicBezTo>
                <a:cubicBezTo>
                  <a:pt x="80" y="62"/>
                  <a:pt x="76" y="73"/>
                  <a:pt x="79" y="85"/>
                </a:cubicBezTo>
                <a:cubicBezTo>
                  <a:pt x="81" y="90"/>
                  <a:pt x="79" y="91"/>
                  <a:pt x="75" y="93"/>
                </a:cubicBezTo>
                <a:cubicBezTo>
                  <a:pt x="65" y="99"/>
                  <a:pt x="52" y="94"/>
                  <a:pt x="43" y="85"/>
                </a:cubicBezTo>
                <a:cubicBezTo>
                  <a:pt x="33" y="74"/>
                  <a:pt x="29" y="62"/>
                  <a:pt x="26" y="48"/>
                </a:cubicBezTo>
                <a:cubicBezTo>
                  <a:pt x="24" y="42"/>
                  <a:pt x="24" y="35"/>
                  <a:pt x="23" y="29"/>
                </a:cubicBezTo>
                <a:cubicBezTo>
                  <a:pt x="8" y="45"/>
                  <a:pt x="0" y="70"/>
                  <a:pt x="14" y="92"/>
                </a:cubicBezTo>
                <a:cubicBezTo>
                  <a:pt x="14" y="92"/>
                  <a:pt x="14" y="92"/>
                  <a:pt x="14" y="92"/>
                </a:cubicBezTo>
                <a:cubicBezTo>
                  <a:pt x="15" y="93"/>
                  <a:pt x="17" y="95"/>
                  <a:pt x="18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19" y="98"/>
                  <a:pt x="20" y="99"/>
                  <a:pt x="21" y="100"/>
                </a:cubicBezTo>
                <a:cubicBezTo>
                  <a:pt x="26" y="105"/>
                  <a:pt x="32" y="110"/>
                  <a:pt x="34" y="118"/>
                </a:cubicBezTo>
                <a:cubicBezTo>
                  <a:pt x="34" y="126"/>
                  <a:pt x="34" y="134"/>
                  <a:pt x="34" y="142"/>
                </a:cubicBezTo>
                <a:cubicBezTo>
                  <a:pt x="37" y="139"/>
                  <a:pt x="40" y="135"/>
                  <a:pt x="43" y="132"/>
                </a:cubicBezTo>
                <a:cubicBezTo>
                  <a:pt x="43" y="132"/>
                  <a:pt x="43" y="132"/>
                  <a:pt x="43" y="132"/>
                </a:cubicBezTo>
                <a:cubicBezTo>
                  <a:pt x="46" y="129"/>
                  <a:pt x="49" y="125"/>
                  <a:pt x="52" y="122"/>
                </a:cubicBezTo>
                <a:cubicBezTo>
                  <a:pt x="59" y="115"/>
                  <a:pt x="64" y="115"/>
                  <a:pt x="72" y="122"/>
                </a:cubicBezTo>
                <a:cubicBezTo>
                  <a:pt x="74" y="124"/>
                  <a:pt x="76" y="126"/>
                  <a:pt x="78" y="129"/>
                </a:cubicBezTo>
                <a:cubicBezTo>
                  <a:pt x="78" y="129"/>
                  <a:pt x="78" y="129"/>
                  <a:pt x="78" y="129"/>
                </a:cubicBezTo>
                <a:cubicBezTo>
                  <a:pt x="82" y="135"/>
                  <a:pt x="87" y="140"/>
                  <a:pt x="92" y="146"/>
                </a:cubicBezTo>
                <a:cubicBezTo>
                  <a:pt x="96" y="152"/>
                  <a:pt x="100" y="158"/>
                  <a:pt x="100" y="166"/>
                </a:cubicBezTo>
                <a:cubicBezTo>
                  <a:pt x="100" y="168"/>
                  <a:pt x="101" y="169"/>
                  <a:pt x="103" y="168"/>
                </a:cubicBezTo>
                <a:cubicBezTo>
                  <a:pt x="111" y="167"/>
                  <a:pt x="117" y="164"/>
                  <a:pt x="123" y="158"/>
                </a:cubicBezTo>
                <a:cubicBezTo>
                  <a:pt x="124" y="157"/>
                  <a:pt x="125" y="155"/>
                  <a:pt x="127" y="155"/>
                </a:cubicBezTo>
                <a:cubicBezTo>
                  <a:pt x="135" y="155"/>
                  <a:pt x="142" y="154"/>
                  <a:pt x="150" y="153"/>
                </a:cubicBezTo>
                <a:cubicBezTo>
                  <a:pt x="152" y="152"/>
                  <a:pt x="153" y="153"/>
                  <a:pt x="152" y="155"/>
                </a:cubicBezTo>
                <a:cubicBezTo>
                  <a:pt x="152" y="162"/>
                  <a:pt x="150" y="167"/>
                  <a:pt x="145" y="172"/>
                </a:cubicBezTo>
                <a:cubicBezTo>
                  <a:pt x="157" y="168"/>
                  <a:pt x="165" y="161"/>
                  <a:pt x="170" y="151"/>
                </a:cubicBezTo>
                <a:cubicBezTo>
                  <a:pt x="172" y="146"/>
                  <a:pt x="175" y="145"/>
                  <a:pt x="179" y="144"/>
                </a:cubicBezTo>
                <a:cubicBezTo>
                  <a:pt x="180" y="149"/>
                  <a:pt x="179" y="153"/>
                  <a:pt x="176" y="157"/>
                </a:cubicBezTo>
                <a:cubicBezTo>
                  <a:pt x="181" y="154"/>
                  <a:pt x="184" y="151"/>
                  <a:pt x="186" y="147"/>
                </a:cubicBezTo>
                <a:cubicBezTo>
                  <a:pt x="189" y="141"/>
                  <a:pt x="193" y="136"/>
                  <a:pt x="199" y="134"/>
                </a:cubicBezTo>
                <a:cubicBezTo>
                  <a:pt x="204" y="132"/>
                  <a:pt x="209" y="130"/>
                  <a:pt x="214" y="128"/>
                </a:cubicBezTo>
                <a:cubicBezTo>
                  <a:pt x="223" y="124"/>
                  <a:pt x="226" y="118"/>
                  <a:pt x="224" y="109"/>
                </a:cubicBezTo>
                <a:close/>
              </a:path>
            </a:pathLst>
          </a:custGeom>
          <a:solidFill>
            <a:srgbClr val="1C35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3" name="Google Shape;1183;p30"/>
          <p:cNvSpPr/>
          <p:nvPr/>
        </p:nvSpPr>
        <p:spPr>
          <a:xfrm>
            <a:off x="11661714" y="2428065"/>
            <a:ext cx="496888" cy="741362"/>
          </a:xfrm>
          <a:custGeom>
            <a:avLst/>
            <a:gdLst/>
            <a:ahLst/>
            <a:cxnLst/>
            <a:rect l="l" t="t" r="r" b="b"/>
            <a:pathLst>
              <a:path w="132" h="197" extrusionOk="0">
                <a:moveTo>
                  <a:pt x="123" y="101"/>
                </a:moveTo>
                <a:cubicBezTo>
                  <a:pt x="125" y="100"/>
                  <a:pt x="126" y="99"/>
                  <a:pt x="127" y="98"/>
                </a:cubicBezTo>
                <a:cubicBezTo>
                  <a:pt x="130" y="97"/>
                  <a:pt x="130" y="96"/>
                  <a:pt x="128" y="93"/>
                </a:cubicBezTo>
                <a:cubicBezTo>
                  <a:pt x="116" y="80"/>
                  <a:pt x="103" y="66"/>
                  <a:pt x="89" y="55"/>
                </a:cubicBezTo>
                <a:cubicBezTo>
                  <a:pt x="66" y="37"/>
                  <a:pt x="42" y="22"/>
                  <a:pt x="17" y="7"/>
                </a:cubicBezTo>
                <a:cubicBezTo>
                  <a:pt x="12" y="4"/>
                  <a:pt x="7" y="1"/>
                  <a:pt x="0" y="0"/>
                </a:cubicBezTo>
                <a:cubicBezTo>
                  <a:pt x="7" y="35"/>
                  <a:pt x="16" y="69"/>
                  <a:pt x="13" y="104"/>
                </a:cubicBezTo>
                <a:cubicBezTo>
                  <a:pt x="9" y="103"/>
                  <a:pt x="6" y="100"/>
                  <a:pt x="2" y="98"/>
                </a:cubicBezTo>
                <a:cubicBezTo>
                  <a:pt x="3" y="108"/>
                  <a:pt x="4" y="118"/>
                  <a:pt x="6" y="128"/>
                </a:cubicBezTo>
                <a:cubicBezTo>
                  <a:pt x="6" y="133"/>
                  <a:pt x="8" y="130"/>
                  <a:pt x="10" y="129"/>
                </a:cubicBezTo>
                <a:cubicBezTo>
                  <a:pt x="10" y="129"/>
                  <a:pt x="10" y="129"/>
                  <a:pt x="10" y="129"/>
                </a:cubicBezTo>
                <a:cubicBezTo>
                  <a:pt x="11" y="128"/>
                  <a:pt x="11" y="128"/>
                  <a:pt x="12" y="128"/>
                </a:cubicBezTo>
                <a:cubicBezTo>
                  <a:pt x="14" y="127"/>
                  <a:pt x="14" y="122"/>
                  <a:pt x="18" y="124"/>
                </a:cubicBezTo>
                <a:cubicBezTo>
                  <a:pt x="18" y="124"/>
                  <a:pt x="18" y="124"/>
                  <a:pt x="18" y="124"/>
                </a:cubicBezTo>
                <a:cubicBezTo>
                  <a:pt x="18" y="125"/>
                  <a:pt x="18" y="126"/>
                  <a:pt x="18" y="127"/>
                </a:cubicBezTo>
                <a:cubicBezTo>
                  <a:pt x="25" y="148"/>
                  <a:pt x="24" y="169"/>
                  <a:pt x="17" y="190"/>
                </a:cubicBezTo>
                <a:cubicBezTo>
                  <a:pt x="16" y="194"/>
                  <a:pt x="17" y="195"/>
                  <a:pt x="21" y="196"/>
                </a:cubicBezTo>
                <a:cubicBezTo>
                  <a:pt x="30" y="197"/>
                  <a:pt x="38" y="195"/>
                  <a:pt x="46" y="191"/>
                </a:cubicBezTo>
                <a:cubicBezTo>
                  <a:pt x="59" y="185"/>
                  <a:pt x="70" y="176"/>
                  <a:pt x="81" y="166"/>
                </a:cubicBezTo>
                <a:cubicBezTo>
                  <a:pt x="92" y="157"/>
                  <a:pt x="101" y="147"/>
                  <a:pt x="109" y="135"/>
                </a:cubicBezTo>
                <a:cubicBezTo>
                  <a:pt x="118" y="124"/>
                  <a:pt x="126" y="113"/>
                  <a:pt x="132" y="100"/>
                </a:cubicBezTo>
                <a:cubicBezTo>
                  <a:pt x="129" y="99"/>
                  <a:pt x="126" y="102"/>
                  <a:pt x="123" y="101"/>
                </a:cubicBezTo>
                <a:close/>
              </a:path>
            </a:pathLst>
          </a:custGeom>
          <a:solidFill>
            <a:srgbClr val="1A76B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31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1189" name="Google Shape;1189;p31"/>
          <p:cNvSpPr/>
          <p:nvPr/>
        </p:nvSpPr>
        <p:spPr>
          <a:xfrm rot="10800000" flipH="1">
            <a:off x="8131076" y="2815054"/>
            <a:ext cx="1702368" cy="1653962"/>
          </a:xfrm>
          <a:prstGeom prst="parallelogram">
            <a:avLst>
              <a:gd name="adj" fmla="val 36926"/>
            </a:avLst>
          </a:prstGeom>
          <a:gradFill>
            <a:gsLst>
              <a:gs pos="0">
                <a:srgbClr val="05CEB7"/>
              </a:gs>
              <a:gs pos="2000">
                <a:srgbClr val="05CEB7"/>
              </a:gs>
              <a:gs pos="100000">
                <a:srgbClr val="038C7B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31"/>
          <p:cNvSpPr/>
          <p:nvPr/>
        </p:nvSpPr>
        <p:spPr>
          <a:xfrm rot="10800000" flipH="1">
            <a:off x="6215089" y="3322678"/>
            <a:ext cx="1716567" cy="1568316"/>
          </a:xfrm>
          <a:prstGeom prst="parallelogram">
            <a:avLst>
              <a:gd name="adj" fmla="val 39403"/>
            </a:avLst>
          </a:prstGeom>
          <a:gradFill>
            <a:gsLst>
              <a:gs pos="0">
                <a:srgbClr val="43BCBC"/>
              </a:gs>
              <a:gs pos="2000">
                <a:srgbClr val="43BCBC"/>
              </a:gs>
              <a:gs pos="100000">
                <a:srgbClr val="3AA5A5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31"/>
          <p:cNvSpPr/>
          <p:nvPr/>
        </p:nvSpPr>
        <p:spPr>
          <a:xfrm rot="10800000" flipH="1">
            <a:off x="2456508" y="4333220"/>
            <a:ext cx="1628191" cy="1569455"/>
          </a:xfrm>
          <a:prstGeom prst="parallelogram">
            <a:avLst>
              <a:gd name="adj" fmla="val 34716"/>
            </a:avLst>
          </a:prstGeom>
          <a:gradFill>
            <a:gsLst>
              <a:gs pos="0">
                <a:srgbClr val="128ABA"/>
              </a:gs>
              <a:gs pos="2000">
                <a:srgbClr val="128ABA"/>
              </a:gs>
              <a:gs pos="100000">
                <a:srgbClr val="0F739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31"/>
          <p:cNvSpPr/>
          <p:nvPr/>
        </p:nvSpPr>
        <p:spPr>
          <a:xfrm rot="10800000" flipH="1">
            <a:off x="4308026" y="3826732"/>
            <a:ext cx="1695477" cy="1571887"/>
          </a:xfrm>
          <a:prstGeom prst="parallelogram">
            <a:avLst>
              <a:gd name="adj" fmla="val 38738"/>
            </a:avLst>
          </a:prstGeom>
          <a:gradFill>
            <a:gsLst>
              <a:gs pos="0">
                <a:srgbClr val="0077A1"/>
              </a:gs>
              <a:gs pos="2000">
                <a:srgbClr val="0077A1"/>
              </a:gs>
              <a:gs pos="100000">
                <a:srgbClr val="00668A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31"/>
          <p:cNvSpPr/>
          <p:nvPr/>
        </p:nvSpPr>
        <p:spPr>
          <a:xfrm>
            <a:off x="2998612" y="382673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0">
                <a:srgbClr val="0099CF"/>
              </a:gs>
              <a:gs pos="2000">
                <a:srgbClr val="0099CF"/>
              </a:gs>
              <a:gs pos="100000">
                <a:srgbClr val="0088B8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31"/>
          <p:cNvSpPr/>
          <p:nvPr/>
        </p:nvSpPr>
        <p:spPr>
          <a:xfrm>
            <a:off x="4912564" y="3322678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0">
                <a:schemeClr val="accent3"/>
              </a:gs>
              <a:gs pos="2000">
                <a:schemeClr val="accent3"/>
              </a:gs>
              <a:gs pos="100000">
                <a:schemeClr val="accent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31"/>
          <p:cNvSpPr/>
          <p:nvPr/>
        </p:nvSpPr>
        <p:spPr>
          <a:xfrm>
            <a:off x="6826516" y="2815054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0">
                <a:srgbClr val="05CEB7"/>
              </a:gs>
              <a:gs pos="2000">
                <a:srgbClr val="05CEB7"/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31"/>
          <p:cNvSpPr/>
          <p:nvPr/>
        </p:nvSpPr>
        <p:spPr>
          <a:xfrm>
            <a:off x="8740466" y="2400370"/>
            <a:ext cx="2395502" cy="2075942"/>
          </a:xfrm>
          <a:prstGeom prst="parallelogram">
            <a:avLst>
              <a:gd name="adj" fmla="val 63007"/>
            </a:avLst>
          </a:prstGeom>
          <a:gradFill>
            <a:gsLst>
              <a:gs pos="0">
                <a:srgbClr val="849898"/>
              </a:gs>
              <a:gs pos="2000">
                <a:srgbClr val="849898"/>
              </a:gs>
              <a:gs pos="100000">
                <a:srgbClr val="657878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7" name="Google Shape;1197;p31"/>
          <p:cNvGrpSpPr/>
          <p:nvPr/>
        </p:nvGrpSpPr>
        <p:grpSpPr>
          <a:xfrm>
            <a:off x="6767964" y="4933464"/>
            <a:ext cx="3138946" cy="742063"/>
            <a:chOff x="575693" y="4067337"/>
            <a:chExt cx="1626989" cy="867949"/>
          </a:xfrm>
        </p:grpSpPr>
        <p:sp>
          <p:nvSpPr>
            <p:cNvPr id="1198" name="Google Shape;1198;p31"/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199" name="Google Shape;1199;p31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0" name="Google Shape;1200;p31"/>
          <p:cNvGrpSpPr/>
          <p:nvPr/>
        </p:nvGrpSpPr>
        <p:grpSpPr>
          <a:xfrm>
            <a:off x="4417330" y="5411502"/>
            <a:ext cx="3138946" cy="742063"/>
            <a:chOff x="575693" y="4067337"/>
            <a:chExt cx="1626989" cy="867949"/>
          </a:xfrm>
        </p:grpSpPr>
        <p:sp>
          <p:nvSpPr>
            <p:cNvPr id="1201" name="Google Shape;1201;p31"/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202" name="Google Shape;1202;p31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3" name="Google Shape;1203;p31"/>
          <p:cNvGrpSpPr/>
          <p:nvPr/>
        </p:nvGrpSpPr>
        <p:grpSpPr>
          <a:xfrm>
            <a:off x="6573434" y="1747014"/>
            <a:ext cx="3138946" cy="742063"/>
            <a:chOff x="575693" y="4067337"/>
            <a:chExt cx="1626989" cy="867949"/>
          </a:xfrm>
        </p:grpSpPr>
        <p:sp>
          <p:nvSpPr>
            <p:cNvPr id="1204" name="Google Shape;1204;p31"/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205" name="Google Shape;1205;p31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6" name="Google Shape;1206;p31"/>
          <p:cNvGrpSpPr/>
          <p:nvPr/>
        </p:nvGrpSpPr>
        <p:grpSpPr>
          <a:xfrm>
            <a:off x="541340" y="3481996"/>
            <a:ext cx="3138946" cy="742063"/>
            <a:chOff x="575693" y="4067337"/>
            <a:chExt cx="1626989" cy="867949"/>
          </a:xfrm>
        </p:grpSpPr>
        <p:sp>
          <p:nvSpPr>
            <p:cNvPr id="1207" name="Google Shape;1207;p31"/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208" name="Google Shape;1208;p31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9" name="Google Shape;1209;p31"/>
          <p:cNvSpPr/>
          <p:nvPr/>
        </p:nvSpPr>
        <p:spPr>
          <a:xfrm>
            <a:off x="1034694" y="4333222"/>
            <a:ext cx="2508870" cy="2365752"/>
          </a:xfrm>
          <a:prstGeom prst="parallelogram">
            <a:avLst>
              <a:gd name="adj" fmla="val 60401"/>
            </a:avLst>
          </a:prstGeom>
          <a:gradFill>
            <a:gsLst>
              <a:gs pos="0">
                <a:srgbClr val="26B2E9"/>
              </a:gs>
              <a:gs pos="100000">
                <a:srgbClr val="15A1D8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31"/>
          <p:cNvSpPr/>
          <p:nvPr/>
        </p:nvSpPr>
        <p:spPr>
          <a:xfrm>
            <a:off x="9697684" y="1315030"/>
            <a:ext cx="1699912" cy="1114706"/>
          </a:xfrm>
          <a:prstGeom prst="triangle">
            <a:avLst>
              <a:gd name="adj" fmla="val 74190"/>
            </a:avLst>
          </a:prstGeom>
          <a:gradFill>
            <a:gsLst>
              <a:gs pos="0">
                <a:srgbClr val="A7B6B6"/>
              </a:gs>
              <a:gs pos="2000">
                <a:srgbClr val="A7B6B6"/>
              </a:gs>
              <a:gs pos="100000">
                <a:srgbClr val="849898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1" name="Google Shape;1211;p31"/>
          <p:cNvGrpSpPr/>
          <p:nvPr/>
        </p:nvGrpSpPr>
        <p:grpSpPr>
          <a:xfrm>
            <a:off x="4288976" y="2513134"/>
            <a:ext cx="3138946" cy="742063"/>
            <a:chOff x="575693" y="4067337"/>
            <a:chExt cx="1626989" cy="867949"/>
          </a:xfrm>
        </p:grpSpPr>
        <p:sp>
          <p:nvSpPr>
            <p:cNvPr id="1212" name="Google Shape;1212;p31"/>
            <p:cNvSpPr txBox="1"/>
            <p:nvPr/>
          </p:nvSpPr>
          <p:spPr>
            <a:xfrm>
              <a:off x="578400" y="4395302"/>
              <a:ext cx="1624282" cy="5399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1213" name="Google Shape;1213;p31"/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0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4" name="Google Shape;1214;p31"/>
          <p:cNvSpPr/>
          <p:nvPr/>
        </p:nvSpPr>
        <p:spPr>
          <a:xfrm flipH="1">
            <a:off x="4003043" y="4752095"/>
            <a:ext cx="362732" cy="36273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31"/>
          <p:cNvSpPr/>
          <p:nvPr/>
        </p:nvSpPr>
        <p:spPr>
          <a:xfrm>
            <a:off x="2148976" y="525018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31"/>
          <p:cNvSpPr/>
          <p:nvPr/>
        </p:nvSpPr>
        <p:spPr>
          <a:xfrm>
            <a:off x="9812434" y="316728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31"/>
          <p:cNvSpPr/>
          <p:nvPr/>
        </p:nvSpPr>
        <p:spPr>
          <a:xfrm>
            <a:off x="5994522" y="414357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1"/>
          <p:cNvSpPr/>
          <p:nvPr/>
        </p:nvSpPr>
        <p:spPr>
          <a:xfrm>
            <a:off x="7754250" y="380314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32"/>
          <p:cNvSpPr txBox="1"/>
          <p:nvPr/>
        </p:nvSpPr>
        <p:spPr>
          <a:xfrm>
            <a:off x="2124411" y="254292"/>
            <a:ext cx="794317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4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32"/>
          <p:cNvSpPr txBox="1"/>
          <p:nvPr/>
        </p:nvSpPr>
        <p:spPr>
          <a:xfrm>
            <a:off x="3929684" y="5169081"/>
            <a:ext cx="43433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32"/>
          <p:cNvSpPr txBox="1"/>
          <p:nvPr/>
        </p:nvSpPr>
        <p:spPr>
          <a:xfrm>
            <a:off x="1015967" y="5682415"/>
            <a:ext cx="101708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0" name="Google Shape;1230;p33"/>
          <p:cNvGrpSpPr/>
          <p:nvPr/>
        </p:nvGrpSpPr>
        <p:grpSpPr>
          <a:xfrm>
            <a:off x="6430888" y="1710950"/>
            <a:ext cx="5486414" cy="4159730"/>
            <a:chOff x="4961107" y="1932248"/>
            <a:chExt cx="5298028" cy="4016900"/>
          </a:xfrm>
        </p:grpSpPr>
        <p:sp>
          <p:nvSpPr>
            <p:cNvPr id="1231" name="Google Shape;1231;p33"/>
            <p:cNvSpPr/>
            <p:nvPr/>
          </p:nvSpPr>
          <p:spPr>
            <a:xfrm rot="5400000">
              <a:off x="4961106" y="3001140"/>
              <a:ext cx="1880523" cy="1880521"/>
            </a:xfrm>
            <a:prstGeom prst="diamond">
              <a:avLst/>
            </a:prstGeom>
            <a:solidFill>
              <a:schemeClr val="lt1"/>
            </a:solidFill>
            <a:ln w="889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3"/>
            <p:cNvSpPr/>
            <p:nvPr/>
          </p:nvSpPr>
          <p:spPr>
            <a:xfrm rot="5400000">
              <a:off x="6037813" y="1932249"/>
              <a:ext cx="1880523" cy="1880521"/>
            </a:xfrm>
            <a:prstGeom prst="diamond">
              <a:avLst/>
            </a:prstGeom>
            <a:solidFill>
              <a:schemeClr val="lt1"/>
            </a:solidFill>
            <a:ln w="889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3"/>
            <p:cNvSpPr/>
            <p:nvPr/>
          </p:nvSpPr>
          <p:spPr>
            <a:xfrm rot="5400000">
              <a:off x="6037813" y="4068626"/>
              <a:ext cx="1880523" cy="1880521"/>
            </a:xfrm>
            <a:prstGeom prst="diamond">
              <a:avLst/>
            </a:prstGeom>
            <a:solidFill>
              <a:schemeClr val="lt1"/>
            </a:solidFill>
            <a:ln w="889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3"/>
            <p:cNvSpPr/>
            <p:nvPr/>
          </p:nvSpPr>
          <p:spPr>
            <a:xfrm rot="5400000">
              <a:off x="7039720" y="2339424"/>
              <a:ext cx="3219418" cy="3219413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35" name="Google Shape;1235;p33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1236" name="Google Shape;1236;p33"/>
          <p:cNvGrpSpPr/>
          <p:nvPr/>
        </p:nvGrpSpPr>
        <p:grpSpPr>
          <a:xfrm>
            <a:off x="910089" y="1653700"/>
            <a:ext cx="5520799" cy="901016"/>
            <a:chOff x="467544" y="1934588"/>
            <a:chExt cx="4369376" cy="901016"/>
          </a:xfrm>
        </p:grpSpPr>
        <p:sp>
          <p:nvSpPr>
            <p:cNvPr id="1237" name="Google Shape;1237;p33"/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38" name="Google Shape;1238;p33"/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9" name="Google Shape;1239;p33"/>
          <p:cNvGrpSpPr/>
          <p:nvPr/>
        </p:nvGrpSpPr>
        <p:grpSpPr>
          <a:xfrm>
            <a:off x="910089" y="2787084"/>
            <a:ext cx="5520799" cy="901016"/>
            <a:chOff x="467544" y="2816016"/>
            <a:chExt cx="4369376" cy="901016"/>
          </a:xfrm>
        </p:grpSpPr>
        <p:sp>
          <p:nvSpPr>
            <p:cNvPr id="1240" name="Google Shape;1240;p33"/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41" name="Google Shape;1241;p33"/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2" name="Google Shape;1242;p33"/>
          <p:cNvGrpSpPr/>
          <p:nvPr/>
        </p:nvGrpSpPr>
        <p:grpSpPr>
          <a:xfrm>
            <a:off x="910089" y="3920467"/>
            <a:ext cx="5520799" cy="901016"/>
            <a:chOff x="467544" y="3697444"/>
            <a:chExt cx="4369376" cy="901016"/>
          </a:xfrm>
        </p:grpSpPr>
        <p:sp>
          <p:nvSpPr>
            <p:cNvPr id="1243" name="Google Shape;1243;p33"/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44" name="Google Shape;1244;p33"/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33"/>
          <p:cNvGrpSpPr/>
          <p:nvPr/>
        </p:nvGrpSpPr>
        <p:grpSpPr>
          <a:xfrm>
            <a:off x="910089" y="5053850"/>
            <a:ext cx="5520799" cy="901016"/>
            <a:chOff x="467544" y="4578872"/>
            <a:chExt cx="4369376" cy="901016"/>
          </a:xfrm>
        </p:grpSpPr>
        <p:sp>
          <p:nvSpPr>
            <p:cNvPr id="1246" name="Google Shape;1246;p33"/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247" name="Google Shape;1247;p33"/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4. Contents Here D</a:t>
              </a:r>
              <a:endPara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8" name="Google Shape;1248;p33"/>
          <p:cNvSpPr/>
          <p:nvPr/>
        </p:nvSpPr>
        <p:spPr>
          <a:xfrm>
            <a:off x="9698408" y="3151674"/>
            <a:ext cx="1404649" cy="1279735"/>
          </a:xfrm>
          <a:custGeom>
            <a:avLst/>
            <a:gdLst/>
            <a:ahLst/>
            <a:cxnLst/>
            <a:rect l="l" t="t" r="r" b="b"/>
            <a:pathLst>
              <a:path w="464" h="422" extrusionOk="0">
                <a:moveTo>
                  <a:pt x="176" y="1"/>
                </a:moveTo>
                <a:cubicBezTo>
                  <a:pt x="182" y="0"/>
                  <a:pt x="186" y="3"/>
                  <a:pt x="189" y="7"/>
                </a:cubicBezTo>
                <a:cubicBezTo>
                  <a:pt x="212" y="34"/>
                  <a:pt x="235" y="62"/>
                  <a:pt x="258" y="90"/>
                </a:cubicBezTo>
                <a:cubicBezTo>
                  <a:pt x="261" y="94"/>
                  <a:pt x="264" y="97"/>
                  <a:pt x="268" y="101"/>
                </a:cubicBezTo>
                <a:cubicBezTo>
                  <a:pt x="273" y="107"/>
                  <a:pt x="279" y="109"/>
                  <a:pt x="287" y="106"/>
                </a:cubicBezTo>
                <a:cubicBezTo>
                  <a:pt x="327" y="89"/>
                  <a:pt x="368" y="71"/>
                  <a:pt x="409" y="54"/>
                </a:cubicBezTo>
                <a:cubicBezTo>
                  <a:pt x="419" y="49"/>
                  <a:pt x="430" y="55"/>
                  <a:pt x="431" y="66"/>
                </a:cubicBezTo>
                <a:cubicBezTo>
                  <a:pt x="432" y="69"/>
                  <a:pt x="431" y="74"/>
                  <a:pt x="429" y="77"/>
                </a:cubicBezTo>
                <a:cubicBezTo>
                  <a:pt x="409" y="117"/>
                  <a:pt x="390" y="156"/>
                  <a:pt x="370" y="195"/>
                </a:cubicBezTo>
                <a:cubicBezTo>
                  <a:pt x="366" y="203"/>
                  <a:pt x="367" y="209"/>
                  <a:pt x="371" y="216"/>
                </a:cubicBezTo>
                <a:cubicBezTo>
                  <a:pt x="401" y="263"/>
                  <a:pt x="430" y="311"/>
                  <a:pt x="459" y="358"/>
                </a:cubicBezTo>
                <a:cubicBezTo>
                  <a:pt x="464" y="366"/>
                  <a:pt x="464" y="372"/>
                  <a:pt x="459" y="378"/>
                </a:cubicBezTo>
                <a:cubicBezTo>
                  <a:pt x="454" y="384"/>
                  <a:pt x="446" y="385"/>
                  <a:pt x="438" y="382"/>
                </a:cubicBezTo>
                <a:cubicBezTo>
                  <a:pt x="383" y="356"/>
                  <a:pt x="327" y="331"/>
                  <a:pt x="271" y="306"/>
                </a:cubicBezTo>
                <a:cubicBezTo>
                  <a:pt x="264" y="302"/>
                  <a:pt x="257" y="302"/>
                  <a:pt x="250" y="307"/>
                </a:cubicBezTo>
                <a:cubicBezTo>
                  <a:pt x="217" y="331"/>
                  <a:pt x="183" y="354"/>
                  <a:pt x="150" y="378"/>
                </a:cubicBezTo>
                <a:cubicBezTo>
                  <a:pt x="131" y="391"/>
                  <a:pt x="113" y="404"/>
                  <a:pt x="94" y="417"/>
                </a:cubicBezTo>
                <a:cubicBezTo>
                  <a:pt x="88" y="422"/>
                  <a:pt x="80" y="422"/>
                  <a:pt x="74" y="417"/>
                </a:cubicBezTo>
                <a:cubicBezTo>
                  <a:pt x="69" y="413"/>
                  <a:pt x="67" y="406"/>
                  <a:pt x="69" y="398"/>
                </a:cubicBezTo>
                <a:cubicBezTo>
                  <a:pt x="81" y="368"/>
                  <a:pt x="93" y="338"/>
                  <a:pt x="104" y="307"/>
                </a:cubicBezTo>
                <a:cubicBezTo>
                  <a:pt x="110" y="292"/>
                  <a:pt x="116" y="276"/>
                  <a:pt x="122" y="261"/>
                </a:cubicBezTo>
                <a:cubicBezTo>
                  <a:pt x="126" y="251"/>
                  <a:pt x="123" y="244"/>
                  <a:pt x="114" y="239"/>
                </a:cubicBezTo>
                <a:cubicBezTo>
                  <a:pt x="88" y="226"/>
                  <a:pt x="62" y="213"/>
                  <a:pt x="36" y="200"/>
                </a:cubicBezTo>
                <a:cubicBezTo>
                  <a:pt x="27" y="196"/>
                  <a:pt x="18" y="192"/>
                  <a:pt x="9" y="187"/>
                </a:cubicBezTo>
                <a:cubicBezTo>
                  <a:pt x="3" y="184"/>
                  <a:pt x="0" y="178"/>
                  <a:pt x="1" y="170"/>
                </a:cubicBezTo>
                <a:cubicBezTo>
                  <a:pt x="2" y="164"/>
                  <a:pt x="8" y="158"/>
                  <a:pt x="14" y="158"/>
                </a:cubicBezTo>
                <a:cubicBezTo>
                  <a:pt x="37" y="155"/>
                  <a:pt x="60" y="153"/>
                  <a:pt x="84" y="150"/>
                </a:cubicBezTo>
                <a:cubicBezTo>
                  <a:pt x="102" y="148"/>
                  <a:pt x="120" y="147"/>
                  <a:pt x="138" y="144"/>
                </a:cubicBezTo>
                <a:cubicBezTo>
                  <a:pt x="147" y="143"/>
                  <a:pt x="152" y="138"/>
                  <a:pt x="152" y="130"/>
                </a:cubicBezTo>
                <a:cubicBezTo>
                  <a:pt x="155" y="92"/>
                  <a:pt x="158" y="54"/>
                  <a:pt x="160" y="16"/>
                </a:cubicBezTo>
                <a:cubicBezTo>
                  <a:pt x="161" y="7"/>
                  <a:pt x="167" y="1"/>
                  <a:pt x="17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33"/>
          <p:cNvSpPr/>
          <p:nvPr/>
        </p:nvSpPr>
        <p:spPr>
          <a:xfrm>
            <a:off x="7056000" y="3301162"/>
            <a:ext cx="697163" cy="1281344"/>
          </a:xfrm>
          <a:custGeom>
            <a:avLst/>
            <a:gdLst/>
            <a:ahLst/>
            <a:cxnLst/>
            <a:rect l="l" t="t" r="r" b="b"/>
            <a:pathLst>
              <a:path w="334" h="616" extrusionOk="0">
                <a:moveTo>
                  <a:pt x="65" y="399"/>
                </a:moveTo>
                <a:cubicBezTo>
                  <a:pt x="64" y="399"/>
                  <a:pt x="63" y="399"/>
                  <a:pt x="63" y="399"/>
                </a:cubicBezTo>
                <a:cubicBezTo>
                  <a:pt x="57" y="407"/>
                  <a:pt x="51" y="416"/>
                  <a:pt x="44" y="424"/>
                </a:cubicBezTo>
                <a:cubicBezTo>
                  <a:pt x="32" y="437"/>
                  <a:pt x="26" y="452"/>
                  <a:pt x="22" y="469"/>
                </a:cubicBezTo>
                <a:cubicBezTo>
                  <a:pt x="18" y="484"/>
                  <a:pt x="11" y="498"/>
                  <a:pt x="2" y="512"/>
                </a:cubicBezTo>
                <a:cubicBezTo>
                  <a:pt x="2" y="512"/>
                  <a:pt x="1" y="512"/>
                  <a:pt x="0" y="512"/>
                </a:cubicBezTo>
                <a:cubicBezTo>
                  <a:pt x="1" y="510"/>
                  <a:pt x="3" y="508"/>
                  <a:pt x="4" y="506"/>
                </a:cubicBezTo>
                <a:cubicBezTo>
                  <a:pt x="13" y="491"/>
                  <a:pt x="18" y="476"/>
                  <a:pt x="21" y="460"/>
                </a:cubicBezTo>
                <a:cubicBezTo>
                  <a:pt x="24" y="445"/>
                  <a:pt x="29" y="431"/>
                  <a:pt x="40" y="421"/>
                </a:cubicBezTo>
                <a:cubicBezTo>
                  <a:pt x="57" y="404"/>
                  <a:pt x="63" y="386"/>
                  <a:pt x="58" y="363"/>
                </a:cubicBezTo>
                <a:cubicBezTo>
                  <a:pt x="55" y="350"/>
                  <a:pt x="59" y="338"/>
                  <a:pt x="65" y="326"/>
                </a:cubicBezTo>
                <a:cubicBezTo>
                  <a:pt x="68" y="323"/>
                  <a:pt x="70" y="319"/>
                  <a:pt x="71" y="315"/>
                </a:cubicBezTo>
                <a:cubicBezTo>
                  <a:pt x="72" y="310"/>
                  <a:pt x="73" y="306"/>
                  <a:pt x="73" y="302"/>
                </a:cubicBezTo>
                <a:cubicBezTo>
                  <a:pt x="71" y="289"/>
                  <a:pt x="75" y="279"/>
                  <a:pt x="84" y="271"/>
                </a:cubicBezTo>
                <a:cubicBezTo>
                  <a:pt x="94" y="262"/>
                  <a:pt x="103" y="252"/>
                  <a:pt x="112" y="243"/>
                </a:cubicBezTo>
                <a:cubicBezTo>
                  <a:pt x="114" y="241"/>
                  <a:pt x="115" y="238"/>
                  <a:pt x="116" y="236"/>
                </a:cubicBezTo>
                <a:cubicBezTo>
                  <a:pt x="109" y="230"/>
                  <a:pt x="108" y="225"/>
                  <a:pt x="115" y="220"/>
                </a:cubicBezTo>
                <a:cubicBezTo>
                  <a:pt x="128" y="208"/>
                  <a:pt x="134" y="193"/>
                  <a:pt x="138" y="176"/>
                </a:cubicBezTo>
                <a:cubicBezTo>
                  <a:pt x="138" y="173"/>
                  <a:pt x="138" y="170"/>
                  <a:pt x="139" y="168"/>
                </a:cubicBezTo>
                <a:cubicBezTo>
                  <a:pt x="141" y="163"/>
                  <a:pt x="138" y="161"/>
                  <a:pt x="135" y="160"/>
                </a:cubicBezTo>
                <a:cubicBezTo>
                  <a:pt x="128" y="157"/>
                  <a:pt x="122" y="157"/>
                  <a:pt x="116" y="160"/>
                </a:cubicBezTo>
                <a:cubicBezTo>
                  <a:pt x="114" y="162"/>
                  <a:pt x="111" y="163"/>
                  <a:pt x="109" y="165"/>
                </a:cubicBezTo>
                <a:cubicBezTo>
                  <a:pt x="102" y="168"/>
                  <a:pt x="95" y="167"/>
                  <a:pt x="88" y="163"/>
                </a:cubicBezTo>
                <a:cubicBezTo>
                  <a:pt x="84" y="161"/>
                  <a:pt x="80" y="160"/>
                  <a:pt x="77" y="158"/>
                </a:cubicBezTo>
                <a:cubicBezTo>
                  <a:pt x="75" y="157"/>
                  <a:pt x="74" y="156"/>
                  <a:pt x="74" y="155"/>
                </a:cubicBezTo>
                <a:cubicBezTo>
                  <a:pt x="72" y="102"/>
                  <a:pt x="90" y="58"/>
                  <a:pt x="135" y="29"/>
                </a:cubicBezTo>
                <a:cubicBezTo>
                  <a:pt x="173" y="3"/>
                  <a:pt x="215" y="0"/>
                  <a:pt x="256" y="19"/>
                </a:cubicBezTo>
                <a:cubicBezTo>
                  <a:pt x="300" y="39"/>
                  <a:pt x="324" y="74"/>
                  <a:pt x="332" y="121"/>
                </a:cubicBezTo>
                <a:cubicBezTo>
                  <a:pt x="334" y="131"/>
                  <a:pt x="334" y="142"/>
                  <a:pt x="334" y="153"/>
                </a:cubicBezTo>
                <a:cubicBezTo>
                  <a:pt x="334" y="156"/>
                  <a:pt x="333" y="158"/>
                  <a:pt x="330" y="158"/>
                </a:cubicBezTo>
                <a:cubicBezTo>
                  <a:pt x="327" y="159"/>
                  <a:pt x="323" y="161"/>
                  <a:pt x="321" y="162"/>
                </a:cubicBezTo>
                <a:cubicBezTo>
                  <a:pt x="312" y="168"/>
                  <a:pt x="303" y="168"/>
                  <a:pt x="294" y="162"/>
                </a:cubicBezTo>
                <a:cubicBezTo>
                  <a:pt x="285" y="156"/>
                  <a:pt x="275" y="156"/>
                  <a:pt x="266" y="164"/>
                </a:cubicBezTo>
                <a:cubicBezTo>
                  <a:pt x="265" y="165"/>
                  <a:pt x="265" y="167"/>
                  <a:pt x="265" y="168"/>
                </a:cubicBezTo>
                <a:cubicBezTo>
                  <a:pt x="268" y="189"/>
                  <a:pt x="274" y="208"/>
                  <a:pt x="291" y="221"/>
                </a:cubicBezTo>
                <a:cubicBezTo>
                  <a:pt x="296" y="225"/>
                  <a:pt x="297" y="231"/>
                  <a:pt x="294" y="235"/>
                </a:cubicBezTo>
                <a:cubicBezTo>
                  <a:pt x="292" y="238"/>
                  <a:pt x="288" y="238"/>
                  <a:pt x="282" y="235"/>
                </a:cubicBezTo>
                <a:cubicBezTo>
                  <a:pt x="277" y="242"/>
                  <a:pt x="277" y="250"/>
                  <a:pt x="279" y="257"/>
                </a:cubicBezTo>
                <a:cubicBezTo>
                  <a:pt x="281" y="270"/>
                  <a:pt x="287" y="280"/>
                  <a:pt x="296" y="290"/>
                </a:cubicBezTo>
                <a:cubicBezTo>
                  <a:pt x="307" y="301"/>
                  <a:pt x="315" y="315"/>
                  <a:pt x="317" y="331"/>
                </a:cubicBezTo>
                <a:cubicBezTo>
                  <a:pt x="319" y="340"/>
                  <a:pt x="316" y="348"/>
                  <a:pt x="313" y="356"/>
                </a:cubicBezTo>
                <a:cubicBezTo>
                  <a:pt x="304" y="380"/>
                  <a:pt x="303" y="404"/>
                  <a:pt x="310" y="429"/>
                </a:cubicBezTo>
                <a:cubicBezTo>
                  <a:pt x="311" y="434"/>
                  <a:pt x="314" y="439"/>
                  <a:pt x="315" y="444"/>
                </a:cubicBezTo>
                <a:cubicBezTo>
                  <a:pt x="310" y="437"/>
                  <a:pt x="307" y="429"/>
                  <a:pt x="305" y="421"/>
                </a:cubicBezTo>
                <a:cubicBezTo>
                  <a:pt x="300" y="399"/>
                  <a:pt x="299" y="377"/>
                  <a:pt x="307" y="357"/>
                </a:cubicBezTo>
                <a:cubicBezTo>
                  <a:pt x="315" y="336"/>
                  <a:pt x="308" y="319"/>
                  <a:pt x="295" y="303"/>
                </a:cubicBezTo>
                <a:cubicBezTo>
                  <a:pt x="289" y="296"/>
                  <a:pt x="283" y="289"/>
                  <a:pt x="276" y="282"/>
                </a:cubicBezTo>
                <a:cubicBezTo>
                  <a:pt x="274" y="298"/>
                  <a:pt x="265" y="311"/>
                  <a:pt x="256" y="324"/>
                </a:cubicBezTo>
                <a:cubicBezTo>
                  <a:pt x="263" y="334"/>
                  <a:pt x="270" y="343"/>
                  <a:pt x="277" y="353"/>
                </a:cubicBezTo>
                <a:cubicBezTo>
                  <a:pt x="283" y="362"/>
                  <a:pt x="289" y="372"/>
                  <a:pt x="287" y="383"/>
                </a:cubicBezTo>
                <a:cubicBezTo>
                  <a:pt x="286" y="390"/>
                  <a:pt x="285" y="397"/>
                  <a:pt x="282" y="403"/>
                </a:cubicBezTo>
                <a:cubicBezTo>
                  <a:pt x="266" y="432"/>
                  <a:pt x="269" y="461"/>
                  <a:pt x="279" y="490"/>
                </a:cubicBezTo>
                <a:cubicBezTo>
                  <a:pt x="279" y="491"/>
                  <a:pt x="280" y="492"/>
                  <a:pt x="280" y="493"/>
                </a:cubicBezTo>
                <a:cubicBezTo>
                  <a:pt x="274" y="482"/>
                  <a:pt x="271" y="470"/>
                  <a:pt x="269" y="458"/>
                </a:cubicBezTo>
                <a:cubicBezTo>
                  <a:pt x="266" y="438"/>
                  <a:pt x="268" y="418"/>
                  <a:pt x="278" y="400"/>
                </a:cubicBezTo>
                <a:cubicBezTo>
                  <a:pt x="284" y="386"/>
                  <a:pt x="283" y="373"/>
                  <a:pt x="274" y="361"/>
                </a:cubicBezTo>
                <a:cubicBezTo>
                  <a:pt x="266" y="351"/>
                  <a:pt x="258" y="341"/>
                  <a:pt x="251" y="331"/>
                </a:cubicBezTo>
                <a:cubicBezTo>
                  <a:pt x="240" y="343"/>
                  <a:pt x="230" y="355"/>
                  <a:pt x="220" y="367"/>
                </a:cubicBezTo>
                <a:cubicBezTo>
                  <a:pt x="222" y="369"/>
                  <a:pt x="223" y="371"/>
                  <a:pt x="225" y="373"/>
                </a:cubicBezTo>
                <a:cubicBezTo>
                  <a:pt x="234" y="384"/>
                  <a:pt x="237" y="397"/>
                  <a:pt x="238" y="411"/>
                </a:cubicBezTo>
                <a:cubicBezTo>
                  <a:pt x="239" y="429"/>
                  <a:pt x="237" y="446"/>
                  <a:pt x="234" y="463"/>
                </a:cubicBezTo>
                <a:cubicBezTo>
                  <a:pt x="229" y="487"/>
                  <a:pt x="228" y="511"/>
                  <a:pt x="232" y="536"/>
                </a:cubicBezTo>
                <a:cubicBezTo>
                  <a:pt x="232" y="536"/>
                  <a:pt x="232" y="537"/>
                  <a:pt x="231" y="538"/>
                </a:cubicBezTo>
                <a:cubicBezTo>
                  <a:pt x="230" y="533"/>
                  <a:pt x="229" y="528"/>
                  <a:pt x="229" y="523"/>
                </a:cubicBezTo>
                <a:cubicBezTo>
                  <a:pt x="228" y="518"/>
                  <a:pt x="228" y="513"/>
                  <a:pt x="227" y="508"/>
                </a:cubicBezTo>
                <a:cubicBezTo>
                  <a:pt x="227" y="503"/>
                  <a:pt x="227" y="498"/>
                  <a:pt x="227" y="493"/>
                </a:cubicBezTo>
                <a:cubicBezTo>
                  <a:pt x="229" y="475"/>
                  <a:pt x="231" y="457"/>
                  <a:pt x="232" y="440"/>
                </a:cubicBezTo>
                <a:cubicBezTo>
                  <a:pt x="233" y="427"/>
                  <a:pt x="232" y="415"/>
                  <a:pt x="231" y="402"/>
                </a:cubicBezTo>
                <a:cubicBezTo>
                  <a:pt x="229" y="391"/>
                  <a:pt x="223" y="382"/>
                  <a:pt x="215" y="374"/>
                </a:cubicBezTo>
                <a:cubicBezTo>
                  <a:pt x="207" y="383"/>
                  <a:pt x="200" y="393"/>
                  <a:pt x="194" y="404"/>
                </a:cubicBezTo>
                <a:cubicBezTo>
                  <a:pt x="186" y="422"/>
                  <a:pt x="181" y="441"/>
                  <a:pt x="181" y="461"/>
                </a:cubicBezTo>
                <a:cubicBezTo>
                  <a:pt x="181" y="463"/>
                  <a:pt x="180" y="465"/>
                  <a:pt x="181" y="466"/>
                </a:cubicBezTo>
                <a:cubicBezTo>
                  <a:pt x="189" y="478"/>
                  <a:pt x="191" y="493"/>
                  <a:pt x="196" y="506"/>
                </a:cubicBezTo>
                <a:cubicBezTo>
                  <a:pt x="200" y="520"/>
                  <a:pt x="207" y="533"/>
                  <a:pt x="216" y="544"/>
                </a:cubicBezTo>
                <a:cubicBezTo>
                  <a:pt x="231" y="560"/>
                  <a:pt x="237" y="580"/>
                  <a:pt x="236" y="602"/>
                </a:cubicBezTo>
                <a:cubicBezTo>
                  <a:pt x="236" y="607"/>
                  <a:pt x="236" y="612"/>
                  <a:pt x="236" y="616"/>
                </a:cubicBezTo>
                <a:cubicBezTo>
                  <a:pt x="235" y="608"/>
                  <a:pt x="235" y="600"/>
                  <a:pt x="234" y="592"/>
                </a:cubicBezTo>
                <a:cubicBezTo>
                  <a:pt x="233" y="576"/>
                  <a:pt x="228" y="562"/>
                  <a:pt x="217" y="550"/>
                </a:cubicBezTo>
                <a:cubicBezTo>
                  <a:pt x="201" y="532"/>
                  <a:pt x="191" y="511"/>
                  <a:pt x="185" y="488"/>
                </a:cubicBezTo>
                <a:cubicBezTo>
                  <a:pt x="184" y="485"/>
                  <a:pt x="183" y="483"/>
                  <a:pt x="181" y="482"/>
                </a:cubicBezTo>
                <a:cubicBezTo>
                  <a:pt x="182" y="487"/>
                  <a:pt x="183" y="492"/>
                  <a:pt x="184" y="497"/>
                </a:cubicBezTo>
                <a:cubicBezTo>
                  <a:pt x="187" y="509"/>
                  <a:pt x="190" y="521"/>
                  <a:pt x="192" y="532"/>
                </a:cubicBezTo>
                <a:cubicBezTo>
                  <a:pt x="195" y="546"/>
                  <a:pt x="192" y="558"/>
                  <a:pt x="186" y="570"/>
                </a:cubicBezTo>
                <a:cubicBezTo>
                  <a:pt x="182" y="581"/>
                  <a:pt x="176" y="590"/>
                  <a:pt x="171" y="600"/>
                </a:cubicBezTo>
                <a:cubicBezTo>
                  <a:pt x="170" y="600"/>
                  <a:pt x="170" y="600"/>
                  <a:pt x="169" y="599"/>
                </a:cubicBezTo>
                <a:cubicBezTo>
                  <a:pt x="171" y="596"/>
                  <a:pt x="173" y="592"/>
                  <a:pt x="175" y="589"/>
                </a:cubicBezTo>
                <a:cubicBezTo>
                  <a:pt x="182" y="577"/>
                  <a:pt x="188" y="565"/>
                  <a:pt x="189" y="551"/>
                </a:cubicBezTo>
                <a:cubicBezTo>
                  <a:pt x="191" y="536"/>
                  <a:pt x="186" y="522"/>
                  <a:pt x="183" y="507"/>
                </a:cubicBezTo>
                <a:cubicBezTo>
                  <a:pt x="180" y="495"/>
                  <a:pt x="178" y="483"/>
                  <a:pt x="175" y="471"/>
                </a:cubicBezTo>
                <a:cubicBezTo>
                  <a:pt x="175" y="469"/>
                  <a:pt x="174" y="466"/>
                  <a:pt x="173" y="464"/>
                </a:cubicBezTo>
                <a:cubicBezTo>
                  <a:pt x="165" y="457"/>
                  <a:pt x="158" y="450"/>
                  <a:pt x="150" y="443"/>
                </a:cubicBezTo>
                <a:cubicBezTo>
                  <a:pt x="138" y="433"/>
                  <a:pt x="127" y="423"/>
                  <a:pt x="118" y="410"/>
                </a:cubicBezTo>
                <a:cubicBezTo>
                  <a:pt x="109" y="396"/>
                  <a:pt x="103" y="381"/>
                  <a:pt x="103" y="364"/>
                </a:cubicBezTo>
                <a:cubicBezTo>
                  <a:pt x="103" y="363"/>
                  <a:pt x="102" y="362"/>
                  <a:pt x="102" y="361"/>
                </a:cubicBezTo>
                <a:cubicBezTo>
                  <a:pt x="99" y="362"/>
                  <a:pt x="96" y="364"/>
                  <a:pt x="97" y="368"/>
                </a:cubicBezTo>
                <a:cubicBezTo>
                  <a:pt x="100" y="396"/>
                  <a:pt x="91" y="422"/>
                  <a:pt x="79" y="447"/>
                </a:cubicBezTo>
                <a:cubicBezTo>
                  <a:pt x="75" y="456"/>
                  <a:pt x="72" y="465"/>
                  <a:pt x="69" y="475"/>
                </a:cubicBezTo>
                <a:cubicBezTo>
                  <a:pt x="68" y="477"/>
                  <a:pt x="68" y="481"/>
                  <a:pt x="69" y="483"/>
                </a:cubicBezTo>
                <a:cubicBezTo>
                  <a:pt x="73" y="490"/>
                  <a:pt x="77" y="496"/>
                  <a:pt x="82" y="502"/>
                </a:cubicBezTo>
                <a:cubicBezTo>
                  <a:pt x="90" y="515"/>
                  <a:pt x="99" y="528"/>
                  <a:pt x="102" y="544"/>
                </a:cubicBezTo>
                <a:cubicBezTo>
                  <a:pt x="95" y="521"/>
                  <a:pt x="79" y="504"/>
                  <a:pt x="66" y="485"/>
                </a:cubicBezTo>
                <a:cubicBezTo>
                  <a:pt x="57" y="511"/>
                  <a:pt x="60" y="536"/>
                  <a:pt x="74" y="560"/>
                </a:cubicBezTo>
                <a:cubicBezTo>
                  <a:pt x="61" y="538"/>
                  <a:pt x="58" y="528"/>
                  <a:pt x="59" y="510"/>
                </a:cubicBezTo>
                <a:cubicBezTo>
                  <a:pt x="59" y="502"/>
                  <a:pt x="62" y="493"/>
                  <a:pt x="63" y="485"/>
                </a:cubicBezTo>
                <a:cubicBezTo>
                  <a:pt x="63" y="482"/>
                  <a:pt x="63" y="478"/>
                  <a:pt x="62" y="476"/>
                </a:cubicBezTo>
                <a:cubicBezTo>
                  <a:pt x="54" y="450"/>
                  <a:pt x="54" y="424"/>
                  <a:pt x="64" y="399"/>
                </a:cubicBezTo>
                <a:cubicBezTo>
                  <a:pt x="69" y="384"/>
                  <a:pt x="78" y="372"/>
                  <a:pt x="88" y="361"/>
                </a:cubicBezTo>
                <a:cubicBezTo>
                  <a:pt x="90" y="360"/>
                  <a:pt x="91" y="357"/>
                  <a:pt x="91" y="354"/>
                </a:cubicBezTo>
                <a:cubicBezTo>
                  <a:pt x="93" y="340"/>
                  <a:pt x="93" y="325"/>
                  <a:pt x="95" y="311"/>
                </a:cubicBezTo>
                <a:cubicBezTo>
                  <a:pt x="97" y="297"/>
                  <a:pt x="100" y="283"/>
                  <a:pt x="103" y="270"/>
                </a:cubicBezTo>
                <a:cubicBezTo>
                  <a:pt x="99" y="273"/>
                  <a:pt x="95" y="277"/>
                  <a:pt x="90" y="281"/>
                </a:cubicBezTo>
                <a:cubicBezTo>
                  <a:pt x="84" y="286"/>
                  <a:pt x="82" y="292"/>
                  <a:pt x="83" y="300"/>
                </a:cubicBezTo>
                <a:cubicBezTo>
                  <a:pt x="84" y="307"/>
                  <a:pt x="82" y="314"/>
                  <a:pt x="79" y="321"/>
                </a:cubicBezTo>
                <a:cubicBezTo>
                  <a:pt x="77" y="325"/>
                  <a:pt x="75" y="329"/>
                  <a:pt x="72" y="332"/>
                </a:cubicBezTo>
                <a:cubicBezTo>
                  <a:pt x="65" y="342"/>
                  <a:pt x="64" y="354"/>
                  <a:pt x="65" y="366"/>
                </a:cubicBezTo>
                <a:cubicBezTo>
                  <a:pt x="66" y="376"/>
                  <a:pt x="65" y="385"/>
                  <a:pt x="64" y="395"/>
                </a:cubicBezTo>
                <a:cubicBezTo>
                  <a:pt x="64" y="396"/>
                  <a:pt x="64" y="398"/>
                  <a:pt x="65" y="399"/>
                </a:cubicBezTo>
                <a:close/>
                <a:moveTo>
                  <a:pt x="184" y="233"/>
                </a:moveTo>
                <a:cubicBezTo>
                  <a:pt x="185" y="235"/>
                  <a:pt x="185" y="236"/>
                  <a:pt x="185" y="238"/>
                </a:cubicBezTo>
                <a:cubicBezTo>
                  <a:pt x="188" y="258"/>
                  <a:pt x="186" y="277"/>
                  <a:pt x="180" y="297"/>
                </a:cubicBezTo>
                <a:cubicBezTo>
                  <a:pt x="173" y="319"/>
                  <a:pt x="159" y="335"/>
                  <a:pt x="137" y="344"/>
                </a:cubicBezTo>
                <a:cubicBezTo>
                  <a:pt x="129" y="347"/>
                  <a:pt x="122" y="350"/>
                  <a:pt x="115" y="353"/>
                </a:cubicBezTo>
                <a:cubicBezTo>
                  <a:pt x="114" y="354"/>
                  <a:pt x="112" y="356"/>
                  <a:pt x="112" y="358"/>
                </a:cubicBezTo>
                <a:cubicBezTo>
                  <a:pt x="111" y="373"/>
                  <a:pt x="115" y="388"/>
                  <a:pt x="123" y="401"/>
                </a:cubicBezTo>
                <a:cubicBezTo>
                  <a:pt x="135" y="424"/>
                  <a:pt x="156" y="439"/>
                  <a:pt x="175" y="457"/>
                </a:cubicBezTo>
                <a:cubicBezTo>
                  <a:pt x="176" y="440"/>
                  <a:pt x="179" y="424"/>
                  <a:pt x="184" y="408"/>
                </a:cubicBezTo>
                <a:cubicBezTo>
                  <a:pt x="190" y="393"/>
                  <a:pt x="199" y="379"/>
                  <a:pt x="209" y="366"/>
                </a:cubicBezTo>
                <a:cubicBezTo>
                  <a:pt x="185" y="325"/>
                  <a:pt x="182" y="282"/>
                  <a:pt x="199" y="237"/>
                </a:cubicBezTo>
                <a:cubicBezTo>
                  <a:pt x="191" y="231"/>
                  <a:pt x="191" y="231"/>
                  <a:pt x="184" y="233"/>
                </a:cubicBezTo>
                <a:close/>
                <a:moveTo>
                  <a:pt x="113" y="343"/>
                </a:moveTo>
                <a:cubicBezTo>
                  <a:pt x="113" y="344"/>
                  <a:pt x="114" y="344"/>
                  <a:pt x="114" y="345"/>
                </a:cubicBezTo>
                <a:cubicBezTo>
                  <a:pt x="126" y="338"/>
                  <a:pt x="138" y="333"/>
                  <a:pt x="149" y="325"/>
                </a:cubicBezTo>
                <a:cubicBezTo>
                  <a:pt x="155" y="321"/>
                  <a:pt x="160" y="314"/>
                  <a:pt x="163" y="307"/>
                </a:cubicBezTo>
                <a:cubicBezTo>
                  <a:pt x="173" y="288"/>
                  <a:pt x="175" y="267"/>
                  <a:pt x="173" y="245"/>
                </a:cubicBezTo>
                <a:cubicBezTo>
                  <a:pt x="172" y="239"/>
                  <a:pt x="170" y="236"/>
                  <a:pt x="164" y="233"/>
                </a:cubicBezTo>
                <a:cubicBezTo>
                  <a:pt x="160" y="231"/>
                  <a:pt x="156" y="231"/>
                  <a:pt x="153" y="236"/>
                </a:cubicBezTo>
                <a:cubicBezTo>
                  <a:pt x="151" y="238"/>
                  <a:pt x="149" y="240"/>
                  <a:pt x="148" y="243"/>
                </a:cubicBezTo>
                <a:cubicBezTo>
                  <a:pt x="135" y="262"/>
                  <a:pt x="128" y="283"/>
                  <a:pt x="122" y="305"/>
                </a:cubicBezTo>
                <a:cubicBezTo>
                  <a:pt x="119" y="318"/>
                  <a:pt x="116" y="331"/>
                  <a:pt x="113" y="343"/>
                </a:cubicBezTo>
                <a:close/>
                <a:moveTo>
                  <a:pt x="244" y="323"/>
                </a:moveTo>
                <a:cubicBezTo>
                  <a:pt x="230" y="310"/>
                  <a:pt x="228" y="294"/>
                  <a:pt x="229" y="277"/>
                </a:cubicBezTo>
                <a:cubicBezTo>
                  <a:pt x="229" y="264"/>
                  <a:pt x="227" y="252"/>
                  <a:pt x="226" y="239"/>
                </a:cubicBezTo>
                <a:cubicBezTo>
                  <a:pt x="225" y="235"/>
                  <a:pt x="224" y="233"/>
                  <a:pt x="220" y="232"/>
                </a:cubicBezTo>
                <a:cubicBezTo>
                  <a:pt x="216" y="231"/>
                  <a:pt x="216" y="235"/>
                  <a:pt x="214" y="237"/>
                </a:cubicBezTo>
                <a:cubicBezTo>
                  <a:pt x="199" y="267"/>
                  <a:pt x="195" y="298"/>
                  <a:pt x="204" y="331"/>
                </a:cubicBezTo>
                <a:cubicBezTo>
                  <a:pt x="206" y="340"/>
                  <a:pt x="210" y="349"/>
                  <a:pt x="213" y="359"/>
                </a:cubicBezTo>
                <a:cubicBezTo>
                  <a:pt x="214" y="359"/>
                  <a:pt x="215" y="359"/>
                  <a:pt x="215" y="358"/>
                </a:cubicBezTo>
                <a:cubicBezTo>
                  <a:pt x="224" y="347"/>
                  <a:pt x="234" y="335"/>
                  <a:pt x="244" y="323"/>
                </a:cubicBezTo>
                <a:close/>
                <a:moveTo>
                  <a:pt x="249" y="314"/>
                </a:moveTo>
                <a:cubicBezTo>
                  <a:pt x="269" y="289"/>
                  <a:pt x="269" y="262"/>
                  <a:pt x="255" y="236"/>
                </a:cubicBezTo>
                <a:cubicBezTo>
                  <a:pt x="252" y="232"/>
                  <a:pt x="246" y="230"/>
                  <a:pt x="241" y="233"/>
                </a:cubicBezTo>
                <a:cubicBezTo>
                  <a:pt x="240" y="234"/>
                  <a:pt x="239" y="236"/>
                  <a:pt x="239" y="237"/>
                </a:cubicBezTo>
                <a:cubicBezTo>
                  <a:pt x="239" y="255"/>
                  <a:pt x="239" y="272"/>
                  <a:pt x="239" y="290"/>
                </a:cubicBezTo>
                <a:cubicBezTo>
                  <a:pt x="239" y="299"/>
                  <a:pt x="243" y="307"/>
                  <a:pt x="249" y="314"/>
                </a:cubicBezTo>
                <a:close/>
                <a:moveTo>
                  <a:pt x="65" y="473"/>
                </a:moveTo>
                <a:cubicBezTo>
                  <a:pt x="72" y="457"/>
                  <a:pt x="78" y="441"/>
                  <a:pt x="84" y="425"/>
                </a:cubicBezTo>
                <a:cubicBezTo>
                  <a:pt x="86" y="420"/>
                  <a:pt x="87" y="414"/>
                  <a:pt x="89" y="409"/>
                </a:cubicBezTo>
                <a:cubicBezTo>
                  <a:pt x="93" y="396"/>
                  <a:pt x="91" y="383"/>
                  <a:pt x="91" y="370"/>
                </a:cubicBezTo>
                <a:cubicBezTo>
                  <a:pt x="66" y="392"/>
                  <a:pt x="54" y="439"/>
                  <a:pt x="65" y="473"/>
                </a:cubicBezTo>
                <a:close/>
                <a:moveTo>
                  <a:pt x="97" y="353"/>
                </a:moveTo>
                <a:cubicBezTo>
                  <a:pt x="98" y="353"/>
                  <a:pt x="99" y="353"/>
                  <a:pt x="100" y="353"/>
                </a:cubicBezTo>
                <a:cubicBezTo>
                  <a:pt x="101" y="351"/>
                  <a:pt x="102" y="349"/>
                  <a:pt x="103" y="347"/>
                </a:cubicBezTo>
                <a:cubicBezTo>
                  <a:pt x="104" y="343"/>
                  <a:pt x="104" y="339"/>
                  <a:pt x="104" y="335"/>
                </a:cubicBezTo>
                <a:cubicBezTo>
                  <a:pt x="110" y="303"/>
                  <a:pt x="118" y="272"/>
                  <a:pt x="132" y="242"/>
                </a:cubicBezTo>
                <a:cubicBezTo>
                  <a:pt x="104" y="274"/>
                  <a:pt x="99" y="313"/>
                  <a:pt x="97" y="353"/>
                </a:cubicBezTo>
                <a:close/>
              </a:path>
            </a:pathLst>
          </a:custGeom>
          <a:solidFill>
            <a:srgbClr val="64C8F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33"/>
          <p:cNvSpPr/>
          <p:nvPr/>
        </p:nvSpPr>
        <p:spPr>
          <a:xfrm>
            <a:off x="8170992" y="2177175"/>
            <a:ext cx="697163" cy="1281344"/>
          </a:xfrm>
          <a:custGeom>
            <a:avLst/>
            <a:gdLst/>
            <a:ahLst/>
            <a:cxnLst/>
            <a:rect l="l" t="t" r="r" b="b"/>
            <a:pathLst>
              <a:path w="334" h="616" extrusionOk="0">
                <a:moveTo>
                  <a:pt x="65" y="399"/>
                </a:moveTo>
                <a:cubicBezTo>
                  <a:pt x="64" y="399"/>
                  <a:pt x="63" y="399"/>
                  <a:pt x="63" y="399"/>
                </a:cubicBezTo>
                <a:cubicBezTo>
                  <a:pt x="57" y="407"/>
                  <a:pt x="51" y="416"/>
                  <a:pt x="44" y="424"/>
                </a:cubicBezTo>
                <a:cubicBezTo>
                  <a:pt x="32" y="437"/>
                  <a:pt x="26" y="452"/>
                  <a:pt x="22" y="469"/>
                </a:cubicBezTo>
                <a:cubicBezTo>
                  <a:pt x="18" y="484"/>
                  <a:pt x="11" y="498"/>
                  <a:pt x="2" y="512"/>
                </a:cubicBezTo>
                <a:cubicBezTo>
                  <a:pt x="2" y="512"/>
                  <a:pt x="1" y="512"/>
                  <a:pt x="0" y="512"/>
                </a:cubicBezTo>
                <a:cubicBezTo>
                  <a:pt x="1" y="510"/>
                  <a:pt x="3" y="508"/>
                  <a:pt x="4" y="506"/>
                </a:cubicBezTo>
                <a:cubicBezTo>
                  <a:pt x="13" y="491"/>
                  <a:pt x="18" y="476"/>
                  <a:pt x="21" y="460"/>
                </a:cubicBezTo>
                <a:cubicBezTo>
                  <a:pt x="24" y="445"/>
                  <a:pt x="29" y="431"/>
                  <a:pt x="40" y="421"/>
                </a:cubicBezTo>
                <a:cubicBezTo>
                  <a:pt x="57" y="404"/>
                  <a:pt x="63" y="386"/>
                  <a:pt x="58" y="363"/>
                </a:cubicBezTo>
                <a:cubicBezTo>
                  <a:pt x="55" y="350"/>
                  <a:pt x="59" y="338"/>
                  <a:pt x="65" y="326"/>
                </a:cubicBezTo>
                <a:cubicBezTo>
                  <a:pt x="68" y="323"/>
                  <a:pt x="70" y="319"/>
                  <a:pt x="71" y="315"/>
                </a:cubicBezTo>
                <a:cubicBezTo>
                  <a:pt x="72" y="310"/>
                  <a:pt x="73" y="306"/>
                  <a:pt x="73" y="302"/>
                </a:cubicBezTo>
                <a:cubicBezTo>
                  <a:pt x="71" y="289"/>
                  <a:pt x="75" y="279"/>
                  <a:pt x="84" y="271"/>
                </a:cubicBezTo>
                <a:cubicBezTo>
                  <a:pt x="94" y="262"/>
                  <a:pt x="103" y="252"/>
                  <a:pt x="112" y="243"/>
                </a:cubicBezTo>
                <a:cubicBezTo>
                  <a:pt x="114" y="241"/>
                  <a:pt x="115" y="238"/>
                  <a:pt x="116" y="236"/>
                </a:cubicBezTo>
                <a:cubicBezTo>
                  <a:pt x="109" y="230"/>
                  <a:pt x="108" y="225"/>
                  <a:pt x="115" y="220"/>
                </a:cubicBezTo>
                <a:cubicBezTo>
                  <a:pt x="128" y="208"/>
                  <a:pt x="134" y="193"/>
                  <a:pt x="138" y="176"/>
                </a:cubicBezTo>
                <a:cubicBezTo>
                  <a:pt x="138" y="173"/>
                  <a:pt x="138" y="170"/>
                  <a:pt x="139" y="168"/>
                </a:cubicBezTo>
                <a:cubicBezTo>
                  <a:pt x="141" y="163"/>
                  <a:pt x="138" y="161"/>
                  <a:pt x="135" y="160"/>
                </a:cubicBezTo>
                <a:cubicBezTo>
                  <a:pt x="128" y="157"/>
                  <a:pt x="122" y="157"/>
                  <a:pt x="116" y="160"/>
                </a:cubicBezTo>
                <a:cubicBezTo>
                  <a:pt x="114" y="162"/>
                  <a:pt x="111" y="163"/>
                  <a:pt x="109" y="165"/>
                </a:cubicBezTo>
                <a:cubicBezTo>
                  <a:pt x="102" y="168"/>
                  <a:pt x="95" y="167"/>
                  <a:pt x="88" y="163"/>
                </a:cubicBezTo>
                <a:cubicBezTo>
                  <a:pt x="84" y="161"/>
                  <a:pt x="80" y="160"/>
                  <a:pt x="77" y="158"/>
                </a:cubicBezTo>
                <a:cubicBezTo>
                  <a:pt x="75" y="157"/>
                  <a:pt x="74" y="156"/>
                  <a:pt x="74" y="155"/>
                </a:cubicBezTo>
                <a:cubicBezTo>
                  <a:pt x="72" y="102"/>
                  <a:pt x="90" y="58"/>
                  <a:pt x="135" y="29"/>
                </a:cubicBezTo>
                <a:cubicBezTo>
                  <a:pt x="173" y="3"/>
                  <a:pt x="215" y="0"/>
                  <a:pt x="256" y="19"/>
                </a:cubicBezTo>
                <a:cubicBezTo>
                  <a:pt x="300" y="39"/>
                  <a:pt x="324" y="74"/>
                  <a:pt x="332" y="121"/>
                </a:cubicBezTo>
                <a:cubicBezTo>
                  <a:pt x="334" y="131"/>
                  <a:pt x="334" y="142"/>
                  <a:pt x="334" y="153"/>
                </a:cubicBezTo>
                <a:cubicBezTo>
                  <a:pt x="334" y="156"/>
                  <a:pt x="333" y="158"/>
                  <a:pt x="330" y="158"/>
                </a:cubicBezTo>
                <a:cubicBezTo>
                  <a:pt x="327" y="159"/>
                  <a:pt x="323" y="161"/>
                  <a:pt x="321" y="162"/>
                </a:cubicBezTo>
                <a:cubicBezTo>
                  <a:pt x="312" y="168"/>
                  <a:pt x="303" y="168"/>
                  <a:pt x="294" y="162"/>
                </a:cubicBezTo>
                <a:cubicBezTo>
                  <a:pt x="285" y="156"/>
                  <a:pt x="275" y="156"/>
                  <a:pt x="266" y="164"/>
                </a:cubicBezTo>
                <a:cubicBezTo>
                  <a:pt x="265" y="165"/>
                  <a:pt x="265" y="167"/>
                  <a:pt x="265" y="168"/>
                </a:cubicBezTo>
                <a:cubicBezTo>
                  <a:pt x="268" y="189"/>
                  <a:pt x="274" y="208"/>
                  <a:pt x="291" y="221"/>
                </a:cubicBezTo>
                <a:cubicBezTo>
                  <a:pt x="296" y="225"/>
                  <a:pt x="297" y="231"/>
                  <a:pt x="294" y="235"/>
                </a:cubicBezTo>
                <a:cubicBezTo>
                  <a:pt x="292" y="238"/>
                  <a:pt x="288" y="238"/>
                  <a:pt x="282" y="235"/>
                </a:cubicBezTo>
                <a:cubicBezTo>
                  <a:pt x="277" y="242"/>
                  <a:pt x="277" y="250"/>
                  <a:pt x="279" y="257"/>
                </a:cubicBezTo>
                <a:cubicBezTo>
                  <a:pt x="281" y="270"/>
                  <a:pt x="287" y="280"/>
                  <a:pt x="296" y="290"/>
                </a:cubicBezTo>
                <a:cubicBezTo>
                  <a:pt x="307" y="301"/>
                  <a:pt x="315" y="315"/>
                  <a:pt x="317" y="331"/>
                </a:cubicBezTo>
                <a:cubicBezTo>
                  <a:pt x="319" y="340"/>
                  <a:pt x="316" y="348"/>
                  <a:pt x="313" y="356"/>
                </a:cubicBezTo>
                <a:cubicBezTo>
                  <a:pt x="304" y="380"/>
                  <a:pt x="303" y="404"/>
                  <a:pt x="310" y="429"/>
                </a:cubicBezTo>
                <a:cubicBezTo>
                  <a:pt x="311" y="434"/>
                  <a:pt x="314" y="439"/>
                  <a:pt x="315" y="444"/>
                </a:cubicBezTo>
                <a:cubicBezTo>
                  <a:pt x="310" y="437"/>
                  <a:pt x="307" y="429"/>
                  <a:pt x="305" y="421"/>
                </a:cubicBezTo>
                <a:cubicBezTo>
                  <a:pt x="300" y="399"/>
                  <a:pt x="299" y="377"/>
                  <a:pt x="307" y="357"/>
                </a:cubicBezTo>
                <a:cubicBezTo>
                  <a:pt x="315" y="336"/>
                  <a:pt x="308" y="319"/>
                  <a:pt x="295" y="303"/>
                </a:cubicBezTo>
                <a:cubicBezTo>
                  <a:pt x="289" y="296"/>
                  <a:pt x="283" y="289"/>
                  <a:pt x="276" y="282"/>
                </a:cubicBezTo>
                <a:cubicBezTo>
                  <a:pt x="274" y="298"/>
                  <a:pt x="265" y="311"/>
                  <a:pt x="256" y="324"/>
                </a:cubicBezTo>
                <a:cubicBezTo>
                  <a:pt x="263" y="334"/>
                  <a:pt x="270" y="343"/>
                  <a:pt x="277" y="353"/>
                </a:cubicBezTo>
                <a:cubicBezTo>
                  <a:pt x="283" y="362"/>
                  <a:pt x="289" y="372"/>
                  <a:pt x="287" y="383"/>
                </a:cubicBezTo>
                <a:cubicBezTo>
                  <a:pt x="286" y="390"/>
                  <a:pt x="285" y="397"/>
                  <a:pt x="282" y="403"/>
                </a:cubicBezTo>
                <a:cubicBezTo>
                  <a:pt x="266" y="432"/>
                  <a:pt x="269" y="461"/>
                  <a:pt x="279" y="490"/>
                </a:cubicBezTo>
                <a:cubicBezTo>
                  <a:pt x="279" y="491"/>
                  <a:pt x="280" y="492"/>
                  <a:pt x="280" y="493"/>
                </a:cubicBezTo>
                <a:cubicBezTo>
                  <a:pt x="274" y="482"/>
                  <a:pt x="271" y="470"/>
                  <a:pt x="269" y="458"/>
                </a:cubicBezTo>
                <a:cubicBezTo>
                  <a:pt x="266" y="438"/>
                  <a:pt x="268" y="418"/>
                  <a:pt x="278" y="400"/>
                </a:cubicBezTo>
                <a:cubicBezTo>
                  <a:pt x="284" y="386"/>
                  <a:pt x="283" y="373"/>
                  <a:pt x="274" y="361"/>
                </a:cubicBezTo>
                <a:cubicBezTo>
                  <a:pt x="266" y="351"/>
                  <a:pt x="258" y="341"/>
                  <a:pt x="251" y="331"/>
                </a:cubicBezTo>
                <a:cubicBezTo>
                  <a:pt x="240" y="343"/>
                  <a:pt x="230" y="355"/>
                  <a:pt x="220" y="367"/>
                </a:cubicBezTo>
                <a:cubicBezTo>
                  <a:pt x="222" y="369"/>
                  <a:pt x="223" y="371"/>
                  <a:pt x="225" y="373"/>
                </a:cubicBezTo>
                <a:cubicBezTo>
                  <a:pt x="234" y="384"/>
                  <a:pt x="237" y="397"/>
                  <a:pt x="238" y="411"/>
                </a:cubicBezTo>
                <a:cubicBezTo>
                  <a:pt x="239" y="429"/>
                  <a:pt x="237" y="446"/>
                  <a:pt x="234" y="463"/>
                </a:cubicBezTo>
                <a:cubicBezTo>
                  <a:pt x="229" y="487"/>
                  <a:pt x="228" y="511"/>
                  <a:pt x="232" y="536"/>
                </a:cubicBezTo>
                <a:cubicBezTo>
                  <a:pt x="232" y="536"/>
                  <a:pt x="232" y="537"/>
                  <a:pt x="231" y="538"/>
                </a:cubicBezTo>
                <a:cubicBezTo>
                  <a:pt x="230" y="533"/>
                  <a:pt x="229" y="528"/>
                  <a:pt x="229" y="523"/>
                </a:cubicBezTo>
                <a:cubicBezTo>
                  <a:pt x="228" y="518"/>
                  <a:pt x="228" y="513"/>
                  <a:pt x="227" y="508"/>
                </a:cubicBezTo>
                <a:cubicBezTo>
                  <a:pt x="227" y="503"/>
                  <a:pt x="227" y="498"/>
                  <a:pt x="227" y="493"/>
                </a:cubicBezTo>
                <a:cubicBezTo>
                  <a:pt x="229" y="475"/>
                  <a:pt x="231" y="457"/>
                  <a:pt x="232" y="440"/>
                </a:cubicBezTo>
                <a:cubicBezTo>
                  <a:pt x="233" y="427"/>
                  <a:pt x="232" y="415"/>
                  <a:pt x="231" y="402"/>
                </a:cubicBezTo>
                <a:cubicBezTo>
                  <a:pt x="229" y="391"/>
                  <a:pt x="223" y="382"/>
                  <a:pt x="215" y="374"/>
                </a:cubicBezTo>
                <a:cubicBezTo>
                  <a:pt x="207" y="383"/>
                  <a:pt x="200" y="393"/>
                  <a:pt x="194" y="404"/>
                </a:cubicBezTo>
                <a:cubicBezTo>
                  <a:pt x="186" y="422"/>
                  <a:pt x="181" y="441"/>
                  <a:pt x="181" y="461"/>
                </a:cubicBezTo>
                <a:cubicBezTo>
                  <a:pt x="181" y="463"/>
                  <a:pt x="180" y="465"/>
                  <a:pt x="181" y="466"/>
                </a:cubicBezTo>
                <a:cubicBezTo>
                  <a:pt x="189" y="478"/>
                  <a:pt x="191" y="493"/>
                  <a:pt x="196" y="506"/>
                </a:cubicBezTo>
                <a:cubicBezTo>
                  <a:pt x="200" y="520"/>
                  <a:pt x="207" y="533"/>
                  <a:pt x="216" y="544"/>
                </a:cubicBezTo>
                <a:cubicBezTo>
                  <a:pt x="231" y="560"/>
                  <a:pt x="237" y="580"/>
                  <a:pt x="236" y="602"/>
                </a:cubicBezTo>
                <a:cubicBezTo>
                  <a:pt x="236" y="607"/>
                  <a:pt x="236" y="612"/>
                  <a:pt x="236" y="616"/>
                </a:cubicBezTo>
                <a:cubicBezTo>
                  <a:pt x="235" y="608"/>
                  <a:pt x="235" y="600"/>
                  <a:pt x="234" y="592"/>
                </a:cubicBezTo>
                <a:cubicBezTo>
                  <a:pt x="233" y="576"/>
                  <a:pt x="228" y="562"/>
                  <a:pt x="217" y="550"/>
                </a:cubicBezTo>
                <a:cubicBezTo>
                  <a:pt x="201" y="532"/>
                  <a:pt x="191" y="511"/>
                  <a:pt x="185" y="488"/>
                </a:cubicBezTo>
                <a:cubicBezTo>
                  <a:pt x="184" y="485"/>
                  <a:pt x="183" y="483"/>
                  <a:pt x="181" y="482"/>
                </a:cubicBezTo>
                <a:cubicBezTo>
                  <a:pt x="182" y="487"/>
                  <a:pt x="183" y="492"/>
                  <a:pt x="184" y="497"/>
                </a:cubicBezTo>
                <a:cubicBezTo>
                  <a:pt x="187" y="509"/>
                  <a:pt x="190" y="521"/>
                  <a:pt x="192" y="532"/>
                </a:cubicBezTo>
                <a:cubicBezTo>
                  <a:pt x="195" y="546"/>
                  <a:pt x="192" y="558"/>
                  <a:pt x="186" y="570"/>
                </a:cubicBezTo>
                <a:cubicBezTo>
                  <a:pt x="182" y="581"/>
                  <a:pt x="176" y="590"/>
                  <a:pt x="171" y="600"/>
                </a:cubicBezTo>
                <a:cubicBezTo>
                  <a:pt x="170" y="600"/>
                  <a:pt x="170" y="600"/>
                  <a:pt x="169" y="599"/>
                </a:cubicBezTo>
                <a:cubicBezTo>
                  <a:pt x="171" y="596"/>
                  <a:pt x="173" y="592"/>
                  <a:pt x="175" y="589"/>
                </a:cubicBezTo>
                <a:cubicBezTo>
                  <a:pt x="182" y="577"/>
                  <a:pt x="188" y="565"/>
                  <a:pt x="189" y="551"/>
                </a:cubicBezTo>
                <a:cubicBezTo>
                  <a:pt x="191" y="536"/>
                  <a:pt x="186" y="522"/>
                  <a:pt x="183" y="507"/>
                </a:cubicBezTo>
                <a:cubicBezTo>
                  <a:pt x="180" y="495"/>
                  <a:pt x="178" y="483"/>
                  <a:pt x="175" y="471"/>
                </a:cubicBezTo>
                <a:cubicBezTo>
                  <a:pt x="175" y="469"/>
                  <a:pt x="174" y="466"/>
                  <a:pt x="173" y="464"/>
                </a:cubicBezTo>
                <a:cubicBezTo>
                  <a:pt x="165" y="457"/>
                  <a:pt x="158" y="450"/>
                  <a:pt x="150" y="443"/>
                </a:cubicBezTo>
                <a:cubicBezTo>
                  <a:pt x="138" y="433"/>
                  <a:pt x="127" y="423"/>
                  <a:pt x="118" y="410"/>
                </a:cubicBezTo>
                <a:cubicBezTo>
                  <a:pt x="109" y="396"/>
                  <a:pt x="103" y="381"/>
                  <a:pt x="103" y="364"/>
                </a:cubicBezTo>
                <a:cubicBezTo>
                  <a:pt x="103" y="363"/>
                  <a:pt x="102" y="362"/>
                  <a:pt x="102" y="361"/>
                </a:cubicBezTo>
                <a:cubicBezTo>
                  <a:pt x="99" y="362"/>
                  <a:pt x="96" y="364"/>
                  <a:pt x="97" y="368"/>
                </a:cubicBezTo>
                <a:cubicBezTo>
                  <a:pt x="100" y="396"/>
                  <a:pt x="91" y="422"/>
                  <a:pt x="79" y="447"/>
                </a:cubicBezTo>
                <a:cubicBezTo>
                  <a:pt x="75" y="456"/>
                  <a:pt x="72" y="465"/>
                  <a:pt x="69" y="475"/>
                </a:cubicBezTo>
                <a:cubicBezTo>
                  <a:pt x="68" y="477"/>
                  <a:pt x="68" y="481"/>
                  <a:pt x="69" y="483"/>
                </a:cubicBezTo>
                <a:cubicBezTo>
                  <a:pt x="73" y="490"/>
                  <a:pt x="77" y="496"/>
                  <a:pt x="82" y="502"/>
                </a:cubicBezTo>
                <a:cubicBezTo>
                  <a:pt x="90" y="515"/>
                  <a:pt x="99" y="528"/>
                  <a:pt x="102" y="544"/>
                </a:cubicBezTo>
                <a:cubicBezTo>
                  <a:pt x="95" y="521"/>
                  <a:pt x="79" y="504"/>
                  <a:pt x="66" y="485"/>
                </a:cubicBezTo>
                <a:cubicBezTo>
                  <a:pt x="57" y="511"/>
                  <a:pt x="60" y="536"/>
                  <a:pt x="74" y="560"/>
                </a:cubicBezTo>
                <a:cubicBezTo>
                  <a:pt x="61" y="538"/>
                  <a:pt x="58" y="528"/>
                  <a:pt x="59" y="510"/>
                </a:cubicBezTo>
                <a:cubicBezTo>
                  <a:pt x="59" y="502"/>
                  <a:pt x="62" y="493"/>
                  <a:pt x="63" y="485"/>
                </a:cubicBezTo>
                <a:cubicBezTo>
                  <a:pt x="63" y="482"/>
                  <a:pt x="63" y="478"/>
                  <a:pt x="62" y="476"/>
                </a:cubicBezTo>
                <a:cubicBezTo>
                  <a:pt x="54" y="450"/>
                  <a:pt x="54" y="424"/>
                  <a:pt x="64" y="399"/>
                </a:cubicBezTo>
                <a:cubicBezTo>
                  <a:pt x="69" y="384"/>
                  <a:pt x="78" y="372"/>
                  <a:pt x="88" y="361"/>
                </a:cubicBezTo>
                <a:cubicBezTo>
                  <a:pt x="90" y="360"/>
                  <a:pt x="91" y="357"/>
                  <a:pt x="91" y="354"/>
                </a:cubicBezTo>
                <a:cubicBezTo>
                  <a:pt x="93" y="340"/>
                  <a:pt x="93" y="325"/>
                  <a:pt x="95" y="311"/>
                </a:cubicBezTo>
                <a:cubicBezTo>
                  <a:pt x="97" y="297"/>
                  <a:pt x="100" y="283"/>
                  <a:pt x="103" y="270"/>
                </a:cubicBezTo>
                <a:cubicBezTo>
                  <a:pt x="99" y="273"/>
                  <a:pt x="95" y="277"/>
                  <a:pt x="90" y="281"/>
                </a:cubicBezTo>
                <a:cubicBezTo>
                  <a:pt x="84" y="286"/>
                  <a:pt x="82" y="292"/>
                  <a:pt x="83" y="300"/>
                </a:cubicBezTo>
                <a:cubicBezTo>
                  <a:pt x="84" y="307"/>
                  <a:pt x="82" y="314"/>
                  <a:pt x="79" y="321"/>
                </a:cubicBezTo>
                <a:cubicBezTo>
                  <a:pt x="77" y="325"/>
                  <a:pt x="75" y="329"/>
                  <a:pt x="72" y="332"/>
                </a:cubicBezTo>
                <a:cubicBezTo>
                  <a:pt x="65" y="342"/>
                  <a:pt x="64" y="354"/>
                  <a:pt x="65" y="366"/>
                </a:cubicBezTo>
                <a:cubicBezTo>
                  <a:pt x="66" y="376"/>
                  <a:pt x="65" y="385"/>
                  <a:pt x="64" y="395"/>
                </a:cubicBezTo>
                <a:cubicBezTo>
                  <a:pt x="64" y="396"/>
                  <a:pt x="64" y="398"/>
                  <a:pt x="65" y="399"/>
                </a:cubicBezTo>
                <a:close/>
                <a:moveTo>
                  <a:pt x="184" y="233"/>
                </a:moveTo>
                <a:cubicBezTo>
                  <a:pt x="185" y="235"/>
                  <a:pt x="185" y="236"/>
                  <a:pt x="185" y="238"/>
                </a:cubicBezTo>
                <a:cubicBezTo>
                  <a:pt x="188" y="258"/>
                  <a:pt x="186" y="277"/>
                  <a:pt x="180" y="297"/>
                </a:cubicBezTo>
                <a:cubicBezTo>
                  <a:pt x="173" y="319"/>
                  <a:pt x="159" y="335"/>
                  <a:pt x="137" y="344"/>
                </a:cubicBezTo>
                <a:cubicBezTo>
                  <a:pt x="129" y="347"/>
                  <a:pt x="122" y="350"/>
                  <a:pt x="115" y="353"/>
                </a:cubicBezTo>
                <a:cubicBezTo>
                  <a:pt x="114" y="354"/>
                  <a:pt x="112" y="356"/>
                  <a:pt x="112" y="358"/>
                </a:cubicBezTo>
                <a:cubicBezTo>
                  <a:pt x="111" y="373"/>
                  <a:pt x="115" y="388"/>
                  <a:pt x="123" y="401"/>
                </a:cubicBezTo>
                <a:cubicBezTo>
                  <a:pt x="135" y="424"/>
                  <a:pt x="156" y="439"/>
                  <a:pt x="175" y="457"/>
                </a:cubicBezTo>
                <a:cubicBezTo>
                  <a:pt x="176" y="440"/>
                  <a:pt x="179" y="424"/>
                  <a:pt x="184" y="408"/>
                </a:cubicBezTo>
                <a:cubicBezTo>
                  <a:pt x="190" y="393"/>
                  <a:pt x="199" y="379"/>
                  <a:pt x="209" y="366"/>
                </a:cubicBezTo>
                <a:cubicBezTo>
                  <a:pt x="185" y="325"/>
                  <a:pt x="182" y="282"/>
                  <a:pt x="199" y="237"/>
                </a:cubicBezTo>
                <a:cubicBezTo>
                  <a:pt x="191" y="231"/>
                  <a:pt x="191" y="231"/>
                  <a:pt x="184" y="233"/>
                </a:cubicBezTo>
                <a:close/>
                <a:moveTo>
                  <a:pt x="113" y="343"/>
                </a:moveTo>
                <a:cubicBezTo>
                  <a:pt x="113" y="344"/>
                  <a:pt x="114" y="344"/>
                  <a:pt x="114" y="345"/>
                </a:cubicBezTo>
                <a:cubicBezTo>
                  <a:pt x="126" y="338"/>
                  <a:pt x="138" y="333"/>
                  <a:pt x="149" y="325"/>
                </a:cubicBezTo>
                <a:cubicBezTo>
                  <a:pt x="155" y="321"/>
                  <a:pt x="160" y="314"/>
                  <a:pt x="163" y="307"/>
                </a:cubicBezTo>
                <a:cubicBezTo>
                  <a:pt x="173" y="288"/>
                  <a:pt x="175" y="267"/>
                  <a:pt x="173" y="245"/>
                </a:cubicBezTo>
                <a:cubicBezTo>
                  <a:pt x="172" y="239"/>
                  <a:pt x="170" y="236"/>
                  <a:pt x="164" y="233"/>
                </a:cubicBezTo>
                <a:cubicBezTo>
                  <a:pt x="160" y="231"/>
                  <a:pt x="156" y="231"/>
                  <a:pt x="153" y="236"/>
                </a:cubicBezTo>
                <a:cubicBezTo>
                  <a:pt x="151" y="238"/>
                  <a:pt x="149" y="240"/>
                  <a:pt x="148" y="243"/>
                </a:cubicBezTo>
                <a:cubicBezTo>
                  <a:pt x="135" y="262"/>
                  <a:pt x="128" y="283"/>
                  <a:pt x="122" y="305"/>
                </a:cubicBezTo>
                <a:cubicBezTo>
                  <a:pt x="119" y="318"/>
                  <a:pt x="116" y="331"/>
                  <a:pt x="113" y="343"/>
                </a:cubicBezTo>
                <a:close/>
                <a:moveTo>
                  <a:pt x="244" y="323"/>
                </a:moveTo>
                <a:cubicBezTo>
                  <a:pt x="230" y="310"/>
                  <a:pt x="228" y="294"/>
                  <a:pt x="229" y="277"/>
                </a:cubicBezTo>
                <a:cubicBezTo>
                  <a:pt x="229" y="264"/>
                  <a:pt x="227" y="252"/>
                  <a:pt x="226" y="239"/>
                </a:cubicBezTo>
                <a:cubicBezTo>
                  <a:pt x="225" y="235"/>
                  <a:pt x="224" y="233"/>
                  <a:pt x="220" y="232"/>
                </a:cubicBezTo>
                <a:cubicBezTo>
                  <a:pt x="216" y="231"/>
                  <a:pt x="216" y="235"/>
                  <a:pt x="214" y="237"/>
                </a:cubicBezTo>
                <a:cubicBezTo>
                  <a:pt x="199" y="267"/>
                  <a:pt x="195" y="298"/>
                  <a:pt x="204" y="331"/>
                </a:cubicBezTo>
                <a:cubicBezTo>
                  <a:pt x="206" y="340"/>
                  <a:pt x="210" y="349"/>
                  <a:pt x="213" y="359"/>
                </a:cubicBezTo>
                <a:cubicBezTo>
                  <a:pt x="214" y="359"/>
                  <a:pt x="215" y="359"/>
                  <a:pt x="215" y="358"/>
                </a:cubicBezTo>
                <a:cubicBezTo>
                  <a:pt x="224" y="347"/>
                  <a:pt x="234" y="335"/>
                  <a:pt x="244" y="323"/>
                </a:cubicBezTo>
                <a:close/>
                <a:moveTo>
                  <a:pt x="249" y="314"/>
                </a:moveTo>
                <a:cubicBezTo>
                  <a:pt x="269" y="289"/>
                  <a:pt x="269" y="262"/>
                  <a:pt x="255" y="236"/>
                </a:cubicBezTo>
                <a:cubicBezTo>
                  <a:pt x="252" y="232"/>
                  <a:pt x="246" y="230"/>
                  <a:pt x="241" y="233"/>
                </a:cubicBezTo>
                <a:cubicBezTo>
                  <a:pt x="240" y="234"/>
                  <a:pt x="239" y="236"/>
                  <a:pt x="239" y="237"/>
                </a:cubicBezTo>
                <a:cubicBezTo>
                  <a:pt x="239" y="255"/>
                  <a:pt x="239" y="272"/>
                  <a:pt x="239" y="290"/>
                </a:cubicBezTo>
                <a:cubicBezTo>
                  <a:pt x="239" y="299"/>
                  <a:pt x="243" y="307"/>
                  <a:pt x="249" y="314"/>
                </a:cubicBezTo>
                <a:close/>
                <a:moveTo>
                  <a:pt x="65" y="473"/>
                </a:moveTo>
                <a:cubicBezTo>
                  <a:pt x="72" y="457"/>
                  <a:pt x="78" y="441"/>
                  <a:pt x="84" y="425"/>
                </a:cubicBezTo>
                <a:cubicBezTo>
                  <a:pt x="86" y="420"/>
                  <a:pt x="87" y="414"/>
                  <a:pt x="89" y="409"/>
                </a:cubicBezTo>
                <a:cubicBezTo>
                  <a:pt x="93" y="396"/>
                  <a:pt x="91" y="383"/>
                  <a:pt x="91" y="370"/>
                </a:cubicBezTo>
                <a:cubicBezTo>
                  <a:pt x="66" y="392"/>
                  <a:pt x="54" y="439"/>
                  <a:pt x="65" y="473"/>
                </a:cubicBezTo>
                <a:close/>
                <a:moveTo>
                  <a:pt x="97" y="353"/>
                </a:moveTo>
                <a:cubicBezTo>
                  <a:pt x="98" y="353"/>
                  <a:pt x="99" y="353"/>
                  <a:pt x="100" y="353"/>
                </a:cubicBezTo>
                <a:cubicBezTo>
                  <a:pt x="101" y="351"/>
                  <a:pt x="102" y="349"/>
                  <a:pt x="103" y="347"/>
                </a:cubicBezTo>
                <a:cubicBezTo>
                  <a:pt x="104" y="343"/>
                  <a:pt x="104" y="339"/>
                  <a:pt x="104" y="335"/>
                </a:cubicBezTo>
                <a:cubicBezTo>
                  <a:pt x="110" y="303"/>
                  <a:pt x="118" y="272"/>
                  <a:pt x="132" y="242"/>
                </a:cubicBezTo>
                <a:cubicBezTo>
                  <a:pt x="104" y="274"/>
                  <a:pt x="99" y="313"/>
                  <a:pt x="97" y="353"/>
                </a:cubicBezTo>
                <a:close/>
              </a:path>
            </a:pathLst>
          </a:custGeom>
          <a:solidFill>
            <a:srgbClr val="05AF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33"/>
          <p:cNvSpPr/>
          <p:nvPr/>
        </p:nvSpPr>
        <p:spPr>
          <a:xfrm>
            <a:off x="8179323" y="4365818"/>
            <a:ext cx="697163" cy="1281344"/>
          </a:xfrm>
          <a:custGeom>
            <a:avLst/>
            <a:gdLst/>
            <a:ahLst/>
            <a:cxnLst/>
            <a:rect l="l" t="t" r="r" b="b"/>
            <a:pathLst>
              <a:path w="334" h="616" extrusionOk="0">
                <a:moveTo>
                  <a:pt x="65" y="399"/>
                </a:moveTo>
                <a:cubicBezTo>
                  <a:pt x="64" y="399"/>
                  <a:pt x="63" y="399"/>
                  <a:pt x="63" y="399"/>
                </a:cubicBezTo>
                <a:cubicBezTo>
                  <a:pt x="57" y="407"/>
                  <a:pt x="51" y="416"/>
                  <a:pt x="44" y="424"/>
                </a:cubicBezTo>
                <a:cubicBezTo>
                  <a:pt x="32" y="437"/>
                  <a:pt x="26" y="452"/>
                  <a:pt x="22" y="469"/>
                </a:cubicBezTo>
                <a:cubicBezTo>
                  <a:pt x="18" y="484"/>
                  <a:pt x="11" y="498"/>
                  <a:pt x="2" y="512"/>
                </a:cubicBezTo>
                <a:cubicBezTo>
                  <a:pt x="2" y="512"/>
                  <a:pt x="1" y="512"/>
                  <a:pt x="0" y="512"/>
                </a:cubicBezTo>
                <a:cubicBezTo>
                  <a:pt x="1" y="510"/>
                  <a:pt x="3" y="508"/>
                  <a:pt x="4" y="506"/>
                </a:cubicBezTo>
                <a:cubicBezTo>
                  <a:pt x="13" y="491"/>
                  <a:pt x="18" y="476"/>
                  <a:pt x="21" y="460"/>
                </a:cubicBezTo>
                <a:cubicBezTo>
                  <a:pt x="24" y="445"/>
                  <a:pt x="29" y="431"/>
                  <a:pt x="40" y="421"/>
                </a:cubicBezTo>
                <a:cubicBezTo>
                  <a:pt x="57" y="404"/>
                  <a:pt x="63" y="386"/>
                  <a:pt x="58" y="363"/>
                </a:cubicBezTo>
                <a:cubicBezTo>
                  <a:pt x="55" y="350"/>
                  <a:pt x="59" y="338"/>
                  <a:pt x="65" y="326"/>
                </a:cubicBezTo>
                <a:cubicBezTo>
                  <a:pt x="68" y="323"/>
                  <a:pt x="70" y="319"/>
                  <a:pt x="71" y="315"/>
                </a:cubicBezTo>
                <a:cubicBezTo>
                  <a:pt x="72" y="310"/>
                  <a:pt x="73" y="306"/>
                  <a:pt x="73" y="302"/>
                </a:cubicBezTo>
                <a:cubicBezTo>
                  <a:pt x="71" y="289"/>
                  <a:pt x="75" y="279"/>
                  <a:pt x="84" y="271"/>
                </a:cubicBezTo>
                <a:cubicBezTo>
                  <a:pt x="94" y="262"/>
                  <a:pt x="103" y="252"/>
                  <a:pt x="112" y="243"/>
                </a:cubicBezTo>
                <a:cubicBezTo>
                  <a:pt x="114" y="241"/>
                  <a:pt x="115" y="238"/>
                  <a:pt x="116" y="236"/>
                </a:cubicBezTo>
                <a:cubicBezTo>
                  <a:pt x="109" y="230"/>
                  <a:pt x="108" y="225"/>
                  <a:pt x="115" y="220"/>
                </a:cubicBezTo>
                <a:cubicBezTo>
                  <a:pt x="128" y="208"/>
                  <a:pt x="134" y="193"/>
                  <a:pt x="138" y="176"/>
                </a:cubicBezTo>
                <a:cubicBezTo>
                  <a:pt x="138" y="173"/>
                  <a:pt x="138" y="170"/>
                  <a:pt x="139" y="168"/>
                </a:cubicBezTo>
                <a:cubicBezTo>
                  <a:pt x="141" y="163"/>
                  <a:pt x="138" y="161"/>
                  <a:pt x="135" y="160"/>
                </a:cubicBezTo>
                <a:cubicBezTo>
                  <a:pt x="128" y="157"/>
                  <a:pt x="122" y="157"/>
                  <a:pt x="116" y="160"/>
                </a:cubicBezTo>
                <a:cubicBezTo>
                  <a:pt x="114" y="162"/>
                  <a:pt x="111" y="163"/>
                  <a:pt x="109" y="165"/>
                </a:cubicBezTo>
                <a:cubicBezTo>
                  <a:pt x="102" y="168"/>
                  <a:pt x="95" y="167"/>
                  <a:pt x="88" y="163"/>
                </a:cubicBezTo>
                <a:cubicBezTo>
                  <a:pt x="84" y="161"/>
                  <a:pt x="80" y="160"/>
                  <a:pt x="77" y="158"/>
                </a:cubicBezTo>
                <a:cubicBezTo>
                  <a:pt x="75" y="157"/>
                  <a:pt x="74" y="156"/>
                  <a:pt x="74" y="155"/>
                </a:cubicBezTo>
                <a:cubicBezTo>
                  <a:pt x="72" y="102"/>
                  <a:pt x="90" y="58"/>
                  <a:pt x="135" y="29"/>
                </a:cubicBezTo>
                <a:cubicBezTo>
                  <a:pt x="173" y="3"/>
                  <a:pt x="215" y="0"/>
                  <a:pt x="256" y="19"/>
                </a:cubicBezTo>
                <a:cubicBezTo>
                  <a:pt x="300" y="39"/>
                  <a:pt x="324" y="74"/>
                  <a:pt x="332" y="121"/>
                </a:cubicBezTo>
                <a:cubicBezTo>
                  <a:pt x="334" y="131"/>
                  <a:pt x="334" y="142"/>
                  <a:pt x="334" y="153"/>
                </a:cubicBezTo>
                <a:cubicBezTo>
                  <a:pt x="334" y="156"/>
                  <a:pt x="333" y="158"/>
                  <a:pt x="330" y="158"/>
                </a:cubicBezTo>
                <a:cubicBezTo>
                  <a:pt x="327" y="159"/>
                  <a:pt x="323" y="161"/>
                  <a:pt x="321" y="162"/>
                </a:cubicBezTo>
                <a:cubicBezTo>
                  <a:pt x="312" y="168"/>
                  <a:pt x="303" y="168"/>
                  <a:pt x="294" y="162"/>
                </a:cubicBezTo>
                <a:cubicBezTo>
                  <a:pt x="285" y="156"/>
                  <a:pt x="275" y="156"/>
                  <a:pt x="266" y="164"/>
                </a:cubicBezTo>
                <a:cubicBezTo>
                  <a:pt x="265" y="165"/>
                  <a:pt x="265" y="167"/>
                  <a:pt x="265" y="168"/>
                </a:cubicBezTo>
                <a:cubicBezTo>
                  <a:pt x="268" y="189"/>
                  <a:pt x="274" y="208"/>
                  <a:pt x="291" y="221"/>
                </a:cubicBezTo>
                <a:cubicBezTo>
                  <a:pt x="296" y="225"/>
                  <a:pt x="297" y="231"/>
                  <a:pt x="294" y="235"/>
                </a:cubicBezTo>
                <a:cubicBezTo>
                  <a:pt x="292" y="238"/>
                  <a:pt x="288" y="238"/>
                  <a:pt x="282" y="235"/>
                </a:cubicBezTo>
                <a:cubicBezTo>
                  <a:pt x="277" y="242"/>
                  <a:pt x="277" y="250"/>
                  <a:pt x="279" y="257"/>
                </a:cubicBezTo>
                <a:cubicBezTo>
                  <a:pt x="281" y="270"/>
                  <a:pt x="287" y="280"/>
                  <a:pt x="296" y="290"/>
                </a:cubicBezTo>
                <a:cubicBezTo>
                  <a:pt x="307" y="301"/>
                  <a:pt x="315" y="315"/>
                  <a:pt x="317" y="331"/>
                </a:cubicBezTo>
                <a:cubicBezTo>
                  <a:pt x="319" y="340"/>
                  <a:pt x="316" y="348"/>
                  <a:pt x="313" y="356"/>
                </a:cubicBezTo>
                <a:cubicBezTo>
                  <a:pt x="304" y="380"/>
                  <a:pt x="303" y="404"/>
                  <a:pt x="310" y="429"/>
                </a:cubicBezTo>
                <a:cubicBezTo>
                  <a:pt x="311" y="434"/>
                  <a:pt x="314" y="439"/>
                  <a:pt x="315" y="444"/>
                </a:cubicBezTo>
                <a:cubicBezTo>
                  <a:pt x="310" y="437"/>
                  <a:pt x="307" y="429"/>
                  <a:pt x="305" y="421"/>
                </a:cubicBezTo>
                <a:cubicBezTo>
                  <a:pt x="300" y="399"/>
                  <a:pt x="299" y="377"/>
                  <a:pt x="307" y="357"/>
                </a:cubicBezTo>
                <a:cubicBezTo>
                  <a:pt x="315" y="336"/>
                  <a:pt x="308" y="319"/>
                  <a:pt x="295" y="303"/>
                </a:cubicBezTo>
                <a:cubicBezTo>
                  <a:pt x="289" y="296"/>
                  <a:pt x="283" y="289"/>
                  <a:pt x="276" y="282"/>
                </a:cubicBezTo>
                <a:cubicBezTo>
                  <a:pt x="274" y="298"/>
                  <a:pt x="265" y="311"/>
                  <a:pt x="256" y="324"/>
                </a:cubicBezTo>
                <a:cubicBezTo>
                  <a:pt x="263" y="334"/>
                  <a:pt x="270" y="343"/>
                  <a:pt x="277" y="353"/>
                </a:cubicBezTo>
                <a:cubicBezTo>
                  <a:pt x="283" y="362"/>
                  <a:pt x="289" y="372"/>
                  <a:pt x="287" y="383"/>
                </a:cubicBezTo>
                <a:cubicBezTo>
                  <a:pt x="286" y="390"/>
                  <a:pt x="285" y="397"/>
                  <a:pt x="282" y="403"/>
                </a:cubicBezTo>
                <a:cubicBezTo>
                  <a:pt x="266" y="432"/>
                  <a:pt x="269" y="461"/>
                  <a:pt x="279" y="490"/>
                </a:cubicBezTo>
                <a:cubicBezTo>
                  <a:pt x="279" y="491"/>
                  <a:pt x="280" y="492"/>
                  <a:pt x="280" y="493"/>
                </a:cubicBezTo>
                <a:cubicBezTo>
                  <a:pt x="274" y="482"/>
                  <a:pt x="271" y="470"/>
                  <a:pt x="269" y="458"/>
                </a:cubicBezTo>
                <a:cubicBezTo>
                  <a:pt x="266" y="438"/>
                  <a:pt x="268" y="418"/>
                  <a:pt x="278" y="400"/>
                </a:cubicBezTo>
                <a:cubicBezTo>
                  <a:pt x="284" y="386"/>
                  <a:pt x="283" y="373"/>
                  <a:pt x="274" y="361"/>
                </a:cubicBezTo>
                <a:cubicBezTo>
                  <a:pt x="266" y="351"/>
                  <a:pt x="258" y="341"/>
                  <a:pt x="251" y="331"/>
                </a:cubicBezTo>
                <a:cubicBezTo>
                  <a:pt x="240" y="343"/>
                  <a:pt x="230" y="355"/>
                  <a:pt x="220" y="367"/>
                </a:cubicBezTo>
                <a:cubicBezTo>
                  <a:pt x="222" y="369"/>
                  <a:pt x="223" y="371"/>
                  <a:pt x="225" y="373"/>
                </a:cubicBezTo>
                <a:cubicBezTo>
                  <a:pt x="234" y="384"/>
                  <a:pt x="237" y="397"/>
                  <a:pt x="238" y="411"/>
                </a:cubicBezTo>
                <a:cubicBezTo>
                  <a:pt x="239" y="429"/>
                  <a:pt x="237" y="446"/>
                  <a:pt x="234" y="463"/>
                </a:cubicBezTo>
                <a:cubicBezTo>
                  <a:pt x="229" y="487"/>
                  <a:pt x="228" y="511"/>
                  <a:pt x="232" y="536"/>
                </a:cubicBezTo>
                <a:cubicBezTo>
                  <a:pt x="232" y="536"/>
                  <a:pt x="232" y="537"/>
                  <a:pt x="231" y="538"/>
                </a:cubicBezTo>
                <a:cubicBezTo>
                  <a:pt x="230" y="533"/>
                  <a:pt x="229" y="528"/>
                  <a:pt x="229" y="523"/>
                </a:cubicBezTo>
                <a:cubicBezTo>
                  <a:pt x="228" y="518"/>
                  <a:pt x="228" y="513"/>
                  <a:pt x="227" y="508"/>
                </a:cubicBezTo>
                <a:cubicBezTo>
                  <a:pt x="227" y="503"/>
                  <a:pt x="227" y="498"/>
                  <a:pt x="227" y="493"/>
                </a:cubicBezTo>
                <a:cubicBezTo>
                  <a:pt x="229" y="475"/>
                  <a:pt x="231" y="457"/>
                  <a:pt x="232" y="440"/>
                </a:cubicBezTo>
                <a:cubicBezTo>
                  <a:pt x="233" y="427"/>
                  <a:pt x="232" y="415"/>
                  <a:pt x="231" y="402"/>
                </a:cubicBezTo>
                <a:cubicBezTo>
                  <a:pt x="229" y="391"/>
                  <a:pt x="223" y="382"/>
                  <a:pt x="215" y="374"/>
                </a:cubicBezTo>
                <a:cubicBezTo>
                  <a:pt x="207" y="383"/>
                  <a:pt x="200" y="393"/>
                  <a:pt x="194" y="404"/>
                </a:cubicBezTo>
                <a:cubicBezTo>
                  <a:pt x="186" y="422"/>
                  <a:pt x="181" y="441"/>
                  <a:pt x="181" y="461"/>
                </a:cubicBezTo>
                <a:cubicBezTo>
                  <a:pt x="181" y="463"/>
                  <a:pt x="180" y="465"/>
                  <a:pt x="181" y="466"/>
                </a:cubicBezTo>
                <a:cubicBezTo>
                  <a:pt x="189" y="478"/>
                  <a:pt x="191" y="493"/>
                  <a:pt x="196" y="506"/>
                </a:cubicBezTo>
                <a:cubicBezTo>
                  <a:pt x="200" y="520"/>
                  <a:pt x="207" y="533"/>
                  <a:pt x="216" y="544"/>
                </a:cubicBezTo>
                <a:cubicBezTo>
                  <a:pt x="231" y="560"/>
                  <a:pt x="237" y="580"/>
                  <a:pt x="236" y="602"/>
                </a:cubicBezTo>
                <a:cubicBezTo>
                  <a:pt x="236" y="607"/>
                  <a:pt x="236" y="612"/>
                  <a:pt x="236" y="616"/>
                </a:cubicBezTo>
                <a:cubicBezTo>
                  <a:pt x="235" y="608"/>
                  <a:pt x="235" y="600"/>
                  <a:pt x="234" y="592"/>
                </a:cubicBezTo>
                <a:cubicBezTo>
                  <a:pt x="233" y="576"/>
                  <a:pt x="228" y="562"/>
                  <a:pt x="217" y="550"/>
                </a:cubicBezTo>
                <a:cubicBezTo>
                  <a:pt x="201" y="532"/>
                  <a:pt x="191" y="511"/>
                  <a:pt x="185" y="488"/>
                </a:cubicBezTo>
                <a:cubicBezTo>
                  <a:pt x="184" y="485"/>
                  <a:pt x="183" y="483"/>
                  <a:pt x="181" y="482"/>
                </a:cubicBezTo>
                <a:cubicBezTo>
                  <a:pt x="182" y="487"/>
                  <a:pt x="183" y="492"/>
                  <a:pt x="184" y="497"/>
                </a:cubicBezTo>
                <a:cubicBezTo>
                  <a:pt x="187" y="509"/>
                  <a:pt x="190" y="521"/>
                  <a:pt x="192" y="532"/>
                </a:cubicBezTo>
                <a:cubicBezTo>
                  <a:pt x="195" y="546"/>
                  <a:pt x="192" y="558"/>
                  <a:pt x="186" y="570"/>
                </a:cubicBezTo>
                <a:cubicBezTo>
                  <a:pt x="182" y="581"/>
                  <a:pt x="176" y="590"/>
                  <a:pt x="171" y="600"/>
                </a:cubicBezTo>
                <a:cubicBezTo>
                  <a:pt x="170" y="600"/>
                  <a:pt x="170" y="600"/>
                  <a:pt x="169" y="599"/>
                </a:cubicBezTo>
                <a:cubicBezTo>
                  <a:pt x="171" y="596"/>
                  <a:pt x="173" y="592"/>
                  <a:pt x="175" y="589"/>
                </a:cubicBezTo>
                <a:cubicBezTo>
                  <a:pt x="182" y="577"/>
                  <a:pt x="188" y="565"/>
                  <a:pt x="189" y="551"/>
                </a:cubicBezTo>
                <a:cubicBezTo>
                  <a:pt x="191" y="536"/>
                  <a:pt x="186" y="522"/>
                  <a:pt x="183" y="507"/>
                </a:cubicBezTo>
                <a:cubicBezTo>
                  <a:pt x="180" y="495"/>
                  <a:pt x="178" y="483"/>
                  <a:pt x="175" y="471"/>
                </a:cubicBezTo>
                <a:cubicBezTo>
                  <a:pt x="175" y="469"/>
                  <a:pt x="174" y="466"/>
                  <a:pt x="173" y="464"/>
                </a:cubicBezTo>
                <a:cubicBezTo>
                  <a:pt x="165" y="457"/>
                  <a:pt x="158" y="450"/>
                  <a:pt x="150" y="443"/>
                </a:cubicBezTo>
                <a:cubicBezTo>
                  <a:pt x="138" y="433"/>
                  <a:pt x="127" y="423"/>
                  <a:pt x="118" y="410"/>
                </a:cubicBezTo>
                <a:cubicBezTo>
                  <a:pt x="109" y="396"/>
                  <a:pt x="103" y="381"/>
                  <a:pt x="103" y="364"/>
                </a:cubicBezTo>
                <a:cubicBezTo>
                  <a:pt x="103" y="363"/>
                  <a:pt x="102" y="362"/>
                  <a:pt x="102" y="361"/>
                </a:cubicBezTo>
                <a:cubicBezTo>
                  <a:pt x="99" y="362"/>
                  <a:pt x="96" y="364"/>
                  <a:pt x="97" y="368"/>
                </a:cubicBezTo>
                <a:cubicBezTo>
                  <a:pt x="100" y="396"/>
                  <a:pt x="91" y="422"/>
                  <a:pt x="79" y="447"/>
                </a:cubicBezTo>
                <a:cubicBezTo>
                  <a:pt x="75" y="456"/>
                  <a:pt x="72" y="465"/>
                  <a:pt x="69" y="475"/>
                </a:cubicBezTo>
                <a:cubicBezTo>
                  <a:pt x="68" y="477"/>
                  <a:pt x="68" y="481"/>
                  <a:pt x="69" y="483"/>
                </a:cubicBezTo>
                <a:cubicBezTo>
                  <a:pt x="73" y="490"/>
                  <a:pt x="77" y="496"/>
                  <a:pt x="82" y="502"/>
                </a:cubicBezTo>
                <a:cubicBezTo>
                  <a:pt x="90" y="515"/>
                  <a:pt x="99" y="528"/>
                  <a:pt x="102" y="544"/>
                </a:cubicBezTo>
                <a:cubicBezTo>
                  <a:pt x="95" y="521"/>
                  <a:pt x="79" y="504"/>
                  <a:pt x="66" y="485"/>
                </a:cubicBezTo>
                <a:cubicBezTo>
                  <a:pt x="57" y="511"/>
                  <a:pt x="60" y="536"/>
                  <a:pt x="74" y="560"/>
                </a:cubicBezTo>
                <a:cubicBezTo>
                  <a:pt x="61" y="538"/>
                  <a:pt x="58" y="528"/>
                  <a:pt x="59" y="510"/>
                </a:cubicBezTo>
                <a:cubicBezTo>
                  <a:pt x="59" y="502"/>
                  <a:pt x="62" y="493"/>
                  <a:pt x="63" y="485"/>
                </a:cubicBezTo>
                <a:cubicBezTo>
                  <a:pt x="63" y="482"/>
                  <a:pt x="63" y="478"/>
                  <a:pt x="62" y="476"/>
                </a:cubicBezTo>
                <a:cubicBezTo>
                  <a:pt x="54" y="450"/>
                  <a:pt x="54" y="424"/>
                  <a:pt x="64" y="399"/>
                </a:cubicBezTo>
                <a:cubicBezTo>
                  <a:pt x="69" y="384"/>
                  <a:pt x="78" y="372"/>
                  <a:pt x="88" y="361"/>
                </a:cubicBezTo>
                <a:cubicBezTo>
                  <a:pt x="90" y="360"/>
                  <a:pt x="91" y="357"/>
                  <a:pt x="91" y="354"/>
                </a:cubicBezTo>
                <a:cubicBezTo>
                  <a:pt x="93" y="340"/>
                  <a:pt x="93" y="325"/>
                  <a:pt x="95" y="311"/>
                </a:cubicBezTo>
                <a:cubicBezTo>
                  <a:pt x="97" y="297"/>
                  <a:pt x="100" y="283"/>
                  <a:pt x="103" y="270"/>
                </a:cubicBezTo>
                <a:cubicBezTo>
                  <a:pt x="99" y="273"/>
                  <a:pt x="95" y="277"/>
                  <a:pt x="90" y="281"/>
                </a:cubicBezTo>
                <a:cubicBezTo>
                  <a:pt x="84" y="286"/>
                  <a:pt x="82" y="292"/>
                  <a:pt x="83" y="300"/>
                </a:cubicBezTo>
                <a:cubicBezTo>
                  <a:pt x="84" y="307"/>
                  <a:pt x="82" y="314"/>
                  <a:pt x="79" y="321"/>
                </a:cubicBezTo>
                <a:cubicBezTo>
                  <a:pt x="77" y="325"/>
                  <a:pt x="75" y="329"/>
                  <a:pt x="72" y="332"/>
                </a:cubicBezTo>
                <a:cubicBezTo>
                  <a:pt x="65" y="342"/>
                  <a:pt x="64" y="354"/>
                  <a:pt x="65" y="366"/>
                </a:cubicBezTo>
                <a:cubicBezTo>
                  <a:pt x="66" y="376"/>
                  <a:pt x="65" y="385"/>
                  <a:pt x="64" y="395"/>
                </a:cubicBezTo>
                <a:cubicBezTo>
                  <a:pt x="64" y="396"/>
                  <a:pt x="64" y="398"/>
                  <a:pt x="65" y="399"/>
                </a:cubicBezTo>
                <a:close/>
                <a:moveTo>
                  <a:pt x="184" y="233"/>
                </a:moveTo>
                <a:cubicBezTo>
                  <a:pt x="185" y="235"/>
                  <a:pt x="185" y="236"/>
                  <a:pt x="185" y="238"/>
                </a:cubicBezTo>
                <a:cubicBezTo>
                  <a:pt x="188" y="258"/>
                  <a:pt x="186" y="277"/>
                  <a:pt x="180" y="297"/>
                </a:cubicBezTo>
                <a:cubicBezTo>
                  <a:pt x="173" y="319"/>
                  <a:pt x="159" y="335"/>
                  <a:pt x="137" y="344"/>
                </a:cubicBezTo>
                <a:cubicBezTo>
                  <a:pt x="129" y="347"/>
                  <a:pt x="122" y="350"/>
                  <a:pt x="115" y="353"/>
                </a:cubicBezTo>
                <a:cubicBezTo>
                  <a:pt x="114" y="354"/>
                  <a:pt x="112" y="356"/>
                  <a:pt x="112" y="358"/>
                </a:cubicBezTo>
                <a:cubicBezTo>
                  <a:pt x="111" y="373"/>
                  <a:pt x="115" y="388"/>
                  <a:pt x="123" y="401"/>
                </a:cubicBezTo>
                <a:cubicBezTo>
                  <a:pt x="135" y="424"/>
                  <a:pt x="156" y="439"/>
                  <a:pt x="175" y="457"/>
                </a:cubicBezTo>
                <a:cubicBezTo>
                  <a:pt x="176" y="440"/>
                  <a:pt x="179" y="424"/>
                  <a:pt x="184" y="408"/>
                </a:cubicBezTo>
                <a:cubicBezTo>
                  <a:pt x="190" y="393"/>
                  <a:pt x="199" y="379"/>
                  <a:pt x="209" y="366"/>
                </a:cubicBezTo>
                <a:cubicBezTo>
                  <a:pt x="185" y="325"/>
                  <a:pt x="182" y="282"/>
                  <a:pt x="199" y="237"/>
                </a:cubicBezTo>
                <a:cubicBezTo>
                  <a:pt x="191" y="231"/>
                  <a:pt x="191" y="231"/>
                  <a:pt x="184" y="233"/>
                </a:cubicBezTo>
                <a:close/>
                <a:moveTo>
                  <a:pt x="113" y="343"/>
                </a:moveTo>
                <a:cubicBezTo>
                  <a:pt x="113" y="344"/>
                  <a:pt x="114" y="344"/>
                  <a:pt x="114" y="345"/>
                </a:cubicBezTo>
                <a:cubicBezTo>
                  <a:pt x="126" y="338"/>
                  <a:pt x="138" y="333"/>
                  <a:pt x="149" y="325"/>
                </a:cubicBezTo>
                <a:cubicBezTo>
                  <a:pt x="155" y="321"/>
                  <a:pt x="160" y="314"/>
                  <a:pt x="163" y="307"/>
                </a:cubicBezTo>
                <a:cubicBezTo>
                  <a:pt x="173" y="288"/>
                  <a:pt x="175" y="267"/>
                  <a:pt x="173" y="245"/>
                </a:cubicBezTo>
                <a:cubicBezTo>
                  <a:pt x="172" y="239"/>
                  <a:pt x="170" y="236"/>
                  <a:pt x="164" y="233"/>
                </a:cubicBezTo>
                <a:cubicBezTo>
                  <a:pt x="160" y="231"/>
                  <a:pt x="156" y="231"/>
                  <a:pt x="153" y="236"/>
                </a:cubicBezTo>
                <a:cubicBezTo>
                  <a:pt x="151" y="238"/>
                  <a:pt x="149" y="240"/>
                  <a:pt x="148" y="243"/>
                </a:cubicBezTo>
                <a:cubicBezTo>
                  <a:pt x="135" y="262"/>
                  <a:pt x="128" y="283"/>
                  <a:pt x="122" y="305"/>
                </a:cubicBezTo>
                <a:cubicBezTo>
                  <a:pt x="119" y="318"/>
                  <a:pt x="116" y="331"/>
                  <a:pt x="113" y="343"/>
                </a:cubicBezTo>
                <a:close/>
                <a:moveTo>
                  <a:pt x="244" y="323"/>
                </a:moveTo>
                <a:cubicBezTo>
                  <a:pt x="230" y="310"/>
                  <a:pt x="228" y="294"/>
                  <a:pt x="229" y="277"/>
                </a:cubicBezTo>
                <a:cubicBezTo>
                  <a:pt x="229" y="264"/>
                  <a:pt x="227" y="252"/>
                  <a:pt x="226" y="239"/>
                </a:cubicBezTo>
                <a:cubicBezTo>
                  <a:pt x="225" y="235"/>
                  <a:pt x="224" y="233"/>
                  <a:pt x="220" y="232"/>
                </a:cubicBezTo>
                <a:cubicBezTo>
                  <a:pt x="216" y="231"/>
                  <a:pt x="216" y="235"/>
                  <a:pt x="214" y="237"/>
                </a:cubicBezTo>
                <a:cubicBezTo>
                  <a:pt x="199" y="267"/>
                  <a:pt x="195" y="298"/>
                  <a:pt x="204" y="331"/>
                </a:cubicBezTo>
                <a:cubicBezTo>
                  <a:pt x="206" y="340"/>
                  <a:pt x="210" y="349"/>
                  <a:pt x="213" y="359"/>
                </a:cubicBezTo>
                <a:cubicBezTo>
                  <a:pt x="214" y="359"/>
                  <a:pt x="215" y="359"/>
                  <a:pt x="215" y="358"/>
                </a:cubicBezTo>
                <a:cubicBezTo>
                  <a:pt x="224" y="347"/>
                  <a:pt x="234" y="335"/>
                  <a:pt x="244" y="323"/>
                </a:cubicBezTo>
                <a:close/>
                <a:moveTo>
                  <a:pt x="249" y="314"/>
                </a:moveTo>
                <a:cubicBezTo>
                  <a:pt x="269" y="289"/>
                  <a:pt x="269" y="262"/>
                  <a:pt x="255" y="236"/>
                </a:cubicBezTo>
                <a:cubicBezTo>
                  <a:pt x="252" y="232"/>
                  <a:pt x="246" y="230"/>
                  <a:pt x="241" y="233"/>
                </a:cubicBezTo>
                <a:cubicBezTo>
                  <a:pt x="240" y="234"/>
                  <a:pt x="239" y="236"/>
                  <a:pt x="239" y="237"/>
                </a:cubicBezTo>
                <a:cubicBezTo>
                  <a:pt x="239" y="255"/>
                  <a:pt x="239" y="272"/>
                  <a:pt x="239" y="290"/>
                </a:cubicBezTo>
                <a:cubicBezTo>
                  <a:pt x="239" y="299"/>
                  <a:pt x="243" y="307"/>
                  <a:pt x="249" y="314"/>
                </a:cubicBezTo>
                <a:close/>
                <a:moveTo>
                  <a:pt x="65" y="473"/>
                </a:moveTo>
                <a:cubicBezTo>
                  <a:pt x="72" y="457"/>
                  <a:pt x="78" y="441"/>
                  <a:pt x="84" y="425"/>
                </a:cubicBezTo>
                <a:cubicBezTo>
                  <a:pt x="86" y="420"/>
                  <a:pt x="87" y="414"/>
                  <a:pt x="89" y="409"/>
                </a:cubicBezTo>
                <a:cubicBezTo>
                  <a:pt x="93" y="396"/>
                  <a:pt x="91" y="383"/>
                  <a:pt x="91" y="370"/>
                </a:cubicBezTo>
                <a:cubicBezTo>
                  <a:pt x="66" y="392"/>
                  <a:pt x="54" y="439"/>
                  <a:pt x="65" y="473"/>
                </a:cubicBezTo>
                <a:close/>
                <a:moveTo>
                  <a:pt x="97" y="353"/>
                </a:moveTo>
                <a:cubicBezTo>
                  <a:pt x="98" y="353"/>
                  <a:pt x="99" y="353"/>
                  <a:pt x="100" y="353"/>
                </a:cubicBezTo>
                <a:cubicBezTo>
                  <a:pt x="101" y="351"/>
                  <a:pt x="102" y="349"/>
                  <a:pt x="103" y="347"/>
                </a:cubicBezTo>
                <a:cubicBezTo>
                  <a:pt x="104" y="343"/>
                  <a:pt x="104" y="339"/>
                  <a:pt x="104" y="335"/>
                </a:cubicBezTo>
                <a:cubicBezTo>
                  <a:pt x="110" y="303"/>
                  <a:pt x="118" y="272"/>
                  <a:pt x="132" y="242"/>
                </a:cubicBezTo>
                <a:cubicBezTo>
                  <a:pt x="104" y="274"/>
                  <a:pt x="99" y="313"/>
                  <a:pt x="97" y="353"/>
                </a:cubicBezTo>
                <a:close/>
              </a:path>
            </a:pathLst>
          </a:custGeom>
          <a:solidFill>
            <a:srgbClr val="16ACE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4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1257" name="Google Shape;1257;p34"/>
          <p:cNvSpPr/>
          <p:nvPr/>
        </p:nvSpPr>
        <p:spPr>
          <a:xfrm>
            <a:off x="920522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34"/>
          <p:cNvSpPr/>
          <p:nvPr/>
        </p:nvSpPr>
        <p:spPr>
          <a:xfrm>
            <a:off x="922618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34"/>
          <p:cNvSpPr txBox="1"/>
          <p:nvPr/>
        </p:nvSpPr>
        <p:spPr>
          <a:xfrm>
            <a:off x="1110650" y="2272381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34"/>
          <p:cNvSpPr txBox="1"/>
          <p:nvPr/>
        </p:nvSpPr>
        <p:spPr>
          <a:xfrm>
            <a:off x="2121652" y="2189588"/>
            <a:ext cx="33647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34"/>
          <p:cNvSpPr txBox="1"/>
          <p:nvPr/>
        </p:nvSpPr>
        <p:spPr>
          <a:xfrm>
            <a:off x="920522" y="3046461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34"/>
          <p:cNvSpPr/>
          <p:nvPr/>
        </p:nvSpPr>
        <p:spPr>
          <a:xfrm>
            <a:off x="6561957" y="2182365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34"/>
          <p:cNvSpPr/>
          <p:nvPr/>
        </p:nvSpPr>
        <p:spPr>
          <a:xfrm>
            <a:off x="6564054" y="2182365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34"/>
          <p:cNvSpPr txBox="1"/>
          <p:nvPr/>
        </p:nvSpPr>
        <p:spPr>
          <a:xfrm>
            <a:off x="6752085" y="2272381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34"/>
          <p:cNvSpPr txBox="1"/>
          <p:nvPr/>
        </p:nvSpPr>
        <p:spPr>
          <a:xfrm>
            <a:off x="7763087" y="2189588"/>
            <a:ext cx="3364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34"/>
          <p:cNvSpPr txBox="1"/>
          <p:nvPr/>
        </p:nvSpPr>
        <p:spPr>
          <a:xfrm>
            <a:off x="6561958" y="3046461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34"/>
          <p:cNvSpPr/>
          <p:nvPr/>
        </p:nvSpPr>
        <p:spPr>
          <a:xfrm>
            <a:off x="924715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34"/>
          <p:cNvSpPr/>
          <p:nvPr/>
        </p:nvSpPr>
        <p:spPr>
          <a:xfrm>
            <a:off x="922618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34"/>
          <p:cNvSpPr txBox="1"/>
          <p:nvPr/>
        </p:nvSpPr>
        <p:spPr>
          <a:xfrm>
            <a:off x="1110650" y="4300799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4"/>
          <p:cNvSpPr txBox="1"/>
          <p:nvPr/>
        </p:nvSpPr>
        <p:spPr>
          <a:xfrm>
            <a:off x="2125845" y="4218006"/>
            <a:ext cx="336474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photos.</a:t>
            </a:r>
            <a:endParaRPr/>
          </a:p>
        </p:txBody>
      </p:sp>
      <p:sp>
        <p:nvSpPr>
          <p:cNvPr id="1271" name="Google Shape;1271;p34"/>
          <p:cNvSpPr txBox="1"/>
          <p:nvPr/>
        </p:nvSpPr>
        <p:spPr>
          <a:xfrm>
            <a:off x="924716" y="5074879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34"/>
          <p:cNvSpPr/>
          <p:nvPr/>
        </p:nvSpPr>
        <p:spPr>
          <a:xfrm>
            <a:off x="6566150" y="4210783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 extrusionOk="0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gradFill>
            <a:gsLst>
              <a:gs pos="0">
                <a:srgbClr val="F4F4F4"/>
              </a:gs>
              <a:gs pos="100000">
                <a:schemeClr val="lt1"/>
              </a:gs>
            </a:gsLst>
            <a:lin ang="8400000" scaled="0"/>
          </a:gra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34"/>
          <p:cNvSpPr/>
          <p:nvPr/>
        </p:nvSpPr>
        <p:spPr>
          <a:xfrm>
            <a:off x="6564054" y="4210783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 extrusionOk="0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34"/>
          <p:cNvSpPr txBox="1"/>
          <p:nvPr/>
        </p:nvSpPr>
        <p:spPr>
          <a:xfrm>
            <a:off x="6752085" y="4300799"/>
            <a:ext cx="7158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34"/>
          <p:cNvSpPr txBox="1"/>
          <p:nvPr/>
        </p:nvSpPr>
        <p:spPr>
          <a:xfrm>
            <a:off x="7767280" y="4218006"/>
            <a:ext cx="33647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Easy to change colors, photos.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34"/>
          <p:cNvSpPr txBox="1"/>
          <p:nvPr/>
        </p:nvSpPr>
        <p:spPr>
          <a:xfrm>
            <a:off x="6566150" y="5074879"/>
            <a:ext cx="47185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35"/>
          <p:cNvSpPr/>
          <p:nvPr/>
        </p:nvSpPr>
        <p:spPr>
          <a:xfrm>
            <a:off x="0" y="4799450"/>
            <a:ext cx="7277100" cy="1651347"/>
          </a:xfrm>
          <a:prstGeom prst="rect">
            <a:avLst/>
          </a:prstGeom>
          <a:gradFill>
            <a:gsLst>
              <a:gs pos="0">
                <a:srgbClr val="FFFFFF">
                  <a:alpha val="89803"/>
                </a:srgbClr>
              </a:gs>
              <a:gs pos="42000">
                <a:srgbClr val="FFFFFF">
                  <a:alpha val="74901"/>
                </a:srgbClr>
              </a:gs>
              <a:gs pos="75000">
                <a:srgbClr val="FEFEFE">
                  <a:alpha val="0"/>
                </a:srgbClr>
              </a:gs>
              <a:gs pos="100000">
                <a:srgbClr val="FEFEFE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35"/>
          <p:cNvSpPr txBox="1"/>
          <p:nvPr/>
        </p:nvSpPr>
        <p:spPr>
          <a:xfrm>
            <a:off x="504825" y="4799449"/>
            <a:ext cx="4657725" cy="162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1283" name="Google Shape;1283;p35"/>
          <p:cNvSpPr txBox="1"/>
          <p:nvPr/>
        </p:nvSpPr>
        <p:spPr>
          <a:xfrm>
            <a:off x="6543977" y="4799449"/>
            <a:ext cx="473181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1284" name="Google Shape;1284;p35"/>
          <p:cNvSpPr/>
          <p:nvPr/>
        </p:nvSpPr>
        <p:spPr>
          <a:xfrm>
            <a:off x="5905264" y="4504088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 extrusionOk="0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5"/>
          <p:cNvSpPr/>
          <p:nvPr/>
        </p:nvSpPr>
        <p:spPr>
          <a:xfrm rot="10800000">
            <a:off x="11272085" y="5981419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 extrusionOk="0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36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1291" name="Google Shape;1291;p36"/>
          <p:cNvGrpSpPr/>
          <p:nvPr/>
        </p:nvGrpSpPr>
        <p:grpSpPr>
          <a:xfrm>
            <a:off x="3855932" y="2204864"/>
            <a:ext cx="4459394" cy="3709346"/>
            <a:chOff x="3279257" y="1018149"/>
            <a:chExt cx="5397487" cy="4489656"/>
          </a:xfrm>
        </p:grpSpPr>
        <p:sp>
          <p:nvSpPr>
            <p:cNvPr id="1292" name="Google Shape;1292;p36"/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6"/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6"/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rgbClr val="1736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297" name="Google Shape;1297;p36"/>
          <p:cNvCxnSpPr>
            <a:stCxn id="1292" idx="0"/>
          </p:cNvCxnSpPr>
          <p:nvPr/>
        </p:nvCxnSpPr>
        <p:spPr>
          <a:xfrm rot="10800000" flipH="1">
            <a:off x="6105793" y="2185964"/>
            <a:ext cx="5147400" cy="18900"/>
          </a:xfrm>
          <a:prstGeom prst="straightConnector1">
            <a:avLst/>
          </a:prstGeom>
          <a:noFill/>
          <a:ln w="15875" cap="flat" cmpd="sng">
            <a:solidFill>
              <a:schemeClr val="accent4"/>
            </a:solidFill>
            <a:prstDash val="dash"/>
            <a:miter lim="800000"/>
            <a:headEnd type="none" w="sm" len="sm"/>
            <a:tailEnd type="oval" w="med" len="med"/>
          </a:ln>
        </p:spPr>
      </p:cxnSp>
      <p:cxnSp>
        <p:nvCxnSpPr>
          <p:cNvPr id="1298" name="Google Shape;1298;p36"/>
          <p:cNvCxnSpPr/>
          <p:nvPr/>
        </p:nvCxnSpPr>
        <p:spPr>
          <a:xfrm rot="10800000" flipH="1">
            <a:off x="6851562" y="3470190"/>
            <a:ext cx="4388586" cy="5730"/>
          </a:xfrm>
          <a:prstGeom prst="straightConnector1">
            <a:avLst/>
          </a:prstGeom>
          <a:noFill/>
          <a:ln w="15875" cap="flat" cmpd="sng">
            <a:solidFill>
              <a:schemeClr val="accent3"/>
            </a:solidFill>
            <a:prstDash val="dash"/>
            <a:miter lim="800000"/>
            <a:headEnd type="none" w="sm" len="sm"/>
            <a:tailEnd type="oval" w="med" len="med"/>
          </a:ln>
        </p:spPr>
      </p:cxnSp>
      <p:cxnSp>
        <p:nvCxnSpPr>
          <p:cNvPr id="1299" name="Google Shape;1299;p36"/>
          <p:cNvCxnSpPr/>
          <p:nvPr/>
        </p:nvCxnSpPr>
        <p:spPr>
          <a:xfrm rot="10800000" flipH="1">
            <a:off x="7591426" y="4724352"/>
            <a:ext cx="3661818" cy="9574"/>
          </a:xfrm>
          <a:prstGeom prst="straightConnector1">
            <a:avLst/>
          </a:prstGeom>
          <a:noFill/>
          <a:ln w="15875" cap="flat" cmpd="sng">
            <a:solidFill>
              <a:schemeClr val="accent2"/>
            </a:solidFill>
            <a:prstDash val="dash"/>
            <a:miter lim="800000"/>
            <a:headEnd type="none" w="sm" len="sm"/>
            <a:tailEnd type="oval" w="med" len="med"/>
          </a:ln>
        </p:spPr>
      </p:cxnSp>
      <p:grpSp>
        <p:nvGrpSpPr>
          <p:cNvPr id="1300" name="Google Shape;1300;p36"/>
          <p:cNvGrpSpPr/>
          <p:nvPr/>
        </p:nvGrpSpPr>
        <p:grpSpPr>
          <a:xfrm>
            <a:off x="8646500" y="2305447"/>
            <a:ext cx="2606745" cy="766247"/>
            <a:chOff x="6328767" y="2305447"/>
            <a:chExt cx="2345404" cy="766247"/>
          </a:xfrm>
        </p:grpSpPr>
        <p:sp>
          <p:nvSpPr>
            <p:cNvPr id="1301" name="Google Shape;1301;p36"/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302" name="Google Shape;1302;p36"/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VISION</a:t>
              </a:r>
              <a:endParaRPr/>
            </a:p>
          </p:txBody>
        </p:sp>
      </p:grpSp>
      <p:grpSp>
        <p:nvGrpSpPr>
          <p:cNvPr id="1303" name="Google Shape;1303;p36"/>
          <p:cNvGrpSpPr/>
          <p:nvPr/>
        </p:nvGrpSpPr>
        <p:grpSpPr>
          <a:xfrm>
            <a:off x="8648785" y="3582541"/>
            <a:ext cx="2606745" cy="766247"/>
            <a:chOff x="6331052" y="3582541"/>
            <a:chExt cx="2345404" cy="766247"/>
          </a:xfrm>
        </p:grpSpPr>
        <p:sp>
          <p:nvSpPr>
            <p:cNvPr id="1304" name="Google Shape;1304;p36"/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305" name="Google Shape;1305;p36"/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VALUES</a:t>
              </a:r>
              <a:endParaRPr/>
            </a:p>
          </p:txBody>
        </p:sp>
      </p:grpSp>
      <p:grpSp>
        <p:nvGrpSpPr>
          <p:cNvPr id="1306" name="Google Shape;1306;p36"/>
          <p:cNvGrpSpPr/>
          <p:nvPr/>
        </p:nvGrpSpPr>
        <p:grpSpPr>
          <a:xfrm>
            <a:off x="8651070" y="4859634"/>
            <a:ext cx="2606745" cy="766247"/>
            <a:chOff x="6333337" y="4859635"/>
            <a:chExt cx="2345404" cy="766247"/>
          </a:xfrm>
        </p:grpSpPr>
        <p:sp>
          <p:nvSpPr>
            <p:cNvPr id="1307" name="Google Shape;1307;p36"/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308" name="Google Shape;1308;p36"/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MISSION</a:t>
              </a:r>
              <a:endParaRPr/>
            </a:p>
          </p:txBody>
        </p:sp>
      </p:grpSp>
      <p:sp>
        <p:nvSpPr>
          <p:cNvPr id="1309" name="Google Shape;1309;p36"/>
          <p:cNvSpPr txBox="1"/>
          <p:nvPr/>
        </p:nvSpPr>
        <p:spPr>
          <a:xfrm>
            <a:off x="5592211" y="3006686"/>
            <a:ext cx="100811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VISION</a:t>
            </a:r>
            <a:endParaRPr/>
          </a:p>
        </p:txBody>
      </p:sp>
      <p:sp>
        <p:nvSpPr>
          <p:cNvPr id="1310" name="Google Shape;1310;p36"/>
          <p:cNvSpPr txBox="1"/>
          <p:nvPr/>
        </p:nvSpPr>
        <p:spPr>
          <a:xfrm>
            <a:off x="5592211" y="3690264"/>
            <a:ext cx="100811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</p:txBody>
      </p:sp>
      <p:sp>
        <p:nvSpPr>
          <p:cNvPr id="1311" name="Google Shape;1311;p36"/>
          <p:cNvSpPr txBox="1"/>
          <p:nvPr/>
        </p:nvSpPr>
        <p:spPr>
          <a:xfrm>
            <a:off x="6347505" y="4239411"/>
            <a:ext cx="100811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</p:txBody>
      </p:sp>
      <p:sp>
        <p:nvSpPr>
          <p:cNvPr id="1312" name="Google Shape;1312;p36"/>
          <p:cNvSpPr txBox="1"/>
          <p:nvPr/>
        </p:nvSpPr>
        <p:spPr>
          <a:xfrm>
            <a:off x="4844068" y="4239411"/>
            <a:ext cx="100811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/>
          </a:p>
        </p:txBody>
      </p:sp>
      <p:sp>
        <p:nvSpPr>
          <p:cNvPr id="1313" name="Google Shape;1313;p36"/>
          <p:cNvSpPr txBox="1"/>
          <p:nvPr/>
        </p:nvSpPr>
        <p:spPr>
          <a:xfrm>
            <a:off x="4658009" y="5010727"/>
            <a:ext cx="28836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MISSION _A : TEXT HERE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MISSION _B : TEXT HERE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MISSION _C : TEXT HERE</a:t>
            </a:r>
            <a:endParaRPr/>
          </a:p>
        </p:txBody>
      </p:sp>
      <p:grpSp>
        <p:nvGrpSpPr>
          <p:cNvPr id="1314" name="Google Shape;1314;p36"/>
          <p:cNvGrpSpPr/>
          <p:nvPr/>
        </p:nvGrpSpPr>
        <p:grpSpPr>
          <a:xfrm>
            <a:off x="868736" y="2730584"/>
            <a:ext cx="2707970" cy="1651953"/>
            <a:chOff x="868736" y="2730584"/>
            <a:chExt cx="2707970" cy="1651953"/>
          </a:xfrm>
        </p:grpSpPr>
        <p:sp>
          <p:nvSpPr>
            <p:cNvPr id="1315" name="Google Shape;1315;p36"/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6"/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sz="1200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7" name="Google Shape;1317;p36"/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Arrow Style 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36"/>
          <p:cNvSpPr/>
          <p:nvPr/>
        </p:nvSpPr>
        <p:spPr>
          <a:xfrm flipH="1">
            <a:off x="10181233" y="132524"/>
            <a:ext cx="1835535" cy="1483645"/>
          </a:xfrm>
          <a:custGeom>
            <a:avLst/>
            <a:gdLst/>
            <a:ahLst/>
            <a:cxnLst/>
            <a:rect l="l" t="t" r="r" b="b"/>
            <a:pathLst>
              <a:path w="569" h="459" extrusionOk="0">
                <a:moveTo>
                  <a:pt x="107" y="93"/>
                </a:moveTo>
                <a:cubicBezTo>
                  <a:pt x="106" y="90"/>
                  <a:pt x="106" y="86"/>
                  <a:pt x="104" y="85"/>
                </a:cubicBezTo>
                <a:cubicBezTo>
                  <a:pt x="102" y="84"/>
                  <a:pt x="98" y="84"/>
                  <a:pt x="95" y="85"/>
                </a:cubicBezTo>
                <a:cubicBezTo>
                  <a:pt x="83" y="89"/>
                  <a:pt x="81" y="100"/>
                  <a:pt x="90" y="109"/>
                </a:cubicBezTo>
                <a:cubicBezTo>
                  <a:pt x="93" y="112"/>
                  <a:pt x="96" y="114"/>
                  <a:pt x="100" y="116"/>
                </a:cubicBezTo>
                <a:cubicBezTo>
                  <a:pt x="108" y="122"/>
                  <a:pt x="111" y="129"/>
                  <a:pt x="107" y="139"/>
                </a:cubicBezTo>
                <a:cubicBezTo>
                  <a:pt x="105" y="143"/>
                  <a:pt x="103" y="147"/>
                  <a:pt x="100" y="151"/>
                </a:cubicBezTo>
                <a:cubicBezTo>
                  <a:pt x="88" y="165"/>
                  <a:pt x="90" y="185"/>
                  <a:pt x="99" y="200"/>
                </a:cubicBezTo>
                <a:cubicBezTo>
                  <a:pt x="111" y="219"/>
                  <a:pt x="140" y="229"/>
                  <a:pt x="161" y="220"/>
                </a:cubicBezTo>
                <a:cubicBezTo>
                  <a:pt x="169" y="216"/>
                  <a:pt x="175" y="210"/>
                  <a:pt x="181" y="203"/>
                </a:cubicBezTo>
                <a:cubicBezTo>
                  <a:pt x="185" y="198"/>
                  <a:pt x="188" y="194"/>
                  <a:pt x="191" y="190"/>
                </a:cubicBezTo>
                <a:cubicBezTo>
                  <a:pt x="200" y="177"/>
                  <a:pt x="213" y="170"/>
                  <a:pt x="228" y="170"/>
                </a:cubicBezTo>
                <a:cubicBezTo>
                  <a:pt x="231" y="170"/>
                  <a:pt x="233" y="170"/>
                  <a:pt x="238" y="170"/>
                </a:cubicBezTo>
                <a:cubicBezTo>
                  <a:pt x="233" y="165"/>
                  <a:pt x="228" y="161"/>
                  <a:pt x="224" y="156"/>
                </a:cubicBezTo>
                <a:cubicBezTo>
                  <a:pt x="222" y="154"/>
                  <a:pt x="219" y="153"/>
                  <a:pt x="217" y="151"/>
                </a:cubicBezTo>
                <a:cubicBezTo>
                  <a:pt x="186" y="132"/>
                  <a:pt x="176" y="102"/>
                  <a:pt x="179" y="67"/>
                </a:cubicBezTo>
                <a:cubicBezTo>
                  <a:pt x="180" y="51"/>
                  <a:pt x="187" y="37"/>
                  <a:pt x="199" y="25"/>
                </a:cubicBezTo>
                <a:cubicBezTo>
                  <a:pt x="207" y="18"/>
                  <a:pt x="217" y="14"/>
                  <a:pt x="227" y="10"/>
                </a:cubicBezTo>
                <a:cubicBezTo>
                  <a:pt x="248" y="4"/>
                  <a:pt x="268" y="0"/>
                  <a:pt x="290" y="4"/>
                </a:cubicBezTo>
                <a:cubicBezTo>
                  <a:pt x="322" y="10"/>
                  <a:pt x="341" y="34"/>
                  <a:pt x="339" y="67"/>
                </a:cubicBezTo>
                <a:cubicBezTo>
                  <a:pt x="337" y="92"/>
                  <a:pt x="330" y="116"/>
                  <a:pt x="316" y="138"/>
                </a:cubicBezTo>
                <a:cubicBezTo>
                  <a:pt x="310" y="146"/>
                  <a:pt x="308" y="155"/>
                  <a:pt x="308" y="165"/>
                </a:cubicBezTo>
                <a:cubicBezTo>
                  <a:pt x="309" y="165"/>
                  <a:pt x="309" y="165"/>
                  <a:pt x="310" y="165"/>
                </a:cubicBezTo>
                <a:cubicBezTo>
                  <a:pt x="325" y="164"/>
                  <a:pt x="337" y="171"/>
                  <a:pt x="349" y="179"/>
                </a:cubicBezTo>
                <a:cubicBezTo>
                  <a:pt x="358" y="186"/>
                  <a:pt x="368" y="193"/>
                  <a:pt x="378" y="198"/>
                </a:cubicBezTo>
                <a:cubicBezTo>
                  <a:pt x="388" y="204"/>
                  <a:pt x="399" y="204"/>
                  <a:pt x="409" y="197"/>
                </a:cubicBezTo>
                <a:cubicBezTo>
                  <a:pt x="413" y="194"/>
                  <a:pt x="416" y="190"/>
                  <a:pt x="418" y="186"/>
                </a:cubicBezTo>
                <a:cubicBezTo>
                  <a:pt x="422" y="181"/>
                  <a:pt x="424" y="176"/>
                  <a:pt x="427" y="171"/>
                </a:cubicBezTo>
                <a:cubicBezTo>
                  <a:pt x="436" y="154"/>
                  <a:pt x="445" y="149"/>
                  <a:pt x="465" y="154"/>
                </a:cubicBezTo>
                <a:cubicBezTo>
                  <a:pt x="472" y="155"/>
                  <a:pt x="479" y="157"/>
                  <a:pt x="486" y="158"/>
                </a:cubicBezTo>
                <a:cubicBezTo>
                  <a:pt x="508" y="161"/>
                  <a:pt x="528" y="142"/>
                  <a:pt x="527" y="119"/>
                </a:cubicBezTo>
                <a:cubicBezTo>
                  <a:pt x="527" y="110"/>
                  <a:pt x="524" y="103"/>
                  <a:pt x="519" y="96"/>
                </a:cubicBezTo>
                <a:cubicBezTo>
                  <a:pt x="516" y="93"/>
                  <a:pt x="513" y="90"/>
                  <a:pt x="508" y="91"/>
                </a:cubicBezTo>
                <a:cubicBezTo>
                  <a:pt x="503" y="93"/>
                  <a:pt x="501" y="97"/>
                  <a:pt x="500" y="101"/>
                </a:cubicBezTo>
                <a:cubicBezTo>
                  <a:pt x="496" y="94"/>
                  <a:pt x="500" y="83"/>
                  <a:pt x="511" y="81"/>
                </a:cubicBezTo>
                <a:cubicBezTo>
                  <a:pt x="523" y="80"/>
                  <a:pt x="534" y="85"/>
                  <a:pt x="539" y="97"/>
                </a:cubicBezTo>
                <a:cubicBezTo>
                  <a:pt x="550" y="118"/>
                  <a:pt x="545" y="151"/>
                  <a:pt x="530" y="169"/>
                </a:cubicBezTo>
                <a:cubicBezTo>
                  <a:pt x="527" y="172"/>
                  <a:pt x="525" y="175"/>
                  <a:pt x="520" y="176"/>
                </a:cubicBezTo>
                <a:cubicBezTo>
                  <a:pt x="517" y="176"/>
                  <a:pt x="515" y="179"/>
                  <a:pt x="512" y="181"/>
                </a:cubicBezTo>
                <a:cubicBezTo>
                  <a:pt x="510" y="181"/>
                  <a:pt x="507" y="182"/>
                  <a:pt x="506" y="181"/>
                </a:cubicBezTo>
                <a:cubicBezTo>
                  <a:pt x="502" y="178"/>
                  <a:pt x="498" y="177"/>
                  <a:pt x="493" y="179"/>
                </a:cubicBezTo>
                <a:cubicBezTo>
                  <a:pt x="492" y="180"/>
                  <a:pt x="490" y="179"/>
                  <a:pt x="489" y="178"/>
                </a:cubicBezTo>
                <a:cubicBezTo>
                  <a:pt x="486" y="176"/>
                  <a:pt x="484" y="176"/>
                  <a:pt x="481" y="178"/>
                </a:cubicBezTo>
                <a:cubicBezTo>
                  <a:pt x="479" y="179"/>
                  <a:pt x="477" y="180"/>
                  <a:pt x="475" y="179"/>
                </a:cubicBezTo>
                <a:cubicBezTo>
                  <a:pt x="469" y="178"/>
                  <a:pt x="466" y="179"/>
                  <a:pt x="463" y="184"/>
                </a:cubicBezTo>
                <a:cubicBezTo>
                  <a:pt x="462" y="185"/>
                  <a:pt x="461" y="185"/>
                  <a:pt x="460" y="186"/>
                </a:cubicBezTo>
                <a:cubicBezTo>
                  <a:pt x="453" y="188"/>
                  <a:pt x="451" y="194"/>
                  <a:pt x="453" y="201"/>
                </a:cubicBezTo>
                <a:cubicBezTo>
                  <a:pt x="454" y="203"/>
                  <a:pt x="453" y="206"/>
                  <a:pt x="452" y="207"/>
                </a:cubicBezTo>
                <a:cubicBezTo>
                  <a:pt x="448" y="212"/>
                  <a:pt x="444" y="215"/>
                  <a:pt x="439" y="219"/>
                </a:cubicBezTo>
                <a:cubicBezTo>
                  <a:pt x="423" y="232"/>
                  <a:pt x="405" y="236"/>
                  <a:pt x="385" y="230"/>
                </a:cubicBezTo>
                <a:cubicBezTo>
                  <a:pt x="380" y="229"/>
                  <a:pt x="375" y="227"/>
                  <a:pt x="370" y="226"/>
                </a:cubicBezTo>
                <a:cubicBezTo>
                  <a:pt x="375" y="238"/>
                  <a:pt x="391" y="246"/>
                  <a:pt x="405" y="244"/>
                </a:cubicBezTo>
                <a:cubicBezTo>
                  <a:pt x="412" y="243"/>
                  <a:pt x="418" y="242"/>
                  <a:pt x="425" y="241"/>
                </a:cubicBezTo>
                <a:cubicBezTo>
                  <a:pt x="434" y="240"/>
                  <a:pt x="443" y="243"/>
                  <a:pt x="452" y="248"/>
                </a:cubicBezTo>
                <a:cubicBezTo>
                  <a:pt x="477" y="262"/>
                  <a:pt x="504" y="266"/>
                  <a:pt x="532" y="261"/>
                </a:cubicBezTo>
                <a:cubicBezTo>
                  <a:pt x="540" y="259"/>
                  <a:pt x="546" y="254"/>
                  <a:pt x="549" y="247"/>
                </a:cubicBezTo>
                <a:cubicBezTo>
                  <a:pt x="553" y="236"/>
                  <a:pt x="546" y="225"/>
                  <a:pt x="535" y="224"/>
                </a:cubicBezTo>
                <a:cubicBezTo>
                  <a:pt x="533" y="224"/>
                  <a:pt x="530" y="224"/>
                  <a:pt x="529" y="225"/>
                </a:cubicBezTo>
                <a:cubicBezTo>
                  <a:pt x="527" y="228"/>
                  <a:pt x="523" y="231"/>
                  <a:pt x="523" y="233"/>
                </a:cubicBezTo>
                <a:cubicBezTo>
                  <a:pt x="523" y="238"/>
                  <a:pt x="528" y="238"/>
                  <a:pt x="532" y="238"/>
                </a:cubicBezTo>
                <a:cubicBezTo>
                  <a:pt x="532" y="238"/>
                  <a:pt x="533" y="238"/>
                  <a:pt x="534" y="238"/>
                </a:cubicBezTo>
                <a:cubicBezTo>
                  <a:pt x="530" y="243"/>
                  <a:pt x="526" y="244"/>
                  <a:pt x="521" y="242"/>
                </a:cubicBezTo>
                <a:cubicBezTo>
                  <a:pt x="516" y="241"/>
                  <a:pt x="514" y="237"/>
                  <a:pt x="515" y="232"/>
                </a:cubicBezTo>
                <a:cubicBezTo>
                  <a:pt x="515" y="230"/>
                  <a:pt x="516" y="227"/>
                  <a:pt x="517" y="225"/>
                </a:cubicBezTo>
                <a:cubicBezTo>
                  <a:pt x="524" y="212"/>
                  <a:pt x="548" y="210"/>
                  <a:pt x="557" y="221"/>
                </a:cubicBezTo>
                <a:cubicBezTo>
                  <a:pt x="568" y="235"/>
                  <a:pt x="569" y="255"/>
                  <a:pt x="558" y="269"/>
                </a:cubicBezTo>
                <a:cubicBezTo>
                  <a:pt x="554" y="275"/>
                  <a:pt x="548" y="280"/>
                  <a:pt x="541" y="284"/>
                </a:cubicBezTo>
                <a:cubicBezTo>
                  <a:pt x="531" y="291"/>
                  <a:pt x="519" y="292"/>
                  <a:pt x="507" y="291"/>
                </a:cubicBezTo>
                <a:cubicBezTo>
                  <a:pt x="504" y="291"/>
                  <a:pt x="502" y="289"/>
                  <a:pt x="499" y="288"/>
                </a:cubicBezTo>
                <a:cubicBezTo>
                  <a:pt x="489" y="285"/>
                  <a:pt x="479" y="282"/>
                  <a:pt x="470" y="279"/>
                </a:cubicBezTo>
                <a:cubicBezTo>
                  <a:pt x="464" y="277"/>
                  <a:pt x="458" y="275"/>
                  <a:pt x="453" y="274"/>
                </a:cubicBezTo>
                <a:cubicBezTo>
                  <a:pt x="451" y="273"/>
                  <a:pt x="450" y="274"/>
                  <a:pt x="448" y="274"/>
                </a:cubicBezTo>
                <a:cubicBezTo>
                  <a:pt x="446" y="273"/>
                  <a:pt x="443" y="273"/>
                  <a:pt x="442" y="272"/>
                </a:cubicBezTo>
                <a:cubicBezTo>
                  <a:pt x="438" y="270"/>
                  <a:pt x="434" y="269"/>
                  <a:pt x="430" y="270"/>
                </a:cubicBezTo>
                <a:cubicBezTo>
                  <a:pt x="428" y="271"/>
                  <a:pt x="425" y="270"/>
                  <a:pt x="423" y="270"/>
                </a:cubicBezTo>
                <a:cubicBezTo>
                  <a:pt x="420" y="270"/>
                  <a:pt x="418" y="268"/>
                  <a:pt x="416" y="268"/>
                </a:cubicBezTo>
                <a:cubicBezTo>
                  <a:pt x="408" y="270"/>
                  <a:pt x="400" y="273"/>
                  <a:pt x="393" y="275"/>
                </a:cubicBezTo>
                <a:cubicBezTo>
                  <a:pt x="391" y="276"/>
                  <a:pt x="390" y="276"/>
                  <a:pt x="389" y="276"/>
                </a:cubicBezTo>
                <a:cubicBezTo>
                  <a:pt x="381" y="272"/>
                  <a:pt x="373" y="269"/>
                  <a:pt x="366" y="264"/>
                </a:cubicBezTo>
                <a:cubicBezTo>
                  <a:pt x="361" y="261"/>
                  <a:pt x="357" y="255"/>
                  <a:pt x="352" y="251"/>
                </a:cubicBezTo>
                <a:cubicBezTo>
                  <a:pt x="347" y="247"/>
                  <a:pt x="343" y="244"/>
                  <a:pt x="338" y="241"/>
                </a:cubicBezTo>
                <a:cubicBezTo>
                  <a:pt x="335" y="239"/>
                  <a:pt x="332" y="236"/>
                  <a:pt x="329" y="235"/>
                </a:cubicBezTo>
                <a:cubicBezTo>
                  <a:pt x="328" y="234"/>
                  <a:pt x="326" y="233"/>
                  <a:pt x="324" y="234"/>
                </a:cubicBezTo>
                <a:cubicBezTo>
                  <a:pt x="320" y="235"/>
                  <a:pt x="318" y="233"/>
                  <a:pt x="317" y="230"/>
                </a:cubicBezTo>
                <a:cubicBezTo>
                  <a:pt x="315" y="225"/>
                  <a:pt x="311" y="224"/>
                  <a:pt x="306" y="224"/>
                </a:cubicBezTo>
                <a:cubicBezTo>
                  <a:pt x="304" y="225"/>
                  <a:pt x="299" y="223"/>
                  <a:pt x="299" y="222"/>
                </a:cubicBezTo>
                <a:cubicBezTo>
                  <a:pt x="299" y="217"/>
                  <a:pt x="295" y="216"/>
                  <a:pt x="293" y="214"/>
                </a:cubicBezTo>
                <a:cubicBezTo>
                  <a:pt x="290" y="212"/>
                  <a:pt x="288" y="211"/>
                  <a:pt x="285" y="209"/>
                </a:cubicBezTo>
                <a:cubicBezTo>
                  <a:pt x="288" y="220"/>
                  <a:pt x="292" y="230"/>
                  <a:pt x="299" y="238"/>
                </a:cubicBezTo>
                <a:cubicBezTo>
                  <a:pt x="304" y="245"/>
                  <a:pt x="311" y="251"/>
                  <a:pt x="317" y="257"/>
                </a:cubicBezTo>
                <a:cubicBezTo>
                  <a:pt x="321" y="262"/>
                  <a:pt x="326" y="267"/>
                  <a:pt x="330" y="273"/>
                </a:cubicBezTo>
                <a:cubicBezTo>
                  <a:pt x="337" y="284"/>
                  <a:pt x="337" y="295"/>
                  <a:pt x="332" y="307"/>
                </a:cubicBezTo>
                <a:cubicBezTo>
                  <a:pt x="329" y="313"/>
                  <a:pt x="327" y="321"/>
                  <a:pt x="327" y="327"/>
                </a:cubicBezTo>
                <a:cubicBezTo>
                  <a:pt x="327" y="347"/>
                  <a:pt x="344" y="359"/>
                  <a:pt x="363" y="353"/>
                </a:cubicBezTo>
                <a:cubicBezTo>
                  <a:pt x="373" y="351"/>
                  <a:pt x="382" y="346"/>
                  <a:pt x="391" y="342"/>
                </a:cubicBezTo>
                <a:cubicBezTo>
                  <a:pt x="428" y="326"/>
                  <a:pt x="467" y="342"/>
                  <a:pt x="484" y="363"/>
                </a:cubicBezTo>
                <a:cubicBezTo>
                  <a:pt x="510" y="392"/>
                  <a:pt x="500" y="437"/>
                  <a:pt x="469" y="452"/>
                </a:cubicBezTo>
                <a:cubicBezTo>
                  <a:pt x="456" y="458"/>
                  <a:pt x="443" y="459"/>
                  <a:pt x="430" y="452"/>
                </a:cubicBezTo>
                <a:cubicBezTo>
                  <a:pt x="425" y="449"/>
                  <a:pt x="421" y="441"/>
                  <a:pt x="422" y="435"/>
                </a:cubicBezTo>
                <a:cubicBezTo>
                  <a:pt x="424" y="429"/>
                  <a:pt x="427" y="426"/>
                  <a:pt x="434" y="426"/>
                </a:cubicBezTo>
                <a:cubicBezTo>
                  <a:pt x="434" y="426"/>
                  <a:pt x="434" y="427"/>
                  <a:pt x="434" y="427"/>
                </a:cubicBezTo>
                <a:cubicBezTo>
                  <a:pt x="427" y="435"/>
                  <a:pt x="429" y="442"/>
                  <a:pt x="440" y="444"/>
                </a:cubicBezTo>
                <a:cubicBezTo>
                  <a:pt x="452" y="445"/>
                  <a:pt x="461" y="440"/>
                  <a:pt x="469" y="431"/>
                </a:cubicBezTo>
                <a:cubicBezTo>
                  <a:pt x="478" y="420"/>
                  <a:pt x="477" y="407"/>
                  <a:pt x="471" y="395"/>
                </a:cubicBezTo>
                <a:cubicBezTo>
                  <a:pt x="461" y="371"/>
                  <a:pt x="440" y="366"/>
                  <a:pt x="419" y="367"/>
                </a:cubicBezTo>
                <a:cubicBezTo>
                  <a:pt x="418" y="367"/>
                  <a:pt x="417" y="368"/>
                  <a:pt x="416" y="368"/>
                </a:cubicBezTo>
                <a:cubicBezTo>
                  <a:pt x="412" y="374"/>
                  <a:pt x="411" y="374"/>
                  <a:pt x="406" y="369"/>
                </a:cubicBezTo>
                <a:cubicBezTo>
                  <a:pt x="404" y="369"/>
                  <a:pt x="402" y="370"/>
                  <a:pt x="401" y="370"/>
                </a:cubicBezTo>
                <a:cubicBezTo>
                  <a:pt x="399" y="373"/>
                  <a:pt x="399" y="377"/>
                  <a:pt x="397" y="378"/>
                </a:cubicBezTo>
                <a:cubicBezTo>
                  <a:pt x="395" y="379"/>
                  <a:pt x="391" y="378"/>
                  <a:pt x="389" y="377"/>
                </a:cubicBezTo>
                <a:cubicBezTo>
                  <a:pt x="389" y="377"/>
                  <a:pt x="388" y="376"/>
                  <a:pt x="388" y="375"/>
                </a:cubicBezTo>
                <a:cubicBezTo>
                  <a:pt x="386" y="378"/>
                  <a:pt x="385" y="380"/>
                  <a:pt x="383" y="382"/>
                </a:cubicBezTo>
                <a:cubicBezTo>
                  <a:pt x="381" y="386"/>
                  <a:pt x="378" y="387"/>
                  <a:pt x="375" y="385"/>
                </a:cubicBezTo>
                <a:cubicBezTo>
                  <a:pt x="370" y="383"/>
                  <a:pt x="365" y="385"/>
                  <a:pt x="363" y="389"/>
                </a:cubicBezTo>
                <a:cubicBezTo>
                  <a:pt x="360" y="392"/>
                  <a:pt x="357" y="393"/>
                  <a:pt x="355" y="391"/>
                </a:cubicBezTo>
                <a:cubicBezTo>
                  <a:pt x="351" y="387"/>
                  <a:pt x="346" y="388"/>
                  <a:pt x="342" y="387"/>
                </a:cubicBezTo>
                <a:cubicBezTo>
                  <a:pt x="330" y="385"/>
                  <a:pt x="321" y="380"/>
                  <a:pt x="312" y="373"/>
                </a:cubicBezTo>
                <a:cubicBezTo>
                  <a:pt x="302" y="365"/>
                  <a:pt x="299" y="354"/>
                  <a:pt x="297" y="342"/>
                </a:cubicBezTo>
                <a:cubicBezTo>
                  <a:pt x="296" y="328"/>
                  <a:pt x="298" y="315"/>
                  <a:pt x="304" y="302"/>
                </a:cubicBezTo>
                <a:cubicBezTo>
                  <a:pt x="298" y="297"/>
                  <a:pt x="299" y="297"/>
                  <a:pt x="304" y="291"/>
                </a:cubicBezTo>
                <a:cubicBezTo>
                  <a:pt x="305" y="289"/>
                  <a:pt x="304" y="286"/>
                  <a:pt x="304" y="283"/>
                </a:cubicBezTo>
                <a:cubicBezTo>
                  <a:pt x="294" y="282"/>
                  <a:pt x="292" y="279"/>
                  <a:pt x="298" y="271"/>
                </a:cubicBezTo>
                <a:cubicBezTo>
                  <a:pt x="295" y="269"/>
                  <a:pt x="291" y="267"/>
                  <a:pt x="288" y="265"/>
                </a:cubicBezTo>
                <a:cubicBezTo>
                  <a:pt x="287" y="264"/>
                  <a:pt x="285" y="262"/>
                  <a:pt x="284" y="260"/>
                </a:cubicBezTo>
                <a:cubicBezTo>
                  <a:pt x="283" y="258"/>
                  <a:pt x="283" y="255"/>
                  <a:pt x="282" y="252"/>
                </a:cubicBezTo>
                <a:cubicBezTo>
                  <a:pt x="279" y="244"/>
                  <a:pt x="277" y="235"/>
                  <a:pt x="274" y="226"/>
                </a:cubicBezTo>
                <a:cubicBezTo>
                  <a:pt x="273" y="224"/>
                  <a:pt x="271" y="222"/>
                  <a:pt x="270" y="220"/>
                </a:cubicBezTo>
                <a:cubicBezTo>
                  <a:pt x="269" y="222"/>
                  <a:pt x="266" y="224"/>
                  <a:pt x="266" y="226"/>
                </a:cubicBezTo>
                <a:cubicBezTo>
                  <a:pt x="266" y="235"/>
                  <a:pt x="267" y="243"/>
                  <a:pt x="268" y="252"/>
                </a:cubicBezTo>
                <a:cubicBezTo>
                  <a:pt x="273" y="273"/>
                  <a:pt x="276" y="295"/>
                  <a:pt x="275" y="317"/>
                </a:cubicBezTo>
                <a:cubicBezTo>
                  <a:pt x="274" y="321"/>
                  <a:pt x="273" y="324"/>
                  <a:pt x="273" y="328"/>
                </a:cubicBezTo>
                <a:cubicBezTo>
                  <a:pt x="272" y="332"/>
                  <a:pt x="273" y="336"/>
                  <a:pt x="272" y="339"/>
                </a:cubicBezTo>
                <a:cubicBezTo>
                  <a:pt x="271" y="342"/>
                  <a:pt x="270" y="345"/>
                  <a:pt x="268" y="346"/>
                </a:cubicBezTo>
                <a:cubicBezTo>
                  <a:pt x="263" y="347"/>
                  <a:pt x="260" y="351"/>
                  <a:pt x="259" y="356"/>
                </a:cubicBezTo>
                <a:cubicBezTo>
                  <a:pt x="259" y="360"/>
                  <a:pt x="257" y="362"/>
                  <a:pt x="252" y="362"/>
                </a:cubicBezTo>
                <a:cubicBezTo>
                  <a:pt x="248" y="361"/>
                  <a:pt x="244" y="363"/>
                  <a:pt x="243" y="368"/>
                </a:cubicBezTo>
                <a:cubicBezTo>
                  <a:pt x="241" y="372"/>
                  <a:pt x="237" y="374"/>
                  <a:pt x="233" y="372"/>
                </a:cubicBezTo>
                <a:cubicBezTo>
                  <a:pt x="230" y="370"/>
                  <a:pt x="223" y="371"/>
                  <a:pt x="221" y="374"/>
                </a:cubicBezTo>
                <a:cubicBezTo>
                  <a:pt x="218" y="377"/>
                  <a:pt x="215" y="378"/>
                  <a:pt x="211" y="375"/>
                </a:cubicBezTo>
                <a:cubicBezTo>
                  <a:pt x="207" y="373"/>
                  <a:pt x="203" y="372"/>
                  <a:pt x="199" y="376"/>
                </a:cubicBezTo>
                <a:cubicBezTo>
                  <a:pt x="195" y="379"/>
                  <a:pt x="190" y="378"/>
                  <a:pt x="187" y="375"/>
                </a:cubicBezTo>
                <a:cubicBezTo>
                  <a:pt x="184" y="371"/>
                  <a:pt x="180" y="371"/>
                  <a:pt x="176" y="373"/>
                </a:cubicBezTo>
                <a:cubicBezTo>
                  <a:pt x="174" y="374"/>
                  <a:pt x="172" y="373"/>
                  <a:pt x="170" y="373"/>
                </a:cubicBezTo>
                <a:cubicBezTo>
                  <a:pt x="167" y="372"/>
                  <a:pt x="164" y="370"/>
                  <a:pt x="162" y="370"/>
                </a:cubicBezTo>
                <a:cubicBezTo>
                  <a:pt x="149" y="369"/>
                  <a:pt x="137" y="371"/>
                  <a:pt x="127" y="380"/>
                </a:cubicBezTo>
                <a:cubicBezTo>
                  <a:pt x="116" y="389"/>
                  <a:pt x="111" y="410"/>
                  <a:pt x="115" y="423"/>
                </a:cubicBezTo>
                <a:cubicBezTo>
                  <a:pt x="120" y="436"/>
                  <a:pt x="131" y="439"/>
                  <a:pt x="141" y="431"/>
                </a:cubicBezTo>
                <a:cubicBezTo>
                  <a:pt x="146" y="427"/>
                  <a:pt x="147" y="422"/>
                  <a:pt x="145" y="418"/>
                </a:cubicBezTo>
                <a:cubicBezTo>
                  <a:pt x="142" y="414"/>
                  <a:pt x="136" y="413"/>
                  <a:pt x="131" y="416"/>
                </a:cubicBezTo>
                <a:cubicBezTo>
                  <a:pt x="130" y="416"/>
                  <a:pt x="130" y="416"/>
                  <a:pt x="129" y="416"/>
                </a:cubicBezTo>
                <a:cubicBezTo>
                  <a:pt x="133" y="407"/>
                  <a:pt x="144" y="404"/>
                  <a:pt x="152" y="411"/>
                </a:cubicBezTo>
                <a:cubicBezTo>
                  <a:pt x="159" y="418"/>
                  <a:pt x="160" y="428"/>
                  <a:pt x="154" y="437"/>
                </a:cubicBezTo>
                <a:cubicBezTo>
                  <a:pt x="139" y="456"/>
                  <a:pt x="112" y="454"/>
                  <a:pt x="100" y="432"/>
                </a:cubicBezTo>
                <a:cubicBezTo>
                  <a:pt x="95" y="422"/>
                  <a:pt x="95" y="411"/>
                  <a:pt x="97" y="400"/>
                </a:cubicBezTo>
                <a:cubicBezTo>
                  <a:pt x="101" y="371"/>
                  <a:pt x="123" y="349"/>
                  <a:pt x="158" y="347"/>
                </a:cubicBezTo>
                <a:cubicBezTo>
                  <a:pt x="170" y="346"/>
                  <a:pt x="183" y="346"/>
                  <a:pt x="195" y="346"/>
                </a:cubicBezTo>
                <a:cubicBezTo>
                  <a:pt x="215" y="345"/>
                  <a:pt x="226" y="335"/>
                  <a:pt x="228" y="315"/>
                </a:cubicBezTo>
                <a:cubicBezTo>
                  <a:pt x="229" y="304"/>
                  <a:pt x="229" y="293"/>
                  <a:pt x="230" y="282"/>
                </a:cubicBezTo>
                <a:cubicBezTo>
                  <a:pt x="231" y="272"/>
                  <a:pt x="232" y="262"/>
                  <a:pt x="233" y="253"/>
                </a:cubicBezTo>
                <a:cubicBezTo>
                  <a:pt x="235" y="244"/>
                  <a:pt x="238" y="235"/>
                  <a:pt x="245" y="229"/>
                </a:cubicBezTo>
                <a:cubicBezTo>
                  <a:pt x="244" y="228"/>
                  <a:pt x="244" y="228"/>
                  <a:pt x="243" y="228"/>
                </a:cubicBezTo>
                <a:cubicBezTo>
                  <a:pt x="241" y="231"/>
                  <a:pt x="237" y="234"/>
                  <a:pt x="235" y="238"/>
                </a:cubicBezTo>
                <a:cubicBezTo>
                  <a:pt x="231" y="249"/>
                  <a:pt x="227" y="260"/>
                  <a:pt x="224" y="272"/>
                </a:cubicBezTo>
                <a:cubicBezTo>
                  <a:pt x="219" y="287"/>
                  <a:pt x="215" y="302"/>
                  <a:pt x="204" y="315"/>
                </a:cubicBezTo>
                <a:cubicBezTo>
                  <a:pt x="204" y="321"/>
                  <a:pt x="200" y="323"/>
                  <a:pt x="194" y="324"/>
                </a:cubicBezTo>
                <a:cubicBezTo>
                  <a:pt x="192" y="325"/>
                  <a:pt x="190" y="329"/>
                  <a:pt x="188" y="331"/>
                </a:cubicBezTo>
                <a:cubicBezTo>
                  <a:pt x="187" y="332"/>
                  <a:pt x="185" y="333"/>
                  <a:pt x="183" y="334"/>
                </a:cubicBezTo>
                <a:cubicBezTo>
                  <a:pt x="179" y="335"/>
                  <a:pt x="174" y="336"/>
                  <a:pt x="169" y="337"/>
                </a:cubicBezTo>
                <a:cubicBezTo>
                  <a:pt x="167" y="338"/>
                  <a:pt x="164" y="338"/>
                  <a:pt x="162" y="338"/>
                </a:cubicBezTo>
                <a:cubicBezTo>
                  <a:pt x="157" y="338"/>
                  <a:pt x="151" y="337"/>
                  <a:pt x="145" y="336"/>
                </a:cubicBezTo>
                <a:cubicBezTo>
                  <a:pt x="144" y="335"/>
                  <a:pt x="142" y="334"/>
                  <a:pt x="141" y="333"/>
                </a:cubicBezTo>
                <a:cubicBezTo>
                  <a:pt x="138" y="329"/>
                  <a:pt x="135" y="326"/>
                  <a:pt x="130" y="327"/>
                </a:cubicBezTo>
                <a:cubicBezTo>
                  <a:pt x="126" y="328"/>
                  <a:pt x="123" y="326"/>
                  <a:pt x="122" y="322"/>
                </a:cubicBezTo>
                <a:cubicBezTo>
                  <a:pt x="121" y="315"/>
                  <a:pt x="115" y="312"/>
                  <a:pt x="108" y="314"/>
                </a:cubicBezTo>
                <a:cubicBezTo>
                  <a:pt x="107" y="314"/>
                  <a:pt x="106" y="315"/>
                  <a:pt x="104" y="315"/>
                </a:cubicBezTo>
                <a:cubicBezTo>
                  <a:pt x="104" y="323"/>
                  <a:pt x="102" y="324"/>
                  <a:pt x="96" y="323"/>
                </a:cubicBezTo>
                <a:cubicBezTo>
                  <a:pt x="94" y="322"/>
                  <a:pt x="90" y="325"/>
                  <a:pt x="89" y="327"/>
                </a:cubicBezTo>
                <a:cubicBezTo>
                  <a:pt x="88" y="331"/>
                  <a:pt x="86" y="332"/>
                  <a:pt x="81" y="333"/>
                </a:cubicBezTo>
                <a:cubicBezTo>
                  <a:pt x="78" y="333"/>
                  <a:pt x="74" y="335"/>
                  <a:pt x="72" y="338"/>
                </a:cubicBezTo>
                <a:cubicBezTo>
                  <a:pt x="69" y="341"/>
                  <a:pt x="66" y="342"/>
                  <a:pt x="63" y="340"/>
                </a:cubicBezTo>
                <a:cubicBezTo>
                  <a:pt x="58" y="338"/>
                  <a:pt x="53" y="338"/>
                  <a:pt x="49" y="341"/>
                </a:cubicBezTo>
                <a:cubicBezTo>
                  <a:pt x="45" y="343"/>
                  <a:pt x="42" y="342"/>
                  <a:pt x="40" y="339"/>
                </a:cubicBezTo>
                <a:cubicBezTo>
                  <a:pt x="37" y="335"/>
                  <a:pt x="32" y="333"/>
                  <a:pt x="27" y="333"/>
                </a:cubicBezTo>
                <a:cubicBezTo>
                  <a:pt x="25" y="332"/>
                  <a:pt x="22" y="330"/>
                  <a:pt x="21" y="327"/>
                </a:cubicBezTo>
                <a:cubicBezTo>
                  <a:pt x="20" y="324"/>
                  <a:pt x="19" y="321"/>
                  <a:pt x="14" y="320"/>
                </a:cubicBezTo>
                <a:cubicBezTo>
                  <a:pt x="11" y="319"/>
                  <a:pt x="9" y="317"/>
                  <a:pt x="10" y="313"/>
                </a:cubicBezTo>
                <a:cubicBezTo>
                  <a:pt x="11" y="309"/>
                  <a:pt x="9" y="306"/>
                  <a:pt x="5" y="304"/>
                </a:cubicBezTo>
                <a:cubicBezTo>
                  <a:pt x="4" y="303"/>
                  <a:pt x="3" y="300"/>
                  <a:pt x="2" y="298"/>
                </a:cubicBezTo>
                <a:cubicBezTo>
                  <a:pt x="2" y="296"/>
                  <a:pt x="3" y="293"/>
                  <a:pt x="3" y="291"/>
                </a:cubicBezTo>
                <a:cubicBezTo>
                  <a:pt x="2" y="288"/>
                  <a:pt x="0" y="285"/>
                  <a:pt x="1" y="282"/>
                </a:cubicBezTo>
                <a:cubicBezTo>
                  <a:pt x="3" y="267"/>
                  <a:pt x="5" y="251"/>
                  <a:pt x="18" y="240"/>
                </a:cubicBezTo>
                <a:cubicBezTo>
                  <a:pt x="25" y="234"/>
                  <a:pt x="34" y="230"/>
                  <a:pt x="44" y="234"/>
                </a:cubicBezTo>
                <a:cubicBezTo>
                  <a:pt x="51" y="237"/>
                  <a:pt x="53" y="244"/>
                  <a:pt x="50" y="251"/>
                </a:cubicBezTo>
                <a:cubicBezTo>
                  <a:pt x="49" y="246"/>
                  <a:pt x="48" y="241"/>
                  <a:pt x="42" y="240"/>
                </a:cubicBezTo>
                <a:cubicBezTo>
                  <a:pt x="36" y="239"/>
                  <a:pt x="31" y="242"/>
                  <a:pt x="27" y="247"/>
                </a:cubicBezTo>
                <a:cubicBezTo>
                  <a:pt x="19" y="259"/>
                  <a:pt x="16" y="272"/>
                  <a:pt x="20" y="286"/>
                </a:cubicBezTo>
                <a:cubicBezTo>
                  <a:pt x="25" y="301"/>
                  <a:pt x="38" y="306"/>
                  <a:pt x="51" y="310"/>
                </a:cubicBezTo>
                <a:cubicBezTo>
                  <a:pt x="62" y="313"/>
                  <a:pt x="72" y="309"/>
                  <a:pt x="81" y="303"/>
                </a:cubicBezTo>
                <a:cubicBezTo>
                  <a:pt x="83" y="302"/>
                  <a:pt x="85" y="300"/>
                  <a:pt x="87" y="299"/>
                </a:cubicBezTo>
                <a:cubicBezTo>
                  <a:pt x="100" y="289"/>
                  <a:pt x="114" y="287"/>
                  <a:pt x="129" y="293"/>
                </a:cubicBezTo>
                <a:cubicBezTo>
                  <a:pt x="137" y="297"/>
                  <a:pt x="146" y="299"/>
                  <a:pt x="155" y="302"/>
                </a:cubicBezTo>
                <a:cubicBezTo>
                  <a:pt x="158" y="303"/>
                  <a:pt x="161" y="303"/>
                  <a:pt x="164" y="303"/>
                </a:cubicBezTo>
                <a:cubicBezTo>
                  <a:pt x="172" y="303"/>
                  <a:pt x="178" y="299"/>
                  <a:pt x="180" y="291"/>
                </a:cubicBezTo>
                <a:cubicBezTo>
                  <a:pt x="185" y="277"/>
                  <a:pt x="190" y="263"/>
                  <a:pt x="195" y="249"/>
                </a:cubicBezTo>
                <a:cubicBezTo>
                  <a:pt x="197" y="242"/>
                  <a:pt x="200" y="236"/>
                  <a:pt x="203" y="229"/>
                </a:cubicBezTo>
                <a:cubicBezTo>
                  <a:pt x="199" y="232"/>
                  <a:pt x="193" y="232"/>
                  <a:pt x="190" y="238"/>
                </a:cubicBezTo>
                <a:cubicBezTo>
                  <a:pt x="190" y="239"/>
                  <a:pt x="186" y="241"/>
                  <a:pt x="184" y="240"/>
                </a:cubicBezTo>
                <a:cubicBezTo>
                  <a:pt x="179" y="239"/>
                  <a:pt x="174" y="241"/>
                  <a:pt x="172" y="246"/>
                </a:cubicBezTo>
                <a:cubicBezTo>
                  <a:pt x="170" y="249"/>
                  <a:pt x="167" y="250"/>
                  <a:pt x="163" y="248"/>
                </a:cubicBezTo>
                <a:cubicBezTo>
                  <a:pt x="159" y="245"/>
                  <a:pt x="156" y="247"/>
                  <a:pt x="153" y="250"/>
                </a:cubicBezTo>
                <a:cubicBezTo>
                  <a:pt x="150" y="254"/>
                  <a:pt x="147" y="254"/>
                  <a:pt x="142" y="252"/>
                </a:cubicBezTo>
                <a:cubicBezTo>
                  <a:pt x="137" y="251"/>
                  <a:pt x="131" y="251"/>
                  <a:pt x="126" y="252"/>
                </a:cubicBezTo>
                <a:cubicBezTo>
                  <a:pt x="122" y="253"/>
                  <a:pt x="120" y="253"/>
                  <a:pt x="116" y="251"/>
                </a:cubicBezTo>
                <a:cubicBezTo>
                  <a:pt x="112" y="248"/>
                  <a:pt x="107" y="245"/>
                  <a:pt x="101" y="247"/>
                </a:cubicBezTo>
                <a:cubicBezTo>
                  <a:pt x="99" y="247"/>
                  <a:pt x="96" y="245"/>
                  <a:pt x="95" y="243"/>
                </a:cubicBezTo>
                <a:cubicBezTo>
                  <a:pt x="92" y="238"/>
                  <a:pt x="88" y="235"/>
                  <a:pt x="82" y="235"/>
                </a:cubicBezTo>
                <a:cubicBezTo>
                  <a:pt x="78" y="235"/>
                  <a:pt x="75" y="232"/>
                  <a:pt x="76" y="227"/>
                </a:cubicBezTo>
                <a:cubicBezTo>
                  <a:pt x="76" y="223"/>
                  <a:pt x="72" y="217"/>
                  <a:pt x="68" y="216"/>
                </a:cubicBezTo>
                <a:cubicBezTo>
                  <a:pt x="63" y="215"/>
                  <a:pt x="61" y="211"/>
                  <a:pt x="63" y="207"/>
                </a:cubicBezTo>
                <a:cubicBezTo>
                  <a:pt x="65" y="203"/>
                  <a:pt x="64" y="199"/>
                  <a:pt x="61" y="196"/>
                </a:cubicBezTo>
                <a:cubicBezTo>
                  <a:pt x="59" y="193"/>
                  <a:pt x="59" y="190"/>
                  <a:pt x="61" y="187"/>
                </a:cubicBezTo>
                <a:cubicBezTo>
                  <a:pt x="63" y="182"/>
                  <a:pt x="63" y="177"/>
                  <a:pt x="65" y="173"/>
                </a:cubicBezTo>
                <a:cubicBezTo>
                  <a:pt x="65" y="170"/>
                  <a:pt x="66" y="167"/>
                  <a:pt x="68" y="166"/>
                </a:cubicBezTo>
                <a:cubicBezTo>
                  <a:pt x="71" y="163"/>
                  <a:pt x="73" y="160"/>
                  <a:pt x="73" y="155"/>
                </a:cubicBezTo>
                <a:cubicBezTo>
                  <a:pt x="73" y="154"/>
                  <a:pt x="75" y="151"/>
                  <a:pt x="76" y="150"/>
                </a:cubicBezTo>
                <a:cubicBezTo>
                  <a:pt x="84" y="147"/>
                  <a:pt x="86" y="140"/>
                  <a:pt x="88" y="133"/>
                </a:cubicBezTo>
                <a:cubicBezTo>
                  <a:pt x="89" y="131"/>
                  <a:pt x="87" y="128"/>
                  <a:pt x="85" y="126"/>
                </a:cubicBezTo>
                <a:cubicBezTo>
                  <a:pt x="82" y="123"/>
                  <a:pt x="78" y="121"/>
                  <a:pt x="75" y="119"/>
                </a:cubicBezTo>
                <a:cubicBezTo>
                  <a:pt x="67" y="111"/>
                  <a:pt x="65" y="101"/>
                  <a:pt x="71" y="91"/>
                </a:cubicBezTo>
                <a:cubicBezTo>
                  <a:pt x="78" y="81"/>
                  <a:pt x="86" y="75"/>
                  <a:pt x="98" y="76"/>
                </a:cubicBezTo>
                <a:cubicBezTo>
                  <a:pt x="107" y="77"/>
                  <a:pt x="114" y="83"/>
                  <a:pt x="107" y="93"/>
                </a:cubicBezTo>
                <a:close/>
              </a:path>
            </a:pathLst>
          </a:custGeom>
          <a:solidFill>
            <a:srgbClr val="17365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37"/>
          <p:cNvSpPr/>
          <p:nvPr/>
        </p:nvSpPr>
        <p:spPr>
          <a:xfrm rot="-981559">
            <a:off x="10815862" y="115465"/>
            <a:ext cx="1112229" cy="2033828"/>
          </a:xfrm>
          <a:custGeom>
            <a:avLst/>
            <a:gdLst/>
            <a:ahLst/>
            <a:cxnLst/>
            <a:rect l="l" t="t" r="r" b="b"/>
            <a:pathLst>
              <a:path w="355" h="652" extrusionOk="0">
                <a:moveTo>
                  <a:pt x="181" y="0"/>
                </a:moveTo>
                <a:cubicBezTo>
                  <a:pt x="188" y="12"/>
                  <a:pt x="195" y="23"/>
                  <a:pt x="202" y="35"/>
                </a:cubicBezTo>
                <a:cubicBezTo>
                  <a:pt x="215" y="56"/>
                  <a:pt x="228" y="78"/>
                  <a:pt x="241" y="99"/>
                </a:cubicBezTo>
                <a:cubicBezTo>
                  <a:pt x="250" y="113"/>
                  <a:pt x="250" y="127"/>
                  <a:pt x="242" y="141"/>
                </a:cubicBezTo>
                <a:cubicBezTo>
                  <a:pt x="235" y="151"/>
                  <a:pt x="230" y="162"/>
                  <a:pt x="224" y="173"/>
                </a:cubicBezTo>
                <a:cubicBezTo>
                  <a:pt x="223" y="175"/>
                  <a:pt x="223" y="178"/>
                  <a:pt x="223" y="181"/>
                </a:cubicBezTo>
                <a:cubicBezTo>
                  <a:pt x="228" y="205"/>
                  <a:pt x="234" y="229"/>
                  <a:pt x="239" y="253"/>
                </a:cubicBezTo>
                <a:cubicBezTo>
                  <a:pt x="245" y="280"/>
                  <a:pt x="250" y="308"/>
                  <a:pt x="256" y="336"/>
                </a:cubicBezTo>
                <a:cubicBezTo>
                  <a:pt x="258" y="343"/>
                  <a:pt x="256" y="350"/>
                  <a:pt x="250" y="355"/>
                </a:cubicBezTo>
                <a:cubicBezTo>
                  <a:pt x="247" y="358"/>
                  <a:pt x="247" y="361"/>
                  <a:pt x="248" y="365"/>
                </a:cubicBezTo>
                <a:cubicBezTo>
                  <a:pt x="251" y="373"/>
                  <a:pt x="256" y="381"/>
                  <a:pt x="254" y="390"/>
                </a:cubicBezTo>
                <a:cubicBezTo>
                  <a:pt x="250" y="403"/>
                  <a:pt x="254" y="415"/>
                  <a:pt x="254" y="428"/>
                </a:cubicBezTo>
                <a:cubicBezTo>
                  <a:pt x="255" y="438"/>
                  <a:pt x="254" y="448"/>
                  <a:pt x="253" y="458"/>
                </a:cubicBezTo>
                <a:cubicBezTo>
                  <a:pt x="254" y="458"/>
                  <a:pt x="255" y="458"/>
                  <a:pt x="257" y="458"/>
                </a:cubicBezTo>
                <a:cubicBezTo>
                  <a:pt x="271" y="454"/>
                  <a:pt x="279" y="445"/>
                  <a:pt x="285" y="432"/>
                </a:cubicBezTo>
                <a:cubicBezTo>
                  <a:pt x="292" y="417"/>
                  <a:pt x="293" y="401"/>
                  <a:pt x="294" y="385"/>
                </a:cubicBezTo>
                <a:cubicBezTo>
                  <a:pt x="294" y="372"/>
                  <a:pt x="294" y="359"/>
                  <a:pt x="296" y="347"/>
                </a:cubicBezTo>
                <a:cubicBezTo>
                  <a:pt x="297" y="340"/>
                  <a:pt x="301" y="333"/>
                  <a:pt x="304" y="327"/>
                </a:cubicBezTo>
                <a:cubicBezTo>
                  <a:pt x="311" y="311"/>
                  <a:pt x="313" y="294"/>
                  <a:pt x="314" y="276"/>
                </a:cubicBezTo>
                <a:cubicBezTo>
                  <a:pt x="316" y="256"/>
                  <a:pt x="318" y="235"/>
                  <a:pt x="326" y="215"/>
                </a:cubicBezTo>
                <a:cubicBezTo>
                  <a:pt x="330" y="205"/>
                  <a:pt x="336" y="195"/>
                  <a:pt x="342" y="185"/>
                </a:cubicBezTo>
                <a:cubicBezTo>
                  <a:pt x="347" y="194"/>
                  <a:pt x="350" y="204"/>
                  <a:pt x="351" y="214"/>
                </a:cubicBezTo>
                <a:cubicBezTo>
                  <a:pt x="355" y="239"/>
                  <a:pt x="350" y="262"/>
                  <a:pt x="335" y="283"/>
                </a:cubicBezTo>
                <a:cubicBezTo>
                  <a:pt x="329" y="290"/>
                  <a:pt x="324" y="298"/>
                  <a:pt x="318" y="306"/>
                </a:cubicBezTo>
                <a:cubicBezTo>
                  <a:pt x="308" y="321"/>
                  <a:pt x="299" y="337"/>
                  <a:pt x="297" y="356"/>
                </a:cubicBezTo>
                <a:cubicBezTo>
                  <a:pt x="297" y="368"/>
                  <a:pt x="298" y="379"/>
                  <a:pt x="298" y="391"/>
                </a:cubicBezTo>
                <a:cubicBezTo>
                  <a:pt x="298" y="404"/>
                  <a:pt x="298" y="417"/>
                  <a:pt x="293" y="429"/>
                </a:cubicBezTo>
                <a:cubicBezTo>
                  <a:pt x="286" y="445"/>
                  <a:pt x="273" y="456"/>
                  <a:pt x="256" y="460"/>
                </a:cubicBezTo>
                <a:cubicBezTo>
                  <a:pt x="252" y="462"/>
                  <a:pt x="250" y="464"/>
                  <a:pt x="251" y="467"/>
                </a:cubicBezTo>
                <a:cubicBezTo>
                  <a:pt x="252" y="471"/>
                  <a:pt x="253" y="475"/>
                  <a:pt x="255" y="479"/>
                </a:cubicBezTo>
                <a:cubicBezTo>
                  <a:pt x="260" y="492"/>
                  <a:pt x="265" y="505"/>
                  <a:pt x="269" y="518"/>
                </a:cubicBezTo>
                <a:cubicBezTo>
                  <a:pt x="274" y="534"/>
                  <a:pt x="273" y="550"/>
                  <a:pt x="269" y="566"/>
                </a:cubicBezTo>
                <a:cubicBezTo>
                  <a:pt x="264" y="588"/>
                  <a:pt x="267" y="610"/>
                  <a:pt x="275" y="631"/>
                </a:cubicBezTo>
                <a:cubicBezTo>
                  <a:pt x="276" y="631"/>
                  <a:pt x="276" y="632"/>
                  <a:pt x="276" y="633"/>
                </a:cubicBezTo>
                <a:cubicBezTo>
                  <a:pt x="276" y="633"/>
                  <a:pt x="276" y="633"/>
                  <a:pt x="276" y="634"/>
                </a:cubicBezTo>
                <a:cubicBezTo>
                  <a:pt x="268" y="623"/>
                  <a:pt x="264" y="611"/>
                  <a:pt x="262" y="598"/>
                </a:cubicBezTo>
                <a:cubicBezTo>
                  <a:pt x="260" y="581"/>
                  <a:pt x="258" y="564"/>
                  <a:pt x="256" y="547"/>
                </a:cubicBezTo>
                <a:cubicBezTo>
                  <a:pt x="253" y="521"/>
                  <a:pt x="248" y="496"/>
                  <a:pt x="239" y="471"/>
                </a:cubicBezTo>
                <a:cubicBezTo>
                  <a:pt x="239" y="469"/>
                  <a:pt x="238" y="468"/>
                  <a:pt x="237" y="466"/>
                </a:cubicBezTo>
                <a:cubicBezTo>
                  <a:pt x="237" y="478"/>
                  <a:pt x="234" y="490"/>
                  <a:pt x="239" y="502"/>
                </a:cubicBezTo>
                <a:cubicBezTo>
                  <a:pt x="246" y="519"/>
                  <a:pt x="248" y="537"/>
                  <a:pt x="245" y="556"/>
                </a:cubicBezTo>
                <a:cubicBezTo>
                  <a:pt x="242" y="572"/>
                  <a:pt x="239" y="589"/>
                  <a:pt x="236" y="606"/>
                </a:cubicBezTo>
                <a:cubicBezTo>
                  <a:pt x="236" y="607"/>
                  <a:pt x="236" y="607"/>
                  <a:pt x="235" y="608"/>
                </a:cubicBezTo>
                <a:cubicBezTo>
                  <a:pt x="236" y="603"/>
                  <a:pt x="236" y="598"/>
                  <a:pt x="236" y="594"/>
                </a:cubicBezTo>
                <a:cubicBezTo>
                  <a:pt x="236" y="567"/>
                  <a:pt x="234" y="542"/>
                  <a:pt x="225" y="517"/>
                </a:cubicBezTo>
                <a:cubicBezTo>
                  <a:pt x="220" y="503"/>
                  <a:pt x="220" y="489"/>
                  <a:pt x="220" y="475"/>
                </a:cubicBezTo>
                <a:cubicBezTo>
                  <a:pt x="220" y="473"/>
                  <a:pt x="220" y="471"/>
                  <a:pt x="219" y="469"/>
                </a:cubicBezTo>
                <a:cubicBezTo>
                  <a:pt x="218" y="473"/>
                  <a:pt x="217" y="477"/>
                  <a:pt x="216" y="481"/>
                </a:cubicBezTo>
                <a:cubicBezTo>
                  <a:pt x="214" y="500"/>
                  <a:pt x="215" y="518"/>
                  <a:pt x="219" y="537"/>
                </a:cubicBezTo>
                <a:cubicBezTo>
                  <a:pt x="221" y="544"/>
                  <a:pt x="221" y="551"/>
                  <a:pt x="221" y="558"/>
                </a:cubicBezTo>
                <a:cubicBezTo>
                  <a:pt x="220" y="572"/>
                  <a:pt x="219" y="585"/>
                  <a:pt x="217" y="598"/>
                </a:cubicBezTo>
                <a:cubicBezTo>
                  <a:pt x="216" y="587"/>
                  <a:pt x="216" y="576"/>
                  <a:pt x="214" y="564"/>
                </a:cubicBezTo>
                <a:cubicBezTo>
                  <a:pt x="211" y="545"/>
                  <a:pt x="204" y="526"/>
                  <a:pt x="197" y="508"/>
                </a:cubicBezTo>
                <a:cubicBezTo>
                  <a:pt x="193" y="497"/>
                  <a:pt x="189" y="487"/>
                  <a:pt x="193" y="474"/>
                </a:cubicBezTo>
                <a:cubicBezTo>
                  <a:pt x="187" y="482"/>
                  <a:pt x="186" y="490"/>
                  <a:pt x="188" y="498"/>
                </a:cubicBezTo>
                <a:cubicBezTo>
                  <a:pt x="190" y="516"/>
                  <a:pt x="193" y="533"/>
                  <a:pt x="190" y="551"/>
                </a:cubicBezTo>
                <a:cubicBezTo>
                  <a:pt x="189" y="559"/>
                  <a:pt x="188" y="567"/>
                  <a:pt x="186" y="574"/>
                </a:cubicBezTo>
                <a:cubicBezTo>
                  <a:pt x="181" y="591"/>
                  <a:pt x="179" y="608"/>
                  <a:pt x="178" y="625"/>
                </a:cubicBezTo>
                <a:cubicBezTo>
                  <a:pt x="177" y="633"/>
                  <a:pt x="175" y="640"/>
                  <a:pt x="174" y="647"/>
                </a:cubicBezTo>
                <a:cubicBezTo>
                  <a:pt x="173" y="649"/>
                  <a:pt x="172" y="650"/>
                  <a:pt x="171" y="652"/>
                </a:cubicBezTo>
                <a:cubicBezTo>
                  <a:pt x="177" y="631"/>
                  <a:pt x="173" y="611"/>
                  <a:pt x="170" y="591"/>
                </a:cubicBezTo>
                <a:cubicBezTo>
                  <a:pt x="164" y="563"/>
                  <a:pt x="164" y="535"/>
                  <a:pt x="172" y="507"/>
                </a:cubicBezTo>
                <a:cubicBezTo>
                  <a:pt x="174" y="500"/>
                  <a:pt x="174" y="492"/>
                  <a:pt x="174" y="484"/>
                </a:cubicBezTo>
                <a:cubicBezTo>
                  <a:pt x="174" y="481"/>
                  <a:pt x="172" y="478"/>
                  <a:pt x="171" y="474"/>
                </a:cubicBezTo>
                <a:cubicBezTo>
                  <a:pt x="164" y="480"/>
                  <a:pt x="161" y="486"/>
                  <a:pt x="158" y="493"/>
                </a:cubicBezTo>
                <a:cubicBezTo>
                  <a:pt x="153" y="508"/>
                  <a:pt x="151" y="523"/>
                  <a:pt x="152" y="538"/>
                </a:cubicBezTo>
                <a:cubicBezTo>
                  <a:pt x="154" y="561"/>
                  <a:pt x="149" y="582"/>
                  <a:pt x="144" y="604"/>
                </a:cubicBezTo>
                <a:cubicBezTo>
                  <a:pt x="142" y="611"/>
                  <a:pt x="140" y="618"/>
                  <a:pt x="137" y="625"/>
                </a:cubicBezTo>
                <a:cubicBezTo>
                  <a:pt x="138" y="620"/>
                  <a:pt x="138" y="615"/>
                  <a:pt x="139" y="610"/>
                </a:cubicBezTo>
                <a:cubicBezTo>
                  <a:pt x="142" y="586"/>
                  <a:pt x="141" y="563"/>
                  <a:pt x="136" y="539"/>
                </a:cubicBezTo>
                <a:cubicBezTo>
                  <a:pt x="132" y="522"/>
                  <a:pt x="132" y="505"/>
                  <a:pt x="139" y="488"/>
                </a:cubicBezTo>
                <a:cubicBezTo>
                  <a:pt x="131" y="499"/>
                  <a:pt x="121" y="510"/>
                  <a:pt x="120" y="525"/>
                </a:cubicBezTo>
                <a:cubicBezTo>
                  <a:pt x="120" y="533"/>
                  <a:pt x="122" y="542"/>
                  <a:pt x="124" y="550"/>
                </a:cubicBezTo>
                <a:cubicBezTo>
                  <a:pt x="126" y="561"/>
                  <a:pt x="125" y="573"/>
                  <a:pt x="123" y="584"/>
                </a:cubicBezTo>
                <a:cubicBezTo>
                  <a:pt x="120" y="601"/>
                  <a:pt x="116" y="617"/>
                  <a:pt x="113" y="634"/>
                </a:cubicBezTo>
                <a:cubicBezTo>
                  <a:pt x="113" y="635"/>
                  <a:pt x="112" y="636"/>
                  <a:pt x="112" y="636"/>
                </a:cubicBezTo>
                <a:cubicBezTo>
                  <a:pt x="112" y="621"/>
                  <a:pt x="113" y="604"/>
                  <a:pt x="112" y="588"/>
                </a:cubicBezTo>
                <a:cubicBezTo>
                  <a:pt x="112" y="570"/>
                  <a:pt x="110" y="552"/>
                  <a:pt x="109" y="534"/>
                </a:cubicBezTo>
                <a:cubicBezTo>
                  <a:pt x="108" y="521"/>
                  <a:pt x="111" y="509"/>
                  <a:pt x="117" y="497"/>
                </a:cubicBezTo>
                <a:cubicBezTo>
                  <a:pt x="121" y="487"/>
                  <a:pt x="125" y="477"/>
                  <a:pt x="129" y="467"/>
                </a:cubicBezTo>
                <a:cubicBezTo>
                  <a:pt x="118" y="475"/>
                  <a:pt x="113" y="487"/>
                  <a:pt x="111" y="499"/>
                </a:cubicBezTo>
                <a:cubicBezTo>
                  <a:pt x="109" y="510"/>
                  <a:pt x="107" y="521"/>
                  <a:pt x="107" y="531"/>
                </a:cubicBezTo>
                <a:cubicBezTo>
                  <a:pt x="108" y="551"/>
                  <a:pt x="103" y="569"/>
                  <a:pt x="93" y="586"/>
                </a:cubicBezTo>
                <a:cubicBezTo>
                  <a:pt x="86" y="599"/>
                  <a:pt x="78" y="612"/>
                  <a:pt x="70" y="625"/>
                </a:cubicBezTo>
                <a:cubicBezTo>
                  <a:pt x="73" y="618"/>
                  <a:pt x="76" y="611"/>
                  <a:pt x="79" y="605"/>
                </a:cubicBezTo>
                <a:cubicBezTo>
                  <a:pt x="92" y="577"/>
                  <a:pt x="99" y="549"/>
                  <a:pt x="98" y="518"/>
                </a:cubicBezTo>
                <a:cubicBezTo>
                  <a:pt x="97" y="498"/>
                  <a:pt x="101" y="479"/>
                  <a:pt x="108" y="461"/>
                </a:cubicBezTo>
                <a:cubicBezTo>
                  <a:pt x="100" y="455"/>
                  <a:pt x="91" y="450"/>
                  <a:pt x="83" y="444"/>
                </a:cubicBezTo>
                <a:cubicBezTo>
                  <a:pt x="75" y="438"/>
                  <a:pt x="72" y="429"/>
                  <a:pt x="70" y="420"/>
                </a:cubicBezTo>
                <a:cubicBezTo>
                  <a:pt x="64" y="402"/>
                  <a:pt x="64" y="383"/>
                  <a:pt x="64" y="364"/>
                </a:cubicBezTo>
                <a:cubicBezTo>
                  <a:pt x="65" y="349"/>
                  <a:pt x="58" y="335"/>
                  <a:pt x="50" y="323"/>
                </a:cubicBezTo>
                <a:cubicBezTo>
                  <a:pt x="42" y="312"/>
                  <a:pt x="34" y="302"/>
                  <a:pt x="25" y="291"/>
                </a:cubicBezTo>
                <a:cubicBezTo>
                  <a:pt x="14" y="278"/>
                  <a:pt x="5" y="263"/>
                  <a:pt x="2" y="245"/>
                </a:cubicBezTo>
                <a:cubicBezTo>
                  <a:pt x="0" y="226"/>
                  <a:pt x="2" y="208"/>
                  <a:pt x="7" y="190"/>
                </a:cubicBezTo>
                <a:cubicBezTo>
                  <a:pt x="8" y="190"/>
                  <a:pt x="8" y="190"/>
                  <a:pt x="9" y="189"/>
                </a:cubicBezTo>
                <a:cubicBezTo>
                  <a:pt x="14" y="198"/>
                  <a:pt x="20" y="206"/>
                  <a:pt x="25" y="215"/>
                </a:cubicBezTo>
                <a:cubicBezTo>
                  <a:pt x="35" y="233"/>
                  <a:pt x="39" y="254"/>
                  <a:pt x="41" y="274"/>
                </a:cubicBezTo>
                <a:cubicBezTo>
                  <a:pt x="44" y="297"/>
                  <a:pt x="49" y="318"/>
                  <a:pt x="60" y="337"/>
                </a:cubicBezTo>
                <a:cubicBezTo>
                  <a:pt x="68" y="351"/>
                  <a:pt x="68" y="367"/>
                  <a:pt x="69" y="383"/>
                </a:cubicBezTo>
                <a:cubicBezTo>
                  <a:pt x="71" y="399"/>
                  <a:pt x="72" y="415"/>
                  <a:pt x="80" y="430"/>
                </a:cubicBezTo>
                <a:cubicBezTo>
                  <a:pt x="86" y="443"/>
                  <a:pt x="95" y="453"/>
                  <a:pt x="110" y="457"/>
                </a:cubicBezTo>
                <a:cubicBezTo>
                  <a:pt x="109" y="454"/>
                  <a:pt x="109" y="452"/>
                  <a:pt x="108" y="450"/>
                </a:cubicBezTo>
                <a:cubicBezTo>
                  <a:pt x="102" y="436"/>
                  <a:pt x="103" y="422"/>
                  <a:pt x="110" y="409"/>
                </a:cubicBezTo>
                <a:cubicBezTo>
                  <a:pt x="114" y="401"/>
                  <a:pt x="114" y="393"/>
                  <a:pt x="114" y="385"/>
                </a:cubicBezTo>
                <a:cubicBezTo>
                  <a:pt x="114" y="381"/>
                  <a:pt x="116" y="377"/>
                  <a:pt x="116" y="372"/>
                </a:cubicBezTo>
                <a:cubicBezTo>
                  <a:pt x="117" y="371"/>
                  <a:pt x="117" y="369"/>
                  <a:pt x="118" y="368"/>
                </a:cubicBezTo>
                <a:cubicBezTo>
                  <a:pt x="119" y="361"/>
                  <a:pt x="119" y="355"/>
                  <a:pt x="113" y="350"/>
                </a:cubicBezTo>
                <a:cubicBezTo>
                  <a:pt x="110" y="347"/>
                  <a:pt x="108" y="340"/>
                  <a:pt x="109" y="336"/>
                </a:cubicBezTo>
                <a:cubicBezTo>
                  <a:pt x="111" y="316"/>
                  <a:pt x="113" y="296"/>
                  <a:pt x="117" y="276"/>
                </a:cubicBezTo>
                <a:cubicBezTo>
                  <a:pt x="123" y="244"/>
                  <a:pt x="131" y="213"/>
                  <a:pt x="137" y="181"/>
                </a:cubicBezTo>
                <a:cubicBezTo>
                  <a:pt x="138" y="179"/>
                  <a:pt x="137" y="175"/>
                  <a:pt x="136" y="174"/>
                </a:cubicBezTo>
                <a:cubicBezTo>
                  <a:pt x="128" y="162"/>
                  <a:pt x="120" y="152"/>
                  <a:pt x="112" y="141"/>
                </a:cubicBezTo>
                <a:cubicBezTo>
                  <a:pt x="104" y="128"/>
                  <a:pt x="103" y="115"/>
                  <a:pt x="112" y="102"/>
                </a:cubicBezTo>
                <a:cubicBezTo>
                  <a:pt x="134" y="69"/>
                  <a:pt x="157" y="35"/>
                  <a:pt x="179" y="2"/>
                </a:cubicBezTo>
                <a:cubicBezTo>
                  <a:pt x="179" y="1"/>
                  <a:pt x="180" y="1"/>
                  <a:pt x="181" y="0"/>
                </a:cubicBezTo>
                <a:close/>
              </a:path>
            </a:pathLst>
          </a:custGeom>
          <a:solidFill>
            <a:srgbClr val="57D3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4" name="Google Shape;1324;p37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25" name="Google Shape;1325;p37"/>
          <p:cNvGraphicFramePr/>
          <p:nvPr/>
        </p:nvGraphicFramePr>
        <p:xfrm>
          <a:off x="946540" y="18890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{D76B0678-4E76-4BA6-BD50-2D12D39BD642}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3F3F3F"/>
                          </a:solidFill>
                        </a:rPr>
                        <a:t>Basic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</a:rPr>
                        <a:t>$3.44/mo</a:t>
                      </a:r>
                      <a:endParaRPr sz="2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Monthly bandwidth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Data Base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MySQL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Email Accounts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Ads Credits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26" name="Google Shape;1326;p37"/>
          <p:cNvGraphicFramePr/>
          <p:nvPr/>
        </p:nvGraphicFramePr>
        <p:xfrm>
          <a:off x="3595953" y="18890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{D76B0678-4E76-4BA6-BD50-2D12D39BD642}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3F3F3F"/>
                          </a:solidFill>
                        </a:rPr>
                        <a:t>Reguler</a:t>
                      </a:r>
                      <a:endParaRPr sz="2800" b="1" u="none" strike="noStrike" cap="none">
                        <a:solidFill>
                          <a:srgbClr val="3F3F3F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</a:rPr>
                        <a:t>$3.44/mo</a:t>
                      </a:r>
                      <a:endParaRPr sz="2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Monthly bandwidth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Data Base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MySQL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Email Accounts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Ads Credits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27" name="Google Shape;1327;p37"/>
          <p:cNvGraphicFramePr/>
          <p:nvPr/>
        </p:nvGraphicFramePr>
        <p:xfrm>
          <a:off x="6245366" y="18890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{D76B0678-4E76-4BA6-BD50-2D12D39BD642}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3F3F3F"/>
                          </a:solidFill>
                        </a:rPr>
                        <a:t>Pro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</a:rPr>
                        <a:t>$3.44/mo</a:t>
                      </a:r>
                      <a:endParaRPr sz="2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Monthly bandwidth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Data Base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MySQL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Email Accounts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Ads Credits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28" name="Google Shape;1328;p37"/>
          <p:cNvGraphicFramePr/>
          <p:nvPr/>
        </p:nvGraphicFramePr>
        <p:xfrm>
          <a:off x="8894779" y="1889009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{D76B0678-4E76-4BA6-BD50-2D12D39BD642}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u="none" strike="noStrike" cap="none">
                          <a:solidFill>
                            <a:srgbClr val="3F3F3F"/>
                          </a:solidFill>
                        </a:rPr>
                        <a:t>Ultimate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lt1"/>
                          </a:solidFill>
                        </a:rPr>
                        <a:t>$3.44/mo</a:t>
                      </a:r>
                      <a:endParaRPr sz="20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Monthly bandwidth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Data Base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MySQL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Email Accounts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</a:rPr>
                        <a:t>Ads Credits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2F2F2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38"/>
          <p:cNvSpPr/>
          <p:nvPr/>
        </p:nvSpPr>
        <p:spPr>
          <a:xfrm>
            <a:off x="0" y="2056257"/>
            <a:ext cx="12192000" cy="2026399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4" name="Google Shape;1334;p38"/>
          <p:cNvGrpSpPr/>
          <p:nvPr/>
        </p:nvGrpSpPr>
        <p:grpSpPr>
          <a:xfrm>
            <a:off x="504825" y="2138432"/>
            <a:ext cx="4509420" cy="1862048"/>
            <a:chOff x="4651035" y="1734907"/>
            <a:chExt cx="4509420" cy="1862048"/>
          </a:xfrm>
        </p:grpSpPr>
        <p:sp>
          <p:nvSpPr>
            <p:cNvPr id="1335" name="Google Shape;1335;p38"/>
            <p:cNvSpPr txBox="1"/>
            <p:nvPr/>
          </p:nvSpPr>
          <p:spPr>
            <a:xfrm>
              <a:off x="5611985" y="1969937"/>
              <a:ext cx="3544375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WESOME</a:t>
              </a:r>
              <a:endParaRPr sz="5400" b="1">
                <a:solidFill>
                  <a:schemeClr val="accent2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336" name="Google Shape;1336;p38"/>
            <p:cNvSpPr txBox="1"/>
            <p:nvPr/>
          </p:nvSpPr>
          <p:spPr>
            <a:xfrm>
              <a:off x="5666752" y="2712066"/>
              <a:ext cx="349370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8"/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5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sp>
        <p:nvSpPr>
          <p:cNvPr id="1338" name="Google Shape;1338;p38"/>
          <p:cNvSpPr txBox="1"/>
          <p:nvPr/>
        </p:nvSpPr>
        <p:spPr>
          <a:xfrm>
            <a:off x="5885375" y="3179208"/>
            <a:ext cx="589168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sp>
        <p:nvSpPr>
          <p:cNvPr id="1339" name="Google Shape;1339;p38"/>
          <p:cNvSpPr txBox="1"/>
          <p:nvPr/>
        </p:nvSpPr>
        <p:spPr>
          <a:xfrm>
            <a:off x="6562552" y="2246300"/>
            <a:ext cx="521451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</a:t>
            </a:r>
            <a:r>
              <a:rPr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Create Quality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39"/>
          <p:cNvSpPr/>
          <p:nvPr/>
        </p:nvSpPr>
        <p:spPr>
          <a:xfrm>
            <a:off x="10618788" y="396241"/>
            <a:ext cx="1192212" cy="1930399"/>
          </a:xfrm>
          <a:custGeom>
            <a:avLst/>
            <a:gdLst/>
            <a:ahLst/>
            <a:cxnLst/>
            <a:rect l="l" t="t" r="r" b="b"/>
            <a:pathLst>
              <a:path w="315" h="512" extrusionOk="0">
                <a:moveTo>
                  <a:pt x="266" y="89"/>
                </a:moveTo>
                <a:cubicBezTo>
                  <a:pt x="252" y="110"/>
                  <a:pt x="251" y="120"/>
                  <a:pt x="264" y="138"/>
                </a:cubicBezTo>
                <a:cubicBezTo>
                  <a:pt x="259" y="143"/>
                  <a:pt x="253" y="147"/>
                  <a:pt x="249" y="152"/>
                </a:cubicBezTo>
                <a:cubicBezTo>
                  <a:pt x="244" y="156"/>
                  <a:pt x="241" y="162"/>
                  <a:pt x="237" y="166"/>
                </a:cubicBezTo>
                <a:cubicBezTo>
                  <a:pt x="234" y="171"/>
                  <a:pt x="230" y="176"/>
                  <a:pt x="226" y="180"/>
                </a:cubicBezTo>
                <a:cubicBezTo>
                  <a:pt x="213" y="194"/>
                  <a:pt x="201" y="208"/>
                  <a:pt x="194" y="226"/>
                </a:cubicBezTo>
                <a:cubicBezTo>
                  <a:pt x="193" y="227"/>
                  <a:pt x="193" y="228"/>
                  <a:pt x="192" y="230"/>
                </a:cubicBezTo>
                <a:cubicBezTo>
                  <a:pt x="223" y="210"/>
                  <a:pt x="253" y="191"/>
                  <a:pt x="284" y="172"/>
                </a:cubicBezTo>
                <a:cubicBezTo>
                  <a:pt x="285" y="198"/>
                  <a:pt x="287" y="203"/>
                  <a:pt x="305" y="212"/>
                </a:cubicBezTo>
                <a:cubicBezTo>
                  <a:pt x="294" y="232"/>
                  <a:pt x="301" y="248"/>
                  <a:pt x="315" y="263"/>
                </a:cubicBezTo>
                <a:cubicBezTo>
                  <a:pt x="303" y="278"/>
                  <a:pt x="297" y="295"/>
                  <a:pt x="305" y="314"/>
                </a:cubicBezTo>
                <a:cubicBezTo>
                  <a:pt x="289" y="322"/>
                  <a:pt x="273" y="326"/>
                  <a:pt x="257" y="328"/>
                </a:cubicBezTo>
                <a:cubicBezTo>
                  <a:pt x="241" y="331"/>
                  <a:pt x="224" y="332"/>
                  <a:pt x="207" y="330"/>
                </a:cubicBezTo>
                <a:cubicBezTo>
                  <a:pt x="212" y="339"/>
                  <a:pt x="217" y="347"/>
                  <a:pt x="220" y="355"/>
                </a:cubicBezTo>
                <a:cubicBezTo>
                  <a:pt x="253" y="428"/>
                  <a:pt x="206" y="500"/>
                  <a:pt x="135" y="509"/>
                </a:cubicBezTo>
                <a:cubicBezTo>
                  <a:pt x="107" y="512"/>
                  <a:pt x="80" y="509"/>
                  <a:pt x="55" y="495"/>
                </a:cubicBezTo>
                <a:cubicBezTo>
                  <a:pt x="29" y="481"/>
                  <a:pt x="9" y="461"/>
                  <a:pt x="4" y="430"/>
                </a:cubicBezTo>
                <a:cubicBezTo>
                  <a:pt x="0" y="413"/>
                  <a:pt x="1" y="395"/>
                  <a:pt x="12" y="380"/>
                </a:cubicBezTo>
                <a:cubicBezTo>
                  <a:pt x="24" y="364"/>
                  <a:pt x="39" y="356"/>
                  <a:pt x="59" y="358"/>
                </a:cubicBezTo>
                <a:cubicBezTo>
                  <a:pt x="85" y="360"/>
                  <a:pt x="103" y="393"/>
                  <a:pt x="92" y="415"/>
                </a:cubicBezTo>
                <a:cubicBezTo>
                  <a:pt x="85" y="430"/>
                  <a:pt x="64" y="435"/>
                  <a:pt x="52" y="424"/>
                </a:cubicBezTo>
                <a:cubicBezTo>
                  <a:pt x="47" y="419"/>
                  <a:pt x="45" y="413"/>
                  <a:pt x="47" y="405"/>
                </a:cubicBezTo>
                <a:cubicBezTo>
                  <a:pt x="51" y="396"/>
                  <a:pt x="60" y="395"/>
                  <a:pt x="66" y="403"/>
                </a:cubicBezTo>
                <a:cubicBezTo>
                  <a:pt x="65" y="403"/>
                  <a:pt x="65" y="403"/>
                  <a:pt x="64" y="403"/>
                </a:cubicBezTo>
                <a:cubicBezTo>
                  <a:pt x="61" y="401"/>
                  <a:pt x="58" y="401"/>
                  <a:pt x="56" y="404"/>
                </a:cubicBezTo>
                <a:cubicBezTo>
                  <a:pt x="54" y="408"/>
                  <a:pt x="53" y="411"/>
                  <a:pt x="56" y="415"/>
                </a:cubicBezTo>
                <a:cubicBezTo>
                  <a:pt x="60" y="418"/>
                  <a:pt x="64" y="420"/>
                  <a:pt x="69" y="419"/>
                </a:cubicBezTo>
                <a:cubicBezTo>
                  <a:pt x="74" y="418"/>
                  <a:pt x="77" y="414"/>
                  <a:pt x="78" y="409"/>
                </a:cubicBezTo>
                <a:cubicBezTo>
                  <a:pt x="80" y="397"/>
                  <a:pt x="72" y="384"/>
                  <a:pt x="59" y="381"/>
                </a:cubicBezTo>
                <a:cubicBezTo>
                  <a:pt x="46" y="379"/>
                  <a:pt x="35" y="388"/>
                  <a:pt x="34" y="402"/>
                </a:cubicBezTo>
                <a:cubicBezTo>
                  <a:pt x="32" y="421"/>
                  <a:pt x="40" y="436"/>
                  <a:pt x="55" y="447"/>
                </a:cubicBezTo>
                <a:cubicBezTo>
                  <a:pt x="69" y="457"/>
                  <a:pt x="85" y="463"/>
                  <a:pt x="103" y="464"/>
                </a:cubicBezTo>
                <a:cubicBezTo>
                  <a:pt x="133" y="467"/>
                  <a:pt x="159" y="445"/>
                  <a:pt x="164" y="415"/>
                </a:cubicBezTo>
                <a:cubicBezTo>
                  <a:pt x="168" y="386"/>
                  <a:pt x="156" y="361"/>
                  <a:pt x="130" y="346"/>
                </a:cubicBezTo>
                <a:cubicBezTo>
                  <a:pt x="117" y="337"/>
                  <a:pt x="103" y="329"/>
                  <a:pt x="89" y="321"/>
                </a:cubicBezTo>
                <a:cubicBezTo>
                  <a:pt x="76" y="314"/>
                  <a:pt x="69" y="304"/>
                  <a:pt x="65" y="290"/>
                </a:cubicBezTo>
                <a:cubicBezTo>
                  <a:pt x="58" y="268"/>
                  <a:pt x="55" y="246"/>
                  <a:pt x="58" y="223"/>
                </a:cubicBezTo>
                <a:cubicBezTo>
                  <a:pt x="61" y="204"/>
                  <a:pt x="69" y="189"/>
                  <a:pt x="85" y="177"/>
                </a:cubicBezTo>
                <a:cubicBezTo>
                  <a:pt x="96" y="168"/>
                  <a:pt x="106" y="159"/>
                  <a:pt x="116" y="150"/>
                </a:cubicBezTo>
                <a:cubicBezTo>
                  <a:pt x="119" y="148"/>
                  <a:pt x="121" y="146"/>
                  <a:pt x="122" y="143"/>
                </a:cubicBezTo>
                <a:cubicBezTo>
                  <a:pt x="128" y="135"/>
                  <a:pt x="127" y="129"/>
                  <a:pt x="119" y="124"/>
                </a:cubicBezTo>
                <a:cubicBezTo>
                  <a:pt x="109" y="117"/>
                  <a:pt x="94" y="120"/>
                  <a:pt x="87" y="132"/>
                </a:cubicBezTo>
                <a:cubicBezTo>
                  <a:pt x="82" y="139"/>
                  <a:pt x="80" y="148"/>
                  <a:pt x="77" y="156"/>
                </a:cubicBezTo>
                <a:cubicBezTo>
                  <a:pt x="76" y="159"/>
                  <a:pt x="76" y="162"/>
                  <a:pt x="75" y="165"/>
                </a:cubicBezTo>
                <a:cubicBezTo>
                  <a:pt x="73" y="171"/>
                  <a:pt x="68" y="172"/>
                  <a:pt x="64" y="167"/>
                </a:cubicBezTo>
                <a:cubicBezTo>
                  <a:pt x="61" y="165"/>
                  <a:pt x="59" y="164"/>
                  <a:pt x="56" y="165"/>
                </a:cubicBezTo>
                <a:cubicBezTo>
                  <a:pt x="49" y="165"/>
                  <a:pt x="47" y="162"/>
                  <a:pt x="49" y="156"/>
                </a:cubicBezTo>
                <a:cubicBezTo>
                  <a:pt x="51" y="152"/>
                  <a:pt x="53" y="148"/>
                  <a:pt x="56" y="146"/>
                </a:cubicBezTo>
                <a:cubicBezTo>
                  <a:pt x="64" y="140"/>
                  <a:pt x="67" y="131"/>
                  <a:pt x="69" y="122"/>
                </a:cubicBezTo>
                <a:cubicBezTo>
                  <a:pt x="72" y="109"/>
                  <a:pt x="74" y="95"/>
                  <a:pt x="76" y="82"/>
                </a:cubicBezTo>
                <a:cubicBezTo>
                  <a:pt x="77" y="70"/>
                  <a:pt x="84" y="62"/>
                  <a:pt x="92" y="55"/>
                </a:cubicBezTo>
                <a:cubicBezTo>
                  <a:pt x="98" y="50"/>
                  <a:pt x="103" y="45"/>
                  <a:pt x="107" y="38"/>
                </a:cubicBezTo>
                <a:cubicBezTo>
                  <a:pt x="113" y="27"/>
                  <a:pt x="120" y="15"/>
                  <a:pt x="122" y="2"/>
                </a:cubicBezTo>
                <a:cubicBezTo>
                  <a:pt x="141" y="13"/>
                  <a:pt x="160" y="15"/>
                  <a:pt x="178" y="0"/>
                </a:cubicBezTo>
                <a:cubicBezTo>
                  <a:pt x="187" y="16"/>
                  <a:pt x="199" y="22"/>
                  <a:pt x="216" y="14"/>
                </a:cubicBezTo>
                <a:cubicBezTo>
                  <a:pt x="218" y="34"/>
                  <a:pt x="224" y="44"/>
                  <a:pt x="250" y="48"/>
                </a:cubicBezTo>
                <a:cubicBezTo>
                  <a:pt x="242" y="73"/>
                  <a:pt x="245" y="80"/>
                  <a:pt x="266" y="89"/>
                </a:cubicBezTo>
                <a:close/>
              </a:path>
            </a:pathLst>
          </a:custGeom>
          <a:solidFill>
            <a:srgbClr val="57D3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39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46" name="Google Shape;1346;p39"/>
          <p:cNvSpPr/>
          <p:nvPr/>
        </p:nvSpPr>
        <p:spPr>
          <a:xfrm>
            <a:off x="905608" y="3642078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7" name="Google Shape;1347;p39"/>
          <p:cNvGrpSpPr/>
          <p:nvPr/>
        </p:nvGrpSpPr>
        <p:grpSpPr>
          <a:xfrm>
            <a:off x="1282543" y="3752625"/>
            <a:ext cx="1368152" cy="872368"/>
            <a:chOff x="867339" y="4843642"/>
            <a:chExt cx="1368152" cy="872368"/>
          </a:xfrm>
        </p:grpSpPr>
        <p:sp>
          <p:nvSpPr>
            <p:cNvPr id="1348" name="Google Shape;1348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49" name="Google Shape;1349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0" name="Google Shape;1350;p39"/>
          <p:cNvSpPr/>
          <p:nvPr/>
        </p:nvSpPr>
        <p:spPr>
          <a:xfrm>
            <a:off x="3662568" y="3658094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1" name="Google Shape;1351;p39"/>
          <p:cNvGrpSpPr/>
          <p:nvPr/>
        </p:nvGrpSpPr>
        <p:grpSpPr>
          <a:xfrm>
            <a:off x="4021784" y="3752625"/>
            <a:ext cx="1368152" cy="872368"/>
            <a:chOff x="867339" y="4843642"/>
            <a:chExt cx="1368152" cy="872368"/>
          </a:xfrm>
        </p:grpSpPr>
        <p:sp>
          <p:nvSpPr>
            <p:cNvPr id="1352" name="Google Shape;1352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53" name="Google Shape;1353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4" name="Google Shape;1354;p39"/>
          <p:cNvSpPr/>
          <p:nvPr/>
        </p:nvSpPr>
        <p:spPr>
          <a:xfrm>
            <a:off x="6419528" y="3642078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5" name="Google Shape;1355;p39"/>
          <p:cNvGrpSpPr/>
          <p:nvPr/>
        </p:nvGrpSpPr>
        <p:grpSpPr>
          <a:xfrm>
            <a:off x="6779452" y="3752625"/>
            <a:ext cx="1368152" cy="872368"/>
            <a:chOff x="867339" y="4843642"/>
            <a:chExt cx="1368152" cy="872368"/>
          </a:xfrm>
        </p:grpSpPr>
        <p:sp>
          <p:nvSpPr>
            <p:cNvPr id="1356" name="Google Shape;1356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57" name="Google Shape;1357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8" name="Google Shape;1358;p39"/>
          <p:cNvSpPr/>
          <p:nvPr/>
        </p:nvSpPr>
        <p:spPr>
          <a:xfrm>
            <a:off x="9176489" y="3642078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9" name="Google Shape;1359;p39"/>
          <p:cNvGrpSpPr/>
          <p:nvPr/>
        </p:nvGrpSpPr>
        <p:grpSpPr>
          <a:xfrm>
            <a:off x="9536413" y="3752625"/>
            <a:ext cx="1368152" cy="872368"/>
            <a:chOff x="867339" y="4843642"/>
            <a:chExt cx="1368152" cy="872368"/>
          </a:xfrm>
        </p:grpSpPr>
        <p:sp>
          <p:nvSpPr>
            <p:cNvPr id="1360" name="Google Shape;1360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61" name="Google Shape;1361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62" name="Google Shape;1362;p39"/>
          <p:cNvCxnSpPr/>
          <p:nvPr/>
        </p:nvCxnSpPr>
        <p:spPr>
          <a:xfrm>
            <a:off x="3150966" y="4182138"/>
            <a:ext cx="35424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63" name="Google Shape;1363;p39"/>
          <p:cNvCxnSpPr/>
          <p:nvPr/>
        </p:nvCxnSpPr>
        <p:spPr>
          <a:xfrm>
            <a:off x="5907926" y="4182138"/>
            <a:ext cx="354246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64" name="Google Shape;1364;p39"/>
          <p:cNvCxnSpPr/>
          <p:nvPr/>
        </p:nvCxnSpPr>
        <p:spPr>
          <a:xfrm>
            <a:off x="8664886" y="4182138"/>
            <a:ext cx="354246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365" name="Google Shape;1365;p39"/>
          <p:cNvSpPr/>
          <p:nvPr/>
        </p:nvSpPr>
        <p:spPr>
          <a:xfrm>
            <a:off x="3661860" y="4981352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6" name="Google Shape;1366;p39"/>
          <p:cNvGrpSpPr/>
          <p:nvPr/>
        </p:nvGrpSpPr>
        <p:grpSpPr>
          <a:xfrm>
            <a:off x="4021784" y="5091899"/>
            <a:ext cx="1368152" cy="872368"/>
            <a:chOff x="867339" y="4843642"/>
            <a:chExt cx="1368152" cy="872368"/>
          </a:xfrm>
        </p:grpSpPr>
        <p:sp>
          <p:nvSpPr>
            <p:cNvPr id="1367" name="Google Shape;1367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68" name="Google Shape;1368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9" name="Google Shape;1369;p39"/>
          <p:cNvSpPr/>
          <p:nvPr/>
        </p:nvSpPr>
        <p:spPr>
          <a:xfrm>
            <a:off x="6432677" y="4981352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0" name="Google Shape;1370;p39"/>
          <p:cNvGrpSpPr/>
          <p:nvPr/>
        </p:nvGrpSpPr>
        <p:grpSpPr>
          <a:xfrm>
            <a:off x="6779452" y="5091899"/>
            <a:ext cx="1368152" cy="872368"/>
            <a:chOff x="867339" y="4843642"/>
            <a:chExt cx="1368152" cy="872368"/>
          </a:xfrm>
        </p:grpSpPr>
        <p:sp>
          <p:nvSpPr>
            <p:cNvPr id="1371" name="Google Shape;1371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72" name="Google Shape;1372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3" name="Google Shape;1373;p39"/>
          <p:cNvSpPr/>
          <p:nvPr/>
        </p:nvSpPr>
        <p:spPr>
          <a:xfrm>
            <a:off x="9176489" y="4981352"/>
            <a:ext cx="2088000" cy="1080120"/>
          </a:xfrm>
          <a:prstGeom prst="rect">
            <a:avLst/>
          </a:prstGeom>
          <a:noFill/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74" name="Google Shape;1374;p39"/>
          <p:cNvGrpSpPr/>
          <p:nvPr/>
        </p:nvGrpSpPr>
        <p:grpSpPr>
          <a:xfrm>
            <a:off x="9536413" y="5091899"/>
            <a:ext cx="1368152" cy="872368"/>
            <a:chOff x="867339" y="4843642"/>
            <a:chExt cx="1368152" cy="872368"/>
          </a:xfrm>
        </p:grpSpPr>
        <p:sp>
          <p:nvSpPr>
            <p:cNvPr id="1375" name="Google Shape;1375;p39"/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376" name="Google Shape;1376;p39"/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77" name="Google Shape;1377;p39"/>
          <p:cNvCxnSpPr/>
          <p:nvPr/>
        </p:nvCxnSpPr>
        <p:spPr>
          <a:xfrm rot="10800000">
            <a:off x="5923783" y="5521412"/>
            <a:ext cx="334973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78" name="Google Shape;1378;p39"/>
          <p:cNvCxnSpPr/>
          <p:nvPr/>
        </p:nvCxnSpPr>
        <p:spPr>
          <a:xfrm rot="10800000">
            <a:off x="8694599" y="5521412"/>
            <a:ext cx="307968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79" name="Google Shape;1379;p39"/>
          <p:cNvCxnSpPr/>
          <p:nvPr/>
        </p:nvCxnSpPr>
        <p:spPr>
          <a:xfrm>
            <a:off x="10214937" y="4738214"/>
            <a:ext cx="11104" cy="243138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380" name="Google Shape;1380;p39"/>
          <p:cNvCxnSpPr/>
          <p:nvPr/>
        </p:nvCxnSpPr>
        <p:spPr>
          <a:xfrm rot="10800000">
            <a:off x="3041063" y="5522355"/>
            <a:ext cx="334973" cy="0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ot"/>
            <a:miter lim="800000"/>
            <a:headEnd type="none" w="sm" len="sm"/>
            <a:tailEnd type="triangle" w="med" len="med"/>
          </a:ln>
        </p:spPr>
      </p:cxnSp>
      <p:grpSp>
        <p:nvGrpSpPr>
          <p:cNvPr id="1381" name="Google Shape;1381;p39"/>
          <p:cNvGrpSpPr/>
          <p:nvPr/>
        </p:nvGrpSpPr>
        <p:grpSpPr>
          <a:xfrm>
            <a:off x="1282544" y="5103478"/>
            <a:ext cx="1660875" cy="864741"/>
            <a:chOff x="4601865" y="1984732"/>
            <a:chExt cx="2246195" cy="864741"/>
          </a:xfrm>
        </p:grpSpPr>
        <p:sp>
          <p:nvSpPr>
            <p:cNvPr id="1382" name="Google Shape;1382;p39"/>
            <p:cNvSpPr txBox="1"/>
            <p:nvPr/>
          </p:nvSpPr>
          <p:spPr>
            <a:xfrm>
              <a:off x="4615812" y="2220900"/>
              <a:ext cx="2232248" cy="62857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9"/>
            <p:cNvSpPr txBox="1"/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/>
            </a:p>
          </p:txBody>
        </p:sp>
      </p:grpSp>
      <p:graphicFrame>
        <p:nvGraphicFramePr>
          <p:cNvPr id="1384" name="Google Shape;1384;p39"/>
          <p:cNvGraphicFramePr/>
          <p:nvPr/>
        </p:nvGraphicFramePr>
        <p:xfrm>
          <a:off x="896816" y="1700809"/>
          <a:ext cx="10410093" cy="185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Timeline</a:t>
            </a:r>
            <a:r>
              <a:rPr lang="en-US">
                <a:solidFill>
                  <a:schemeClr val="dk1"/>
                </a:solidFill>
              </a:rPr>
              <a:t> Style</a:t>
            </a:r>
            <a:endParaRPr/>
          </a:p>
        </p:txBody>
      </p:sp>
      <p:sp>
        <p:nvSpPr>
          <p:cNvPr id="275" name="Google Shape;275;p4"/>
          <p:cNvSpPr/>
          <p:nvPr/>
        </p:nvSpPr>
        <p:spPr>
          <a:xfrm>
            <a:off x="888023" y="3876757"/>
            <a:ext cx="10392508" cy="108000"/>
          </a:xfrm>
          <a:prstGeom prst="rect">
            <a:avLst/>
          </a:prstGeom>
          <a:solidFill>
            <a:srgbClr val="DB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4"/>
          <p:cNvSpPr/>
          <p:nvPr/>
        </p:nvSpPr>
        <p:spPr>
          <a:xfrm>
            <a:off x="10242136" y="3711748"/>
            <a:ext cx="435034" cy="435034"/>
          </a:xfrm>
          <a:prstGeom prst="ellipse">
            <a:avLst/>
          </a:prstGeom>
          <a:solidFill>
            <a:srgbClr val="DB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4"/>
          <p:cNvSpPr/>
          <p:nvPr/>
        </p:nvSpPr>
        <p:spPr>
          <a:xfrm>
            <a:off x="1531136" y="3711748"/>
            <a:ext cx="435034" cy="435034"/>
          </a:xfrm>
          <a:prstGeom prst="ellipse">
            <a:avLst/>
          </a:prstGeom>
          <a:solidFill>
            <a:srgbClr val="DB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4"/>
          <p:cNvSpPr/>
          <p:nvPr/>
        </p:nvSpPr>
        <p:spPr>
          <a:xfrm>
            <a:off x="3708886" y="3711748"/>
            <a:ext cx="435034" cy="435034"/>
          </a:xfrm>
          <a:prstGeom prst="ellipse">
            <a:avLst/>
          </a:prstGeom>
          <a:solidFill>
            <a:srgbClr val="DB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4"/>
          <p:cNvSpPr/>
          <p:nvPr/>
        </p:nvSpPr>
        <p:spPr>
          <a:xfrm>
            <a:off x="5886636" y="3711748"/>
            <a:ext cx="435034" cy="435034"/>
          </a:xfrm>
          <a:prstGeom prst="ellipse">
            <a:avLst/>
          </a:prstGeom>
          <a:solidFill>
            <a:srgbClr val="DB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"/>
          <p:cNvSpPr/>
          <p:nvPr/>
        </p:nvSpPr>
        <p:spPr>
          <a:xfrm>
            <a:off x="8064386" y="3711748"/>
            <a:ext cx="435034" cy="435034"/>
          </a:xfrm>
          <a:prstGeom prst="ellipse">
            <a:avLst/>
          </a:prstGeom>
          <a:solidFill>
            <a:srgbClr val="DBE1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4"/>
          <p:cNvSpPr/>
          <p:nvPr/>
        </p:nvSpPr>
        <p:spPr>
          <a:xfrm>
            <a:off x="3800402" y="3810396"/>
            <a:ext cx="252000" cy="25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4"/>
          <p:cNvSpPr/>
          <p:nvPr/>
        </p:nvSpPr>
        <p:spPr>
          <a:xfrm>
            <a:off x="5978152" y="3810396"/>
            <a:ext cx="252000" cy="25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8155902" y="3810396"/>
            <a:ext cx="252000" cy="25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10333653" y="3810396"/>
            <a:ext cx="252000" cy="25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1622652" y="3810396"/>
            <a:ext cx="252000" cy="25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"/>
          <p:cNvSpPr/>
          <p:nvPr/>
        </p:nvSpPr>
        <p:spPr>
          <a:xfrm>
            <a:off x="1334232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 extrusionOk="0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"/>
          <p:cNvSpPr txBox="1"/>
          <p:nvPr/>
        </p:nvSpPr>
        <p:spPr>
          <a:xfrm>
            <a:off x="1334232" y="2328175"/>
            <a:ext cx="8288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 rot="10800000">
            <a:off x="3511982" y="427504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 extrusionOk="0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4"/>
          <p:cNvSpPr txBox="1"/>
          <p:nvPr/>
        </p:nvSpPr>
        <p:spPr>
          <a:xfrm>
            <a:off x="3511982" y="5160917"/>
            <a:ext cx="8288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0" name="Google Shape;290;p4"/>
          <p:cNvGrpSpPr/>
          <p:nvPr/>
        </p:nvGrpSpPr>
        <p:grpSpPr>
          <a:xfrm>
            <a:off x="899198" y="4240637"/>
            <a:ext cx="1698908" cy="2070596"/>
            <a:chOff x="1077300" y="3920698"/>
            <a:chExt cx="1698908" cy="2070596"/>
          </a:xfrm>
        </p:grpSpPr>
        <p:sp>
          <p:nvSpPr>
            <p:cNvPr id="291" name="Google Shape;291;p4"/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"/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" name="Google Shape;293;p4"/>
          <p:cNvSpPr/>
          <p:nvPr/>
        </p:nvSpPr>
        <p:spPr>
          <a:xfrm>
            <a:off x="5689732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 extrusionOk="0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"/>
          <p:cNvSpPr txBox="1"/>
          <p:nvPr/>
        </p:nvSpPr>
        <p:spPr>
          <a:xfrm>
            <a:off x="5689732" y="2328175"/>
            <a:ext cx="8288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5" name="Google Shape;295;p4"/>
          <p:cNvGrpSpPr/>
          <p:nvPr/>
        </p:nvGrpSpPr>
        <p:grpSpPr>
          <a:xfrm>
            <a:off x="5254698" y="4240637"/>
            <a:ext cx="1698908" cy="2070596"/>
            <a:chOff x="1077300" y="3920698"/>
            <a:chExt cx="1698908" cy="2070596"/>
          </a:xfrm>
        </p:grpSpPr>
        <p:sp>
          <p:nvSpPr>
            <p:cNvPr id="296" name="Google Shape;296;p4"/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"/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" name="Google Shape;298;p4"/>
          <p:cNvSpPr/>
          <p:nvPr/>
        </p:nvSpPr>
        <p:spPr>
          <a:xfrm>
            <a:off x="10045233" y="209812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 extrusionOk="0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4"/>
          <p:cNvSpPr txBox="1"/>
          <p:nvPr/>
        </p:nvSpPr>
        <p:spPr>
          <a:xfrm>
            <a:off x="10045233" y="2328175"/>
            <a:ext cx="8288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Google Shape;300;p4"/>
          <p:cNvGrpSpPr/>
          <p:nvPr/>
        </p:nvGrpSpPr>
        <p:grpSpPr>
          <a:xfrm>
            <a:off x="9610199" y="4240637"/>
            <a:ext cx="1698908" cy="2070596"/>
            <a:chOff x="1077300" y="3920698"/>
            <a:chExt cx="1698908" cy="2070596"/>
          </a:xfrm>
        </p:grpSpPr>
        <p:sp>
          <p:nvSpPr>
            <p:cNvPr id="301" name="Google Shape;301;p4"/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4"/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4"/>
          <p:cNvGrpSpPr/>
          <p:nvPr/>
        </p:nvGrpSpPr>
        <p:grpSpPr>
          <a:xfrm>
            <a:off x="3076948" y="1544362"/>
            <a:ext cx="1698908" cy="2070596"/>
            <a:chOff x="1077300" y="3920698"/>
            <a:chExt cx="1698908" cy="2070596"/>
          </a:xfrm>
        </p:grpSpPr>
        <p:sp>
          <p:nvSpPr>
            <p:cNvPr id="304" name="Google Shape;304;p4"/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4"/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4"/>
          <p:cNvSpPr/>
          <p:nvPr/>
        </p:nvSpPr>
        <p:spPr>
          <a:xfrm rot="10800000">
            <a:off x="7867482" y="4275048"/>
            <a:ext cx="828840" cy="1499232"/>
          </a:xfrm>
          <a:custGeom>
            <a:avLst/>
            <a:gdLst/>
            <a:ahLst/>
            <a:cxnLst/>
            <a:rect l="l" t="t" r="r" b="b"/>
            <a:pathLst>
              <a:path w="676756" h="1224138" extrusionOk="0">
                <a:moveTo>
                  <a:pt x="338378" y="0"/>
                </a:moveTo>
                <a:cubicBezTo>
                  <a:pt x="525259" y="0"/>
                  <a:pt x="676756" y="151497"/>
                  <a:pt x="676756" y="338378"/>
                </a:cubicBezTo>
                <a:cubicBezTo>
                  <a:pt x="676756" y="500901"/>
                  <a:pt x="562177" y="636663"/>
                  <a:pt x="409334" y="669024"/>
                </a:cubicBezTo>
                <a:lnTo>
                  <a:pt x="338378" y="1224138"/>
                </a:lnTo>
                <a:lnTo>
                  <a:pt x="267421" y="669024"/>
                </a:lnTo>
                <a:cubicBezTo>
                  <a:pt x="114579" y="636663"/>
                  <a:pt x="0" y="500901"/>
                  <a:pt x="0" y="338378"/>
                </a:cubicBezTo>
                <a:cubicBezTo>
                  <a:pt x="0" y="151497"/>
                  <a:pt x="151497" y="0"/>
                  <a:pt x="3383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"/>
          <p:cNvSpPr txBox="1"/>
          <p:nvPr/>
        </p:nvSpPr>
        <p:spPr>
          <a:xfrm>
            <a:off x="7867482" y="5160917"/>
            <a:ext cx="82884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45700" rIns="0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" name="Google Shape;308;p4"/>
          <p:cNvGrpSpPr/>
          <p:nvPr/>
        </p:nvGrpSpPr>
        <p:grpSpPr>
          <a:xfrm>
            <a:off x="7432448" y="1544362"/>
            <a:ext cx="1698908" cy="2070596"/>
            <a:chOff x="1077300" y="3920698"/>
            <a:chExt cx="1698908" cy="2070596"/>
          </a:xfrm>
        </p:grpSpPr>
        <p:sp>
          <p:nvSpPr>
            <p:cNvPr id="309" name="Google Shape;309;p4"/>
            <p:cNvSpPr txBox="1"/>
            <p:nvPr/>
          </p:nvSpPr>
          <p:spPr>
            <a:xfrm>
              <a:off x="1077300" y="3920698"/>
              <a:ext cx="16989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 txBox="1"/>
            <p:nvPr/>
          </p:nvSpPr>
          <p:spPr>
            <a:xfrm>
              <a:off x="1077300" y="4236968"/>
              <a:ext cx="1698908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40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90" name="Google Shape;1390;p40"/>
          <p:cNvGraphicFramePr/>
          <p:nvPr/>
        </p:nvGraphicFramePr>
        <p:xfrm>
          <a:off x="907596" y="1792596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{F3E3E4E1-A105-4D78-9E2A-5C2896176B3C}</a:tableStyleId>
              </a:tblPr>
              <a:tblGrid>
                <a:gridCol w="129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2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>
                        <a:alpha val="6980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>
                        <a:alpha val="6980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B w="571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391" name="Google Shape;1391;p40"/>
          <p:cNvGrpSpPr/>
          <p:nvPr/>
        </p:nvGrpSpPr>
        <p:grpSpPr>
          <a:xfrm>
            <a:off x="1620214" y="4576690"/>
            <a:ext cx="4330730" cy="677689"/>
            <a:chOff x="948910" y="4523978"/>
            <a:chExt cx="3099192" cy="677689"/>
          </a:xfrm>
        </p:grpSpPr>
        <p:sp>
          <p:nvSpPr>
            <p:cNvPr id="1392" name="Google Shape;1392;p40"/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393" name="Google Shape;1393;p40"/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4" name="Google Shape;1394;p40"/>
          <p:cNvGrpSpPr/>
          <p:nvPr/>
        </p:nvGrpSpPr>
        <p:grpSpPr>
          <a:xfrm>
            <a:off x="907598" y="4610030"/>
            <a:ext cx="611008" cy="611008"/>
            <a:chOff x="364423" y="2064499"/>
            <a:chExt cx="611008" cy="611008"/>
          </a:xfrm>
        </p:grpSpPr>
        <p:sp>
          <p:nvSpPr>
            <p:cNvPr id="1395" name="Google Shape;1395;p40"/>
            <p:cNvSpPr/>
            <p:nvPr/>
          </p:nvSpPr>
          <p:spPr>
            <a:xfrm rot="-2700000">
              <a:off x="453903" y="2153979"/>
              <a:ext cx="432048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40"/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7" name="Google Shape;1397;p40"/>
          <p:cNvGrpSpPr/>
          <p:nvPr/>
        </p:nvGrpSpPr>
        <p:grpSpPr>
          <a:xfrm>
            <a:off x="6920126" y="4576690"/>
            <a:ext cx="4330730" cy="677689"/>
            <a:chOff x="948910" y="4523978"/>
            <a:chExt cx="3099192" cy="677689"/>
          </a:xfrm>
        </p:grpSpPr>
        <p:sp>
          <p:nvSpPr>
            <p:cNvPr id="1398" name="Google Shape;1398;p40"/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399" name="Google Shape;1399;p40"/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0" name="Google Shape;1400;p40"/>
          <p:cNvGrpSpPr/>
          <p:nvPr/>
        </p:nvGrpSpPr>
        <p:grpSpPr>
          <a:xfrm>
            <a:off x="6207511" y="4610030"/>
            <a:ext cx="611008" cy="611008"/>
            <a:chOff x="364423" y="2064499"/>
            <a:chExt cx="611008" cy="611008"/>
          </a:xfrm>
        </p:grpSpPr>
        <p:sp>
          <p:nvSpPr>
            <p:cNvPr id="1401" name="Google Shape;1401;p40"/>
            <p:cNvSpPr/>
            <p:nvPr/>
          </p:nvSpPr>
          <p:spPr>
            <a:xfrm rot="-2700000">
              <a:off x="453903" y="2153979"/>
              <a:ext cx="432048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0"/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3" name="Google Shape;1403;p40"/>
          <p:cNvGrpSpPr/>
          <p:nvPr/>
        </p:nvGrpSpPr>
        <p:grpSpPr>
          <a:xfrm>
            <a:off x="1621864" y="5405083"/>
            <a:ext cx="4330730" cy="677689"/>
            <a:chOff x="948910" y="4523978"/>
            <a:chExt cx="3099192" cy="677689"/>
          </a:xfrm>
        </p:grpSpPr>
        <p:sp>
          <p:nvSpPr>
            <p:cNvPr id="1404" name="Google Shape;1404;p40"/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05" name="Google Shape;1405;p40"/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40"/>
          <p:cNvGrpSpPr/>
          <p:nvPr/>
        </p:nvGrpSpPr>
        <p:grpSpPr>
          <a:xfrm>
            <a:off x="909249" y="5438420"/>
            <a:ext cx="611008" cy="611008"/>
            <a:chOff x="364423" y="2064499"/>
            <a:chExt cx="611008" cy="611008"/>
          </a:xfrm>
        </p:grpSpPr>
        <p:sp>
          <p:nvSpPr>
            <p:cNvPr id="1407" name="Google Shape;1407;p40"/>
            <p:cNvSpPr/>
            <p:nvPr/>
          </p:nvSpPr>
          <p:spPr>
            <a:xfrm rot="-2700000">
              <a:off x="453903" y="2153979"/>
              <a:ext cx="432048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40"/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40"/>
          <p:cNvGrpSpPr/>
          <p:nvPr/>
        </p:nvGrpSpPr>
        <p:grpSpPr>
          <a:xfrm>
            <a:off x="6921778" y="5405083"/>
            <a:ext cx="4330730" cy="677689"/>
            <a:chOff x="948910" y="4523978"/>
            <a:chExt cx="3099192" cy="677689"/>
          </a:xfrm>
        </p:grpSpPr>
        <p:sp>
          <p:nvSpPr>
            <p:cNvPr id="1410" name="Google Shape;1410;p40"/>
            <p:cNvSpPr txBox="1"/>
            <p:nvPr/>
          </p:nvSpPr>
          <p:spPr>
            <a:xfrm>
              <a:off x="948910" y="4740002"/>
              <a:ext cx="30991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411" name="Google Shape;1411;p40"/>
            <p:cNvSpPr txBox="1"/>
            <p:nvPr/>
          </p:nvSpPr>
          <p:spPr>
            <a:xfrm>
              <a:off x="948910" y="4523978"/>
              <a:ext cx="3099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2" name="Google Shape;1412;p40"/>
          <p:cNvGrpSpPr/>
          <p:nvPr/>
        </p:nvGrpSpPr>
        <p:grpSpPr>
          <a:xfrm>
            <a:off x="6209162" y="5438420"/>
            <a:ext cx="611008" cy="611008"/>
            <a:chOff x="364423" y="2064499"/>
            <a:chExt cx="611008" cy="611008"/>
          </a:xfrm>
        </p:grpSpPr>
        <p:sp>
          <p:nvSpPr>
            <p:cNvPr id="1413" name="Google Shape;1413;p40"/>
            <p:cNvSpPr/>
            <p:nvPr/>
          </p:nvSpPr>
          <p:spPr>
            <a:xfrm rot="-2700000">
              <a:off x="453903" y="2153979"/>
              <a:ext cx="432048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0"/>
            <p:cNvSpPr txBox="1"/>
            <p:nvPr/>
          </p:nvSpPr>
          <p:spPr>
            <a:xfrm>
              <a:off x="458932" y="2191201"/>
              <a:ext cx="42199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5" name="Google Shape;141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513804" y="47433"/>
            <a:ext cx="1474095" cy="1716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41"/>
          <p:cNvSpPr txBox="1"/>
          <p:nvPr/>
        </p:nvSpPr>
        <p:spPr>
          <a:xfrm>
            <a:off x="447675" y="4811105"/>
            <a:ext cx="3101153" cy="204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grpSp>
        <p:nvGrpSpPr>
          <p:cNvPr id="1421" name="Google Shape;1421;p41"/>
          <p:cNvGrpSpPr/>
          <p:nvPr/>
        </p:nvGrpSpPr>
        <p:grpSpPr>
          <a:xfrm rot="1120094">
            <a:off x="2383372" y="5292287"/>
            <a:ext cx="1790407" cy="825137"/>
            <a:chOff x="0" y="619066"/>
            <a:chExt cx="12194494" cy="5620021"/>
          </a:xfrm>
        </p:grpSpPr>
        <p:sp>
          <p:nvSpPr>
            <p:cNvPr id="1422" name="Google Shape;1422;p41"/>
            <p:cNvSpPr/>
            <p:nvPr/>
          </p:nvSpPr>
          <p:spPr>
            <a:xfrm>
              <a:off x="0" y="1552787"/>
              <a:ext cx="10572750" cy="4686300"/>
            </a:xfrm>
            <a:custGeom>
              <a:avLst/>
              <a:gdLst/>
              <a:ahLst/>
              <a:cxnLst/>
              <a:rect l="l" t="t" r="r" b="b"/>
              <a:pathLst>
                <a:path w="10572750" h="4686300" extrusionOk="0">
                  <a:moveTo>
                    <a:pt x="0" y="363643"/>
                  </a:moveTo>
                  <a:cubicBezTo>
                    <a:pt x="55245" y="231246"/>
                    <a:pt x="172403" y="180763"/>
                    <a:pt x="298133" y="145521"/>
                  </a:cubicBezTo>
                  <a:cubicBezTo>
                    <a:pt x="474345" y="96943"/>
                    <a:pt x="655320" y="88371"/>
                    <a:pt x="835343" y="92181"/>
                  </a:cubicBezTo>
                  <a:cubicBezTo>
                    <a:pt x="1142048" y="98848"/>
                    <a:pt x="1447800" y="103611"/>
                    <a:pt x="1753553" y="77893"/>
                  </a:cubicBezTo>
                  <a:cubicBezTo>
                    <a:pt x="1866900" y="68368"/>
                    <a:pt x="1978343" y="44556"/>
                    <a:pt x="2090738" y="22648"/>
                  </a:cubicBezTo>
                  <a:cubicBezTo>
                    <a:pt x="2267903" y="-11642"/>
                    <a:pt x="2447925" y="-1164"/>
                    <a:pt x="2626995" y="15981"/>
                  </a:cubicBezTo>
                  <a:cubicBezTo>
                    <a:pt x="2783205" y="30268"/>
                    <a:pt x="2938463" y="54081"/>
                    <a:pt x="3088958" y="98848"/>
                  </a:cubicBezTo>
                  <a:cubicBezTo>
                    <a:pt x="3114675" y="106468"/>
                    <a:pt x="3138488" y="116946"/>
                    <a:pt x="3163253" y="130281"/>
                  </a:cubicBezTo>
                  <a:cubicBezTo>
                    <a:pt x="3129915" y="141711"/>
                    <a:pt x="3096578" y="136948"/>
                    <a:pt x="3063240" y="134091"/>
                  </a:cubicBezTo>
                  <a:cubicBezTo>
                    <a:pt x="2833688" y="114088"/>
                    <a:pt x="2604135" y="107421"/>
                    <a:pt x="2373630" y="128376"/>
                  </a:cubicBezTo>
                  <a:cubicBezTo>
                    <a:pt x="2313623" y="134091"/>
                    <a:pt x="2253615" y="143616"/>
                    <a:pt x="2197418" y="165523"/>
                  </a:cubicBezTo>
                  <a:cubicBezTo>
                    <a:pt x="2011680" y="237913"/>
                    <a:pt x="1816418" y="259821"/>
                    <a:pt x="1620203" y="268393"/>
                  </a:cubicBezTo>
                  <a:cubicBezTo>
                    <a:pt x="1463040" y="275061"/>
                    <a:pt x="1305878" y="265536"/>
                    <a:pt x="1149668" y="256011"/>
                  </a:cubicBezTo>
                  <a:cubicBezTo>
                    <a:pt x="982028" y="245533"/>
                    <a:pt x="813435" y="242676"/>
                    <a:pt x="647700" y="279823"/>
                  </a:cubicBezTo>
                  <a:cubicBezTo>
                    <a:pt x="614363" y="287443"/>
                    <a:pt x="570548" y="290301"/>
                    <a:pt x="563880" y="330306"/>
                  </a:cubicBezTo>
                  <a:cubicBezTo>
                    <a:pt x="557213" y="370311"/>
                    <a:pt x="600075" y="381741"/>
                    <a:pt x="627698" y="397933"/>
                  </a:cubicBezTo>
                  <a:cubicBezTo>
                    <a:pt x="810578" y="506518"/>
                    <a:pt x="979170" y="636058"/>
                    <a:pt x="1146810" y="766551"/>
                  </a:cubicBezTo>
                  <a:cubicBezTo>
                    <a:pt x="1169670" y="784648"/>
                    <a:pt x="1192530" y="800841"/>
                    <a:pt x="1220153" y="808461"/>
                  </a:cubicBezTo>
                  <a:cubicBezTo>
                    <a:pt x="1257300" y="818938"/>
                    <a:pt x="1274445" y="806556"/>
                    <a:pt x="1264920" y="768456"/>
                  </a:cubicBezTo>
                  <a:cubicBezTo>
                    <a:pt x="1254443" y="725593"/>
                    <a:pt x="1237298" y="684636"/>
                    <a:pt x="1223010" y="642726"/>
                  </a:cubicBezTo>
                  <a:cubicBezTo>
                    <a:pt x="1211580" y="606531"/>
                    <a:pt x="1197293" y="571288"/>
                    <a:pt x="1196340" y="532236"/>
                  </a:cubicBezTo>
                  <a:cubicBezTo>
                    <a:pt x="1195388" y="496993"/>
                    <a:pt x="1211580" y="482706"/>
                    <a:pt x="1243013" y="498898"/>
                  </a:cubicBezTo>
                  <a:cubicBezTo>
                    <a:pt x="1340168" y="546523"/>
                    <a:pt x="1439228" y="588433"/>
                    <a:pt x="1483995" y="704638"/>
                  </a:cubicBezTo>
                  <a:cubicBezTo>
                    <a:pt x="1533525" y="833226"/>
                    <a:pt x="1644968" y="915141"/>
                    <a:pt x="1750695" y="996103"/>
                  </a:cubicBezTo>
                  <a:cubicBezTo>
                    <a:pt x="1985963" y="1177078"/>
                    <a:pt x="2246948" y="1299951"/>
                    <a:pt x="2543175" y="1341861"/>
                  </a:cubicBezTo>
                  <a:cubicBezTo>
                    <a:pt x="2630805" y="1354243"/>
                    <a:pt x="2720340" y="1357101"/>
                    <a:pt x="2808923" y="1351386"/>
                  </a:cubicBezTo>
                  <a:cubicBezTo>
                    <a:pt x="2963228" y="1341861"/>
                    <a:pt x="3116580" y="1345671"/>
                    <a:pt x="3268980" y="1375198"/>
                  </a:cubicBezTo>
                  <a:cubicBezTo>
                    <a:pt x="3408045" y="1402821"/>
                    <a:pt x="3509963" y="1475211"/>
                    <a:pt x="3558540" y="1613323"/>
                  </a:cubicBezTo>
                  <a:cubicBezTo>
                    <a:pt x="3562350" y="1623801"/>
                    <a:pt x="3568065" y="1634278"/>
                    <a:pt x="3569018" y="1644756"/>
                  </a:cubicBezTo>
                  <a:cubicBezTo>
                    <a:pt x="3570923" y="1667616"/>
                    <a:pt x="3586163" y="1697143"/>
                    <a:pt x="3567113" y="1712383"/>
                  </a:cubicBezTo>
                  <a:cubicBezTo>
                    <a:pt x="3553778" y="1723813"/>
                    <a:pt x="3531870" y="1700001"/>
                    <a:pt x="3513773" y="1692381"/>
                  </a:cubicBezTo>
                  <a:cubicBezTo>
                    <a:pt x="3471863" y="1674283"/>
                    <a:pt x="3431858" y="1651423"/>
                    <a:pt x="3386138" y="1640946"/>
                  </a:cubicBezTo>
                  <a:cubicBezTo>
                    <a:pt x="3367088" y="1637136"/>
                    <a:pt x="3359468" y="1626658"/>
                    <a:pt x="3357563" y="1609513"/>
                  </a:cubicBezTo>
                  <a:cubicBezTo>
                    <a:pt x="3355658" y="1595226"/>
                    <a:pt x="3351848" y="1581891"/>
                    <a:pt x="3347085" y="1568556"/>
                  </a:cubicBezTo>
                  <a:cubicBezTo>
                    <a:pt x="3341370" y="1552363"/>
                    <a:pt x="3334703" y="1531408"/>
                    <a:pt x="3314700" y="1533313"/>
                  </a:cubicBezTo>
                  <a:cubicBezTo>
                    <a:pt x="3292793" y="1535218"/>
                    <a:pt x="3300413" y="1558078"/>
                    <a:pt x="3296603" y="1572366"/>
                  </a:cubicBezTo>
                  <a:cubicBezTo>
                    <a:pt x="3291840" y="1589511"/>
                    <a:pt x="3290888" y="1606656"/>
                    <a:pt x="3284220" y="1622848"/>
                  </a:cubicBezTo>
                  <a:cubicBezTo>
                    <a:pt x="3267075" y="1665711"/>
                    <a:pt x="3236595" y="1676188"/>
                    <a:pt x="3196590" y="1652376"/>
                  </a:cubicBezTo>
                  <a:cubicBezTo>
                    <a:pt x="3141345" y="1619038"/>
                    <a:pt x="3095625" y="1575223"/>
                    <a:pt x="3067050" y="1516168"/>
                  </a:cubicBezTo>
                  <a:cubicBezTo>
                    <a:pt x="3056573" y="1495213"/>
                    <a:pt x="3043238" y="1484736"/>
                    <a:pt x="3020378" y="1483783"/>
                  </a:cubicBezTo>
                  <a:cubicBezTo>
                    <a:pt x="2978468" y="1481878"/>
                    <a:pt x="2967990" y="1493308"/>
                    <a:pt x="2983230" y="1532361"/>
                  </a:cubicBezTo>
                  <a:cubicBezTo>
                    <a:pt x="2989898" y="1549506"/>
                    <a:pt x="2991803" y="1565698"/>
                    <a:pt x="2990850" y="1583796"/>
                  </a:cubicBezTo>
                  <a:cubicBezTo>
                    <a:pt x="2990850" y="1610466"/>
                    <a:pt x="2984183" y="1637136"/>
                    <a:pt x="2959418" y="1648566"/>
                  </a:cubicBezTo>
                  <a:cubicBezTo>
                    <a:pt x="2930843" y="1662853"/>
                    <a:pt x="2917508" y="1633326"/>
                    <a:pt x="2902268" y="1618086"/>
                  </a:cubicBezTo>
                  <a:cubicBezTo>
                    <a:pt x="2863215" y="1578081"/>
                    <a:pt x="2825115" y="1537123"/>
                    <a:pt x="2775585" y="1510453"/>
                  </a:cubicBezTo>
                  <a:cubicBezTo>
                    <a:pt x="2734628" y="1488546"/>
                    <a:pt x="2723198" y="1496166"/>
                    <a:pt x="2722245" y="1542838"/>
                  </a:cubicBezTo>
                  <a:cubicBezTo>
                    <a:pt x="2722245" y="1570461"/>
                    <a:pt x="2736533" y="1608561"/>
                    <a:pt x="2706053" y="1620943"/>
                  </a:cubicBezTo>
                  <a:cubicBezTo>
                    <a:pt x="2671763" y="1635231"/>
                    <a:pt x="2656523" y="1594273"/>
                    <a:pt x="2636520" y="1574271"/>
                  </a:cubicBezTo>
                  <a:cubicBezTo>
                    <a:pt x="2608898" y="1547601"/>
                    <a:pt x="2584133" y="1519026"/>
                    <a:pt x="2546985" y="1504738"/>
                  </a:cubicBezTo>
                  <a:cubicBezTo>
                    <a:pt x="2520315" y="1494261"/>
                    <a:pt x="2503170" y="1501881"/>
                    <a:pt x="2501265" y="1532361"/>
                  </a:cubicBezTo>
                  <a:cubicBezTo>
                    <a:pt x="2500313" y="1554268"/>
                    <a:pt x="2501265" y="1577128"/>
                    <a:pt x="2501265" y="1599036"/>
                  </a:cubicBezTo>
                  <a:cubicBezTo>
                    <a:pt x="2503170" y="1661901"/>
                    <a:pt x="2478405" y="1679046"/>
                    <a:pt x="2418398" y="1655233"/>
                  </a:cubicBezTo>
                  <a:cubicBezTo>
                    <a:pt x="2386965" y="1641898"/>
                    <a:pt x="2364105" y="1616181"/>
                    <a:pt x="2340293" y="1594273"/>
                  </a:cubicBezTo>
                  <a:cubicBezTo>
                    <a:pt x="2326005" y="1581891"/>
                    <a:pt x="2314575" y="1566651"/>
                    <a:pt x="2294573" y="1545696"/>
                  </a:cubicBezTo>
                  <a:cubicBezTo>
                    <a:pt x="2294573" y="1589511"/>
                    <a:pt x="2297430" y="1626658"/>
                    <a:pt x="2293620" y="1662853"/>
                  </a:cubicBezTo>
                  <a:cubicBezTo>
                    <a:pt x="2287905" y="1724766"/>
                    <a:pt x="2254568" y="1738101"/>
                    <a:pt x="2203133" y="1701906"/>
                  </a:cubicBezTo>
                  <a:cubicBezTo>
                    <a:pt x="2159318" y="1670473"/>
                    <a:pt x="2131695" y="1626658"/>
                    <a:pt x="2103120" y="1581891"/>
                  </a:cubicBezTo>
                  <a:cubicBezTo>
                    <a:pt x="2088833" y="1559031"/>
                    <a:pt x="2071688" y="1536171"/>
                    <a:pt x="2044065" y="1543791"/>
                  </a:cubicBezTo>
                  <a:cubicBezTo>
                    <a:pt x="2017395" y="1551411"/>
                    <a:pt x="2019300" y="1581891"/>
                    <a:pt x="2017395" y="1604751"/>
                  </a:cubicBezTo>
                  <a:cubicBezTo>
                    <a:pt x="2012633" y="1664758"/>
                    <a:pt x="2021205" y="1725718"/>
                    <a:pt x="2008823" y="1784773"/>
                  </a:cubicBezTo>
                  <a:cubicBezTo>
                    <a:pt x="2005965" y="1798108"/>
                    <a:pt x="2006918" y="1816206"/>
                    <a:pt x="1990725" y="1820016"/>
                  </a:cubicBezTo>
                  <a:cubicBezTo>
                    <a:pt x="1977390" y="1823826"/>
                    <a:pt x="1969770" y="1808586"/>
                    <a:pt x="1961198" y="1800013"/>
                  </a:cubicBezTo>
                  <a:cubicBezTo>
                    <a:pt x="1905000" y="1740958"/>
                    <a:pt x="1844040" y="1687618"/>
                    <a:pt x="1774508" y="1645708"/>
                  </a:cubicBezTo>
                  <a:cubicBezTo>
                    <a:pt x="1759268" y="1636183"/>
                    <a:pt x="1740218" y="1619991"/>
                    <a:pt x="1723073" y="1635231"/>
                  </a:cubicBezTo>
                  <a:cubicBezTo>
                    <a:pt x="1708785" y="1647613"/>
                    <a:pt x="1720215" y="1668568"/>
                    <a:pt x="1724978" y="1684761"/>
                  </a:cubicBezTo>
                  <a:cubicBezTo>
                    <a:pt x="1744980" y="1748578"/>
                    <a:pt x="1760220" y="1813348"/>
                    <a:pt x="1756410" y="1880976"/>
                  </a:cubicBezTo>
                  <a:cubicBezTo>
                    <a:pt x="1755458" y="1898121"/>
                    <a:pt x="1755458" y="1919076"/>
                    <a:pt x="1737360" y="1926696"/>
                  </a:cubicBezTo>
                  <a:cubicBezTo>
                    <a:pt x="1717358" y="1936221"/>
                    <a:pt x="1705928" y="1916218"/>
                    <a:pt x="1693545" y="1905741"/>
                  </a:cubicBezTo>
                  <a:cubicBezTo>
                    <a:pt x="1646873" y="1865736"/>
                    <a:pt x="1599248" y="1825731"/>
                    <a:pt x="1541145" y="1802871"/>
                  </a:cubicBezTo>
                  <a:cubicBezTo>
                    <a:pt x="1524953" y="1796203"/>
                    <a:pt x="1507808" y="1789536"/>
                    <a:pt x="1492568" y="1803823"/>
                  </a:cubicBezTo>
                  <a:cubicBezTo>
                    <a:pt x="1480185" y="1816206"/>
                    <a:pt x="1483043" y="1832398"/>
                    <a:pt x="1485900" y="1848591"/>
                  </a:cubicBezTo>
                  <a:cubicBezTo>
                    <a:pt x="1497330" y="1902883"/>
                    <a:pt x="1515428" y="1955271"/>
                    <a:pt x="1522095" y="2010516"/>
                  </a:cubicBezTo>
                  <a:cubicBezTo>
                    <a:pt x="1526858" y="2054331"/>
                    <a:pt x="1520190" y="2095288"/>
                    <a:pt x="1502093" y="2135293"/>
                  </a:cubicBezTo>
                  <a:cubicBezTo>
                    <a:pt x="1466850" y="2214351"/>
                    <a:pt x="1484948" y="2320078"/>
                    <a:pt x="1547813" y="2393421"/>
                  </a:cubicBezTo>
                  <a:cubicBezTo>
                    <a:pt x="1562100" y="2333413"/>
                    <a:pt x="1586865" y="2281026"/>
                    <a:pt x="1601153" y="2226733"/>
                  </a:cubicBezTo>
                  <a:cubicBezTo>
                    <a:pt x="1618298" y="2162916"/>
                    <a:pt x="1654493" y="2120053"/>
                    <a:pt x="1705928" y="2086716"/>
                  </a:cubicBezTo>
                  <a:cubicBezTo>
                    <a:pt x="1825943" y="2008611"/>
                    <a:pt x="1963103" y="1971463"/>
                    <a:pt x="2100263" y="1940031"/>
                  </a:cubicBezTo>
                  <a:cubicBezTo>
                    <a:pt x="2408873" y="1869546"/>
                    <a:pt x="2722245" y="1838113"/>
                    <a:pt x="3036570" y="1812396"/>
                  </a:cubicBezTo>
                  <a:cubicBezTo>
                    <a:pt x="3131820" y="1804776"/>
                    <a:pt x="3223260" y="1809538"/>
                    <a:pt x="3312795" y="1838113"/>
                  </a:cubicBezTo>
                  <a:cubicBezTo>
                    <a:pt x="3328035" y="1842876"/>
                    <a:pt x="3347085" y="1843828"/>
                    <a:pt x="3357563" y="1866688"/>
                  </a:cubicBezTo>
                  <a:cubicBezTo>
                    <a:pt x="3325178" y="1885738"/>
                    <a:pt x="3289935" y="1889548"/>
                    <a:pt x="3253740" y="1891453"/>
                  </a:cubicBezTo>
                  <a:cubicBezTo>
                    <a:pt x="3044190" y="1903836"/>
                    <a:pt x="2836545" y="1924791"/>
                    <a:pt x="2635568" y="1985751"/>
                  </a:cubicBezTo>
                  <a:cubicBezTo>
                    <a:pt x="2623185" y="1989561"/>
                    <a:pt x="2611755" y="1993371"/>
                    <a:pt x="2589848" y="2000038"/>
                  </a:cubicBezTo>
                  <a:cubicBezTo>
                    <a:pt x="2717483" y="2040043"/>
                    <a:pt x="2772728" y="2146723"/>
                    <a:pt x="2845118" y="2235306"/>
                  </a:cubicBezTo>
                  <a:cubicBezTo>
                    <a:pt x="3008948" y="2436283"/>
                    <a:pt x="3189923" y="2617258"/>
                    <a:pt x="3418523" y="2743941"/>
                  </a:cubicBezTo>
                  <a:cubicBezTo>
                    <a:pt x="3787140" y="2948728"/>
                    <a:pt x="4175760" y="3009688"/>
                    <a:pt x="4582478" y="2879196"/>
                  </a:cubicBezTo>
                  <a:cubicBezTo>
                    <a:pt x="4832033" y="2799186"/>
                    <a:pt x="5010150" y="2623926"/>
                    <a:pt x="5145405" y="2404851"/>
                  </a:cubicBezTo>
                  <a:cubicBezTo>
                    <a:pt x="5261610" y="2217208"/>
                    <a:pt x="5336858" y="2012421"/>
                    <a:pt x="5379720" y="1796203"/>
                  </a:cubicBezTo>
                  <a:cubicBezTo>
                    <a:pt x="5382578" y="1783821"/>
                    <a:pt x="5386388" y="1772391"/>
                    <a:pt x="5392103" y="1753341"/>
                  </a:cubicBezTo>
                  <a:cubicBezTo>
                    <a:pt x="5436870" y="1870498"/>
                    <a:pt x="5434013" y="1982893"/>
                    <a:pt x="5420678" y="2097193"/>
                  </a:cubicBezTo>
                  <a:cubicBezTo>
                    <a:pt x="5416868" y="2126721"/>
                    <a:pt x="5409248" y="2156248"/>
                    <a:pt x="5429250" y="2184823"/>
                  </a:cubicBezTo>
                  <a:cubicBezTo>
                    <a:pt x="5452110" y="2217208"/>
                    <a:pt x="5473065" y="2218161"/>
                    <a:pt x="5495925" y="2184823"/>
                  </a:cubicBezTo>
                  <a:cubicBezTo>
                    <a:pt x="5524500" y="2141961"/>
                    <a:pt x="5537835" y="2092431"/>
                    <a:pt x="5550218" y="2043853"/>
                  </a:cubicBezTo>
                  <a:cubicBezTo>
                    <a:pt x="5572125" y="1959081"/>
                    <a:pt x="5588318" y="1874308"/>
                    <a:pt x="5599748" y="1787631"/>
                  </a:cubicBezTo>
                  <a:cubicBezTo>
                    <a:pt x="5601653" y="1774296"/>
                    <a:pt x="5602605" y="1760008"/>
                    <a:pt x="5615940" y="1747626"/>
                  </a:cubicBezTo>
                  <a:cubicBezTo>
                    <a:pt x="5643563" y="1799061"/>
                    <a:pt x="5643563" y="1855258"/>
                    <a:pt x="5654993" y="1908598"/>
                  </a:cubicBezTo>
                  <a:cubicBezTo>
                    <a:pt x="5668328" y="1973368"/>
                    <a:pt x="5678805" y="2039091"/>
                    <a:pt x="5704523" y="2101003"/>
                  </a:cubicBezTo>
                  <a:cubicBezTo>
                    <a:pt x="5709285" y="2112433"/>
                    <a:pt x="5712143" y="2128626"/>
                    <a:pt x="5728335" y="2127673"/>
                  </a:cubicBezTo>
                  <a:cubicBezTo>
                    <a:pt x="5744528" y="2126721"/>
                    <a:pt x="5742623" y="2108623"/>
                    <a:pt x="5745480" y="2097193"/>
                  </a:cubicBezTo>
                  <a:cubicBezTo>
                    <a:pt x="5765483" y="2016231"/>
                    <a:pt x="5756910" y="1932411"/>
                    <a:pt x="5769293" y="1851448"/>
                  </a:cubicBezTo>
                  <a:cubicBezTo>
                    <a:pt x="5772150" y="1834303"/>
                    <a:pt x="5770245" y="1816206"/>
                    <a:pt x="5785485" y="1798108"/>
                  </a:cubicBezTo>
                  <a:cubicBezTo>
                    <a:pt x="5811203" y="1863831"/>
                    <a:pt x="5813108" y="1931458"/>
                    <a:pt x="5821680" y="1998133"/>
                  </a:cubicBezTo>
                  <a:cubicBezTo>
                    <a:pt x="5840730" y="2153391"/>
                    <a:pt x="5841683" y="2307696"/>
                    <a:pt x="5808345" y="2462001"/>
                  </a:cubicBezTo>
                  <a:cubicBezTo>
                    <a:pt x="5800725" y="2497243"/>
                    <a:pt x="5789295" y="2531533"/>
                    <a:pt x="5775008" y="2565823"/>
                  </a:cubicBezTo>
                  <a:cubicBezTo>
                    <a:pt x="5746433" y="2635356"/>
                    <a:pt x="5759768" y="2695363"/>
                    <a:pt x="5813108" y="2747751"/>
                  </a:cubicBezTo>
                  <a:cubicBezTo>
                    <a:pt x="5835015" y="2768706"/>
                    <a:pt x="5858828" y="2787756"/>
                    <a:pt x="5887403" y="2799186"/>
                  </a:cubicBezTo>
                  <a:cubicBezTo>
                    <a:pt x="6019800" y="2852526"/>
                    <a:pt x="6144578" y="2923011"/>
                    <a:pt x="6276023" y="2976351"/>
                  </a:cubicBezTo>
                  <a:cubicBezTo>
                    <a:pt x="6453188" y="3047788"/>
                    <a:pt x="6639878" y="3083983"/>
                    <a:pt x="6825615" y="3124941"/>
                  </a:cubicBezTo>
                  <a:cubicBezTo>
                    <a:pt x="7242810" y="3217333"/>
                    <a:pt x="7652385" y="3340206"/>
                    <a:pt x="8061008" y="3465936"/>
                  </a:cubicBezTo>
                  <a:cubicBezTo>
                    <a:pt x="8832532" y="3705013"/>
                    <a:pt x="9592627" y="3974571"/>
                    <a:pt x="10343198" y="4271751"/>
                  </a:cubicBezTo>
                  <a:cubicBezTo>
                    <a:pt x="10410825" y="4298421"/>
                    <a:pt x="10478452" y="4326043"/>
                    <a:pt x="10542270" y="4361286"/>
                  </a:cubicBezTo>
                  <a:cubicBezTo>
                    <a:pt x="10555605" y="4368906"/>
                    <a:pt x="10575608" y="4373668"/>
                    <a:pt x="10572750" y="4398433"/>
                  </a:cubicBezTo>
                  <a:cubicBezTo>
                    <a:pt x="10569892" y="4422246"/>
                    <a:pt x="10556558" y="4436533"/>
                    <a:pt x="10535602" y="4443201"/>
                  </a:cubicBezTo>
                  <a:cubicBezTo>
                    <a:pt x="10474642" y="4462251"/>
                    <a:pt x="10412730" y="4457488"/>
                    <a:pt x="10351770" y="4449868"/>
                  </a:cubicBezTo>
                  <a:cubicBezTo>
                    <a:pt x="10149840" y="4426056"/>
                    <a:pt x="9953625" y="4375574"/>
                    <a:pt x="9754552" y="4335568"/>
                  </a:cubicBezTo>
                  <a:cubicBezTo>
                    <a:pt x="9291638" y="4244128"/>
                    <a:pt x="8827770" y="4158403"/>
                    <a:pt x="8360093" y="4090776"/>
                  </a:cubicBezTo>
                  <a:cubicBezTo>
                    <a:pt x="7862888" y="4019338"/>
                    <a:pt x="7367588" y="3936471"/>
                    <a:pt x="6875145" y="3838363"/>
                  </a:cubicBezTo>
                  <a:cubicBezTo>
                    <a:pt x="6804660" y="3824076"/>
                    <a:pt x="6733223" y="3810741"/>
                    <a:pt x="6657023" y="3795501"/>
                  </a:cubicBezTo>
                  <a:cubicBezTo>
                    <a:pt x="6669405" y="3838363"/>
                    <a:pt x="6700838" y="3859318"/>
                    <a:pt x="6727508" y="3882178"/>
                  </a:cubicBezTo>
                  <a:cubicBezTo>
                    <a:pt x="6776085" y="3923136"/>
                    <a:pt x="6828473" y="3959331"/>
                    <a:pt x="6878003" y="3999336"/>
                  </a:cubicBezTo>
                  <a:cubicBezTo>
                    <a:pt x="6930390" y="4042198"/>
                    <a:pt x="6926580" y="4068868"/>
                    <a:pt x="6861810" y="4089823"/>
                  </a:cubicBezTo>
                  <a:cubicBezTo>
                    <a:pt x="6701790" y="4143163"/>
                    <a:pt x="6537008" y="4173643"/>
                    <a:pt x="6370320" y="4194599"/>
                  </a:cubicBezTo>
                  <a:cubicBezTo>
                    <a:pt x="6066473" y="4232699"/>
                    <a:pt x="5762625" y="4231746"/>
                    <a:pt x="5457825" y="4204124"/>
                  </a:cubicBezTo>
                  <a:cubicBezTo>
                    <a:pt x="5129213" y="4174596"/>
                    <a:pt x="4805363" y="4114588"/>
                    <a:pt x="4486275" y="4029815"/>
                  </a:cubicBezTo>
                  <a:cubicBezTo>
                    <a:pt x="4372928" y="4000288"/>
                    <a:pt x="4261485" y="3965046"/>
                    <a:pt x="4149090" y="3932661"/>
                  </a:cubicBezTo>
                  <a:cubicBezTo>
                    <a:pt x="4089083" y="3914563"/>
                    <a:pt x="4029075" y="3925041"/>
                    <a:pt x="3970020" y="3936471"/>
                  </a:cubicBezTo>
                  <a:cubicBezTo>
                    <a:pt x="3792855" y="3972665"/>
                    <a:pt x="3630930" y="4047913"/>
                    <a:pt x="3467100" y="4120303"/>
                  </a:cubicBezTo>
                  <a:cubicBezTo>
                    <a:pt x="3065145" y="4296516"/>
                    <a:pt x="2656523" y="4455583"/>
                    <a:pt x="2247900" y="4614651"/>
                  </a:cubicBezTo>
                  <a:cubicBezTo>
                    <a:pt x="2182178" y="4640368"/>
                    <a:pt x="2118360" y="4674658"/>
                    <a:pt x="2046923" y="4685136"/>
                  </a:cubicBezTo>
                  <a:cubicBezTo>
                    <a:pt x="1959293" y="4698471"/>
                    <a:pt x="1922145" y="4659418"/>
                    <a:pt x="1940243" y="4570836"/>
                  </a:cubicBezTo>
                  <a:cubicBezTo>
                    <a:pt x="1955483" y="4495588"/>
                    <a:pt x="1991678" y="4427961"/>
                    <a:pt x="2029778" y="4362238"/>
                  </a:cubicBezTo>
                  <a:cubicBezTo>
                    <a:pt x="2198370" y="4068868"/>
                    <a:pt x="2422208" y="3821218"/>
                    <a:pt x="2668905" y="3592618"/>
                  </a:cubicBezTo>
                  <a:cubicBezTo>
                    <a:pt x="2723198" y="3543088"/>
                    <a:pt x="2772728" y="3486891"/>
                    <a:pt x="2847975" y="3463078"/>
                  </a:cubicBezTo>
                  <a:cubicBezTo>
                    <a:pt x="2885123" y="3450696"/>
                    <a:pt x="2887980" y="3418311"/>
                    <a:pt x="2858453" y="3386878"/>
                  </a:cubicBezTo>
                  <a:cubicBezTo>
                    <a:pt x="2822258" y="3347826"/>
                    <a:pt x="2775585" y="3324013"/>
                    <a:pt x="2727960" y="3301153"/>
                  </a:cubicBezTo>
                  <a:cubicBezTo>
                    <a:pt x="2482215" y="3183996"/>
                    <a:pt x="2235518" y="3068743"/>
                    <a:pt x="2001203" y="2926821"/>
                  </a:cubicBezTo>
                  <a:cubicBezTo>
                    <a:pt x="1847850" y="2833476"/>
                    <a:pt x="1698308" y="2734416"/>
                    <a:pt x="1574483" y="2602971"/>
                  </a:cubicBezTo>
                  <a:cubicBezTo>
                    <a:pt x="1506855" y="2531533"/>
                    <a:pt x="1455420" y="2452476"/>
                    <a:pt x="1435418" y="2353416"/>
                  </a:cubicBezTo>
                  <a:cubicBezTo>
                    <a:pt x="1420178" y="2276263"/>
                    <a:pt x="1367790" y="2222923"/>
                    <a:pt x="1301115" y="2182918"/>
                  </a:cubicBezTo>
                  <a:cubicBezTo>
                    <a:pt x="1051560" y="2030518"/>
                    <a:pt x="826770" y="1847638"/>
                    <a:pt x="622935" y="1639041"/>
                  </a:cubicBezTo>
                  <a:cubicBezTo>
                    <a:pt x="381000" y="1386628"/>
                    <a:pt x="172403" y="1113261"/>
                    <a:pt x="63818" y="775123"/>
                  </a:cubicBezTo>
                  <a:cubicBezTo>
                    <a:pt x="42863" y="710353"/>
                    <a:pt x="26670" y="644631"/>
                    <a:pt x="17145" y="577003"/>
                  </a:cubicBezTo>
                  <a:cubicBezTo>
                    <a:pt x="14288" y="559858"/>
                    <a:pt x="18098" y="538903"/>
                    <a:pt x="0" y="525568"/>
                  </a:cubicBezTo>
                  <a:cubicBezTo>
                    <a:pt x="0" y="471276"/>
                    <a:pt x="0" y="416983"/>
                    <a:pt x="0" y="3636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41"/>
            <p:cNvSpPr/>
            <p:nvPr/>
          </p:nvSpPr>
          <p:spPr>
            <a:xfrm>
              <a:off x="7698694" y="1840139"/>
              <a:ext cx="4495800" cy="3886200"/>
            </a:xfrm>
            <a:custGeom>
              <a:avLst/>
              <a:gdLst/>
              <a:ahLst/>
              <a:cxnLst/>
              <a:rect l="l" t="t" r="r" b="b"/>
              <a:pathLst>
                <a:path w="4495800" h="3886200" extrusionOk="0">
                  <a:moveTo>
                    <a:pt x="4493307" y="3838666"/>
                  </a:moveTo>
                  <a:cubicBezTo>
                    <a:pt x="4461874" y="3892006"/>
                    <a:pt x="4412344" y="3899626"/>
                    <a:pt x="4358052" y="3891054"/>
                  </a:cubicBezTo>
                  <a:cubicBezTo>
                    <a:pt x="4213271" y="3868194"/>
                    <a:pt x="4092304" y="3790088"/>
                    <a:pt x="3973242" y="3711984"/>
                  </a:cubicBezTo>
                  <a:cubicBezTo>
                    <a:pt x="3767502" y="3577681"/>
                    <a:pt x="3590336" y="3410041"/>
                    <a:pt x="3427459" y="3226209"/>
                  </a:cubicBezTo>
                  <a:cubicBezTo>
                    <a:pt x="3267439" y="3046186"/>
                    <a:pt x="3102656" y="2869974"/>
                    <a:pt x="2915967" y="2714716"/>
                  </a:cubicBezTo>
                  <a:cubicBezTo>
                    <a:pt x="2850244" y="2660424"/>
                    <a:pt x="2780711" y="2609941"/>
                    <a:pt x="2702606" y="2573746"/>
                  </a:cubicBezTo>
                  <a:cubicBezTo>
                    <a:pt x="2652123" y="2549934"/>
                    <a:pt x="2600689" y="2546124"/>
                    <a:pt x="2545444" y="2559459"/>
                  </a:cubicBezTo>
                  <a:cubicBezTo>
                    <a:pt x="2213021" y="2644231"/>
                    <a:pt x="1893934" y="2766151"/>
                    <a:pt x="1571989" y="2882356"/>
                  </a:cubicBezTo>
                  <a:cubicBezTo>
                    <a:pt x="1392919" y="2946174"/>
                    <a:pt x="1215754" y="3012849"/>
                    <a:pt x="1037636" y="3080476"/>
                  </a:cubicBezTo>
                  <a:cubicBezTo>
                    <a:pt x="977629" y="3103336"/>
                    <a:pt x="929051" y="3150009"/>
                    <a:pt x="863329" y="3163344"/>
                  </a:cubicBezTo>
                  <a:cubicBezTo>
                    <a:pt x="730931" y="3189061"/>
                    <a:pt x="604249" y="3166201"/>
                    <a:pt x="480424" y="3122386"/>
                  </a:cubicBezTo>
                  <a:cubicBezTo>
                    <a:pt x="325167" y="3067141"/>
                    <a:pt x="175624" y="2998561"/>
                    <a:pt x="17509" y="2950936"/>
                  </a:cubicBezTo>
                  <a:cubicBezTo>
                    <a:pt x="-1541" y="2945221"/>
                    <a:pt x="-3446" y="2935696"/>
                    <a:pt x="4174" y="2919504"/>
                  </a:cubicBezTo>
                  <a:cubicBezTo>
                    <a:pt x="20367" y="2883309"/>
                    <a:pt x="32749" y="2846161"/>
                    <a:pt x="50846" y="2809966"/>
                  </a:cubicBezTo>
                  <a:cubicBezTo>
                    <a:pt x="76564" y="2757579"/>
                    <a:pt x="112759" y="2726146"/>
                    <a:pt x="177529" y="2717574"/>
                  </a:cubicBezTo>
                  <a:cubicBezTo>
                    <a:pt x="356599" y="2693761"/>
                    <a:pt x="531859" y="2648994"/>
                    <a:pt x="699499" y="2579461"/>
                  </a:cubicBezTo>
                  <a:cubicBezTo>
                    <a:pt x="745219" y="2560411"/>
                    <a:pt x="788081" y="2537551"/>
                    <a:pt x="825229" y="2503261"/>
                  </a:cubicBezTo>
                  <a:cubicBezTo>
                    <a:pt x="869044" y="2463256"/>
                    <a:pt x="869044" y="2420394"/>
                    <a:pt x="824276" y="2381341"/>
                  </a:cubicBezTo>
                  <a:cubicBezTo>
                    <a:pt x="780461" y="2343241"/>
                    <a:pt x="728074" y="2321334"/>
                    <a:pt x="671876" y="2306094"/>
                  </a:cubicBezTo>
                  <a:cubicBezTo>
                    <a:pt x="526144" y="2264184"/>
                    <a:pt x="379459" y="2223226"/>
                    <a:pt x="240394" y="2161314"/>
                  </a:cubicBezTo>
                  <a:cubicBezTo>
                    <a:pt x="215629" y="2150836"/>
                    <a:pt x="191817" y="2137501"/>
                    <a:pt x="169909" y="2122261"/>
                  </a:cubicBezTo>
                  <a:cubicBezTo>
                    <a:pt x="155621" y="2112736"/>
                    <a:pt x="134667" y="2101306"/>
                    <a:pt x="148954" y="2077493"/>
                  </a:cubicBezTo>
                  <a:cubicBezTo>
                    <a:pt x="164194" y="2053681"/>
                    <a:pt x="183244" y="2039393"/>
                    <a:pt x="212771" y="2052729"/>
                  </a:cubicBezTo>
                  <a:cubicBezTo>
                    <a:pt x="392794" y="2138454"/>
                    <a:pt x="586151" y="2170839"/>
                    <a:pt x="779509" y="2201319"/>
                  </a:cubicBezTo>
                  <a:cubicBezTo>
                    <a:pt x="1029064" y="2240371"/>
                    <a:pt x="1280524" y="2251801"/>
                    <a:pt x="1533889" y="2240371"/>
                  </a:cubicBezTo>
                  <a:cubicBezTo>
                    <a:pt x="1833926" y="2227036"/>
                    <a:pt x="2132059" y="2197509"/>
                    <a:pt x="2430192" y="2167981"/>
                  </a:cubicBezTo>
                  <a:cubicBezTo>
                    <a:pt x="2631169" y="2147979"/>
                    <a:pt x="2831194" y="2129881"/>
                    <a:pt x="3033123" y="2124166"/>
                  </a:cubicBezTo>
                  <a:cubicBezTo>
                    <a:pt x="3139804" y="2121309"/>
                    <a:pt x="3244579" y="2136549"/>
                    <a:pt x="3346496" y="2170839"/>
                  </a:cubicBezTo>
                  <a:cubicBezTo>
                    <a:pt x="3359831" y="2175601"/>
                    <a:pt x="3378881" y="2188936"/>
                    <a:pt x="3387454" y="2167981"/>
                  </a:cubicBezTo>
                  <a:cubicBezTo>
                    <a:pt x="3394121" y="2153694"/>
                    <a:pt x="3375071" y="2144169"/>
                    <a:pt x="3363642" y="2136549"/>
                  </a:cubicBezTo>
                  <a:cubicBezTo>
                    <a:pt x="3250294" y="2055586"/>
                    <a:pt x="3126469" y="2008914"/>
                    <a:pt x="2986452" y="1995579"/>
                  </a:cubicBezTo>
                  <a:cubicBezTo>
                    <a:pt x="2844529" y="1982243"/>
                    <a:pt x="2707369" y="1939381"/>
                    <a:pt x="2560684" y="1898424"/>
                  </a:cubicBezTo>
                  <a:cubicBezTo>
                    <a:pt x="2734992" y="1824129"/>
                    <a:pt x="2813096" y="1670776"/>
                    <a:pt x="2904536" y="1528854"/>
                  </a:cubicBezTo>
                  <a:cubicBezTo>
                    <a:pt x="3206479" y="1060224"/>
                    <a:pt x="3524614" y="603976"/>
                    <a:pt x="3913234" y="201069"/>
                  </a:cubicBezTo>
                  <a:cubicBezTo>
                    <a:pt x="3978004" y="133441"/>
                    <a:pt x="4047536" y="70576"/>
                    <a:pt x="4130404" y="24856"/>
                  </a:cubicBezTo>
                  <a:cubicBezTo>
                    <a:pt x="4176123" y="91"/>
                    <a:pt x="4220892" y="-9434"/>
                    <a:pt x="4271374" y="11521"/>
                  </a:cubicBezTo>
                  <a:cubicBezTo>
                    <a:pt x="4317094" y="30571"/>
                    <a:pt x="4365671" y="37239"/>
                    <a:pt x="4424727" y="45811"/>
                  </a:cubicBezTo>
                  <a:cubicBezTo>
                    <a:pt x="4376149" y="88674"/>
                    <a:pt x="4336144" y="129631"/>
                    <a:pt x="4301854" y="175351"/>
                  </a:cubicBezTo>
                  <a:cubicBezTo>
                    <a:pt x="4266611" y="222024"/>
                    <a:pt x="4233274" y="270601"/>
                    <a:pt x="4217082" y="327751"/>
                  </a:cubicBezTo>
                  <a:cubicBezTo>
                    <a:pt x="4198984" y="389664"/>
                    <a:pt x="4207557" y="417286"/>
                    <a:pt x="4259944" y="453481"/>
                  </a:cubicBezTo>
                  <a:cubicBezTo>
                    <a:pt x="4284709" y="470626"/>
                    <a:pt x="4282804" y="491581"/>
                    <a:pt x="4273279" y="511584"/>
                  </a:cubicBezTo>
                  <a:cubicBezTo>
                    <a:pt x="4262802" y="534444"/>
                    <a:pt x="4249467" y="557304"/>
                    <a:pt x="4231369" y="574449"/>
                  </a:cubicBezTo>
                  <a:cubicBezTo>
                    <a:pt x="4155169" y="648744"/>
                    <a:pt x="4116117" y="743994"/>
                    <a:pt x="4081827" y="841149"/>
                  </a:cubicBezTo>
                  <a:cubicBezTo>
                    <a:pt x="3973242" y="1155474"/>
                    <a:pt x="3886564" y="1477418"/>
                    <a:pt x="3825604" y="1804126"/>
                  </a:cubicBezTo>
                  <a:cubicBezTo>
                    <a:pt x="3758929" y="2158456"/>
                    <a:pt x="3812269" y="2502309"/>
                    <a:pt x="4016104" y="2811871"/>
                  </a:cubicBezTo>
                  <a:cubicBezTo>
                    <a:pt x="4080873" y="2909979"/>
                    <a:pt x="4149454" y="3005229"/>
                    <a:pt x="4196127" y="3113814"/>
                  </a:cubicBezTo>
                  <a:cubicBezTo>
                    <a:pt x="4224702" y="3178584"/>
                    <a:pt x="4240894" y="3243354"/>
                    <a:pt x="4221844" y="3316696"/>
                  </a:cubicBezTo>
                  <a:cubicBezTo>
                    <a:pt x="4204699" y="3381466"/>
                    <a:pt x="4227559" y="3444331"/>
                    <a:pt x="4281852" y="3481479"/>
                  </a:cubicBezTo>
                  <a:cubicBezTo>
                    <a:pt x="4384721" y="3552916"/>
                    <a:pt x="4445682" y="3651024"/>
                    <a:pt x="4489496" y="3763419"/>
                  </a:cubicBezTo>
                  <a:cubicBezTo>
                    <a:pt x="4490449" y="3766276"/>
                    <a:pt x="4493307" y="3768181"/>
                    <a:pt x="4496165" y="3770086"/>
                  </a:cubicBezTo>
                  <a:cubicBezTo>
                    <a:pt x="4493307" y="3793899"/>
                    <a:pt x="4493307" y="3815806"/>
                    <a:pt x="4493307" y="38386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41"/>
            <p:cNvSpPr/>
            <p:nvPr/>
          </p:nvSpPr>
          <p:spPr>
            <a:xfrm>
              <a:off x="5058727" y="619066"/>
              <a:ext cx="1762125" cy="2085975"/>
            </a:xfrm>
            <a:custGeom>
              <a:avLst/>
              <a:gdLst/>
              <a:ahLst/>
              <a:cxnLst/>
              <a:rect l="l" t="t" r="r" b="b"/>
              <a:pathLst>
                <a:path w="1762125" h="2085975" extrusionOk="0">
                  <a:moveTo>
                    <a:pt x="1769746" y="2090797"/>
                  </a:moveTo>
                  <a:cubicBezTo>
                    <a:pt x="1493521" y="1906964"/>
                    <a:pt x="1213485" y="1740277"/>
                    <a:pt x="920115" y="1599307"/>
                  </a:cubicBezTo>
                  <a:cubicBezTo>
                    <a:pt x="626745" y="1458337"/>
                    <a:pt x="324803" y="1343085"/>
                    <a:pt x="0" y="1275457"/>
                  </a:cubicBezTo>
                  <a:cubicBezTo>
                    <a:pt x="38100" y="1224022"/>
                    <a:pt x="73343" y="1176397"/>
                    <a:pt x="109538" y="1128772"/>
                  </a:cubicBezTo>
                  <a:cubicBezTo>
                    <a:pt x="230505" y="965895"/>
                    <a:pt x="336233" y="794445"/>
                    <a:pt x="430530" y="613470"/>
                  </a:cubicBezTo>
                  <a:cubicBezTo>
                    <a:pt x="547688" y="388679"/>
                    <a:pt x="718185" y="203894"/>
                    <a:pt x="926783" y="58162"/>
                  </a:cubicBezTo>
                  <a:cubicBezTo>
                    <a:pt x="970598" y="27682"/>
                    <a:pt x="1019175" y="1964"/>
                    <a:pt x="1075373" y="59"/>
                  </a:cubicBezTo>
                  <a:cubicBezTo>
                    <a:pt x="1105853" y="-893"/>
                    <a:pt x="1130618" y="9584"/>
                    <a:pt x="1150621" y="32444"/>
                  </a:cubicBezTo>
                  <a:cubicBezTo>
                    <a:pt x="1206818" y="95309"/>
                    <a:pt x="1239203" y="167699"/>
                    <a:pt x="1237298" y="252472"/>
                  </a:cubicBezTo>
                  <a:cubicBezTo>
                    <a:pt x="1235393" y="336292"/>
                    <a:pt x="1230630" y="420112"/>
                    <a:pt x="1229678" y="504884"/>
                  </a:cubicBezTo>
                  <a:cubicBezTo>
                    <a:pt x="1226821" y="749677"/>
                    <a:pt x="1236346" y="993517"/>
                    <a:pt x="1284923" y="1233547"/>
                  </a:cubicBezTo>
                  <a:cubicBezTo>
                    <a:pt x="1350646" y="1559302"/>
                    <a:pt x="1501140" y="1836480"/>
                    <a:pt x="1748790" y="2059364"/>
                  </a:cubicBezTo>
                  <a:cubicBezTo>
                    <a:pt x="1754505" y="2065080"/>
                    <a:pt x="1760221" y="2070794"/>
                    <a:pt x="1764983" y="2076510"/>
                  </a:cubicBezTo>
                  <a:cubicBezTo>
                    <a:pt x="1764983" y="2078414"/>
                    <a:pt x="1765935" y="2081272"/>
                    <a:pt x="1769746" y="20907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41"/>
            <p:cNvSpPr/>
            <p:nvPr/>
          </p:nvSpPr>
          <p:spPr>
            <a:xfrm>
              <a:off x="8745783" y="3268662"/>
              <a:ext cx="800100" cy="504825"/>
            </a:xfrm>
            <a:custGeom>
              <a:avLst/>
              <a:gdLst/>
              <a:ahLst/>
              <a:cxnLst/>
              <a:rect l="l" t="t" r="r" b="b"/>
              <a:pathLst>
                <a:path w="800100" h="504825" extrusionOk="0">
                  <a:moveTo>
                    <a:pt x="802077" y="511810"/>
                  </a:moveTo>
                  <a:cubicBezTo>
                    <a:pt x="605861" y="488950"/>
                    <a:pt x="417267" y="466090"/>
                    <a:pt x="227719" y="443230"/>
                  </a:cubicBezTo>
                  <a:cubicBezTo>
                    <a:pt x="183904" y="437515"/>
                    <a:pt x="139136" y="434657"/>
                    <a:pt x="97227" y="420370"/>
                  </a:cubicBezTo>
                  <a:cubicBezTo>
                    <a:pt x="71509" y="411798"/>
                    <a:pt x="46744" y="402273"/>
                    <a:pt x="25789" y="385128"/>
                  </a:cubicBezTo>
                  <a:cubicBezTo>
                    <a:pt x="-10406" y="354648"/>
                    <a:pt x="-8501" y="342265"/>
                    <a:pt x="31504" y="318453"/>
                  </a:cubicBezTo>
                  <a:cubicBezTo>
                    <a:pt x="153424" y="247015"/>
                    <a:pt x="263914" y="158432"/>
                    <a:pt x="371547" y="67945"/>
                  </a:cubicBezTo>
                  <a:cubicBezTo>
                    <a:pt x="397264" y="46990"/>
                    <a:pt x="423934" y="26988"/>
                    <a:pt x="450604" y="7938"/>
                  </a:cubicBezTo>
                  <a:cubicBezTo>
                    <a:pt x="474417" y="-8255"/>
                    <a:pt x="484894" y="1270"/>
                    <a:pt x="485847" y="27940"/>
                  </a:cubicBezTo>
                  <a:cubicBezTo>
                    <a:pt x="486799" y="74613"/>
                    <a:pt x="472511" y="118428"/>
                    <a:pt x="462034" y="163195"/>
                  </a:cubicBezTo>
                  <a:cubicBezTo>
                    <a:pt x="441079" y="254635"/>
                    <a:pt x="472511" y="324168"/>
                    <a:pt x="542044" y="381318"/>
                  </a:cubicBezTo>
                  <a:cubicBezTo>
                    <a:pt x="603956" y="432753"/>
                    <a:pt x="678252" y="461328"/>
                    <a:pt x="753499" y="486093"/>
                  </a:cubicBezTo>
                  <a:cubicBezTo>
                    <a:pt x="767786" y="490855"/>
                    <a:pt x="786836" y="490855"/>
                    <a:pt x="802077" y="5118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41"/>
            <p:cNvSpPr/>
            <p:nvPr/>
          </p:nvSpPr>
          <p:spPr>
            <a:xfrm>
              <a:off x="2154705" y="1820656"/>
              <a:ext cx="371475" cy="476250"/>
            </a:xfrm>
            <a:custGeom>
              <a:avLst/>
              <a:gdLst/>
              <a:ahLst/>
              <a:cxnLst/>
              <a:rect l="l" t="t" r="r" b="b"/>
              <a:pathLst>
                <a:path w="371475" h="476250" extrusionOk="0">
                  <a:moveTo>
                    <a:pt x="372278" y="221504"/>
                  </a:moveTo>
                  <a:cubicBezTo>
                    <a:pt x="374183" y="276749"/>
                    <a:pt x="375135" y="331994"/>
                    <a:pt x="353228" y="385334"/>
                  </a:cubicBezTo>
                  <a:cubicBezTo>
                    <a:pt x="319890" y="467249"/>
                    <a:pt x="229403" y="503444"/>
                    <a:pt x="148440" y="468201"/>
                  </a:cubicBezTo>
                  <a:cubicBezTo>
                    <a:pt x="1755" y="404384"/>
                    <a:pt x="-48727" y="185309"/>
                    <a:pt x="54143" y="63389"/>
                  </a:cubicBezTo>
                  <a:cubicBezTo>
                    <a:pt x="108435" y="-2334"/>
                    <a:pt x="176063" y="-9954"/>
                    <a:pt x="251310" y="9096"/>
                  </a:cubicBezTo>
                  <a:cubicBezTo>
                    <a:pt x="327510" y="29099"/>
                    <a:pt x="357990" y="88154"/>
                    <a:pt x="369420" y="159591"/>
                  </a:cubicBezTo>
                  <a:cubicBezTo>
                    <a:pt x="371325" y="180546"/>
                    <a:pt x="371325" y="201501"/>
                    <a:pt x="372278" y="22150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7" name="Google Shape;1427;p41"/>
          <p:cNvGrpSpPr/>
          <p:nvPr/>
        </p:nvGrpSpPr>
        <p:grpSpPr>
          <a:xfrm>
            <a:off x="5084236" y="577636"/>
            <a:ext cx="6521783" cy="5702728"/>
            <a:chOff x="5084236" y="455971"/>
            <a:chExt cx="6521783" cy="5702728"/>
          </a:xfrm>
        </p:grpSpPr>
        <p:sp>
          <p:nvSpPr>
            <p:cNvPr id="1428" name="Google Shape;1428;p41"/>
            <p:cNvSpPr txBox="1"/>
            <p:nvPr/>
          </p:nvSpPr>
          <p:spPr>
            <a:xfrm>
              <a:off x="5084237" y="1080386"/>
              <a:ext cx="6521782" cy="50783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Get a modern PowerPoint  Presentation that is beautifully designed.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/>
            </a:p>
          </p:txBody>
        </p:sp>
        <p:sp>
          <p:nvSpPr>
            <p:cNvPr id="1429" name="Google Shape;1429;p41"/>
            <p:cNvSpPr txBox="1"/>
            <p:nvPr/>
          </p:nvSpPr>
          <p:spPr>
            <a:xfrm>
              <a:off x="5084236" y="455971"/>
              <a:ext cx="652178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" name="Google Shape;1434;p42"/>
          <p:cNvGrpSpPr/>
          <p:nvPr/>
        </p:nvGrpSpPr>
        <p:grpSpPr>
          <a:xfrm>
            <a:off x="10229851" y="4435357"/>
            <a:ext cx="1328550" cy="1186696"/>
            <a:chOff x="8950873" y="837887"/>
            <a:chExt cx="2622062" cy="2342095"/>
          </a:xfrm>
        </p:grpSpPr>
        <p:sp>
          <p:nvSpPr>
            <p:cNvPr id="1435" name="Google Shape;1435;p42"/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/>
              <a:ahLst/>
              <a:cxnLst/>
              <a:rect l="l" t="t" r="r" b="b"/>
              <a:pathLst>
                <a:path w="2622062" h="2321170" extrusionOk="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42"/>
            <p:cNvSpPr/>
            <p:nvPr/>
          </p:nvSpPr>
          <p:spPr>
            <a:xfrm>
              <a:off x="8987051" y="837887"/>
              <a:ext cx="2308335" cy="1901623"/>
            </a:xfrm>
            <a:custGeom>
              <a:avLst/>
              <a:gdLst/>
              <a:ahLst/>
              <a:cxnLst/>
              <a:rect l="l" t="t" r="r" b="b"/>
              <a:pathLst>
                <a:path w="2308336" h="1901624" extrusionOk="0">
                  <a:moveTo>
                    <a:pt x="895343" y="521537"/>
                  </a:moveTo>
                  <a:cubicBezTo>
                    <a:pt x="902635" y="521050"/>
                    <a:pt x="910004" y="521511"/>
                    <a:pt x="917270" y="522432"/>
                  </a:cubicBezTo>
                  <a:cubicBezTo>
                    <a:pt x="1022071" y="535941"/>
                    <a:pt x="1117456" y="573809"/>
                    <a:pt x="1201992" y="637672"/>
                  </a:cubicBezTo>
                  <a:cubicBezTo>
                    <a:pt x="1226555" y="656094"/>
                    <a:pt x="1243339" y="680247"/>
                    <a:pt x="1253778" y="709723"/>
                  </a:cubicBezTo>
                  <a:cubicBezTo>
                    <a:pt x="1274247" y="767650"/>
                    <a:pt x="1312319" y="813910"/>
                    <a:pt x="1357351" y="854643"/>
                  </a:cubicBezTo>
                  <a:cubicBezTo>
                    <a:pt x="1384575" y="879410"/>
                    <a:pt x="1414459" y="901107"/>
                    <a:pt x="1446186" y="919938"/>
                  </a:cubicBezTo>
                  <a:cubicBezTo>
                    <a:pt x="1447619" y="920757"/>
                    <a:pt x="1448847" y="921781"/>
                    <a:pt x="1452327" y="924237"/>
                  </a:cubicBezTo>
                  <a:cubicBezTo>
                    <a:pt x="1407500" y="931606"/>
                    <a:pt x="1366971" y="923827"/>
                    <a:pt x="1327262" y="910318"/>
                  </a:cubicBezTo>
                  <a:cubicBezTo>
                    <a:pt x="1282844" y="895171"/>
                    <a:pt x="1241907" y="872860"/>
                    <a:pt x="1202606" y="847274"/>
                  </a:cubicBezTo>
                  <a:cubicBezTo>
                    <a:pt x="1127486" y="798353"/>
                    <a:pt x="1059529" y="740222"/>
                    <a:pt x="994643" y="678814"/>
                  </a:cubicBezTo>
                  <a:cubicBezTo>
                    <a:pt x="951863" y="638286"/>
                    <a:pt x="909901" y="596939"/>
                    <a:pt x="867531" y="555796"/>
                  </a:cubicBezTo>
                  <a:cubicBezTo>
                    <a:pt x="855864" y="544538"/>
                    <a:pt x="858525" y="532666"/>
                    <a:pt x="873876" y="526321"/>
                  </a:cubicBezTo>
                  <a:cubicBezTo>
                    <a:pt x="880836" y="523456"/>
                    <a:pt x="888051" y="522023"/>
                    <a:pt x="895343" y="521537"/>
                  </a:cubicBezTo>
                  <a:close/>
                  <a:moveTo>
                    <a:pt x="576054" y="219492"/>
                  </a:moveTo>
                  <a:cubicBezTo>
                    <a:pt x="556200" y="218468"/>
                    <a:pt x="541257" y="229317"/>
                    <a:pt x="536549" y="248148"/>
                  </a:cubicBezTo>
                  <a:cubicBezTo>
                    <a:pt x="532456" y="264319"/>
                    <a:pt x="536549" y="269436"/>
                    <a:pt x="553129" y="269436"/>
                  </a:cubicBezTo>
                  <a:cubicBezTo>
                    <a:pt x="569914" y="269231"/>
                    <a:pt x="594067" y="261453"/>
                    <a:pt x="606962" y="252037"/>
                  </a:cubicBezTo>
                  <a:cubicBezTo>
                    <a:pt x="617606" y="244055"/>
                    <a:pt x="617606" y="236686"/>
                    <a:pt x="606758" y="229726"/>
                  </a:cubicBezTo>
                  <a:cubicBezTo>
                    <a:pt x="597342" y="223790"/>
                    <a:pt x="587108" y="220106"/>
                    <a:pt x="576054" y="219492"/>
                  </a:cubicBezTo>
                  <a:close/>
                  <a:moveTo>
                    <a:pt x="633879" y="40"/>
                  </a:moveTo>
                  <a:cubicBezTo>
                    <a:pt x="737707" y="833"/>
                    <a:pt x="841740" y="13370"/>
                    <a:pt x="942447" y="33635"/>
                  </a:cubicBezTo>
                  <a:cubicBezTo>
                    <a:pt x="1095555" y="64338"/>
                    <a:pt x="1245183" y="117762"/>
                    <a:pt x="1381915" y="193701"/>
                  </a:cubicBezTo>
                  <a:cubicBezTo>
                    <a:pt x="1388465" y="197386"/>
                    <a:pt x="1394810" y="198204"/>
                    <a:pt x="1402384" y="197181"/>
                  </a:cubicBezTo>
                  <a:cubicBezTo>
                    <a:pt x="1523559" y="179373"/>
                    <a:pt x="1659268" y="115715"/>
                    <a:pt x="1737868" y="271892"/>
                  </a:cubicBezTo>
                  <a:cubicBezTo>
                    <a:pt x="1740939" y="277828"/>
                    <a:pt x="1742167" y="282536"/>
                    <a:pt x="1734389" y="285811"/>
                  </a:cubicBezTo>
                  <a:cubicBezTo>
                    <a:pt x="1681988" y="307917"/>
                    <a:pt x="1671754" y="354382"/>
                    <a:pt x="1690176" y="403098"/>
                  </a:cubicBezTo>
                  <a:cubicBezTo>
                    <a:pt x="1715762" y="471259"/>
                    <a:pt x="1774303" y="523455"/>
                    <a:pt x="1817492" y="580972"/>
                  </a:cubicBezTo>
                  <a:cubicBezTo>
                    <a:pt x="1946651" y="752706"/>
                    <a:pt x="2041012" y="948798"/>
                    <a:pt x="2105285" y="1153487"/>
                  </a:cubicBezTo>
                  <a:cubicBezTo>
                    <a:pt x="2137626" y="1256445"/>
                    <a:pt x="2162393" y="1361860"/>
                    <a:pt x="2179996" y="1468298"/>
                  </a:cubicBezTo>
                  <a:cubicBezTo>
                    <a:pt x="2197395" y="1573917"/>
                    <a:pt x="2199441" y="1679741"/>
                    <a:pt x="2211723" y="1785565"/>
                  </a:cubicBezTo>
                  <a:cubicBezTo>
                    <a:pt x="2214384" y="1808900"/>
                    <a:pt x="2218682" y="1833872"/>
                    <a:pt x="2235467" y="1851680"/>
                  </a:cubicBezTo>
                  <a:cubicBezTo>
                    <a:pt x="2249999" y="1867236"/>
                    <a:pt x="2267808" y="1878699"/>
                    <a:pt x="2286434" y="1888729"/>
                  </a:cubicBezTo>
                  <a:cubicBezTo>
                    <a:pt x="2293803" y="1892822"/>
                    <a:pt x="2302400" y="1894869"/>
                    <a:pt x="2308336" y="1901624"/>
                  </a:cubicBezTo>
                  <a:cubicBezTo>
                    <a:pt x="2259415" y="1883816"/>
                    <a:pt x="2208652" y="1870102"/>
                    <a:pt x="2165259" y="1839603"/>
                  </a:cubicBezTo>
                  <a:cubicBezTo>
                    <a:pt x="2150521" y="1829164"/>
                    <a:pt x="2141310" y="1815041"/>
                    <a:pt x="2136602" y="1797437"/>
                  </a:cubicBezTo>
                  <a:cubicBezTo>
                    <a:pt x="2118794" y="1730095"/>
                    <a:pt x="2102624" y="1662548"/>
                    <a:pt x="2081745" y="1596024"/>
                  </a:cubicBezTo>
                  <a:cubicBezTo>
                    <a:pt x="2055136" y="1510668"/>
                    <a:pt x="2023000" y="1427360"/>
                    <a:pt x="1985542" y="1346099"/>
                  </a:cubicBezTo>
                  <a:cubicBezTo>
                    <a:pt x="1912877" y="1188898"/>
                    <a:pt x="1818516" y="1045820"/>
                    <a:pt x="1707575" y="913387"/>
                  </a:cubicBezTo>
                  <a:cubicBezTo>
                    <a:pt x="1580258" y="761303"/>
                    <a:pt x="1430017" y="636852"/>
                    <a:pt x="1254597" y="543514"/>
                  </a:cubicBezTo>
                  <a:cubicBezTo>
                    <a:pt x="1144271" y="484769"/>
                    <a:pt x="1031487" y="431140"/>
                    <a:pt x="916247" y="383243"/>
                  </a:cubicBezTo>
                  <a:cubicBezTo>
                    <a:pt x="816973" y="342100"/>
                    <a:pt x="713605" y="313444"/>
                    <a:pt x="606144" y="303619"/>
                  </a:cubicBezTo>
                  <a:cubicBezTo>
                    <a:pt x="504209" y="294408"/>
                    <a:pt x="397975" y="318766"/>
                    <a:pt x="307912" y="365435"/>
                  </a:cubicBezTo>
                  <a:cubicBezTo>
                    <a:pt x="259606" y="390612"/>
                    <a:pt x="218054" y="421315"/>
                    <a:pt x="166063" y="437281"/>
                  </a:cubicBezTo>
                  <a:cubicBezTo>
                    <a:pt x="131266" y="447925"/>
                    <a:pt x="93808" y="453042"/>
                    <a:pt x="57578" y="447925"/>
                  </a:cubicBezTo>
                  <a:cubicBezTo>
                    <a:pt x="35062" y="444650"/>
                    <a:pt x="-20408" y="436053"/>
                    <a:pt x="7839" y="403712"/>
                  </a:cubicBezTo>
                  <a:cubicBezTo>
                    <a:pt x="47343" y="358476"/>
                    <a:pt x="97697" y="330638"/>
                    <a:pt x="160536" y="312421"/>
                  </a:cubicBezTo>
                  <a:cubicBezTo>
                    <a:pt x="220305" y="295022"/>
                    <a:pt x="309140" y="298297"/>
                    <a:pt x="369523" y="300549"/>
                  </a:cubicBezTo>
                  <a:cubicBezTo>
                    <a:pt x="293379" y="265138"/>
                    <a:pt x="129424" y="286220"/>
                    <a:pt x="127786" y="286220"/>
                  </a:cubicBezTo>
                  <a:cubicBezTo>
                    <a:pt x="83164" y="288472"/>
                    <a:pt x="125535" y="174665"/>
                    <a:pt x="143752" y="149898"/>
                  </a:cubicBezTo>
                  <a:cubicBezTo>
                    <a:pt x="190421" y="87058"/>
                    <a:pt x="255103" y="55946"/>
                    <a:pt x="326539" y="36910"/>
                  </a:cubicBezTo>
                  <a:cubicBezTo>
                    <a:pt x="426427" y="10198"/>
                    <a:pt x="530051" y="-753"/>
                    <a:pt x="633879" y="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7" name="Google Shape;1437;p42"/>
          <p:cNvSpPr txBox="1"/>
          <p:nvPr/>
        </p:nvSpPr>
        <p:spPr>
          <a:xfrm>
            <a:off x="8857298" y="4522406"/>
            <a:ext cx="3101153" cy="2046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 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/>
          </a:p>
        </p:txBody>
      </p:sp>
      <p:sp>
        <p:nvSpPr>
          <p:cNvPr id="1438" name="Google Shape;1438;p42"/>
          <p:cNvSpPr txBox="1"/>
          <p:nvPr/>
        </p:nvSpPr>
        <p:spPr>
          <a:xfrm>
            <a:off x="774226" y="536349"/>
            <a:ext cx="1806729" cy="384721"/>
          </a:xfrm>
          <a:prstGeom prst="rect">
            <a:avLst/>
          </a:prstGeom>
          <a:solidFill>
            <a:srgbClr val="16ACE8">
              <a:alpha val="49803"/>
            </a:srgbClr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42"/>
          <p:cNvSpPr txBox="1"/>
          <p:nvPr/>
        </p:nvSpPr>
        <p:spPr>
          <a:xfrm>
            <a:off x="774226" y="952401"/>
            <a:ext cx="3257460" cy="384721"/>
          </a:xfrm>
          <a:prstGeom prst="rect">
            <a:avLst/>
          </a:prstGeom>
          <a:solidFill>
            <a:srgbClr val="007FAC">
              <a:alpha val="49803"/>
            </a:srgbClr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42"/>
          <p:cNvSpPr txBox="1"/>
          <p:nvPr/>
        </p:nvSpPr>
        <p:spPr>
          <a:xfrm>
            <a:off x="774226" y="1368453"/>
            <a:ext cx="2895468" cy="384721"/>
          </a:xfrm>
          <a:prstGeom prst="rect">
            <a:avLst/>
          </a:prstGeom>
          <a:solidFill>
            <a:srgbClr val="2A7575">
              <a:alpha val="49803"/>
            </a:srgbClr>
          </a:solidFill>
          <a:ln>
            <a:noFill/>
          </a:ln>
        </p:spPr>
        <p:txBody>
          <a:bodyPr spcFirstLastPara="1" wrap="square" lIns="36000" tIns="0" rIns="36000" bIns="0" anchor="t" anchorCtr="0">
            <a:sp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42"/>
          <p:cNvSpPr txBox="1"/>
          <p:nvPr/>
        </p:nvSpPr>
        <p:spPr>
          <a:xfrm>
            <a:off x="774226" y="5831424"/>
            <a:ext cx="5321772" cy="653238"/>
          </a:xfrm>
          <a:prstGeom prst="rect">
            <a:avLst/>
          </a:prstGeom>
          <a:solidFill>
            <a:schemeClr val="dk1">
              <a:alpha val="51764"/>
            </a:schemeClr>
          </a:solidFill>
          <a:ln>
            <a:noFill/>
          </a:ln>
        </p:spPr>
        <p:txBody>
          <a:bodyPr spcFirstLastPara="1" wrap="square" lIns="72000" tIns="72000" rIns="72000" bIns="720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Time. You can simply impress your audience and add a unique zing and appeal to your Presentations.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42"/>
          <p:cNvSpPr txBox="1"/>
          <p:nvPr/>
        </p:nvSpPr>
        <p:spPr>
          <a:xfrm>
            <a:off x="6557499" y="373338"/>
            <a:ext cx="1838299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42"/>
          <p:cNvSpPr txBox="1"/>
          <p:nvPr/>
        </p:nvSpPr>
        <p:spPr>
          <a:xfrm>
            <a:off x="774226" y="3014798"/>
            <a:ext cx="5321773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42"/>
          <p:cNvSpPr txBox="1"/>
          <p:nvPr/>
        </p:nvSpPr>
        <p:spPr>
          <a:xfrm>
            <a:off x="774226" y="1980658"/>
            <a:ext cx="532177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43"/>
          <p:cNvSpPr txBox="1"/>
          <p:nvPr/>
        </p:nvSpPr>
        <p:spPr>
          <a:xfrm>
            <a:off x="3175760" y="3331365"/>
            <a:ext cx="121920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43"/>
          <p:cNvSpPr txBox="1"/>
          <p:nvPr/>
        </p:nvSpPr>
        <p:spPr>
          <a:xfrm>
            <a:off x="3175760" y="4347028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43"/>
          <p:cNvSpPr/>
          <p:nvPr/>
        </p:nvSpPr>
        <p:spPr>
          <a:xfrm>
            <a:off x="-27816" y="2501900"/>
            <a:ext cx="8142288" cy="4449763"/>
          </a:xfrm>
          <a:custGeom>
            <a:avLst/>
            <a:gdLst/>
            <a:ahLst/>
            <a:cxnLst/>
            <a:rect l="l" t="t" r="r" b="b"/>
            <a:pathLst>
              <a:path w="2168" h="1184" extrusionOk="0">
                <a:moveTo>
                  <a:pt x="2001" y="1177"/>
                </a:moveTo>
                <a:cubicBezTo>
                  <a:pt x="2010" y="1160"/>
                  <a:pt x="2023" y="1143"/>
                  <a:pt x="2029" y="1125"/>
                </a:cubicBezTo>
                <a:cubicBezTo>
                  <a:pt x="2030" y="1123"/>
                  <a:pt x="2031" y="1121"/>
                  <a:pt x="2031" y="1119"/>
                </a:cubicBezTo>
                <a:cubicBezTo>
                  <a:pt x="2022" y="1116"/>
                  <a:pt x="2013" y="1112"/>
                  <a:pt x="2003" y="1108"/>
                </a:cubicBezTo>
                <a:cubicBezTo>
                  <a:pt x="2019" y="1103"/>
                  <a:pt x="2034" y="1099"/>
                  <a:pt x="2049" y="1094"/>
                </a:cubicBezTo>
                <a:cubicBezTo>
                  <a:pt x="2070" y="1086"/>
                  <a:pt x="2092" y="1079"/>
                  <a:pt x="2108" y="1064"/>
                </a:cubicBezTo>
                <a:cubicBezTo>
                  <a:pt x="2114" y="1057"/>
                  <a:pt x="2117" y="1050"/>
                  <a:pt x="2111" y="1042"/>
                </a:cubicBezTo>
                <a:cubicBezTo>
                  <a:pt x="2105" y="1033"/>
                  <a:pt x="2095" y="1032"/>
                  <a:pt x="2085" y="1035"/>
                </a:cubicBezTo>
                <a:cubicBezTo>
                  <a:pt x="2078" y="1037"/>
                  <a:pt x="2073" y="1041"/>
                  <a:pt x="2067" y="1044"/>
                </a:cubicBezTo>
                <a:cubicBezTo>
                  <a:pt x="2043" y="1057"/>
                  <a:pt x="2018" y="1069"/>
                  <a:pt x="1994" y="1076"/>
                </a:cubicBezTo>
                <a:cubicBezTo>
                  <a:pt x="2015" y="1069"/>
                  <a:pt x="2036" y="1058"/>
                  <a:pt x="2057" y="1046"/>
                </a:cubicBezTo>
                <a:cubicBezTo>
                  <a:pt x="2096" y="1023"/>
                  <a:pt x="2128" y="993"/>
                  <a:pt x="2152" y="957"/>
                </a:cubicBezTo>
                <a:cubicBezTo>
                  <a:pt x="2160" y="945"/>
                  <a:pt x="2166" y="933"/>
                  <a:pt x="2167" y="919"/>
                </a:cubicBezTo>
                <a:cubicBezTo>
                  <a:pt x="2168" y="911"/>
                  <a:pt x="2168" y="903"/>
                  <a:pt x="2158" y="899"/>
                </a:cubicBezTo>
                <a:cubicBezTo>
                  <a:pt x="2148" y="896"/>
                  <a:pt x="2140" y="899"/>
                  <a:pt x="2133" y="905"/>
                </a:cubicBezTo>
                <a:cubicBezTo>
                  <a:pt x="2126" y="911"/>
                  <a:pt x="2120" y="918"/>
                  <a:pt x="2115" y="925"/>
                </a:cubicBezTo>
                <a:cubicBezTo>
                  <a:pt x="2102" y="943"/>
                  <a:pt x="2087" y="958"/>
                  <a:pt x="2071" y="973"/>
                </a:cubicBezTo>
                <a:cubicBezTo>
                  <a:pt x="2042" y="1001"/>
                  <a:pt x="2008" y="1023"/>
                  <a:pt x="1974" y="1044"/>
                </a:cubicBezTo>
                <a:cubicBezTo>
                  <a:pt x="1981" y="1040"/>
                  <a:pt x="1987" y="1035"/>
                  <a:pt x="1994" y="1030"/>
                </a:cubicBezTo>
                <a:cubicBezTo>
                  <a:pt x="2063" y="984"/>
                  <a:pt x="2105" y="924"/>
                  <a:pt x="2123" y="849"/>
                </a:cubicBezTo>
                <a:cubicBezTo>
                  <a:pt x="2126" y="837"/>
                  <a:pt x="2126" y="825"/>
                  <a:pt x="2125" y="813"/>
                </a:cubicBezTo>
                <a:cubicBezTo>
                  <a:pt x="2123" y="802"/>
                  <a:pt x="2116" y="794"/>
                  <a:pt x="2104" y="790"/>
                </a:cubicBezTo>
                <a:cubicBezTo>
                  <a:pt x="2090" y="786"/>
                  <a:pt x="2080" y="792"/>
                  <a:pt x="2072" y="801"/>
                </a:cubicBezTo>
                <a:cubicBezTo>
                  <a:pt x="2062" y="811"/>
                  <a:pt x="2058" y="824"/>
                  <a:pt x="2055" y="837"/>
                </a:cubicBezTo>
                <a:cubicBezTo>
                  <a:pt x="2043" y="885"/>
                  <a:pt x="2019" y="928"/>
                  <a:pt x="1986" y="968"/>
                </a:cubicBezTo>
                <a:cubicBezTo>
                  <a:pt x="1972" y="984"/>
                  <a:pt x="1956" y="998"/>
                  <a:pt x="1942" y="1012"/>
                </a:cubicBezTo>
                <a:cubicBezTo>
                  <a:pt x="1950" y="1003"/>
                  <a:pt x="1956" y="992"/>
                  <a:pt x="1963" y="982"/>
                </a:cubicBezTo>
                <a:cubicBezTo>
                  <a:pt x="1994" y="938"/>
                  <a:pt x="2023" y="893"/>
                  <a:pt x="2043" y="844"/>
                </a:cubicBezTo>
                <a:cubicBezTo>
                  <a:pt x="2053" y="820"/>
                  <a:pt x="2051" y="806"/>
                  <a:pt x="2038" y="801"/>
                </a:cubicBezTo>
                <a:cubicBezTo>
                  <a:pt x="2023" y="795"/>
                  <a:pt x="2008" y="803"/>
                  <a:pt x="1996" y="827"/>
                </a:cubicBezTo>
                <a:cubicBezTo>
                  <a:pt x="1975" y="870"/>
                  <a:pt x="1954" y="913"/>
                  <a:pt x="1932" y="955"/>
                </a:cubicBezTo>
                <a:cubicBezTo>
                  <a:pt x="1926" y="969"/>
                  <a:pt x="1920" y="981"/>
                  <a:pt x="1914" y="993"/>
                </a:cubicBezTo>
                <a:cubicBezTo>
                  <a:pt x="1920" y="978"/>
                  <a:pt x="1926" y="961"/>
                  <a:pt x="1935" y="945"/>
                </a:cubicBezTo>
                <a:cubicBezTo>
                  <a:pt x="1950" y="909"/>
                  <a:pt x="1960" y="871"/>
                  <a:pt x="1965" y="832"/>
                </a:cubicBezTo>
                <a:cubicBezTo>
                  <a:pt x="1969" y="797"/>
                  <a:pt x="1964" y="761"/>
                  <a:pt x="1961" y="726"/>
                </a:cubicBezTo>
                <a:cubicBezTo>
                  <a:pt x="1960" y="717"/>
                  <a:pt x="1956" y="709"/>
                  <a:pt x="1946" y="705"/>
                </a:cubicBezTo>
                <a:cubicBezTo>
                  <a:pt x="1933" y="703"/>
                  <a:pt x="1927" y="710"/>
                  <a:pt x="1920" y="717"/>
                </a:cubicBezTo>
                <a:cubicBezTo>
                  <a:pt x="1912" y="731"/>
                  <a:pt x="1908" y="745"/>
                  <a:pt x="1910" y="761"/>
                </a:cubicBezTo>
                <a:cubicBezTo>
                  <a:pt x="1909" y="775"/>
                  <a:pt x="1912" y="790"/>
                  <a:pt x="1907" y="804"/>
                </a:cubicBezTo>
                <a:cubicBezTo>
                  <a:pt x="1905" y="809"/>
                  <a:pt x="1905" y="815"/>
                  <a:pt x="1905" y="820"/>
                </a:cubicBezTo>
                <a:cubicBezTo>
                  <a:pt x="1908" y="836"/>
                  <a:pt x="1903" y="851"/>
                  <a:pt x="1900" y="866"/>
                </a:cubicBezTo>
                <a:cubicBezTo>
                  <a:pt x="1894" y="910"/>
                  <a:pt x="1882" y="953"/>
                  <a:pt x="1869" y="996"/>
                </a:cubicBezTo>
                <a:cubicBezTo>
                  <a:pt x="1862" y="944"/>
                  <a:pt x="1877" y="893"/>
                  <a:pt x="1882" y="842"/>
                </a:cubicBezTo>
                <a:cubicBezTo>
                  <a:pt x="1883" y="833"/>
                  <a:pt x="1882" y="824"/>
                  <a:pt x="1870" y="821"/>
                </a:cubicBezTo>
                <a:cubicBezTo>
                  <a:pt x="1859" y="819"/>
                  <a:pt x="1851" y="826"/>
                  <a:pt x="1846" y="833"/>
                </a:cubicBezTo>
                <a:cubicBezTo>
                  <a:pt x="1838" y="842"/>
                  <a:pt x="1836" y="852"/>
                  <a:pt x="1834" y="862"/>
                </a:cubicBezTo>
                <a:cubicBezTo>
                  <a:pt x="1817" y="912"/>
                  <a:pt x="1816" y="963"/>
                  <a:pt x="1827" y="1016"/>
                </a:cubicBezTo>
                <a:cubicBezTo>
                  <a:pt x="1815" y="986"/>
                  <a:pt x="1800" y="959"/>
                  <a:pt x="1786" y="932"/>
                </a:cubicBezTo>
                <a:cubicBezTo>
                  <a:pt x="1781" y="921"/>
                  <a:pt x="1774" y="911"/>
                  <a:pt x="1763" y="904"/>
                </a:cubicBezTo>
                <a:cubicBezTo>
                  <a:pt x="1746" y="901"/>
                  <a:pt x="1744" y="912"/>
                  <a:pt x="1742" y="922"/>
                </a:cubicBezTo>
                <a:cubicBezTo>
                  <a:pt x="1741" y="934"/>
                  <a:pt x="1746" y="945"/>
                  <a:pt x="1751" y="956"/>
                </a:cubicBezTo>
                <a:cubicBezTo>
                  <a:pt x="1765" y="988"/>
                  <a:pt x="1786" y="1016"/>
                  <a:pt x="1801" y="1043"/>
                </a:cubicBezTo>
                <a:cubicBezTo>
                  <a:pt x="1790" y="1029"/>
                  <a:pt x="1780" y="1010"/>
                  <a:pt x="1765" y="994"/>
                </a:cubicBezTo>
                <a:cubicBezTo>
                  <a:pt x="1759" y="987"/>
                  <a:pt x="1750" y="979"/>
                  <a:pt x="1738" y="984"/>
                </a:cubicBezTo>
                <a:cubicBezTo>
                  <a:pt x="1727" y="990"/>
                  <a:pt x="1728" y="1001"/>
                  <a:pt x="1730" y="1011"/>
                </a:cubicBezTo>
                <a:cubicBezTo>
                  <a:pt x="1732" y="1019"/>
                  <a:pt x="1737" y="1026"/>
                  <a:pt x="1741" y="1033"/>
                </a:cubicBezTo>
                <a:cubicBezTo>
                  <a:pt x="1743" y="1036"/>
                  <a:pt x="1747" y="1040"/>
                  <a:pt x="1745" y="1043"/>
                </a:cubicBezTo>
                <a:cubicBezTo>
                  <a:pt x="1742" y="1048"/>
                  <a:pt x="1736" y="1045"/>
                  <a:pt x="1731" y="1045"/>
                </a:cubicBezTo>
                <a:cubicBezTo>
                  <a:pt x="1708" y="1044"/>
                  <a:pt x="1689" y="1031"/>
                  <a:pt x="1669" y="1022"/>
                </a:cubicBezTo>
                <a:cubicBezTo>
                  <a:pt x="1657" y="1018"/>
                  <a:pt x="1655" y="1007"/>
                  <a:pt x="1647" y="1000"/>
                </a:cubicBezTo>
                <a:cubicBezTo>
                  <a:pt x="1640" y="991"/>
                  <a:pt x="1652" y="981"/>
                  <a:pt x="1646" y="972"/>
                </a:cubicBezTo>
                <a:cubicBezTo>
                  <a:pt x="1643" y="968"/>
                  <a:pt x="1638" y="966"/>
                  <a:pt x="1633" y="966"/>
                </a:cubicBezTo>
                <a:cubicBezTo>
                  <a:pt x="1628" y="966"/>
                  <a:pt x="1625" y="965"/>
                  <a:pt x="1623" y="959"/>
                </a:cubicBezTo>
                <a:cubicBezTo>
                  <a:pt x="1615" y="938"/>
                  <a:pt x="1621" y="918"/>
                  <a:pt x="1633" y="899"/>
                </a:cubicBezTo>
                <a:cubicBezTo>
                  <a:pt x="1639" y="877"/>
                  <a:pt x="1648" y="856"/>
                  <a:pt x="1638" y="833"/>
                </a:cubicBezTo>
                <a:cubicBezTo>
                  <a:pt x="1636" y="820"/>
                  <a:pt x="1631" y="807"/>
                  <a:pt x="1628" y="793"/>
                </a:cubicBezTo>
                <a:cubicBezTo>
                  <a:pt x="1626" y="781"/>
                  <a:pt x="1625" y="768"/>
                  <a:pt x="1634" y="757"/>
                </a:cubicBezTo>
                <a:cubicBezTo>
                  <a:pt x="1654" y="734"/>
                  <a:pt x="1654" y="707"/>
                  <a:pt x="1649" y="680"/>
                </a:cubicBezTo>
                <a:cubicBezTo>
                  <a:pt x="1642" y="642"/>
                  <a:pt x="1629" y="606"/>
                  <a:pt x="1613" y="571"/>
                </a:cubicBezTo>
                <a:cubicBezTo>
                  <a:pt x="1606" y="558"/>
                  <a:pt x="1608" y="546"/>
                  <a:pt x="1612" y="534"/>
                </a:cubicBezTo>
                <a:cubicBezTo>
                  <a:pt x="1614" y="529"/>
                  <a:pt x="1615" y="525"/>
                  <a:pt x="1615" y="521"/>
                </a:cubicBezTo>
                <a:cubicBezTo>
                  <a:pt x="1615" y="516"/>
                  <a:pt x="1616" y="510"/>
                  <a:pt x="1609" y="508"/>
                </a:cubicBezTo>
                <a:cubicBezTo>
                  <a:pt x="1603" y="506"/>
                  <a:pt x="1599" y="510"/>
                  <a:pt x="1595" y="514"/>
                </a:cubicBezTo>
                <a:cubicBezTo>
                  <a:pt x="1591" y="517"/>
                  <a:pt x="1589" y="521"/>
                  <a:pt x="1587" y="525"/>
                </a:cubicBezTo>
                <a:cubicBezTo>
                  <a:pt x="1579" y="542"/>
                  <a:pt x="1577" y="560"/>
                  <a:pt x="1582" y="578"/>
                </a:cubicBezTo>
                <a:cubicBezTo>
                  <a:pt x="1591" y="611"/>
                  <a:pt x="1602" y="643"/>
                  <a:pt x="1609" y="676"/>
                </a:cubicBezTo>
                <a:cubicBezTo>
                  <a:pt x="1614" y="697"/>
                  <a:pt x="1613" y="717"/>
                  <a:pt x="1599" y="735"/>
                </a:cubicBezTo>
                <a:cubicBezTo>
                  <a:pt x="1589" y="748"/>
                  <a:pt x="1586" y="763"/>
                  <a:pt x="1588" y="778"/>
                </a:cubicBezTo>
                <a:cubicBezTo>
                  <a:pt x="1589" y="795"/>
                  <a:pt x="1595" y="811"/>
                  <a:pt x="1601" y="827"/>
                </a:cubicBezTo>
                <a:cubicBezTo>
                  <a:pt x="1607" y="853"/>
                  <a:pt x="1608" y="878"/>
                  <a:pt x="1592" y="901"/>
                </a:cubicBezTo>
                <a:cubicBezTo>
                  <a:pt x="1585" y="911"/>
                  <a:pt x="1580" y="922"/>
                  <a:pt x="1584" y="934"/>
                </a:cubicBezTo>
                <a:cubicBezTo>
                  <a:pt x="1585" y="939"/>
                  <a:pt x="1589" y="946"/>
                  <a:pt x="1581" y="947"/>
                </a:cubicBezTo>
                <a:cubicBezTo>
                  <a:pt x="1572" y="948"/>
                  <a:pt x="1573" y="941"/>
                  <a:pt x="1573" y="935"/>
                </a:cubicBezTo>
                <a:cubicBezTo>
                  <a:pt x="1573" y="931"/>
                  <a:pt x="1574" y="926"/>
                  <a:pt x="1575" y="922"/>
                </a:cubicBezTo>
                <a:cubicBezTo>
                  <a:pt x="1581" y="899"/>
                  <a:pt x="1581" y="877"/>
                  <a:pt x="1571" y="854"/>
                </a:cubicBezTo>
                <a:cubicBezTo>
                  <a:pt x="1564" y="839"/>
                  <a:pt x="1566" y="823"/>
                  <a:pt x="1575" y="807"/>
                </a:cubicBezTo>
                <a:cubicBezTo>
                  <a:pt x="1580" y="794"/>
                  <a:pt x="1584" y="780"/>
                  <a:pt x="1578" y="767"/>
                </a:cubicBezTo>
                <a:cubicBezTo>
                  <a:pt x="1567" y="743"/>
                  <a:pt x="1569" y="720"/>
                  <a:pt x="1576" y="696"/>
                </a:cubicBezTo>
                <a:cubicBezTo>
                  <a:pt x="1579" y="687"/>
                  <a:pt x="1579" y="678"/>
                  <a:pt x="1572" y="671"/>
                </a:cubicBezTo>
                <a:cubicBezTo>
                  <a:pt x="1566" y="664"/>
                  <a:pt x="1558" y="663"/>
                  <a:pt x="1556" y="673"/>
                </a:cubicBezTo>
                <a:cubicBezTo>
                  <a:pt x="1549" y="698"/>
                  <a:pt x="1536" y="722"/>
                  <a:pt x="1542" y="749"/>
                </a:cubicBezTo>
                <a:cubicBezTo>
                  <a:pt x="1547" y="770"/>
                  <a:pt x="1545" y="790"/>
                  <a:pt x="1539" y="811"/>
                </a:cubicBezTo>
                <a:cubicBezTo>
                  <a:pt x="1536" y="825"/>
                  <a:pt x="1534" y="841"/>
                  <a:pt x="1539" y="855"/>
                </a:cubicBezTo>
                <a:cubicBezTo>
                  <a:pt x="1547" y="883"/>
                  <a:pt x="1546" y="910"/>
                  <a:pt x="1539" y="938"/>
                </a:cubicBezTo>
                <a:cubicBezTo>
                  <a:pt x="1537" y="931"/>
                  <a:pt x="1538" y="923"/>
                  <a:pt x="1540" y="916"/>
                </a:cubicBezTo>
                <a:cubicBezTo>
                  <a:pt x="1546" y="899"/>
                  <a:pt x="1544" y="883"/>
                  <a:pt x="1533" y="868"/>
                </a:cubicBezTo>
                <a:cubicBezTo>
                  <a:pt x="1525" y="857"/>
                  <a:pt x="1525" y="846"/>
                  <a:pt x="1527" y="834"/>
                </a:cubicBezTo>
                <a:cubicBezTo>
                  <a:pt x="1525" y="820"/>
                  <a:pt x="1518" y="817"/>
                  <a:pt x="1506" y="827"/>
                </a:cubicBezTo>
                <a:cubicBezTo>
                  <a:pt x="1503" y="833"/>
                  <a:pt x="1501" y="838"/>
                  <a:pt x="1500" y="844"/>
                </a:cubicBezTo>
                <a:cubicBezTo>
                  <a:pt x="1499" y="847"/>
                  <a:pt x="1499" y="850"/>
                  <a:pt x="1499" y="853"/>
                </a:cubicBezTo>
                <a:cubicBezTo>
                  <a:pt x="1499" y="856"/>
                  <a:pt x="1500" y="859"/>
                  <a:pt x="1500" y="862"/>
                </a:cubicBezTo>
                <a:cubicBezTo>
                  <a:pt x="1501" y="865"/>
                  <a:pt x="1503" y="869"/>
                  <a:pt x="1503" y="873"/>
                </a:cubicBezTo>
                <a:cubicBezTo>
                  <a:pt x="1506" y="885"/>
                  <a:pt x="1513" y="896"/>
                  <a:pt x="1511" y="909"/>
                </a:cubicBezTo>
                <a:cubicBezTo>
                  <a:pt x="1508" y="924"/>
                  <a:pt x="1506" y="940"/>
                  <a:pt x="1510" y="955"/>
                </a:cubicBezTo>
                <a:cubicBezTo>
                  <a:pt x="1510" y="958"/>
                  <a:pt x="1508" y="960"/>
                  <a:pt x="1505" y="961"/>
                </a:cubicBezTo>
                <a:cubicBezTo>
                  <a:pt x="1483" y="968"/>
                  <a:pt x="1461" y="962"/>
                  <a:pt x="1439" y="960"/>
                </a:cubicBezTo>
                <a:cubicBezTo>
                  <a:pt x="1401" y="953"/>
                  <a:pt x="1364" y="954"/>
                  <a:pt x="1326" y="959"/>
                </a:cubicBezTo>
                <a:cubicBezTo>
                  <a:pt x="1319" y="961"/>
                  <a:pt x="1313" y="964"/>
                  <a:pt x="1307" y="966"/>
                </a:cubicBezTo>
                <a:cubicBezTo>
                  <a:pt x="1292" y="972"/>
                  <a:pt x="1286" y="967"/>
                  <a:pt x="1286" y="954"/>
                </a:cubicBezTo>
                <a:cubicBezTo>
                  <a:pt x="1284" y="953"/>
                  <a:pt x="1282" y="952"/>
                  <a:pt x="1280" y="952"/>
                </a:cubicBezTo>
                <a:cubicBezTo>
                  <a:pt x="1275" y="951"/>
                  <a:pt x="1270" y="953"/>
                  <a:pt x="1266" y="956"/>
                </a:cubicBezTo>
                <a:cubicBezTo>
                  <a:pt x="1260" y="964"/>
                  <a:pt x="1256" y="974"/>
                  <a:pt x="1242" y="968"/>
                </a:cubicBezTo>
                <a:cubicBezTo>
                  <a:pt x="1228" y="974"/>
                  <a:pt x="1226" y="992"/>
                  <a:pt x="1208" y="995"/>
                </a:cubicBezTo>
                <a:cubicBezTo>
                  <a:pt x="1200" y="997"/>
                  <a:pt x="1193" y="1002"/>
                  <a:pt x="1186" y="1006"/>
                </a:cubicBezTo>
                <a:cubicBezTo>
                  <a:pt x="1141" y="1030"/>
                  <a:pt x="1101" y="1063"/>
                  <a:pt x="1048" y="1076"/>
                </a:cubicBezTo>
                <a:cubicBezTo>
                  <a:pt x="1039" y="1078"/>
                  <a:pt x="1031" y="1082"/>
                  <a:pt x="1021" y="1079"/>
                </a:cubicBezTo>
                <a:cubicBezTo>
                  <a:pt x="1031" y="1054"/>
                  <a:pt x="1030" y="1027"/>
                  <a:pt x="1047" y="1005"/>
                </a:cubicBezTo>
                <a:cubicBezTo>
                  <a:pt x="1063" y="985"/>
                  <a:pt x="1061" y="974"/>
                  <a:pt x="1044" y="955"/>
                </a:cubicBezTo>
                <a:cubicBezTo>
                  <a:pt x="1035" y="947"/>
                  <a:pt x="1043" y="937"/>
                  <a:pt x="1042" y="928"/>
                </a:cubicBezTo>
                <a:cubicBezTo>
                  <a:pt x="1028" y="910"/>
                  <a:pt x="1026" y="890"/>
                  <a:pt x="1033" y="870"/>
                </a:cubicBezTo>
                <a:cubicBezTo>
                  <a:pt x="1033" y="868"/>
                  <a:pt x="1034" y="867"/>
                  <a:pt x="1034" y="866"/>
                </a:cubicBezTo>
                <a:cubicBezTo>
                  <a:pt x="1035" y="861"/>
                  <a:pt x="1035" y="857"/>
                  <a:pt x="1030" y="854"/>
                </a:cubicBezTo>
                <a:cubicBezTo>
                  <a:pt x="1024" y="851"/>
                  <a:pt x="1019" y="855"/>
                  <a:pt x="1016" y="858"/>
                </a:cubicBezTo>
                <a:cubicBezTo>
                  <a:pt x="1001" y="873"/>
                  <a:pt x="992" y="890"/>
                  <a:pt x="995" y="910"/>
                </a:cubicBezTo>
                <a:cubicBezTo>
                  <a:pt x="996" y="911"/>
                  <a:pt x="996" y="913"/>
                  <a:pt x="996" y="914"/>
                </a:cubicBezTo>
                <a:cubicBezTo>
                  <a:pt x="995" y="912"/>
                  <a:pt x="994" y="910"/>
                  <a:pt x="993" y="908"/>
                </a:cubicBezTo>
                <a:cubicBezTo>
                  <a:pt x="981" y="886"/>
                  <a:pt x="981" y="866"/>
                  <a:pt x="988" y="844"/>
                </a:cubicBezTo>
                <a:cubicBezTo>
                  <a:pt x="991" y="834"/>
                  <a:pt x="992" y="823"/>
                  <a:pt x="979" y="815"/>
                </a:cubicBezTo>
                <a:cubicBezTo>
                  <a:pt x="976" y="815"/>
                  <a:pt x="973" y="816"/>
                  <a:pt x="970" y="818"/>
                </a:cubicBezTo>
                <a:cubicBezTo>
                  <a:pt x="935" y="849"/>
                  <a:pt x="927" y="878"/>
                  <a:pt x="946" y="917"/>
                </a:cubicBezTo>
                <a:cubicBezTo>
                  <a:pt x="953" y="931"/>
                  <a:pt x="953" y="943"/>
                  <a:pt x="943" y="955"/>
                </a:cubicBezTo>
                <a:cubicBezTo>
                  <a:pt x="929" y="974"/>
                  <a:pt x="927" y="994"/>
                  <a:pt x="940" y="1014"/>
                </a:cubicBezTo>
                <a:cubicBezTo>
                  <a:pt x="949" y="1026"/>
                  <a:pt x="952" y="1038"/>
                  <a:pt x="943" y="1052"/>
                </a:cubicBezTo>
                <a:cubicBezTo>
                  <a:pt x="934" y="1039"/>
                  <a:pt x="931" y="1025"/>
                  <a:pt x="931" y="1011"/>
                </a:cubicBezTo>
                <a:cubicBezTo>
                  <a:pt x="931" y="1002"/>
                  <a:pt x="930" y="994"/>
                  <a:pt x="925" y="987"/>
                </a:cubicBezTo>
                <a:cubicBezTo>
                  <a:pt x="905" y="965"/>
                  <a:pt x="906" y="943"/>
                  <a:pt x="925" y="921"/>
                </a:cubicBezTo>
                <a:cubicBezTo>
                  <a:pt x="932" y="912"/>
                  <a:pt x="938" y="902"/>
                  <a:pt x="931" y="893"/>
                </a:cubicBezTo>
                <a:cubicBezTo>
                  <a:pt x="914" y="873"/>
                  <a:pt x="921" y="855"/>
                  <a:pt x="933" y="835"/>
                </a:cubicBezTo>
                <a:cubicBezTo>
                  <a:pt x="940" y="824"/>
                  <a:pt x="944" y="811"/>
                  <a:pt x="943" y="798"/>
                </a:cubicBezTo>
                <a:cubicBezTo>
                  <a:pt x="942" y="792"/>
                  <a:pt x="940" y="788"/>
                  <a:pt x="933" y="786"/>
                </a:cubicBezTo>
                <a:cubicBezTo>
                  <a:pt x="927" y="784"/>
                  <a:pt x="925" y="789"/>
                  <a:pt x="922" y="793"/>
                </a:cubicBezTo>
                <a:cubicBezTo>
                  <a:pt x="915" y="802"/>
                  <a:pt x="906" y="808"/>
                  <a:pt x="897" y="815"/>
                </a:cubicBezTo>
                <a:cubicBezTo>
                  <a:pt x="878" y="829"/>
                  <a:pt x="871" y="847"/>
                  <a:pt x="879" y="867"/>
                </a:cubicBezTo>
                <a:cubicBezTo>
                  <a:pt x="885" y="886"/>
                  <a:pt x="882" y="902"/>
                  <a:pt x="871" y="919"/>
                </a:cubicBezTo>
                <a:cubicBezTo>
                  <a:pt x="859" y="935"/>
                  <a:pt x="855" y="953"/>
                  <a:pt x="866" y="971"/>
                </a:cubicBezTo>
                <a:cubicBezTo>
                  <a:pt x="880" y="994"/>
                  <a:pt x="889" y="1017"/>
                  <a:pt x="880" y="1041"/>
                </a:cubicBezTo>
                <a:cubicBezTo>
                  <a:pt x="884" y="1018"/>
                  <a:pt x="879" y="995"/>
                  <a:pt x="859" y="975"/>
                </a:cubicBezTo>
                <a:cubicBezTo>
                  <a:pt x="853" y="970"/>
                  <a:pt x="851" y="960"/>
                  <a:pt x="841" y="962"/>
                </a:cubicBezTo>
                <a:cubicBezTo>
                  <a:pt x="830" y="966"/>
                  <a:pt x="830" y="976"/>
                  <a:pt x="830" y="985"/>
                </a:cubicBezTo>
                <a:cubicBezTo>
                  <a:pt x="830" y="989"/>
                  <a:pt x="830" y="994"/>
                  <a:pt x="833" y="998"/>
                </a:cubicBezTo>
                <a:cubicBezTo>
                  <a:pt x="849" y="1017"/>
                  <a:pt x="844" y="1041"/>
                  <a:pt x="848" y="1063"/>
                </a:cubicBezTo>
                <a:cubicBezTo>
                  <a:pt x="850" y="1073"/>
                  <a:pt x="845" y="1077"/>
                  <a:pt x="835" y="1076"/>
                </a:cubicBezTo>
                <a:cubicBezTo>
                  <a:pt x="820" y="1076"/>
                  <a:pt x="805" y="1078"/>
                  <a:pt x="791" y="1081"/>
                </a:cubicBezTo>
                <a:cubicBezTo>
                  <a:pt x="768" y="1086"/>
                  <a:pt x="768" y="1086"/>
                  <a:pt x="763" y="1065"/>
                </a:cubicBezTo>
                <a:cubicBezTo>
                  <a:pt x="762" y="1058"/>
                  <a:pt x="759" y="1053"/>
                  <a:pt x="751" y="1052"/>
                </a:cubicBezTo>
                <a:cubicBezTo>
                  <a:pt x="743" y="1050"/>
                  <a:pt x="738" y="1056"/>
                  <a:pt x="735" y="1061"/>
                </a:cubicBezTo>
                <a:cubicBezTo>
                  <a:pt x="732" y="1065"/>
                  <a:pt x="730" y="1070"/>
                  <a:pt x="727" y="1074"/>
                </a:cubicBezTo>
                <a:cubicBezTo>
                  <a:pt x="721" y="1081"/>
                  <a:pt x="715" y="1087"/>
                  <a:pt x="704" y="1082"/>
                </a:cubicBezTo>
                <a:cubicBezTo>
                  <a:pt x="698" y="1080"/>
                  <a:pt x="693" y="1077"/>
                  <a:pt x="690" y="1071"/>
                </a:cubicBezTo>
                <a:cubicBezTo>
                  <a:pt x="683" y="1047"/>
                  <a:pt x="692" y="1026"/>
                  <a:pt x="708" y="1007"/>
                </a:cubicBezTo>
                <a:cubicBezTo>
                  <a:pt x="711" y="1001"/>
                  <a:pt x="714" y="994"/>
                  <a:pt x="713" y="987"/>
                </a:cubicBezTo>
                <a:cubicBezTo>
                  <a:pt x="711" y="978"/>
                  <a:pt x="704" y="977"/>
                  <a:pt x="695" y="980"/>
                </a:cubicBezTo>
                <a:cubicBezTo>
                  <a:pt x="686" y="984"/>
                  <a:pt x="683" y="992"/>
                  <a:pt x="678" y="999"/>
                </a:cubicBezTo>
                <a:cubicBezTo>
                  <a:pt x="672" y="1008"/>
                  <a:pt x="666" y="1008"/>
                  <a:pt x="662" y="997"/>
                </a:cubicBezTo>
                <a:cubicBezTo>
                  <a:pt x="660" y="979"/>
                  <a:pt x="647" y="961"/>
                  <a:pt x="657" y="941"/>
                </a:cubicBezTo>
                <a:cubicBezTo>
                  <a:pt x="658" y="936"/>
                  <a:pt x="656" y="932"/>
                  <a:pt x="651" y="930"/>
                </a:cubicBezTo>
                <a:cubicBezTo>
                  <a:pt x="649" y="929"/>
                  <a:pt x="647" y="929"/>
                  <a:pt x="645" y="928"/>
                </a:cubicBezTo>
                <a:cubicBezTo>
                  <a:pt x="636" y="926"/>
                  <a:pt x="626" y="924"/>
                  <a:pt x="623" y="936"/>
                </a:cubicBezTo>
                <a:cubicBezTo>
                  <a:pt x="621" y="944"/>
                  <a:pt x="621" y="953"/>
                  <a:pt x="622" y="961"/>
                </a:cubicBezTo>
                <a:cubicBezTo>
                  <a:pt x="623" y="968"/>
                  <a:pt x="627" y="974"/>
                  <a:pt x="630" y="980"/>
                </a:cubicBezTo>
                <a:cubicBezTo>
                  <a:pt x="634" y="996"/>
                  <a:pt x="640" y="1011"/>
                  <a:pt x="640" y="1027"/>
                </a:cubicBezTo>
                <a:cubicBezTo>
                  <a:pt x="641" y="1039"/>
                  <a:pt x="639" y="1048"/>
                  <a:pt x="622" y="1044"/>
                </a:cubicBezTo>
                <a:cubicBezTo>
                  <a:pt x="618" y="1043"/>
                  <a:pt x="614" y="1042"/>
                  <a:pt x="610" y="1042"/>
                </a:cubicBezTo>
                <a:cubicBezTo>
                  <a:pt x="605" y="1041"/>
                  <a:pt x="600" y="1042"/>
                  <a:pt x="596" y="1044"/>
                </a:cubicBezTo>
                <a:cubicBezTo>
                  <a:pt x="583" y="1046"/>
                  <a:pt x="570" y="1052"/>
                  <a:pt x="560" y="1040"/>
                </a:cubicBezTo>
                <a:cubicBezTo>
                  <a:pt x="547" y="1022"/>
                  <a:pt x="546" y="1022"/>
                  <a:pt x="528" y="1035"/>
                </a:cubicBezTo>
                <a:cubicBezTo>
                  <a:pt x="524" y="1039"/>
                  <a:pt x="520" y="1042"/>
                  <a:pt x="514" y="1040"/>
                </a:cubicBezTo>
                <a:cubicBezTo>
                  <a:pt x="442" y="1011"/>
                  <a:pt x="383" y="965"/>
                  <a:pt x="320" y="925"/>
                </a:cubicBezTo>
                <a:cubicBezTo>
                  <a:pt x="316" y="921"/>
                  <a:pt x="313" y="916"/>
                  <a:pt x="307" y="914"/>
                </a:cubicBezTo>
                <a:cubicBezTo>
                  <a:pt x="277" y="902"/>
                  <a:pt x="253" y="883"/>
                  <a:pt x="243" y="853"/>
                </a:cubicBezTo>
                <a:cubicBezTo>
                  <a:pt x="240" y="848"/>
                  <a:pt x="239" y="841"/>
                  <a:pt x="237" y="835"/>
                </a:cubicBezTo>
                <a:cubicBezTo>
                  <a:pt x="236" y="832"/>
                  <a:pt x="237" y="829"/>
                  <a:pt x="237" y="826"/>
                </a:cubicBezTo>
                <a:cubicBezTo>
                  <a:pt x="236" y="824"/>
                  <a:pt x="235" y="823"/>
                  <a:pt x="234" y="822"/>
                </a:cubicBezTo>
                <a:cubicBezTo>
                  <a:pt x="231" y="819"/>
                  <a:pt x="227" y="817"/>
                  <a:pt x="224" y="815"/>
                </a:cubicBezTo>
                <a:cubicBezTo>
                  <a:pt x="217" y="802"/>
                  <a:pt x="206" y="791"/>
                  <a:pt x="198" y="779"/>
                </a:cubicBezTo>
                <a:cubicBezTo>
                  <a:pt x="197" y="778"/>
                  <a:pt x="195" y="776"/>
                  <a:pt x="194" y="775"/>
                </a:cubicBezTo>
                <a:cubicBezTo>
                  <a:pt x="184" y="760"/>
                  <a:pt x="181" y="745"/>
                  <a:pt x="182" y="728"/>
                </a:cubicBezTo>
                <a:cubicBezTo>
                  <a:pt x="173" y="703"/>
                  <a:pt x="171" y="678"/>
                  <a:pt x="176" y="652"/>
                </a:cubicBezTo>
                <a:cubicBezTo>
                  <a:pt x="182" y="626"/>
                  <a:pt x="198" y="601"/>
                  <a:pt x="194" y="572"/>
                </a:cubicBezTo>
                <a:cubicBezTo>
                  <a:pt x="193" y="566"/>
                  <a:pt x="200" y="564"/>
                  <a:pt x="205" y="562"/>
                </a:cubicBezTo>
                <a:cubicBezTo>
                  <a:pt x="221" y="554"/>
                  <a:pt x="236" y="542"/>
                  <a:pt x="253" y="535"/>
                </a:cubicBezTo>
                <a:cubicBezTo>
                  <a:pt x="262" y="532"/>
                  <a:pt x="268" y="525"/>
                  <a:pt x="269" y="516"/>
                </a:cubicBezTo>
                <a:cubicBezTo>
                  <a:pt x="272" y="500"/>
                  <a:pt x="280" y="485"/>
                  <a:pt x="293" y="473"/>
                </a:cubicBezTo>
                <a:cubicBezTo>
                  <a:pt x="296" y="471"/>
                  <a:pt x="300" y="467"/>
                  <a:pt x="297" y="463"/>
                </a:cubicBezTo>
                <a:cubicBezTo>
                  <a:pt x="295" y="460"/>
                  <a:pt x="290" y="460"/>
                  <a:pt x="286" y="460"/>
                </a:cubicBezTo>
                <a:cubicBezTo>
                  <a:pt x="281" y="460"/>
                  <a:pt x="276" y="464"/>
                  <a:pt x="270" y="464"/>
                </a:cubicBezTo>
                <a:cubicBezTo>
                  <a:pt x="274" y="455"/>
                  <a:pt x="282" y="450"/>
                  <a:pt x="287" y="443"/>
                </a:cubicBezTo>
                <a:cubicBezTo>
                  <a:pt x="290" y="440"/>
                  <a:pt x="293" y="436"/>
                  <a:pt x="290" y="431"/>
                </a:cubicBezTo>
                <a:cubicBezTo>
                  <a:pt x="287" y="426"/>
                  <a:pt x="282" y="428"/>
                  <a:pt x="277" y="429"/>
                </a:cubicBezTo>
                <a:cubicBezTo>
                  <a:pt x="262" y="432"/>
                  <a:pt x="250" y="438"/>
                  <a:pt x="243" y="448"/>
                </a:cubicBezTo>
                <a:cubicBezTo>
                  <a:pt x="243" y="448"/>
                  <a:pt x="243" y="447"/>
                  <a:pt x="244" y="446"/>
                </a:cubicBezTo>
                <a:cubicBezTo>
                  <a:pt x="247" y="437"/>
                  <a:pt x="253" y="431"/>
                  <a:pt x="263" y="427"/>
                </a:cubicBezTo>
                <a:cubicBezTo>
                  <a:pt x="268" y="424"/>
                  <a:pt x="274" y="421"/>
                  <a:pt x="278" y="417"/>
                </a:cubicBezTo>
                <a:cubicBezTo>
                  <a:pt x="281" y="414"/>
                  <a:pt x="284" y="410"/>
                  <a:pt x="282" y="405"/>
                </a:cubicBezTo>
                <a:cubicBezTo>
                  <a:pt x="280" y="400"/>
                  <a:pt x="274" y="400"/>
                  <a:pt x="269" y="400"/>
                </a:cubicBezTo>
                <a:cubicBezTo>
                  <a:pt x="250" y="400"/>
                  <a:pt x="236" y="405"/>
                  <a:pt x="223" y="421"/>
                </a:cubicBezTo>
                <a:cubicBezTo>
                  <a:pt x="210" y="437"/>
                  <a:pt x="187" y="449"/>
                  <a:pt x="177" y="466"/>
                </a:cubicBezTo>
                <a:cubicBezTo>
                  <a:pt x="177" y="461"/>
                  <a:pt x="175" y="457"/>
                  <a:pt x="168" y="455"/>
                </a:cubicBezTo>
                <a:cubicBezTo>
                  <a:pt x="155" y="451"/>
                  <a:pt x="154" y="463"/>
                  <a:pt x="151" y="471"/>
                </a:cubicBezTo>
                <a:cubicBezTo>
                  <a:pt x="148" y="480"/>
                  <a:pt x="143" y="488"/>
                  <a:pt x="130" y="491"/>
                </a:cubicBezTo>
                <a:cubicBezTo>
                  <a:pt x="156" y="449"/>
                  <a:pt x="155" y="402"/>
                  <a:pt x="166" y="357"/>
                </a:cubicBezTo>
                <a:cubicBezTo>
                  <a:pt x="167" y="355"/>
                  <a:pt x="167" y="352"/>
                  <a:pt x="166" y="350"/>
                </a:cubicBezTo>
                <a:cubicBezTo>
                  <a:pt x="166" y="346"/>
                  <a:pt x="165" y="343"/>
                  <a:pt x="166" y="339"/>
                </a:cubicBezTo>
                <a:cubicBezTo>
                  <a:pt x="166" y="337"/>
                  <a:pt x="167" y="335"/>
                  <a:pt x="167" y="333"/>
                </a:cubicBezTo>
                <a:cubicBezTo>
                  <a:pt x="168" y="328"/>
                  <a:pt x="173" y="325"/>
                  <a:pt x="172" y="320"/>
                </a:cubicBezTo>
                <a:cubicBezTo>
                  <a:pt x="170" y="315"/>
                  <a:pt x="164" y="313"/>
                  <a:pt x="162" y="309"/>
                </a:cubicBezTo>
                <a:cubicBezTo>
                  <a:pt x="161" y="303"/>
                  <a:pt x="167" y="302"/>
                  <a:pt x="170" y="298"/>
                </a:cubicBezTo>
                <a:cubicBezTo>
                  <a:pt x="186" y="280"/>
                  <a:pt x="205" y="263"/>
                  <a:pt x="219" y="244"/>
                </a:cubicBezTo>
                <a:cubicBezTo>
                  <a:pt x="217" y="240"/>
                  <a:pt x="213" y="239"/>
                  <a:pt x="208" y="239"/>
                </a:cubicBezTo>
                <a:cubicBezTo>
                  <a:pt x="192" y="243"/>
                  <a:pt x="180" y="251"/>
                  <a:pt x="174" y="266"/>
                </a:cubicBezTo>
                <a:cubicBezTo>
                  <a:pt x="173" y="275"/>
                  <a:pt x="165" y="281"/>
                  <a:pt x="158" y="286"/>
                </a:cubicBezTo>
                <a:cubicBezTo>
                  <a:pt x="162" y="282"/>
                  <a:pt x="174" y="276"/>
                  <a:pt x="166" y="269"/>
                </a:cubicBezTo>
                <a:cubicBezTo>
                  <a:pt x="157" y="261"/>
                  <a:pt x="151" y="272"/>
                  <a:pt x="145" y="277"/>
                </a:cubicBezTo>
                <a:cubicBezTo>
                  <a:pt x="138" y="283"/>
                  <a:pt x="132" y="291"/>
                  <a:pt x="120" y="285"/>
                </a:cubicBezTo>
                <a:cubicBezTo>
                  <a:pt x="115" y="283"/>
                  <a:pt x="111" y="278"/>
                  <a:pt x="106" y="276"/>
                </a:cubicBezTo>
                <a:cubicBezTo>
                  <a:pt x="101" y="274"/>
                  <a:pt x="95" y="274"/>
                  <a:pt x="89" y="274"/>
                </a:cubicBezTo>
                <a:cubicBezTo>
                  <a:pt x="81" y="272"/>
                  <a:pt x="80" y="266"/>
                  <a:pt x="79" y="260"/>
                </a:cubicBezTo>
                <a:cubicBezTo>
                  <a:pt x="79" y="259"/>
                  <a:pt x="79" y="256"/>
                  <a:pt x="80" y="255"/>
                </a:cubicBezTo>
                <a:cubicBezTo>
                  <a:pt x="103" y="241"/>
                  <a:pt x="99" y="212"/>
                  <a:pt x="122" y="197"/>
                </a:cubicBezTo>
                <a:cubicBezTo>
                  <a:pt x="125" y="195"/>
                  <a:pt x="124" y="190"/>
                  <a:pt x="121" y="186"/>
                </a:cubicBezTo>
                <a:cubicBezTo>
                  <a:pt x="117" y="181"/>
                  <a:pt x="111" y="180"/>
                  <a:pt x="104" y="181"/>
                </a:cubicBezTo>
                <a:cubicBezTo>
                  <a:pt x="80" y="188"/>
                  <a:pt x="73" y="207"/>
                  <a:pt x="67" y="226"/>
                </a:cubicBezTo>
                <a:cubicBezTo>
                  <a:pt x="63" y="225"/>
                  <a:pt x="60" y="223"/>
                  <a:pt x="57" y="222"/>
                </a:cubicBezTo>
                <a:cubicBezTo>
                  <a:pt x="89" y="193"/>
                  <a:pt x="82" y="153"/>
                  <a:pt x="103" y="120"/>
                </a:cubicBezTo>
                <a:cubicBezTo>
                  <a:pt x="106" y="115"/>
                  <a:pt x="110" y="111"/>
                  <a:pt x="113" y="106"/>
                </a:cubicBezTo>
                <a:cubicBezTo>
                  <a:pt x="120" y="96"/>
                  <a:pt x="125" y="86"/>
                  <a:pt x="125" y="75"/>
                </a:cubicBezTo>
                <a:cubicBezTo>
                  <a:pt x="125" y="59"/>
                  <a:pt x="132" y="45"/>
                  <a:pt x="141" y="33"/>
                </a:cubicBezTo>
                <a:cubicBezTo>
                  <a:pt x="146" y="26"/>
                  <a:pt x="150" y="20"/>
                  <a:pt x="150" y="12"/>
                </a:cubicBezTo>
                <a:cubicBezTo>
                  <a:pt x="150" y="8"/>
                  <a:pt x="149" y="4"/>
                  <a:pt x="145" y="2"/>
                </a:cubicBezTo>
                <a:cubicBezTo>
                  <a:pt x="140" y="0"/>
                  <a:pt x="136" y="3"/>
                  <a:pt x="134" y="6"/>
                </a:cubicBezTo>
                <a:cubicBezTo>
                  <a:pt x="122" y="25"/>
                  <a:pt x="101" y="40"/>
                  <a:pt x="99" y="65"/>
                </a:cubicBezTo>
                <a:cubicBezTo>
                  <a:pt x="99" y="72"/>
                  <a:pt x="96" y="79"/>
                  <a:pt x="91" y="86"/>
                </a:cubicBezTo>
                <a:cubicBezTo>
                  <a:pt x="73" y="111"/>
                  <a:pt x="60" y="137"/>
                  <a:pt x="58" y="167"/>
                </a:cubicBezTo>
                <a:cubicBezTo>
                  <a:pt x="57" y="172"/>
                  <a:pt x="55" y="176"/>
                  <a:pt x="53" y="179"/>
                </a:cubicBezTo>
                <a:cubicBezTo>
                  <a:pt x="58" y="170"/>
                  <a:pt x="60" y="159"/>
                  <a:pt x="57" y="147"/>
                </a:cubicBezTo>
                <a:cubicBezTo>
                  <a:pt x="56" y="138"/>
                  <a:pt x="60" y="130"/>
                  <a:pt x="65" y="122"/>
                </a:cubicBezTo>
                <a:cubicBezTo>
                  <a:pt x="68" y="117"/>
                  <a:pt x="75" y="111"/>
                  <a:pt x="67" y="106"/>
                </a:cubicBezTo>
                <a:cubicBezTo>
                  <a:pt x="59" y="101"/>
                  <a:pt x="52" y="106"/>
                  <a:pt x="46" y="111"/>
                </a:cubicBezTo>
                <a:cubicBezTo>
                  <a:pt x="40" y="116"/>
                  <a:pt x="36" y="123"/>
                  <a:pt x="33" y="130"/>
                </a:cubicBezTo>
                <a:cubicBezTo>
                  <a:pt x="30" y="138"/>
                  <a:pt x="29" y="147"/>
                  <a:pt x="29" y="155"/>
                </a:cubicBezTo>
                <a:cubicBezTo>
                  <a:pt x="28" y="167"/>
                  <a:pt x="24" y="174"/>
                  <a:pt x="9" y="167"/>
                </a:cubicBezTo>
                <a:cubicBezTo>
                  <a:pt x="7" y="165"/>
                  <a:pt x="4" y="165"/>
                  <a:pt x="1" y="167"/>
                </a:cubicBezTo>
                <a:cubicBezTo>
                  <a:pt x="1" y="501"/>
                  <a:pt x="1" y="835"/>
                  <a:pt x="1" y="1169"/>
                </a:cubicBezTo>
                <a:cubicBezTo>
                  <a:pt x="1" y="1179"/>
                  <a:pt x="0" y="1184"/>
                  <a:pt x="16" y="1184"/>
                </a:cubicBezTo>
                <a:cubicBezTo>
                  <a:pt x="676" y="1184"/>
                  <a:pt x="1337" y="1184"/>
                  <a:pt x="1997" y="1184"/>
                </a:cubicBezTo>
                <a:cubicBezTo>
                  <a:pt x="1998" y="1181"/>
                  <a:pt x="1999" y="1179"/>
                  <a:pt x="2001" y="1177"/>
                </a:cubicBezTo>
                <a:close/>
                <a:moveTo>
                  <a:pt x="235" y="457"/>
                </a:moveTo>
                <a:cubicBezTo>
                  <a:pt x="237" y="456"/>
                  <a:pt x="238" y="456"/>
                  <a:pt x="239" y="455"/>
                </a:cubicBezTo>
                <a:cubicBezTo>
                  <a:pt x="239" y="455"/>
                  <a:pt x="239" y="455"/>
                  <a:pt x="238" y="455"/>
                </a:cubicBezTo>
                <a:cubicBezTo>
                  <a:pt x="235" y="462"/>
                  <a:pt x="234" y="471"/>
                  <a:pt x="226" y="474"/>
                </a:cubicBezTo>
                <a:cubicBezTo>
                  <a:pt x="211" y="480"/>
                  <a:pt x="201" y="490"/>
                  <a:pt x="195" y="502"/>
                </a:cubicBezTo>
                <a:cubicBezTo>
                  <a:pt x="203" y="483"/>
                  <a:pt x="208" y="463"/>
                  <a:pt x="235" y="457"/>
                </a:cubicBezTo>
                <a:close/>
                <a:moveTo>
                  <a:pt x="193" y="507"/>
                </a:moveTo>
                <a:cubicBezTo>
                  <a:pt x="192" y="508"/>
                  <a:pt x="191" y="510"/>
                  <a:pt x="191" y="511"/>
                </a:cubicBezTo>
                <a:cubicBezTo>
                  <a:pt x="191" y="510"/>
                  <a:pt x="192" y="508"/>
                  <a:pt x="193" y="507"/>
                </a:cubicBezTo>
                <a:close/>
                <a:moveTo>
                  <a:pt x="1012" y="989"/>
                </a:moveTo>
                <a:cubicBezTo>
                  <a:pt x="1004" y="1005"/>
                  <a:pt x="998" y="1021"/>
                  <a:pt x="993" y="1034"/>
                </a:cubicBezTo>
                <a:cubicBezTo>
                  <a:pt x="995" y="1023"/>
                  <a:pt x="995" y="1008"/>
                  <a:pt x="987" y="994"/>
                </a:cubicBezTo>
                <a:cubicBezTo>
                  <a:pt x="980" y="982"/>
                  <a:pt x="982" y="970"/>
                  <a:pt x="990" y="960"/>
                </a:cubicBezTo>
                <a:cubicBezTo>
                  <a:pt x="994" y="953"/>
                  <a:pt x="997" y="947"/>
                  <a:pt x="999" y="940"/>
                </a:cubicBezTo>
                <a:cubicBezTo>
                  <a:pt x="1000" y="952"/>
                  <a:pt x="1003" y="964"/>
                  <a:pt x="1011" y="975"/>
                </a:cubicBezTo>
                <a:cubicBezTo>
                  <a:pt x="1014" y="979"/>
                  <a:pt x="1014" y="984"/>
                  <a:pt x="1012" y="989"/>
                </a:cubicBezTo>
                <a:close/>
              </a:path>
            </a:pathLst>
          </a:custGeom>
          <a:solidFill>
            <a:srgbClr val="FFFFFF">
              <a:alpha val="75686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4"/>
          <p:cNvSpPr txBox="1">
            <a:spLocks noGrp="1"/>
          </p:cNvSpPr>
          <p:nvPr>
            <p:ph type="body" idx="1"/>
          </p:nvPr>
        </p:nvSpPr>
        <p:spPr>
          <a:xfrm>
            <a:off x="542980" y="2936766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ACE8"/>
              </a:buClr>
              <a:buSzPts val="3600"/>
              <a:buNone/>
            </a:pPr>
            <a:r>
              <a:rPr lang="en-US" sz="3600" dirty="0">
                <a:solidFill>
                  <a:srgbClr val="16ACE8"/>
                </a:solidFill>
              </a:rPr>
              <a:t>https</a:t>
            </a:r>
            <a:r>
              <a:rPr lang="en-US" sz="3600" dirty="0" smtClean="0">
                <a:solidFill>
                  <a:srgbClr val="16ACE8"/>
                </a:solidFill>
              </a:rPr>
              <a:t>://plantillaspowerpoint.org</a:t>
            </a:r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45"/>
          <p:cNvSpPr txBox="1">
            <a:spLocks noGrp="1"/>
          </p:cNvSpPr>
          <p:nvPr>
            <p:ph type="body" idx="1"/>
          </p:nvPr>
        </p:nvSpPr>
        <p:spPr>
          <a:xfrm>
            <a:off x="578877" y="201287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Fully Editable</a:t>
            </a:r>
            <a:endParaRPr sz="3600"/>
          </a:p>
        </p:txBody>
      </p:sp>
      <p:pic>
        <p:nvPicPr>
          <p:cNvPr id="1462" name="Google Shape;146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6238" y="1381701"/>
            <a:ext cx="4367244" cy="163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3" name="Google Shape;146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8877" y="3577451"/>
            <a:ext cx="2894372" cy="236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4" name="Google Shape;1464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22066" y="1106707"/>
            <a:ext cx="4351585" cy="2574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Google Shape;146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08953" y="2134285"/>
            <a:ext cx="1824476" cy="1229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6" name="Google Shape;1466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70225" y="3861953"/>
            <a:ext cx="3250790" cy="2081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03961" y="3861953"/>
            <a:ext cx="3387793" cy="2570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6"/>
          <p:cNvSpPr txBox="1">
            <a:spLocks noGrp="1"/>
          </p:cNvSpPr>
          <p:nvPr>
            <p:ph type="body" idx="1"/>
          </p:nvPr>
        </p:nvSpPr>
        <p:spPr>
          <a:xfrm>
            <a:off x="578877" y="201287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Fully Editable</a:t>
            </a:r>
            <a:endParaRPr sz="3600"/>
          </a:p>
        </p:txBody>
      </p:sp>
      <p:pic>
        <p:nvPicPr>
          <p:cNvPr id="1473" name="Google Shape;147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7537" y="4155633"/>
            <a:ext cx="3667500" cy="16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Google Shape;147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3763" y="3761883"/>
            <a:ext cx="5962501" cy="20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5" name="Google Shape;1475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3763" y="1357289"/>
            <a:ext cx="5584405" cy="197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6" name="Google Shape;1476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41629" y="1418944"/>
            <a:ext cx="3880689" cy="2120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47"/>
          <p:cNvSpPr txBox="1">
            <a:spLocks noGrp="1"/>
          </p:cNvSpPr>
          <p:nvPr>
            <p:ph type="body" idx="1"/>
          </p:nvPr>
        </p:nvSpPr>
        <p:spPr>
          <a:xfrm>
            <a:off x="578877" y="201287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/>
              <a:t>Fully Editable</a:t>
            </a:r>
            <a:endParaRPr sz="3600"/>
          </a:p>
        </p:txBody>
      </p:sp>
      <p:pic>
        <p:nvPicPr>
          <p:cNvPr id="1482" name="Google Shape;148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25" y="1561637"/>
            <a:ext cx="6609575" cy="4187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3" name="Google Shape;1483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2349" y="2187667"/>
            <a:ext cx="1804128" cy="293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4" name="Google Shape;1484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30826" y="2530672"/>
            <a:ext cx="2801635" cy="2761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48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490" name="Google Shape;1490;p48"/>
          <p:cNvSpPr/>
          <p:nvPr/>
        </p:nvSpPr>
        <p:spPr>
          <a:xfrm>
            <a:off x="255246" y="1437374"/>
            <a:ext cx="2673063" cy="1855248"/>
          </a:xfrm>
          <a:custGeom>
            <a:avLst/>
            <a:gdLst/>
            <a:ahLst/>
            <a:cxnLst/>
            <a:rect l="l" t="t" r="r" b="b"/>
            <a:pathLst>
              <a:path w="9881086" h="6858000" extrusionOk="0">
                <a:moveTo>
                  <a:pt x="0" y="2223631"/>
                </a:moveTo>
                <a:cubicBezTo>
                  <a:pt x="61853" y="2305587"/>
                  <a:pt x="123707" y="2386770"/>
                  <a:pt x="184014" y="2469499"/>
                </a:cubicBezTo>
                <a:cubicBezTo>
                  <a:pt x="203343" y="2496559"/>
                  <a:pt x="221899" y="2525167"/>
                  <a:pt x="235043" y="2555320"/>
                </a:cubicBezTo>
                <a:cubicBezTo>
                  <a:pt x="262877" y="2620266"/>
                  <a:pt x="310814" y="2665110"/>
                  <a:pt x="371121" y="2696810"/>
                </a:cubicBezTo>
                <a:cubicBezTo>
                  <a:pt x="449211" y="2737788"/>
                  <a:pt x="526527" y="2781858"/>
                  <a:pt x="607710" y="2815105"/>
                </a:cubicBezTo>
                <a:cubicBezTo>
                  <a:pt x="666471" y="2839073"/>
                  <a:pt x="730644" y="2846805"/>
                  <a:pt x="793270" y="2860722"/>
                </a:cubicBezTo>
                <a:cubicBezTo>
                  <a:pt x="937853" y="2893195"/>
                  <a:pt x="1083208" y="2873092"/>
                  <a:pt x="1227791" y="2870000"/>
                </a:cubicBezTo>
                <a:cubicBezTo>
                  <a:pt x="1336034" y="2867680"/>
                  <a:pt x="1438092" y="2834434"/>
                  <a:pt x="1537831" y="2796549"/>
                </a:cubicBezTo>
                <a:cubicBezTo>
                  <a:pt x="1686279" y="2740107"/>
                  <a:pt x="1835501" y="2684439"/>
                  <a:pt x="1979310" y="2617174"/>
                </a:cubicBezTo>
                <a:cubicBezTo>
                  <a:pt x="2087554" y="2566918"/>
                  <a:pt x="2188839" y="2500425"/>
                  <a:pt x="2292443" y="2440118"/>
                </a:cubicBezTo>
                <a:cubicBezTo>
                  <a:pt x="2335741" y="2414604"/>
                  <a:pt x="2374399" y="2382131"/>
                  <a:pt x="2427747" y="2379811"/>
                </a:cubicBezTo>
                <a:cubicBezTo>
                  <a:pt x="2479550" y="2377492"/>
                  <a:pt x="2521301" y="2402233"/>
                  <a:pt x="2539857" y="2450169"/>
                </a:cubicBezTo>
                <a:cubicBezTo>
                  <a:pt x="2559959" y="2499652"/>
                  <a:pt x="2579288" y="2549908"/>
                  <a:pt x="2600164" y="2599391"/>
                </a:cubicBezTo>
                <a:cubicBezTo>
                  <a:pt x="2603257" y="2606349"/>
                  <a:pt x="2611761" y="2615627"/>
                  <a:pt x="2617947" y="2615627"/>
                </a:cubicBezTo>
                <a:cubicBezTo>
                  <a:pt x="2684439" y="2619493"/>
                  <a:pt x="2751705" y="2627998"/>
                  <a:pt x="2817424" y="2622586"/>
                </a:cubicBezTo>
                <a:cubicBezTo>
                  <a:pt x="2940358" y="2612535"/>
                  <a:pt x="3062518" y="2593979"/>
                  <a:pt x="3185452" y="2579289"/>
                </a:cubicBezTo>
                <a:cubicBezTo>
                  <a:pt x="3354003" y="2558413"/>
                  <a:pt x="3521780" y="2535991"/>
                  <a:pt x="3691104" y="2518208"/>
                </a:cubicBezTo>
                <a:cubicBezTo>
                  <a:pt x="3803986" y="2505838"/>
                  <a:pt x="3913776" y="2526713"/>
                  <a:pt x="4021246" y="2561506"/>
                </a:cubicBezTo>
                <a:cubicBezTo>
                  <a:pt x="4060678" y="2574650"/>
                  <a:pt x="4103202" y="2579289"/>
                  <a:pt x="4143407" y="2590886"/>
                </a:cubicBezTo>
                <a:cubicBezTo>
                  <a:pt x="4207580" y="2608669"/>
                  <a:pt x="4270980" y="2627225"/>
                  <a:pt x="4333607" y="2649647"/>
                </a:cubicBezTo>
                <a:cubicBezTo>
                  <a:pt x="4399326" y="2672842"/>
                  <a:pt x="4457313" y="2679800"/>
                  <a:pt x="4520713" y="2632637"/>
                </a:cubicBezTo>
                <a:cubicBezTo>
                  <a:pt x="4596484" y="2576969"/>
                  <a:pt x="4686171" y="2539084"/>
                  <a:pt x="4765034" y="2487282"/>
                </a:cubicBezTo>
                <a:cubicBezTo>
                  <a:pt x="4831527" y="2443984"/>
                  <a:pt x="4891834" y="2391409"/>
                  <a:pt x="4953687" y="2342699"/>
                </a:cubicBezTo>
                <a:cubicBezTo>
                  <a:pt x="5111413" y="2218219"/>
                  <a:pt x="5226616" y="2057400"/>
                  <a:pt x="5336405" y="1891942"/>
                </a:cubicBezTo>
                <a:cubicBezTo>
                  <a:pt x="5384342" y="1819264"/>
                  <a:pt x="5420681" y="1739628"/>
                  <a:pt x="5464751" y="1663858"/>
                </a:cubicBezTo>
                <a:cubicBezTo>
                  <a:pt x="5571448" y="1481390"/>
                  <a:pt x="5714484" y="1339127"/>
                  <a:pt x="5915508" y="1262583"/>
                </a:cubicBezTo>
                <a:cubicBezTo>
                  <a:pt x="5957259" y="1246347"/>
                  <a:pt x="5999783" y="1232430"/>
                  <a:pt x="6041535" y="1216193"/>
                </a:cubicBezTo>
                <a:cubicBezTo>
                  <a:pt x="6051586" y="1212327"/>
                  <a:pt x="6060090" y="1205369"/>
                  <a:pt x="6067049" y="1190679"/>
                </a:cubicBezTo>
                <a:cubicBezTo>
                  <a:pt x="6057771" y="1189906"/>
                  <a:pt x="6048493" y="1186813"/>
                  <a:pt x="6039988" y="1188359"/>
                </a:cubicBezTo>
                <a:cubicBezTo>
                  <a:pt x="5955713" y="1206142"/>
                  <a:pt x="5871438" y="1225471"/>
                  <a:pt x="5787935" y="1244027"/>
                </a:cubicBezTo>
                <a:cubicBezTo>
                  <a:pt x="5784069" y="1244801"/>
                  <a:pt x="5779431" y="1245574"/>
                  <a:pt x="5777111" y="1247893"/>
                </a:cubicBezTo>
                <a:cubicBezTo>
                  <a:pt x="5725309" y="1298149"/>
                  <a:pt x="5646446" y="1299695"/>
                  <a:pt x="5593870" y="1352271"/>
                </a:cubicBezTo>
                <a:cubicBezTo>
                  <a:pt x="5566036" y="1380878"/>
                  <a:pt x="5536656" y="1366188"/>
                  <a:pt x="5525058" y="1325983"/>
                </a:cubicBezTo>
                <a:cubicBezTo>
                  <a:pt x="5522739" y="1318251"/>
                  <a:pt x="5517327" y="1310520"/>
                  <a:pt x="5519646" y="1303561"/>
                </a:cubicBezTo>
                <a:cubicBezTo>
                  <a:pt x="5542068" y="1225471"/>
                  <a:pt x="5484854" y="1165164"/>
                  <a:pt x="5472483" y="1094806"/>
                </a:cubicBezTo>
                <a:cubicBezTo>
                  <a:pt x="5463205" y="1045323"/>
                  <a:pt x="5445422" y="995840"/>
                  <a:pt x="5424546" y="949450"/>
                </a:cubicBezTo>
                <a:cubicBezTo>
                  <a:pt x="5395166" y="882958"/>
                  <a:pt x="5406764" y="821104"/>
                  <a:pt x="5432278" y="759251"/>
                </a:cubicBezTo>
                <a:cubicBezTo>
                  <a:pt x="5443103" y="733736"/>
                  <a:pt x="5439237" y="716727"/>
                  <a:pt x="5416815" y="700490"/>
                </a:cubicBezTo>
                <a:cubicBezTo>
                  <a:pt x="5368105" y="667244"/>
                  <a:pt x="5345684" y="618534"/>
                  <a:pt x="5334859" y="561320"/>
                </a:cubicBezTo>
                <a:cubicBezTo>
                  <a:pt x="5329447" y="534259"/>
                  <a:pt x="5313983" y="508745"/>
                  <a:pt x="5307798" y="481684"/>
                </a:cubicBezTo>
                <a:cubicBezTo>
                  <a:pt x="5297747" y="437613"/>
                  <a:pt x="5311664" y="413645"/>
                  <a:pt x="5353415" y="402047"/>
                </a:cubicBezTo>
                <a:cubicBezTo>
                  <a:pt x="5382022" y="394316"/>
                  <a:pt x="5411403" y="391223"/>
                  <a:pt x="5440783" y="386584"/>
                </a:cubicBezTo>
                <a:cubicBezTo>
                  <a:pt x="5534336" y="371894"/>
                  <a:pt x="5628663" y="358750"/>
                  <a:pt x="5722216" y="342513"/>
                </a:cubicBezTo>
                <a:cubicBezTo>
                  <a:pt x="5832006" y="323184"/>
                  <a:pt x="5941796" y="300762"/>
                  <a:pt x="6051586" y="279887"/>
                </a:cubicBezTo>
                <a:cubicBezTo>
                  <a:pt x="6055452" y="279114"/>
                  <a:pt x="6060090" y="277567"/>
                  <a:pt x="6063183" y="278340"/>
                </a:cubicBezTo>
                <a:cubicBezTo>
                  <a:pt x="6159829" y="314679"/>
                  <a:pt x="6248744" y="267516"/>
                  <a:pt x="6339204" y="248960"/>
                </a:cubicBezTo>
                <a:cubicBezTo>
                  <a:pt x="6453633" y="225765"/>
                  <a:pt x="6566516" y="193292"/>
                  <a:pt x="6679398" y="163138"/>
                </a:cubicBezTo>
                <a:cubicBezTo>
                  <a:pt x="6694862" y="159273"/>
                  <a:pt x="6706459" y="141490"/>
                  <a:pt x="6721923" y="132212"/>
                </a:cubicBezTo>
                <a:cubicBezTo>
                  <a:pt x="6749756" y="115975"/>
                  <a:pt x="6777590" y="95873"/>
                  <a:pt x="6808517" y="87368"/>
                </a:cubicBezTo>
                <a:cubicBezTo>
                  <a:pt x="6851815" y="74224"/>
                  <a:pt x="6904390" y="51802"/>
                  <a:pt x="6941502" y="64946"/>
                </a:cubicBezTo>
                <a:cubicBezTo>
                  <a:pt x="6993304" y="82729"/>
                  <a:pt x="7044333" y="86595"/>
                  <a:pt x="7095363" y="89687"/>
                </a:cubicBezTo>
                <a:cubicBezTo>
                  <a:pt x="7152577" y="93553"/>
                  <a:pt x="7196647" y="118295"/>
                  <a:pt x="7240718" y="149221"/>
                </a:cubicBezTo>
                <a:cubicBezTo>
                  <a:pt x="7254635" y="158499"/>
                  <a:pt x="7273964" y="161592"/>
                  <a:pt x="7287881" y="170870"/>
                </a:cubicBezTo>
                <a:cubicBezTo>
                  <a:pt x="7299479" y="178602"/>
                  <a:pt x="7308757" y="190199"/>
                  <a:pt x="7314942" y="202570"/>
                </a:cubicBezTo>
                <a:cubicBezTo>
                  <a:pt x="7325767" y="222672"/>
                  <a:pt x="7332725" y="244321"/>
                  <a:pt x="7341230" y="265197"/>
                </a:cubicBezTo>
                <a:cubicBezTo>
                  <a:pt x="7345869" y="263650"/>
                  <a:pt x="7351281" y="262104"/>
                  <a:pt x="7355920" y="260558"/>
                </a:cubicBezTo>
                <a:cubicBezTo>
                  <a:pt x="7354374" y="248187"/>
                  <a:pt x="7351281" y="235816"/>
                  <a:pt x="7352827" y="223446"/>
                </a:cubicBezTo>
                <a:cubicBezTo>
                  <a:pt x="7353600" y="214168"/>
                  <a:pt x="7357466" y="202570"/>
                  <a:pt x="7363652" y="197158"/>
                </a:cubicBezTo>
                <a:cubicBezTo>
                  <a:pt x="7367518" y="193292"/>
                  <a:pt x="7381435" y="196385"/>
                  <a:pt x="7386847" y="200251"/>
                </a:cubicBezTo>
                <a:cubicBezTo>
                  <a:pt x="7404630" y="212621"/>
                  <a:pt x="7420093" y="228085"/>
                  <a:pt x="7437103" y="242002"/>
                </a:cubicBezTo>
                <a:cubicBezTo>
                  <a:pt x="7447927" y="251280"/>
                  <a:pt x="7457205" y="262877"/>
                  <a:pt x="7468803" y="269062"/>
                </a:cubicBezTo>
                <a:cubicBezTo>
                  <a:pt x="7502049" y="287619"/>
                  <a:pt x="7512873" y="282206"/>
                  <a:pt x="7514420" y="245094"/>
                </a:cubicBezTo>
                <a:cubicBezTo>
                  <a:pt x="7515966" y="192519"/>
                  <a:pt x="7515966" y="139170"/>
                  <a:pt x="7514420" y="86595"/>
                </a:cubicBezTo>
                <a:cubicBezTo>
                  <a:pt x="7512873" y="47936"/>
                  <a:pt x="7515193" y="13144"/>
                  <a:pt x="7565449" y="9278"/>
                </a:cubicBezTo>
                <a:cubicBezTo>
                  <a:pt x="7569314" y="9278"/>
                  <a:pt x="7572407" y="3093"/>
                  <a:pt x="7576273" y="0"/>
                </a:cubicBezTo>
                <a:cubicBezTo>
                  <a:pt x="7584005" y="0"/>
                  <a:pt x="7591736" y="0"/>
                  <a:pt x="7599468" y="0"/>
                </a:cubicBezTo>
                <a:cubicBezTo>
                  <a:pt x="7623436" y="41751"/>
                  <a:pt x="7632714" y="84275"/>
                  <a:pt x="7626529" y="134531"/>
                </a:cubicBezTo>
                <a:cubicBezTo>
                  <a:pt x="7619570" y="185560"/>
                  <a:pt x="7630395" y="238909"/>
                  <a:pt x="7632714" y="282979"/>
                </a:cubicBezTo>
                <a:cubicBezTo>
                  <a:pt x="7673692" y="300762"/>
                  <a:pt x="7709258" y="316999"/>
                  <a:pt x="7744050" y="331689"/>
                </a:cubicBezTo>
                <a:cubicBezTo>
                  <a:pt x="7749462" y="334009"/>
                  <a:pt x="7756421" y="333235"/>
                  <a:pt x="7762606" y="332462"/>
                </a:cubicBezTo>
                <a:cubicBezTo>
                  <a:pt x="7785801" y="330143"/>
                  <a:pt x="7808996" y="327823"/>
                  <a:pt x="7838377" y="324731"/>
                </a:cubicBezTo>
                <a:cubicBezTo>
                  <a:pt x="7876262" y="279887"/>
                  <a:pt x="7876262" y="279887"/>
                  <a:pt x="7931930" y="306948"/>
                </a:cubicBezTo>
                <a:cubicBezTo>
                  <a:pt x="7928838" y="320865"/>
                  <a:pt x="7924972" y="335555"/>
                  <a:pt x="7921106" y="353338"/>
                </a:cubicBezTo>
                <a:cubicBezTo>
                  <a:pt x="7954352" y="365708"/>
                  <a:pt x="7993011" y="371894"/>
                  <a:pt x="7999969" y="415964"/>
                </a:cubicBezTo>
                <a:cubicBezTo>
                  <a:pt x="8000743" y="419830"/>
                  <a:pt x="8022391" y="423696"/>
                  <a:pt x="8033215" y="422923"/>
                </a:cubicBezTo>
                <a:cubicBezTo>
                  <a:pt x="8047133" y="421377"/>
                  <a:pt x="8059503" y="413645"/>
                  <a:pt x="8073420" y="410552"/>
                </a:cubicBezTo>
                <a:cubicBezTo>
                  <a:pt x="8125222" y="398955"/>
                  <a:pt x="8124449" y="399728"/>
                  <a:pt x="8138366" y="449211"/>
                </a:cubicBezTo>
                <a:cubicBezTo>
                  <a:pt x="8141459" y="458489"/>
                  <a:pt x="8152283" y="466220"/>
                  <a:pt x="8160015" y="474725"/>
                </a:cubicBezTo>
                <a:cubicBezTo>
                  <a:pt x="8161561" y="489415"/>
                  <a:pt x="8163881" y="507971"/>
                  <a:pt x="8163881" y="525754"/>
                </a:cubicBezTo>
                <a:cubicBezTo>
                  <a:pt x="8163108" y="535805"/>
                  <a:pt x="8158468" y="546630"/>
                  <a:pt x="8153056" y="555908"/>
                </a:cubicBezTo>
                <a:cubicBezTo>
                  <a:pt x="8140686" y="574464"/>
                  <a:pt x="8140686" y="585288"/>
                  <a:pt x="8163108" y="598432"/>
                </a:cubicBezTo>
                <a:cubicBezTo>
                  <a:pt x="8201766" y="620854"/>
                  <a:pt x="8236559" y="651007"/>
                  <a:pt x="8275217" y="672656"/>
                </a:cubicBezTo>
                <a:cubicBezTo>
                  <a:pt x="8299958" y="686573"/>
                  <a:pt x="8329339" y="692759"/>
                  <a:pt x="8356400" y="702810"/>
                </a:cubicBezTo>
                <a:cubicBezTo>
                  <a:pt x="8378048" y="710541"/>
                  <a:pt x="8400470" y="716727"/>
                  <a:pt x="8419799" y="727551"/>
                </a:cubicBezTo>
                <a:cubicBezTo>
                  <a:pt x="8487064" y="763890"/>
                  <a:pt x="8546599" y="808734"/>
                  <a:pt x="8592216" y="871360"/>
                </a:cubicBezTo>
                <a:cubicBezTo>
                  <a:pt x="8603813" y="887597"/>
                  <a:pt x="8620823" y="900741"/>
                  <a:pt x="8638606" y="910792"/>
                </a:cubicBezTo>
                <a:cubicBezTo>
                  <a:pt x="8705098" y="948677"/>
                  <a:pt x="8734478" y="1015943"/>
                  <a:pt x="8775456" y="1074704"/>
                </a:cubicBezTo>
                <a:cubicBezTo>
                  <a:pt x="8783188" y="1086301"/>
                  <a:pt x="8793239" y="1097125"/>
                  <a:pt x="8797878" y="1103311"/>
                </a:cubicBezTo>
                <a:cubicBezTo>
                  <a:pt x="8843495" y="1066199"/>
                  <a:pt x="8884473" y="1034499"/>
                  <a:pt x="8923131" y="1001253"/>
                </a:cubicBezTo>
                <a:cubicBezTo>
                  <a:pt x="8937048" y="988882"/>
                  <a:pt x="8946326" y="971872"/>
                  <a:pt x="8958697" y="957182"/>
                </a:cubicBezTo>
                <a:cubicBezTo>
                  <a:pt x="8972614" y="940172"/>
                  <a:pt x="8984984" y="921616"/>
                  <a:pt x="9001221" y="907699"/>
                </a:cubicBezTo>
                <a:cubicBezTo>
                  <a:pt x="9097867" y="824970"/>
                  <a:pt x="9212296" y="771622"/>
                  <a:pt x="9332910" y="739922"/>
                </a:cubicBezTo>
                <a:cubicBezTo>
                  <a:pt x="9423371" y="715954"/>
                  <a:pt x="9513832" y="736056"/>
                  <a:pt x="9598880" y="788631"/>
                </a:cubicBezTo>
                <a:cubicBezTo>
                  <a:pt x="9664599" y="828836"/>
                  <a:pt x="9712535" y="885277"/>
                  <a:pt x="9768977" y="933214"/>
                </a:cubicBezTo>
                <a:cubicBezTo>
                  <a:pt x="9786760" y="947904"/>
                  <a:pt x="9796811" y="972645"/>
                  <a:pt x="9809955" y="992748"/>
                </a:cubicBezTo>
                <a:cubicBezTo>
                  <a:pt x="9888818" y="1111816"/>
                  <a:pt x="9912786" y="1230883"/>
                  <a:pt x="9841655" y="1367734"/>
                </a:cubicBezTo>
                <a:cubicBezTo>
                  <a:pt x="9808408" y="1431907"/>
                  <a:pt x="9772070" y="1488348"/>
                  <a:pt x="9721041" y="1537831"/>
                </a:cubicBezTo>
                <a:cubicBezTo>
                  <a:pt x="9716401" y="1542470"/>
                  <a:pt x="9710989" y="1547109"/>
                  <a:pt x="9708669" y="1552521"/>
                </a:cubicBezTo>
                <a:cubicBezTo>
                  <a:pt x="9690887" y="1602004"/>
                  <a:pt x="9669238" y="1650714"/>
                  <a:pt x="9659187" y="1702516"/>
                </a:cubicBezTo>
                <a:cubicBezTo>
                  <a:pt x="9649136" y="1750452"/>
                  <a:pt x="9622075" y="1771328"/>
                  <a:pt x="9575685" y="1751999"/>
                </a:cubicBezTo>
                <a:cubicBezTo>
                  <a:pt x="9564860" y="1747360"/>
                  <a:pt x="9541665" y="1747360"/>
                  <a:pt x="9541665" y="1748906"/>
                </a:cubicBezTo>
                <a:cubicBezTo>
                  <a:pt x="9537027" y="1768235"/>
                  <a:pt x="9526202" y="1795296"/>
                  <a:pt x="9535481" y="1806894"/>
                </a:cubicBezTo>
                <a:cubicBezTo>
                  <a:pt x="9568726" y="1850191"/>
                  <a:pt x="9608932" y="1888076"/>
                  <a:pt x="9648363" y="1930600"/>
                </a:cubicBezTo>
                <a:cubicBezTo>
                  <a:pt x="9623621" y="2027247"/>
                  <a:pt x="9539346" y="2076729"/>
                  <a:pt x="9461256" y="2130851"/>
                </a:cubicBezTo>
                <a:cubicBezTo>
                  <a:pt x="9432649" y="2150954"/>
                  <a:pt x="9404042" y="2171056"/>
                  <a:pt x="9376981" y="2191931"/>
                </a:cubicBezTo>
                <a:cubicBezTo>
                  <a:pt x="9317447" y="2236775"/>
                  <a:pt x="9250954" y="2232136"/>
                  <a:pt x="9184462" y="2215126"/>
                </a:cubicBezTo>
                <a:cubicBezTo>
                  <a:pt x="9087816" y="2190385"/>
                  <a:pt x="9005087" y="2140129"/>
                  <a:pt x="8929317" y="2075956"/>
                </a:cubicBezTo>
                <a:cubicBezTo>
                  <a:pt x="8916946" y="2065905"/>
                  <a:pt x="8901483" y="2059720"/>
                  <a:pt x="8880607" y="2048895"/>
                </a:cubicBezTo>
                <a:cubicBezTo>
                  <a:pt x="8878288" y="2074410"/>
                  <a:pt x="8875968" y="2092966"/>
                  <a:pt x="8875968" y="2111522"/>
                </a:cubicBezTo>
                <a:cubicBezTo>
                  <a:pt x="8872875" y="2239095"/>
                  <a:pt x="8869782" y="2366667"/>
                  <a:pt x="8869009" y="2494240"/>
                </a:cubicBezTo>
                <a:cubicBezTo>
                  <a:pt x="8869009" y="2535991"/>
                  <a:pt x="8841175" y="2547589"/>
                  <a:pt x="8811022" y="2551454"/>
                </a:cubicBezTo>
                <a:cubicBezTo>
                  <a:pt x="8782415" y="2555320"/>
                  <a:pt x="8759993" y="2542950"/>
                  <a:pt x="8759220" y="2508930"/>
                </a:cubicBezTo>
                <a:cubicBezTo>
                  <a:pt x="8758447" y="2472591"/>
                  <a:pt x="8758447" y="2437026"/>
                  <a:pt x="8756127" y="2400687"/>
                </a:cubicBezTo>
                <a:cubicBezTo>
                  <a:pt x="8753034" y="2336514"/>
                  <a:pt x="8752261" y="2271568"/>
                  <a:pt x="8743756" y="2208168"/>
                </a:cubicBezTo>
                <a:cubicBezTo>
                  <a:pt x="8734478" y="2137036"/>
                  <a:pt x="8684222" y="2087554"/>
                  <a:pt x="8638606" y="2037298"/>
                </a:cubicBezTo>
                <a:cubicBezTo>
                  <a:pt x="8635513" y="2034205"/>
                  <a:pt x="8613864" y="2039617"/>
                  <a:pt x="8609998" y="2045803"/>
                </a:cubicBezTo>
                <a:cubicBezTo>
                  <a:pt x="8588350" y="2085234"/>
                  <a:pt x="8557423" y="2109976"/>
                  <a:pt x="8517218" y="2130851"/>
                </a:cubicBezTo>
                <a:cubicBezTo>
                  <a:pt x="8494023" y="2143222"/>
                  <a:pt x="8484745" y="2181107"/>
                  <a:pt x="8467735" y="2206621"/>
                </a:cubicBezTo>
                <a:cubicBezTo>
                  <a:pt x="8430623" y="2260743"/>
                  <a:pt x="8392738" y="2314092"/>
                  <a:pt x="8354080" y="2367441"/>
                </a:cubicBezTo>
                <a:cubicBezTo>
                  <a:pt x="8303824" y="2437026"/>
                  <a:pt x="8251248" y="2505064"/>
                  <a:pt x="8202539" y="2576196"/>
                </a:cubicBezTo>
                <a:cubicBezTo>
                  <a:pt x="8190942" y="2593205"/>
                  <a:pt x="8184756" y="2617174"/>
                  <a:pt x="8184756" y="2637276"/>
                </a:cubicBezTo>
                <a:cubicBezTo>
                  <a:pt x="8184756" y="2747839"/>
                  <a:pt x="8187076" y="2859175"/>
                  <a:pt x="8190169" y="2969738"/>
                </a:cubicBezTo>
                <a:cubicBezTo>
                  <a:pt x="8190169" y="2981336"/>
                  <a:pt x="8197900" y="2996799"/>
                  <a:pt x="8206405" y="3004531"/>
                </a:cubicBezTo>
                <a:cubicBezTo>
                  <a:pt x="8261300" y="3054014"/>
                  <a:pt x="8283722" y="3140609"/>
                  <a:pt x="8258207" y="3211740"/>
                </a:cubicBezTo>
                <a:cubicBezTo>
                  <a:pt x="8252022" y="3229523"/>
                  <a:pt x="8254341" y="3236481"/>
                  <a:pt x="8271351" y="3248079"/>
                </a:cubicBezTo>
                <a:cubicBezTo>
                  <a:pt x="8287588" y="3259676"/>
                  <a:pt x="8298412" y="3282098"/>
                  <a:pt x="8306917" y="3301427"/>
                </a:cubicBezTo>
                <a:cubicBezTo>
                  <a:pt x="8313102" y="3314571"/>
                  <a:pt x="8307690" y="3333127"/>
                  <a:pt x="8314649" y="3346271"/>
                </a:cubicBezTo>
                <a:cubicBezTo>
                  <a:pt x="8327019" y="3371786"/>
                  <a:pt x="8330885" y="3388795"/>
                  <a:pt x="8302278" y="3408124"/>
                </a:cubicBezTo>
                <a:cubicBezTo>
                  <a:pt x="8279083" y="3423588"/>
                  <a:pt x="8287588" y="3441371"/>
                  <a:pt x="8337844" y="3475390"/>
                </a:cubicBezTo>
                <a:cubicBezTo>
                  <a:pt x="8327019" y="3480029"/>
                  <a:pt x="8316194" y="3483895"/>
                  <a:pt x="8305370" y="3488534"/>
                </a:cubicBezTo>
                <a:cubicBezTo>
                  <a:pt x="8282949" y="3498585"/>
                  <a:pt x="8282949" y="3511729"/>
                  <a:pt x="8296092" y="3531831"/>
                </a:cubicBezTo>
                <a:cubicBezTo>
                  <a:pt x="8301504" y="3540336"/>
                  <a:pt x="8301504" y="3556573"/>
                  <a:pt x="8297638" y="3566624"/>
                </a:cubicBezTo>
                <a:cubicBezTo>
                  <a:pt x="8280629" y="3609148"/>
                  <a:pt x="8259754" y="3646260"/>
                  <a:pt x="8210271" y="3661724"/>
                </a:cubicBezTo>
                <a:cubicBezTo>
                  <a:pt x="8194807" y="3666363"/>
                  <a:pt x="8180890" y="3689558"/>
                  <a:pt x="8174705" y="3707341"/>
                </a:cubicBezTo>
                <a:cubicBezTo>
                  <a:pt x="8165427" y="3735948"/>
                  <a:pt x="8149963" y="3754504"/>
                  <a:pt x="8126768" y="3773060"/>
                </a:cubicBezTo>
                <a:cubicBezTo>
                  <a:pt x="8078059" y="3812491"/>
                  <a:pt x="8035535" y="3859655"/>
                  <a:pt x="7988371" y="3902179"/>
                </a:cubicBezTo>
                <a:cubicBezTo>
                  <a:pt x="7977547" y="3912230"/>
                  <a:pt x="7959764" y="3915323"/>
                  <a:pt x="7945847" y="3921508"/>
                </a:cubicBezTo>
                <a:cubicBezTo>
                  <a:pt x="7946621" y="3902179"/>
                  <a:pt x="7942755" y="3881303"/>
                  <a:pt x="7948940" y="3864294"/>
                </a:cubicBezTo>
                <a:cubicBezTo>
                  <a:pt x="7955125" y="3844964"/>
                  <a:pt x="7970589" y="3828728"/>
                  <a:pt x="7977547" y="3806306"/>
                </a:cubicBezTo>
                <a:cubicBezTo>
                  <a:pt x="7918013" y="3814038"/>
                  <a:pt x="7881674" y="3860428"/>
                  <a:pt x="7829872" y="3884396"/>
                </a:cubicBezTo>
                <a:cubicBezTo>
                  <a:pt x="7789667" y="3868159"/>
                  <a:pt x="7813635" y="3841099"/>
                  <a:pt x="7823687" y="3814038"/>
                </a:cubicBezTo>
                <a:cubicBezTo>
                  <a:pt x="7815955" y="3810945"/>
                  <a:pt x="7809769" y="3807079"/>
                  <a:pt x="7802811" y="3806306"/>
                </a:cubicBezTo>
                <a:cubicBezTo>
                  <a:pt x="7764926" y="3800894"/>
                  <a:pt x="7756421" y="3783884"/>
                  <a:pt x="7778843" y="3753731"/>
                </a:cubicBezTo>
                <a:cubicBezTo>
                  <a:pt x="7791987" y="3735948"/>
                  <a:pt x="7806677" y="3718938"/>
                  <a:pt x="7823687" y="3706567"/>
                </a:cubicBezTo>
                <a:cubicBezTo>
                  <a:pt x="7885540" y="3660951"/>
                  <a:pt x="7917240" y="3596004"/>
                  <a:pt x="7947394" y="3528739"/>
                </a:cubicBezTo>
                <a:cubicBezTo>
                  <a:pt x="7959764" y="3500132"/>
                  <a:pt x="7942755" y="3490854"/>
                  <a:pt x="7924972" y="3480802"/>
                </a:cubicBezTo>
                <a:cubicBezTo>
                  <a:pt x="7907189" y="3471524"/>
                  <a:pt x="7888633" y="3462246"/>
                  <a:pt x="7873943" y="3490854"/>
                </a:cubicBezTo>
                <a:cubicBezTo>
                  <a:pt x="7855387" y="3524873"/>
                  <a:pt x="7840696" y="3524873"/>
                  <a:pt x="7785028" y="3497039"/>
                </a:cubicBezTo>
                <a:cubicBezTo>
                  <a:pt x="7792760" y="3478483"/>
                  <a:pt x="7798172" y="3456061"/>
                  <a:pt x="7810543" y="3440598"/>
                </a:cubicBezTo>
                <a:cubicBezTo>
                  <a:pt x="7839150" y="3404259"/>
                  <a:pt x="7829872" y="3369466"/>
                  <a:pt x="7794306" y="3341632"/>
                </a:cubicBezTo>
                <a:cubicBezTo>
                  <a:pt x="7731680" y="3291376"/>
                  <a:pt x="7663641" y="3241893"/>
                  <a:pt x="7617251" y="3178494"/>
                </a:cubicBezTo>
                <a:cubicBezTo>
                  <a:pt x="7575500" y="3119733"/>
                  <a:pt x="7580139" y="3040870"/>
                  <a:pt x="7602561" y="2968965"/>
                </a:cubicBezTo>
                <a:cubicBezTo>
                  <a:pt x="7641219" y="2846032"/>
                  <a:pt x="7685290" y="2724644"/>
                  <a:pt x="7720855" y="2600937"/>
                </a:cubicBezTo>
                <a:cubicBezTo>
                  <a:pt x="7732453" y="2560733"/>
                  <a:pt x="7727814" y="2514342"/>
                  <a:pt x="7727041" y="2471045"/>
                </a:cubicBezTo>
                <a:cubicBezTo>
                  <a:pt x="7726267" y="2421562"/>
                  <a:pt x="7721629" y="2372079"/>
                  <a:pt x="7717763" y="2311772"/>
                </a:cubicBezTo>
                <a:cubicBezTo>
                  <a:pt x="7693794" y="2331102"/>
                  <a:pt x="7676012" y="2341153"/>
                  <a:pt x="7662868" y="2355070"/>
                </a:cubicBezTo>
                <a:cubicBezTo>
                  <a:pt x="7608746" y="2414604"/>
                  <a:pt x="7539934" y="2447850"/>
                  <a:pt x="7461844" y="2457901"/>
                </a:cubicBezTo>
                <a:cubicBezTo>
                  <a:pt x="7431691" y="2461767"/>
                  <a:pt x="7399217" y="2443984"/>
                  <a:pt x="7359013" y="2433160"/>
                </a:cubicBezTo>
                <a:cubicBezTo>
                  <a:pt x="7328086" y="2457128"/>
                  <a:pt x="7286335" y="2484189"/>
                  <a:pt x="7251543" y="2518981"/>
                </a:cubicBezTo>
                <a:cubicBezTo>
                  <a:pt x="7236852" y="2533672"/>
                  <a:pt x="7235306" y="2563825"/>
                  <a:pt x="7233759" y="2587793"/>
                </a:cubicBezTo>
                <a:cubicBezTo>
                  <a:pt x="7230667" y="2621040"/>
                  <a:pt x="7231440" y="2655059"/>
                  <a:pt x="7234533" y="2688305"/>
                </a:cubicBezTo>
                <a:cubicBezTo>
                  <a:pt x="7236852" y="2716139"/>
                  <a:pt x="7223708" y="2730830"/>
                  <a:pt x="7201287" y="2736242"/>
                </a:cubicBezTo>
                <a:cubicBezTo>
                  <a:pt x="7151804" y="2748612"/>
                  <a:pt x="7100775" y="2758663"/>
                  <a:pt x="7050519" y="2766395"/>
                </a:cubicBezTo>
                <a:cubicBezTo>
                  <a:pt x="7044333" y="2767168"/>
                  <a:pt x="7029643" y="2755571"/>
                  <a:pt x="7028097" y="2747066"/>
                </a:cubicBezTo>
                <a:cubicBezTo>
                  <a:pt x="7022685" y="2723098"/>
                  <a:pt x="7021912" y="2697583"/>
                  <a:pt x="7018819" y="2665110"/>
                </a:cubicBezTo>
                <a:cubicBezTo>
                  <a:pt x="7009541" y="2665110"/>
                  <a:pt x="6994077" y="2665110"/>
                  <a:pt x="6978614" y="2665110"/>
                </a:cubicBezTo>
                <a:cubicBezTo>
                  <a:pt x="6953873" y="2665110"/>
                  <a:pt x="6943821" y="2653513"/>
                  <a:pt x="6938410" y="2628771"/>
                </a:cubicBezTo>
                <a:cubicBezTo>
                  <a:pt x="6931451" y="2595525"/>
                  <a:pt x="6917534" y="2563825"/>
                  <a:pt x="6905936" y="2531352"/>
                </a:cubicBezTo>
                <a:cubicBezTo>
                  <a:pt x="6904390" y="2527486"/>
                  <a:pt x="6898205" y="2523620"/>
                  <a:pt x="6894339" y="2522847"/>
                </a:cubicBezTo>
                <a:cubicBezTo>
                  <a:pt x="6792281" y="2505064"/>
                  <a:pt x="6711871" y="2450943"/>
                  <a:pt x="6643832" y="2369760"/>
                </a:cubicBezTo>
                <a:cubicBezTo>
                  <a:pt x="6599762" y="2409965"/>
                  <a:pt x="6558784" y="2447077"/>
                  <a:pt x="6517806" y="2483416"/>
                </a:cubicBezTo>
                <a:cubicBezTo>
                  <a:pt x="6448994" y="2544496"/>
                  <a:pt x="6373224" y="2600164"/>
                  <a:pt x="6312144" y="2668203"/>
                </a:cubicBezTo>
                <a:cubicBezTo>
                  <a:pt x="6241785" y="2747066"/>
                  <a:pt x="6180705" y="2835207"/>
                  <a:pt x="6120398" y="2922575"/>
                </a:cubicBezTo>
                <a:cubicBezTo>
                  <a:pt x="6085605" y="2972831"/>
                  <a:pt x="6046174" y="3013809"/>
                  <a:pt x="5984320" y="3019994"/>
                </a:cubicBezTo>
                <a:cubicBezTo>
                  <a:pt x="5926333" y="3025406"/>
                  <a:pt x="5866799" y="3023087"/>
                  <a:pt x="5808811" y="3020768"/>
                </a:cubicBezTo>
                <a:cubicBezTo>
                  <a:pt x="5786389" y="3019994"/>
                  <a:pt x="5771699" y="3005304"/>
                  <a:pt x="5774018" y="2979016"/>
                </a:cubicBezTo>
                <a:cubicBezTo>
                  <a:pt x="5784069" y="2880051"/>
                  <a:pt x="5814223" y="2792683"/>
                  <a:pt x="5906230" y="2740107"/>
                </a:cubicBezTo>
                <a:cubicBezTo>
                  <a:pt x="5926333" y="2728510"/>
                  <a:pt x="5951074" y="2721551"/>
                  <a:pt x="5974269" y="2716912"/>
                </a:cubicBezTo>
                <a:cubicBezTo>
                  <a:pt x="6066276" y="2699903"/>
                  <a:pt x="6155190" y="2675161"/>
                  <a:pt x="6244104" y="2644235"/>
                </a:cubicBezTo>
                <a:cubicBezTo>
                  <a:pt x="6320648" y="2617947"/>
                  <a:pt x="6370904" y="2564598"/>
                  <a:pt x="6426572" y="2515889"/>
                </a:cubicBezTo>
                <a:cubicBezTo>
                  <a:pt x="6487652" y="2462540"/>
                  <a:pt x="6545640" y="2406099"/>
                  <a:pt x="6603627" y="2349658"/>
                </a:cubicBezTo>
                <a:cubicBezTo>
                  <a:pt x="6614452" y="2338833"/>
                  <a:pt x="6619864" y="2322597"/>
                  <a:pt x="6627596" y="2308680"/>
                </a:cubicBezTo>
                <a:cubicBezTo>
                  <a:pt x="6612133" y="2304041"/>
                  <a:pt x="6596669" y="2294763"/>
                  <a:pt x="6581979" y="2294763"/>
                </a:cubicBezTo>
                <a:cubicBezTo>
                  <a:pt x="6514713" y="2294763"/>
                  <a:pt x="6447448" y="2293990"/>
                  <a:pt x="6381729" y="2300948"/>
                </a:cubicBezTo>
                <a:cubicBezTo>
                  <a:pt x="6305958" y="2309453"/>
                  <a:pt x="6244104" y="2351977"/>
                  <a:pt x="6184571" y="2398367"/>
                </a:cubicBezTo>
                <a:cubicBezTo>
                  <a:pt x="6119625" y="2450169"/>
                  <a:pt x="6049266" y="2495786"/>
                  <a:pt x="5985867" y="2549908"/>
                </a:cubicBezTo>
                <a:cubicBezTo>
                  <a:pt x="5911642" y="2613308"/>
                  <a:pt x="5842830" y="2682120"/>
                  <a:pt x="5770926" y="2748612"/>
                </a:cubicBezTo>
                <a:cubicBezTo>
                  <a:pt x="5662682" y="2849124"/>
                  <a:pt x="5555212" y="2951182"/>
                  <a:pt x="5446968" y="3050921"/>
                </a:cubicBezTo>
                <a:cubicBezTo>
                  <a:pt x="5383569" y="3109682"/>
                  <a:pt x="5317849" y="3165350"/>
                  <a:pt x="5254449" y="3223337"/>
                </a:cubicBezTo>
                <a:cubicBezTo>
                  <a:pt x="5191823" y="3280552"/>
                  <a:pt x="5134608" y="3345498"/>
                  <a:pt x="5068116" y="3397300"/>
                </a:cubicBezTo>
                <a:cubicBezTo>
                  <a:pt x="4960646" y="3480802"/>
                  <a:pt x="4850083" y="3556573"/>
                  <a:pt x="4711686" y="3592912"/>
                </a:cubicBezTo>
                <a:cubicBezTo>
                  <a:pt x="4567103" y="3630797"/>
                  <a:pt x="4434891" y="3701928"/>
                  <a:pt x="4318916" y="3802440"/>
                </a:cubicBezTo>
                <a:cubicBezTo>
                  <a:pt x="4253970" y="3858882"/>
                  <a:pt x="4175107" y="3899859"/>
                  <a:pt x="4102429" y="3947023"/>
                </a:cubicBezTo>
                <a:cubicBezTo>
                  <a:pt x="3968671" y="4033618"/>
                  <a:pt x="3836460" y="4120985"/>
                  <a:pt x="3716619" y="4226136"/>
                </a:cubicBezTo>
                <a:cubicBezTo>
                  <a:pt x="3706567" y="4235414"/>
                  <a:pt x="3699609" y="4248558"/>
                  <a:pt x="3690331" y="4259383"/>
                </a:cubicBezTo>
                <a:cubicBezTo>
                  <a:pt x="3564304" y="4397007"/>
                  <a:pt x="3442144" y="4537723"/>
                  <a:pt x="3311478" y="4669935"/>
                </a:cubicBezTo>
                <a:cubicBezTo>
                  <a:pt x="3175401" y="4807559"/>
                  <a:pt x="3033138" y="4938224"/>
                  <a:pt x="2890102" y="5068889"/>
                </a:cubicBezTo>
                <a:cubicBezTo>
                  <a:pt x="2819744" y="5133836"/>
                  <a:pt x="2740880" y="5190277"/>
                  <a:pt x="2669749" y="5254450"/>
                </a:cubicBezTo>
                <a:cubicBezTo>
                  <a:pt x="2597844" y="5319396"/>
                  <a:pt x="2527486" y="5386662"/>
                  <a:pt x="2462540" y="5458566"/>
                </a:cubicBezTo>
                <a:cubicBezTo>
                  <a:pt x="2350431" y="5581500"/>
                  <a:pt x="2240641" y="5707526"/>
                  <a:pt x="2133170" y="5835099"/>
                </a:cubicBezTo>
                <a:cubicBezTo>
                  <a:pt x="2026473" y="5962672"/>
                  <a:pt x="1946064" y="6108027"/>
                  <a:pt x="1867201" y="6252610"/>
                </a:cubicBezTo>
                <a:cubicBezTo>
                  <a:pt x="1843232" y="6295907"/>
                  <a:pt x="1826996" y="6344617"/>
                  <a:pt x="1810759" y="6391780"/>
                </a:cubicBezTo>
                <a:cubicBezTo>
                  <a:pt x="1782925" y="6472963"/>
                  <a:pt x="1756638" y="6554918"/>
                  <a:pt x="1731123" y="6636874"/>
                </a:cubicBezTo>
                <a:cubicBezTo>
                  <a:pt x="1725711" y="6654657"/>
                  <a:pt x="1728804" y="6675533"/>
                  <a:pt x="1726484" y="6694089"/>
                </a:cubicBezTo>
                <a:cubicBezTo>
                  <a:pt x="1718752" y="6749757"/>
                  <a:pt x="1710248" y="6804651"/>
                  <a:pt x="1697877" y="6859547"/>
                </a:cubicBezTo>
                <a:cubicBezTo>
                  <a:pt x="1651487" y="6795374"/>
                  <a:pt x="1650714" y="6722696"/>
                  <a:pt x="1656899" y="6651564"/>
                </a:cubicBezTo>
                <a:cubicBezTo>
                  <a:pt x="1663857" y="6571928"/>
                  <a:pt x="1670816" y="6492292"/>
                  <a:pt x="1688599" y="6414975"/>
                </a:cubicBezTo>
                <a:cubicBezTo>
                  <a:pt x="1710248" y="6320649"/>
                  <a:pt x="1738855" y="6227095"/>
                  <a:pt x="1772874" y="6136635"/>
                </a:cubicBezTo>
                <a:cubicBezTo>
                  <a:pt x="1855603" y="5917055"/>
                  <a:pt x="1986268" y="5724536"/>
                  <a:pt x="2128531" y="5540522"/>
                </a:cubicBezTo>
                <a:cubicBezTo>
                  <a:pt x="2200436" y="5446969"/>
                  <a:pt x="2281619" y="5360374"/>
                  <a:pt x="2363575" y="5274552"/>
                </a:cubicBezTo>
                <a:cubicBezTo>
                  <a:pt x="2447077" y="5187184"/>
                  <a:pt x="2511250" y="5086673"/>
                  <a:pt x="2570010" y="4982295"/>
                </a:cubicBezTo>
                <a:cubicBezTo>
                  <a:pt x="2628771" y="4877917"/>
                  <a:pt x="2689078" y="4775086"/>
                  <a:pt x="2743200" y="4668388"/>
                </a:cubicBezTo>
                <a:cubicBezTo>
                  <a:pt x="2801187" y="4552413"/>
                  <a:pt x="2850670" y="4432572"/>
                  <a:pt x="2906338" y="4315824"/>
                </a:cubicBezTo>
                <a:cubicBezTo>
                  <a:pt x="2934172" y="4257063"/>
                  <a:pt x="2972831" y="4204488"/>
                  <a:pt x="3047055" y="4207581"/>
                </a:cubicBezTo>
                <a:cubicBezTo>
                  <a:pt x="3077209" y="4208353"/>
                  <a:pt x="3107362" y="4225363"/>
                  <a:pt x="3135969" y="4237734"/>
                </a:cubicBezTo>
                <a:cubicBezTo>
                  <a:pt x="3190091" y="4260929"/>
                  <a:pt x="3190091" y="4262475"/>
                  <a:pt x="3228750" y="4215312"/>
                </a:cubicBezTo>
                <a:cubicBezTo>
                  <a:pt x="3277459" y="4156551"/>
                  <a:pt x="3323076" y="4096244"/>
                  <a:pt x="3373332" y="4039030"/>
                </a:cubicBezTo>
                <a:cubicBezTo>
                  <a:pt x="3419722" y="3985681"/>
                  <a:pt x="3472297" y="3937745"/>
                  <a:pt x="3518687" y="3884396"/>
                </a:cubicBezTo>
                <a:cubicBezTo>
                  <a:pt x="3578994" y="3815584"/>
                  <a:pt x="3636982" y="3744453"/>
                  <a:pt x="3694196" y="3673321"/>
                </a:cubicBezTo>
                <a:cubicBezTo>
                  <a:pt x="3711206" y="3651672"/>
                  <a:pt x="3719711" y="3622292"/>
                  <a:pt x="3736721" y="3601416"/>
                </a:cubicBezTo>
                <a:cubicBezTo>
                  <a:pt x="3770740" y="3560439"/>
                  <a:pt x="3807852" y="3521007"/>
                  <a:pt x="3845737" y="3483895"/>
                </a:cubicBezTo>
                <a:cubicBezTo>
                  <a:pt x="3921508" y="3409671"/>
                  <a:pt x="3993413" y="3330808"/>
                  <a:pt x="4089286" y="3280552"/>
                </a:cubicBezTo>
                <a:cubicBezTo>
                  <a:pt x="4107068" y="3271274"/>
                  <a:pt x="4126398" y="3262769"/>
                  <a:pt x="4144180" y="3251945"/>
                </a:cubicBezTo>
                <a:cubicBezTo>
                  <a:pt x="4151912" y="3247306"/>
                  <a:pt x="4162737" y="3238028"/>
                  <a:pt x="4162737" y="3231069"/>
                </a:cubicBezTo>
                <a:cubicBezTo>
                  <a:pt x="4161963" y="3223337"/>
                  <a:pt x="4151912" y="3212513"/>
                  <a:pt x="4144180" y="3210194"/>
                </a:cubicBezTo>
                <a:cubicBezTo>
                  <a:pt x="4045215" y="3175401"/>
                  <a:pt x="3946249" y="3141382"/>
                  <a:pt x="3841098" y="3128238"/>
                </a:cubicBezTo>
                <a:cubicBezTo>
                  <a:pt x="3785430" y="3121279"/>
                  <a:pt x="3730535" y="3108909"/>
                  <a:pt x="3674867" y="3098084"/>
                </a:cubicBezTo>
                <a:cubicBezTo>
                  <a:pt x="3596777" y="3083394"/>
                  <a:pt x="3518687" y="3067931"/>
                  <a:pt x="3439824" y="3054014"/>
                </a:cubicBezTo>
                <a:cubicBezTo>
                  <a:pt x="3355549" y="3038550"/>
                  <a:pt x="3270501" y="3023860"/>
                  <a:pt x="3185452" y="3009943"/>
                </a:cubicBezTo>
                <a:cubicBezTo>
                  <a:pt x="3112774" y="2998345"/>
                  <a:pt x="3041643" y="3002211"/>
                  <a:pt x="2972058" y="3027726"/>
                </a:cubicBezTo>
                <a:cubicBezTo>
                  <a:pt x="2910977" y="3050148"/>
                  <a:pt x="2850670" y="3045509"/>
                  <a:pt x="2792683" y="3015355"/>
                </a:cubicBezTo>
                <a:cubicBezTo>
                  <a:pt x="2783405" y="3010716"/>
                  <a:pt x="2770261" y="3011489"/>
                  <a:pt x="2758663" y="3012263"/>
                </a:cubicBezTo>
                <a:cubicBezTo>
                  <a:pt x="2638049" y="3023860"/>
                  <a:pt x="2518208" y="3036231"/>
                  <a:pt x="2397594" y="3047828"/>
                </a:cubicBezTo>
                <a:cubicBezTo>
                  <a:pt x="2370533" y="3050148"/>
                  <a:pt x="2343472" y="3049375"/>
                  <a:pt x="2316411" y="3050921"/>
                </a:cubicBezTo>
                <a:cubicBezTo>
                  <a:pt x="2160231" y="3060972"/>
                  <a:pt x="2003278" y="3070250"/>
                  <a:pt x="1847098" y="3082621"/>
                </a:cubicBezTo>
                <a:cubicBezTo>
                  <a:pt x="1755865" y="3089579"/>
                  <a:pt x="1668497" y="3112774"/>
                  <a:pt x="1582675" y="3145247"/>
                </a:cubicBezTo>
                <a:cubicBezTo>
                  <a:pt x="1475978" y="3185452"/>
                  <a:pt x="1363095" y="3193184"/>
                  <a:pt x="1249440" y="3195503"/>
                </a:cubicBezTo>
                <a:cubicBezTo>
                  <a:pt x="1084755" y="3197823"/>
                  <a:pt x="923936" y="3181586"/>
                  <a:pt x="767756" y="3126691"/>
                </a:cubicBezTo>
                <a:cubicBezTo>
                  <a:pt x="647142" y="3084167"/>
                  <a:pt x="536579" y="3023087"/>
                  <a:pt x="435294" y="2944997"/>
                </a:cubicBezTo>
                <a:cubicBezTo>
                  <a:pt x="412872" y="2927987"/>
                  <a:pt x="388903" y="2912524"/>
                  <a:pt x="367255" y="2893968"/>
                </a:cubicBezTo>
                <a:cubicBezTo>
                  <a:pt x="303082" y="2840619"/>
                  <a:pt x="248187" y="2780312"/>
                  <a:pt x="213394" y="2702995"/>
                </a:cubicBezTo>
                <a:cubicBezTo>
                  <a:pt x="146902" y="2556094"/>
                  <a:pt x="78090" y="2410738"/>
                  <a:pt x="10824" y="2264609"/>
                </a:cubicBezTo>
                <a:cubicBezTo>
                  <a:pt x="6959" y="2253785"/>
                  <a:pt x="4639" y="2238321"/>
                  <a:pt x="0" y="2223631"/>
                </a:cubicBezTo>
                <a:close/>
                <a:moveTo>
                  <a:pt x="9009726" y="1719526"/>
                </a:moveTo>
                <a:cubicBezTo>
                  <a:pt x="9008953" y="1721845"/>
                  <a:pt x="9008180" y="1724165"/>
                  <a:pt x="9008180" y="1727257"/>
                </a:cubicBezTo>
                <a:cubicBezTo>
                  <a:pt x="8991170" y="1728804"/>
                  <a:pt x="8974934" y="1729577"/>
                  <a:pt x="8957924" y="1731123"/>
                </a:cubicBezTo>
                <a:cubicBezTo>
                  <a:pt x="8902256" y="1735762"/>
                  <a:pt x="8893751" y="1744267"/>
                  <a:pt x="8890658" y="1798389"/>
                </a:cubicBezTo>
                <a:cubicBezTo>
                  <a:pt x="8887566" y="1844779"/>
                  <a:pt x="8882154" y="1891169"/>
                  <a:pt x="8883700" y="1936786"/>
                </a:cubicBezTo>
                <a:cubicBezTo>
                  <a:pt x="8884473" y="1957661"/>
                  <a:pt x="8892977" y="1984722"/>
                  <a:pt x="8907668" y="1997093"/>
                </a:cubicBezTo>
                <a:cubicBezTo>
                  <a:pt x="8992716" y="2069771"/>
                  <a:pt x="9080085" y="2140902"/>
                  <a:pt x="9192967" y="2164097"/>
                </a:cubicBezTo>
                <a:cubicBezTo>
                  <a:pt x="9240903" y="2174149"/>
                  <a:pt x="9291159" y="2173375"/>
                  <a:pt x="9340642" y="2172602"/>
                </a:cubicBezTo>
                <a:cubicBezTo>
                  <a:pt x="9376207" y="2172602"/>
                  <a:pt x="9370795" y="2137036"/>
                  <a:pt x="9379300" y="2115388"/>
                </a:cubicBezTo>
                <a:cubicBezTo>
                  <a:pt x="9382393" y="2108429"/>
                  <a:pt x="9376981" y="2096059"/>
                  <a:pt x="9372341" y="2089100"/>
                </a:cubicBezTo>
                <a:cubicBezTo>
                  <a:pt x="9350693" y="2061266"/>
                  <a:pt x="9326725" y="2034978"/>
                  <a:pt x="9304303" y="2007144"/>
                </a:cubicBezTo>
                <a:cubicBezTo>
                  <a:pt x="9279561" y="1975444"/>
                  <a:pt x="9254820" y="1942971"/>
                  <a:pt x="9232398" y="1908952"/>
                </a:cubicBezTo>
                <a:cubicBezTo>
                  <a:pt x="9218482" y="1888076"/>
                  <a:pt x="9203791" y="1866428"/>
                  <a:pt x="9196060" y="1843232"/>
                </a:cubicBezTo>
                <a:cubicBezTo>
                  <a:pt x="9182915" y="1803028"/>
                  <a:pt x="9166679" y="1764369"/>
                  <a:pt x="9126475" y="1748133"/>
                </a:cubicBezTo>
                <a:cubicBezTo>
                  <a:pt x="9090135" y="1734216"/>
                  <a:pt x="9049158" y="1728804"/>
                  <a:pt x="9009726" y="17195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48"/>
          <p:cNvSpPr/>
          <p:nvPr/>
        </p:nvSpPr>
        <p:spPr>
          <a:xfrm rot="-650274">
            <a:off x="6083942" y="1819342"/>
            <a:ext cx="2894912" cy="1148744"/>
          </a:xfrm>
          <a:custGeom>
            <a:avLst/>
            <a:gdLst/>
            <a:ahLst/>
            <a:cxnLst/>
            <a:rect l="l" t="t" r="r" b="b"/>
            <a:pathLst>
              <a:path w="12192000" h="4837967" extrusionOk="0">
                <a:moveTo>
                  <a:pt x="4164167" y="3253915"/>
                </a:moveTo>
                <a:cubicBezTo>
                  <a:pt x="4169021" y="3246634"/>
                  <a:pt x="4169021" y="3244206"/>
                  <a:pt x="4170639" y="3244206"/>
                </a:cubicBezTo>
                <a:cubicBezTo>
                  <a:pt x="4269340" y="3200519"/>
                  <a:pt x="4272576" y="3111526"/>
                  <a:pt x="4270958" y="3023343"/>
                </a:cubicBezTo>
                <a:cubicBezTo>
                  <a:pt x="4270149" y="2981273"/>
                  <a:pt x="4290374" y="2970756"/>
                  <a:pt x="4324354" y="2958621"/>
                </a:cubicBezTo>
                <a:cubicBezTo>
                  <a:pt x="4422245" y="2923833"/>
                  <a:pt x="4508002" y="2969138"/>
                  <a:pt x="4596995" y="2995836"/>
                </a:cubicBezTo>
                <a:cubicBezTo>
                  <a:pt x="4654435" y="3012825"/>
                  <a:pt x="4711876" y="3033051"/>
                  <a:pt x="4768508" y="3053277"/>
                </a:cubicBezTo>
                <a:cubicBezTo>
                  <a:pt x="4784688" y="3058940"/>
                  <a:pt x="4808150" y="3067030"/>
                  <a:pt x="4811386" y="3079166"/>
                </a:cubicBezTo>
                <a:cubicBezTo>
                  <a:pt x="4829185" y="3141461"/>
                  <a:pt x="4876108" y="3134988"/>
                  <a:pt x="4922222" y="3132561"/>
                </a:cubicBezTo>
                <a:cubicBezTo>
                  <a:pt x="4965101" y="3130134"/>
                  <a:pt x="5000698" y="3139033"/>
                  <a:pt x="5024969" y="3177867"/>
                </a:cubicBezTo>
                <a:cubicBezTo>
                  <a:pt x="5029823" y="3185957"/>
                  <a:pt x="5041958" y="3193238"/>
                  <a:pt x="5051666" y="3194047"/>
                </a:cubicBezTo>
                <a:cubicBezTo>
                  <a:pt x="5143895" y="3200519"/>
                  <a:pt x="5235315" y="3208609"/>
                  <a:pt x="5327544" y="3210228"/>
                </a:cubicBezTo>
                <a:cubicBezTo>
                  <a:pt x="5355051" y="3211036"/>
                  <a:pt x="5385794" y="3197283"/>
                  <a:pt x="5410873" y="3183530"/>
                </a:cubicBezTo>
                <a:cubicBezTo>
                  <a:pt x="5540317" y="3111526"/>
                  <a:pt x="5679470" y="3067030"/>
                  <a:pt x="5820240" y="3024961"/>
                </a:cubicBezTo>
                <a:cubicBezTo>
                  <a:pt x="5935121" y="2990173"/>
                  <a:pt x="6046767" y="2946486"/>
                  <a:pt x="6160030" y="2906843"/>
                </a:cubicBezTo>
                <a:cubicBezTo>
                  <a:pt x="6186728" y="2897944"/>
                  <a:pt x="6212617" y="2884191"/>
                  <a:pt x="6240124" y="2881764"/>
                </a:cubicBezTo>
                <a:cubicBezTo>
                  <a:pt x="6356623" y="2869628"/>
                  <a:pt x="6473123" y="2847784"/>
                  <a:pt x="6590431" y="2872055"/>
                </a:cubicBezTo>
                <a:cubicBezTo>
                  <a:pt x="6666480" y="2887427"/>
                  <a:pt x="6739292" y="2914125"/>
                  <a:pt x="6815340" y="2929496"/>
                </a:cubicBezTo>
                <a:cubicBezTo>
                  <a:pt x="6865500" y="2940013"/>
                  <a:pt x="6919704" y="2949722"/>
                  <a:pt x="6969055" y="2940013"/>
                </a:cubicBezTo>
                <a:cubicBezTo>
                  <a:pt x="7062092" y="2922215"/>
                  <a:pt x="7152703" y="2890663"/>
                  <a:pt x="7243314" y="2864774"/>
                </a:cubicBezTo>
                <a:cubicBezTo>
                  <a:pt x="7253831" y="2861538"/>
                  <a:pt x="7263540" y="2854257"/>
                  <a:pt x="7270821" y="2846167"/>
                </a:cubicBezTo>
                <a:cubicBezTo>
                  <a:pt x="7342824" y="2761219"/>
                  <a:pt x="7428581" y="2690025"/>
                  <a:pt x="7483594" y="2588087"/>
                </a:cubicBezTo>
                <a:cubicBezTo>
                  <a:pt x="7552362" y="2461071"/>
                  <a:pt x="7640545" y="2343762"/>
                  <a:pt x="7724684" y="2225645"/>
                </a:cubicBezTo>
                <a:cubicBezTo>
                  <a:pt x="7789406" y="2135034"/>
                  <a:pt x="7858173" y="2046850"/>
                  <a:pt x="7930985" y="1962712"/>
                </a:cubicBezTo>
                <a:cubicBezTo>
                  <a:pt x="8008651" y="1872910"/>
                  <a:pt x="8100880" y="1798480"/>
                  <a:pt x="8201199" y="1732949"/>
                </a:cubicBezTo>
                <a:cubicBezTo>
                  <a:pt x="8291001" y="1674699"/>
                  <a:pt x="8374331" y="1605932"/>
                  <a:pt x="8459278" y="1540401"/>
                </a:cubicBezTo>
                <a:cubicBezTo>
                  <a:pt x="8573350" y="1452217"/>
                  <a:pt x="8700367" y="1402867"/>
                  <a:pt x="8845991" y="1404485"/>
                </a:cubicBezTo>
                <a:cubicBezTo>
                  <a:pt x="8865408" y="1404485"/>
                  <a:pt x="8886442" y="1396394"/>
                  <a:pt x="8904242" y="1387495"/>
                </a:cubicBezTo>
                <a:cubicBezTo>
                  <a:pt x="8943074" y="1368078"/>
                  <a:pt x="8949547" y="1339763"/>
                  <a:pt x="8926085" y="1305784"/>
                </a:cubicBezTo>
                <a:cubicBezTo>
                  <a:pt x="8901814" y="1270996"/>
                  <a:pt x="8876735" y="1237017"/>
                  <a:pt x="8850036" y="1204656"/>
                </a:cubicBezTo>
                <a:cubicBezTo>
                  <a:pt x="8841137" y="1193329"/>
                  <a:pt x="8826574" y="1186048"/>
                  <a:pt x="8813630" y="1176340"/>
                </a:cubicBezTo>
                <a:cubicBezTo>
                  <a:pt x="8799877" y="1152878"/>
                  <a:pt x="8780460" y="1127798"/>
                  <a:pt x="8770753" y="1100291"/>
                </a:cubicBezTo>
                <a:cubicBezTo>
                  <a:pt x="8707648" y="921497"/>
                  <a:pt x="8666388" y="737039"/>
                  <a:pt x="8700367" y="549346"/>
                </a:cubicBezTo>
                <a:cubicBezTo>
                  <a:pt x="8730301" y="380259"/>
                  <a:pt x="8824957" y="246770"/>
                  <a:pt x="8987571" y="171531"/>
                </a:cubicBezTo>
                <a:cubicBezTo>
                  <a:pt x="9062001" y="136743"/>
                  <a:pt x="9135622" y="100337"/>
                  <a:pt x="9222188" y="102764"/>
                </a:cubicBezTo>
                <a:cubicBezTo>
                  <a:pt x="9233514" y="102764"/>
                  <a:pt x="9244841" y="88202"/>
                  <a:pt x="9256167" y="79302"/>
                </a:cubicBezTo>
                <a:cubicBezTo>
                  <a:pt x="9271538" y="66358"/>
                  <a:pt x="9286910" y="52604"/>
                  <a:pt x="9297427" y="42896"/>
                </a:cubicBezTo>
                <a:cubicBezTo>
                  <a:pt x="9381566" y="107618"/>
                  <a:pt x="9407454" y="-1600"/>
                  <a:pt x="9460850" y="18"/>
                </a:cubicBezTo>
                <a:cubicBezTo>
                  <a:pt x="9484312" y="18625"/>
                  <a:pt x="9506155" y="37233"/>
                  <a:pt x="9533662" y="59077"/>
                </a:cubicBezTo>
                <a:cubicBezTo>
                  <a:pt x="9531236" y="71212"/>
                  <a:pt x="9526381" y="94674"/>
                  <a:pt x="9520718" y="127035"/>
                </a:cubicBezTo>
                <a:cubicBezTo>
                  <a:pt x="9578967" y="146451"/>
                  <a:pt x="9641263" y="172340"/>
                  <a:pt x="9710030" y="162632"/>
                </a:cubicBezTo>
                <a:cubicBezTo>
                  <a:pt x="9753717" y="156160"/>
                  <a:pt x="9769898" y="102764"/>
                  <a:pt x="9744817" y="64740"/>
                </a:cubicBezTo>
                <a:cubicBezTo>
                  <a:pt x="9734301" y="48559"/>
                  <a:pt x="9723783" y="31570"/>
                  <a:pt x="9713266" y="15389"/>
                </a:cubicBezTo>
                <a:cubicBezTo>
                  <a:pt x="9717311" y="12962"/>
                  <a:pt x="9721356" y="9726"/>
                  <a:pt x="9724592" y="7299"/>
                </a:cubicBezTo>
                <a:cubicBezTo>
                  <a:pt x="9773133" y="65549"/>
                  <a:pt x="9825720" y="120562"/>
                  <a:pt x="9868598" y="182048"/>
                </a:cubicBezTo>
                <a:cubicBezTo>
                  <a:pt x="9892060" y="216027"/>
                  <a:pt x="9893678" y="259715"/>
                  <a:pt x="9856463" y="295312"/>
                </a:cubicBezTo>
                <a:cubicBezTo>
                  <a:pt x="9870216" y="300975"/>
                  <a:pt x="9882352" y="305020"/>
                  <a:pt x="9905005" y="313919"/>
                </a:cubicBezTo>
                <a:cubicBezTo>
                  <a:pt x="9872644" y="322010"/>
                  <a:pt x="9852418" y="326864"/>
                  <a:pt x="9828147" y="332527"/>
                </a:cubicBezTo>
                <a:cubicBezTo>
                  <a:pt x="9875880" y="409384"/>
                  <a:pt x="9921185" y="480578"/>
                  <a:pt x="9964873" y="553391"/>
                </a:cubicBezTo>
                <a:cubicBezTo>
                  <a:pt x="9972963" y="566335"/>
                  <a:pt x="9977008" y="586561"/>
                  <a:pt x="9972963" y="601123"/>
                </a:cubicBezTo>
                <a:cubicBezTo>
                  <a:pt x="9962445" y="648047"/>
                  <a:pt x="9983480" y="678790"/>
                  <a:pt x="10015841" y="707914"/>
                </a:cubicBezTo>
                <a:cubicBezTo>
                  <a:pt x="10063573" y="751602"/>
                  <a:pt x="10110497" y="796098"/>
                  <a:pt x="10154993" y="842212"/>
                </a:cubicBezTo>
                <a:cubicBezTo>
                  <a:pt x="10187354" y="876191"/>
                  <a:pt x="10180073" y="909362"/>
                  <a:pt x="10131531" y="950622"/>
                </a:cubicBezTo>
                <a:cubicBezTo>
                  <a:pt x="10110497" y="968420"/>
                  <a:pt x="10097553" y="988646"/>
                  <a:pt x="10119396" y="1010490"/>
                </a:cubicBezTo>
                <a:cubicBezTo>
                  <a:pt x="10157420" y="1049323"/>
                  <a:pt x="10146094" y="1079257"/>
                  <a:pt x="10110497" y="1110000"/>
                </a:cubicBezTo>
                <a:cubicBezTo>
                  <a:pt x="10104833" y="1114854"/>
                  <a:pt x="10101598" y="1122135"/>
                  <a:pt x="10095934" y="1130225"/>
                </a:cubicBezTo>
                <a:cubicBezTo>
                  <a:pt x="10108070" y="1146406"/>
                  <a:pt x="10119396" y="1160968"/>
                  <a:pt x="10134768" y="1180385"/>
                </a:cubicBezTo>
                <a:cubicBezTo>
                  <a:pt x="10126678" y="1197374"/>
                  <a:pt x="10112115" y="1215982"/>
                  <a:pt x="10109688" y="1236207"/>
                </a:cubicBezTo>
                <a:cubicBezTo>
                  <a:pt x="10106452" y="1259669"/>
                  <a:pt x="10109688" y="1285558"/>
                  <a:pt x="10119396" y="1307402"/>
                </a:cubicBezTo>
                <a:cubicBezTo>
                  <a:pt x="10152566" y="1385877"/>
                  <a:pt x="10132340" y="1423901"/>
                  <a:pt x="10049820" y="1447363"/>
                </a:cubicBezTo>
                <a:cubicBezTo>
                  <a:pt x="9943028" y="1477297"/>
                  <a:pt x="9837046" y="1510467"/>
                  <a:pt x="9746436" y="1577616"/>
                </a:cubicBezTo>
                <a:cubicBezTo>
                  <a:pt x="9735109" y="1585706"/>
                  <a:pt x="9723783" y="1594605"/>
                  <a:pt x="9714075" y="1605123"/>
                </a:cubicBezTo>
                <a:cubicBezTo>
                  <a:pt x="9651780" y="1673890"/>
                  <a:pt x="9588676" y="1742657"/>
                  <a:pt x="9527191" y="1812233"/>
                </a:cubicBezTo>
                <a:cubicBezTo>
                  <a:pt x="9510200" y="1832459"/>
                  <a:pt x="9497256" y="1856729"/>
                  <a:pt x="9482694" y="1878573"/>
                </a:cubicBezTo>
                <a:cubicBezTo>
                  <a:pt x="9514245" y="1896372"/>
                  <a:pt x="9544989" y="1921451"/>
                  <a:pt x="9578967" y="1931160"/>
                </a:cubicBezTo>
                <a:cubicBezTo>
                  <a:pt x="9625891" y="1944104"/>
                  <a:pt x="9677669" y="1938441"/>
                  <a:pt x="9723783" y="1953003"/>
                </a:cubicBezTo>
                <a:cubicBezTo>
                  <a:pt x="9814394" y="1980510"/>
                  <a:pt x="9903387" y="2014489"/>
                  <a:pt x="9992380" y="2047659"/>
                </a:cubicBezTo>
                <a:cubicBezTo>
                  <a:pt x="10150139" y="2105909"/>
                  <a:pt x="10304663" y="2170631"/>
                  <a:pt x="10464849" y="2222409"/>
                </a:cubicBezTo>
                <a:cubicBezTo>
                  <a:pt x="10561932" y="2253151"/>
                  <a:pt x="10666296" y="2280658"/>
                  <a:pt x="10767425" y="2253151"/>
                </a:cubicBezTo>
                <a:cubicBezTo>
                  <a:pt x="10834574" y="2234544"/>
                  <a:pt x="10893632" y="2189238"/>
                  <a:pt x="10955928" y="2156068"/>
                </a:cubicBezTo>
                <a:cubicBezTo>
                  <a:pt x="10984244" y="2141506"/>
                  <a:pt x="11012559" y="2128562"/>
                  <a:pt x="11040066" y="2113190"/>
                </a:cubicBezTo>
                <a:cubicBezTo>
                  <a:pt x="11070809" y="2096201"/>
                  <a:pt x="11094271" y="2081638"/>
                  <a:pt x="11124204" y="2122898"/>
                </a:cubicBezTo>
                <a:cubicBezTo>
                  <a:pt x="11133913" y="2136652"/>
                  <a:pt x="11184072" y="2127753"/>
                  <a:pt x="11212388" y="2119662"/>
                </a:cubicBezTo>
                <a:cubicBezTo>
                  <a:pt x="11252839" y="2107527"/>
                  <a:pt x="11291673" y="2086492"/>
                  <a:pt x="11330505" y="2067885"/>
                </a:cubicBezTo>
                <a:cubicBezTo>
                  <a:pt x="11387947" y="2041187"/>
                  <a:pt x="11411408" y="2055749"/>
                  <a:pt x="11406554" y="2124517"/>
                </a:cubicBezTo>
                <a:cubicBezTo>
                  <a:pt x="11444579" y="2119662"/>
                  <a:pt x="11480985" y="2113190"/>
                  <a:pt x="11517391" y="2110763"/>
                </a:cubicBezTo>
                <a:cubicBezTo>
                  <a:pt x="11536807" y="2109954"/>
                  <a:pt x="11556224" y="2116426"/>
                  <a:pt x="11575640" y="2119662"/>
                </a:cubicBezTo>
                <a:cubicBezTo>
                  <a:pt x="11567550" y="2139888"/>
                  <a:pt x="11560269" y="2160923"/>
                  <a:pt x="11551370" y="2181148"/>
                </a:cubicBezTo>
                <a:cubicBezTo>
                  <a:pt x="11548942" y="2186811"/>
                  <a:pt x="11543279" y="2190048"/>
                  <a:pt x="11534380" y="2200565"/>
                </a:cubicBezTo>
                <a:cubicBezTo>
                  <a:pt x="11571595" y="2200565"/>
                  <a:pt x="11602338" y="2198947"/>
                  <a:pt x="11633081" y="2201374"/>
                </a:cubicBezTo>
                <a:cubicBezTo>
                  <a:pt x="11646025" y="2202183"/>
                  <a:pt x="11664633" y="2211891"/>
                  <a:pt x="11667869" y="2221599"/>
                </a:cubicBezTo>
                <a:cubicBezTo>
                  <a:pt x="11671106" y="2232926"/>
                  <a:pt x="11663824" y="2254770"/>
                  <a:pt x="11654925" y="2260433"/>
                </a:cubicBezTo>
                <a:cubicBezTo>
                  <a:pt x="11624182" y="2278231"/>
                  <a:pt x="11591012" y="2293603"/>
                  <a:pt x="11556224" y="2304929"/>
                </a:cubicBezTo>
                <a:cubicBezTo>
                  <a:pt x="11466422" y="2335672"/>
                  <a:pt x="11376620" y="2363179"/>
                  <a:pt x="11286819" y="2393113"/>
                </a:cubicBezTo>
                <a:cubicBezTo>
                  <a:pt x="11281964" y="2394731"/>
                  <a:pt x="11278729" y="2397967"/>
                  <a:pt x="11273874" y="2400394"/>
                </a:cubicBezTo>
                <a:cubicBezTo>
                  <a:pt x="11274684" y="2404439"/>
                  <a:pt x="11275492" y="2409293"/>
                  <a:pt x="11275492" y="2413338"/>
                </a:cubicBezTo>
                <a:cubicBezTo>
                  <a:pt x="11326460" y="2413338"/>
                  <a:pt x="11377429" y="2412529"/>
                  <a:pt x="11427588" y="2413338"/>
                </a:cubicBezTo>
                <a:cubicBezTo>
                  <a:pt x="11461568" y="2414147"/>
                  <a:pt x="11499592" y="2416574"/>
                  <a:pt x="11506873" y="2457835"/>
                </a:cubicBezTo>
                <a:cubicBezTo>
                  <a:pt x="11513346" y="2497477"/>
                  <a:pt x="11483411" y="2520129"/>
                  <a:pt x="11449433" y="2527411"/>
                </a:cubicBezTo>
                <a:cubicBezTo>
                  <a:pt x="11403318" y="2537928"/>
                  <a:pt x="11355586" y="2544400"/>
                  <a:pt x="11308662" y="2548445"/>
                </a:cubicBezTo>
                <a:cubicBezTo>
                  <a:pt x="11215624" y="2555727"/>
                  <a:pt x="11122587" y="2556536"/>
                  <a:pt x="11029549" y="2565435"/>
                </a:cubicBezTo>
                <a:cubicBezTo>
                  <a:pt x="10872598" y="2580806"/>
                  <a:pt x="10723737" y="2542782"/>
                  <a:pt x="10573259" y="2507994"/>
                </a:cubicBezTo>
                <a:cubicBezTo>
                  <a:pt x="10510964" y="2493432"/>
                  <a:pt x="10445433" y="2485342"/>
                  <a:pt x="10381520" y="2483723"/>
                </a:cubicBezTo>
                <a:cubicBezTo>
                  <a:pt x="10261784" y="2479678"/>
                  <a:pt x="10141239" y="2482105"/>
                  <a:pt x="10021504" y="2479678"/>
                </a:cubicBezTo>
                <a:cubicBezTo>
                  <a:pt x="9962445" y="2478060"/>
                  <a:pt x="9903387" y="2471588"/>
                  <a:pt x="9833810" y="2466734"/>
                </a:cubicBezTo>
                <a:cubicBezTo>
                  <a:pt x="9868598" y="2524984"/>
                  <a:pt x="9918758" y="2551681"/>
                  <a:pt x="9968918" y="2559772"/>
                </a:cubicBezTo>
                <a:cubicBezTo>
                  <a:pt x="10171983" y="2592133"/>
                  <a:pt x="10326506" y="2707823"/>
                  <a:pt x="10476985" y="2836458"/>
                </a:cubicBezTo>
                <a:cubicBezTo>
                  <a:pt x="10600766" y="2942440"/>
                  <a:pt x="10731018" y="3040332"/>
                  <a:pt x="10859654" y="3139842"/>
                </a:cubicBezTo>
                <a:cubicBezTo>
                  <a:pt x="10984244" y="3235307"/>
                  <a:pt x="11133104" y="3262814"/>
                  <a:pt x="11282774" y="3282231"/>
                </a:cubicBezTo>
                <a:cubicBezTo>
                  <a:pt x="11383092" y="3295175"/>
                  <a:pt x="11485030" y="3298411"/>
                  <a:pt x="11585348" y="3306501"/>
                </a:cubicBezTo>
                <a:cubicBezTo>
                  <a:pt x="11590203" y="3306501"/>
                  <a:pt x="11595057" y="3309738"/>
                  <a:pt x="11599102" y="3308119"/>
                </a:cubicBezTo>
                <a:cubicBezTo>
                  <a:pt x="11697803" y="3264432"/>
                  <a:pt x="11804595" y="3312164"/>
                  <a:pt x="11904104" y="3279804"/>
                </a:cubicBezTo>
                <a:cubicBezTo>
                  <a:pt x="11918667" y="3274950"/>
                  <a:pt x="11934847" y="3274140"/>
                  <a:pt x="11949409" y="3269286"/>
                </a:cubicBezTo>
                <a:cubicBezTo>
                  <a:pt x="11982580" y="3258769"/>
                  <a:pt x="12011705" y="3250679"/>
                  <a:pt x="12040829" y="3282231"/>
                </a:cubicBezTo>
                <a:cubicBezTo>
                  <a:pt x="12051347" y="3293557"/>
                  <a:pt x="12076427" y="3293557"/>
                  <a:pt x="12095843" y="3293557"/>
                </a:cubicBezTo>
                <a:cubicBezTo>
                  <a:pt x="12114450" y="3294366"/>
                  <a:pt x="12133867" y="3284658"/>
                  <a:pt x="12151665" y="3287894"/>
                </a:cubicBezTo>
                <a:cubicBezTo>
                  <a:pt x="12166228" y="3290321"/>
                  <a:pt x="12190499" y="3300838"/>
                  <a:pt x="12191308" y="3311356"/>
                </a:cubicBezTo>
                <a:cubicBezTo>
                  <a:pt x="12194544" y="3330772"/>
                  <a:pt x="12191308" y="3359088"/>
                  <a:pt x="12178364" y="3372033"/>
                </a:cubicBezTo>
                <a:cubicBezTo>
                  <a:pt x="12154902" y="3396303"/>
                  <a:pt x="12124968" y="3423001"/>
                  <a:pt x="12094225" y="3430282"/>
                </a:cubicBezTo>
                <a:cubicBezTo>
                  <a:pt x="12003614" y="3451317"/>
                  <a:pt x="11923521" y="3490150"/>
                  <a:pt x="11849091" y="3545164"/>
                </a:cubicBezTo>
                <a:cubicBezTo>
                  <a:pt x="11799740" y="3581570"/>
                  <a:pt x="11740681" y="3588042"/>
                  <a:pt x="11680005" y="3581570"/>
                </a:cubicBezTo>
                <a:cubicBezTo>
                  <a:pt x="11658160" y="3579143"/>
                  <a:pt x="11633890" y="3576716"/>
                  <a:pt x="11613664" y="3583188"/>
                </a:cubicBezTo>
                <a:cubicBezTo>
                  <a:pt x="11506064" y="3622021"/>
                  <a:pt x="11395227" y="3612313"/>
                  <a:pt x="11284391" y="3612313"/>
                </a:cubicBezTo>
                <a:cubicBezTo>
                  <a:pt x="11211579" y="3612313"/>
                  <a:pt x="11144430" y="3592896"/>
                  <a:pt x="11078090" y="3562962"/>
                </a:cubicBezTo>
                <a:cubicBezTo>
                  <a:pt x="10922758" y="3493386"/>
                  <a:pt x="10769043" y="3412484"/>
                  <a:pt x="10606428" y="3367178"/>
                </a:cubicBezTo>
                <a:cubicBezTo>
                  <a:pt x="10421163" y="3315401"/>
                  <a:pt x="10244795" y="3240970"/>
                  <a:pt x="10063573" y="3179485"/>
                </a:cubicBezTo>
                <a:cubicBezTo>
                  <a:pt x="9982671" y="3151978"/>
                  <a:pt x="9902577" y="3122853"/>
                  <a:pt x="9822484" y="3094537"/>
                </a:cubicBezTo>
                <a:cubicBezTo>
                  <a:pt x="9781223" y="3079975"/>
                  <a:pt x="9753717" y="3050850"/>
                  <a:pt x="9735918" y="3012017"/>
                </a:cubicBezTo>
                <a:cubicBezTo>
                  <a:pt x="9711648" y="2957003"/>
                  <a:pt x="9671196" y="2916552"/>
                  <a:pt x="9621846" y="2880954"/>
                </a:cubicBezTo>
                <a:cubicBezTo>
                  <a:pt x="9532044" y="2816233"/>
                  <a:pt x="9446288" y="2745038"/>
                  <a:pt x="9358104" y="2677889"/>
                </a:cubicBezTo>
                <a:cubicBezTo>
                  <a:pt x="9324125" y="2652001"/>
                  <a:pt x="9287718" y="2628539"/>
                  <a:pt x="9248886" y="2601032"/>
                </a:cubicBezTo>
                <a:cubicBezTo>
                  <a:pt x="9184973" y="2662518"/>
                  <a:pt x="9134814" y="2732094"/>
                  <a:pt x="9099216" y="2812187"/>
                </a:cubicBezTo>
                <a:cubicBezTo>
                  <a:pt x="9032067" y="2961048"/>
                  <a:pt x="8942265" y="3087256"/>
                  <a:pt x="8795832" y="3169776"/>
                </a:cubicBezTo>
                <a:cubicBezTo>
                  <a:pt x="8750527" y="3195665"/>
                  <a:pt x="8714930" y="3239352"/>
                  <a:pt x="8675287" y="3274140"/>
                </a:cubicBezTo>
                <a:cubicBezTo>
                  <a:pt x="8592767" y="3346953"/>
                  <a:pt x="8515910" y="3428664"/>
                  <a:pt x="8425298" y="3490959"/>
                </a:cubicBezTo>
                <a:cubicBezTo>
                  <a:pt x="8309609" y="3570244"/>
                  <a:pt x="8186636" y="3642247"/>
                  <a:pt x="8060429" y="3702924"/>
                </a:cubicBezTo>
                <a:cubicBezTo>
                  <a:pt x="7929367" y="3766027"/>
                  <a:pt x="7790214" y="3810524"/>
                  <a:pt x="7655108" y="3864728"/>
                </a:cubicBezTo>
                <a:cubicBezTo>
                  <a:pt x="7546698" y="3908416"/>
                  <a:pt x="7440716" y="3956957"/>
                  <a:pt x="7332307" y="3999027"/>
                </a:cubicBezTo>
                <a:cubicBezTo>
                  <a:pt x="7276484" y="4020870"/>
                  <a:pt x="7218235" y="4037051"/>
                  <a:pt x="7159985" y="4049186"/>
                </a:cubicBezTo>
                <a:cubicBezTo>
                  <a:pt x="7115488" y="4058894"/>
                  <a:pt x="7080700" y="4080738"/>
                  <a:pt x="7054002" y="4114717"/>
                </a:cubicBezTo>
                <a:cubicBezTo>
                  <a:pt x="7043485" y="4128470"/>
                  <a:pt x="7041058" y="4152741"/>
                  <a:pt x="7043485" y="4171349"/>
                </a:cubicBezTo>
                <a:cubicBezTo>
                  <a:pt x="7051575" y="4230408"/>
                  <a:pt x="7067756" y="4288657"/>
                  <a:pt x="7073419" y="4347716"/>
                </a:cubicBezTo>
                <a:cubicBezTo>
                  <a:pt x="7078273" y="4398685"/>
                  <a:pt x="7078273" y="4451271"/>
                  <a:pt x="7071801" y="4503049"/>
                </a:cubicBezTo>
                <a:cubicBezTo>
                  <a:pt x="7066947" y="4541882"/>
                  <a:pt x="7026496" y="4562917"/>
                  <a:pt x="6987663" y="4553209"/>
                </a:cubicBezTo>
                <a:cubicBezTo>
                  <a:pt x="6946402" y="4543500"/>
                  <a:pt x="6941548" y="4509521"/>
                  <a:pt x="6944784" y="4475542"/>
                </a:cubicBezTo>
                <a:cubicBezTo>
                  <a:pt x="6948020" y="4448035"/>
                  <a:pt x="6956110" y="4420528"/>
                  <a:pt x="6958537" y="4392212"/>
                </a:cubicBezTo>
                <a:cubicBezTo>
                  <a:pt x="6860646" y="4527320"/>
                  <a:pt x="6833139" y="4693979"/>
                  <a:pt x="6761136" y="4841221"/>
                </a:cubicBezTo>
                <a:cubicBezTo>
                  <a:pt x="6755472" y="4839603"/>
                  <a:pt x="6749809" y="4837176"/>
                  <a:pt x="6743337" y="4835558"/>
                </a:cubicBezTo>
                <a:cubicBezTo>
                  <a:pt x="6799159" y="4655955"/>
                  <a:pt x="6854982" y="4476351"/>
                  <a:pt x="6911614" y="4295129"/>
                </a:cubicBezTo>
                <a:cubicBezTo>
                  <a:pt x="6840420" y="4257915"/>
                  <a:pt x="6922941" y="4214227"/>
                  <a:pt x="6909187" y="4162450"/>
                </a:cubicBezTo>
                <a:cubicBezTo>
                  <a:pt x="6893007" y="4175394"/>
                  <a:pt x="6879253" y="4184293"/>
                  <a:pt x="6867926" y="4195620"/>
                </a:cubicBezTo>
                <a:cubicBezTo>
                  <a:pt x="6791069" y="4274904"/>
                  <a:pt x="6717448" y="4357424"/>
                  <a:pt x="6637354" y="4433473"/>
                </a:cubicBezTo>
                <a:cubicBezTo>
                  <a:pt x="6576678" y="4491722"/>
                  <a:pt x="6494158" y="4513566"/>
                  <a:pt x="6414873" y="4518421"/>
                </a:cubicBezTo>
                <a:cubicBezTo>
                  <a:pt x="6237697" y="4529747"/>
                  <a:pt x="6059711" y="4532983"/>
                  <a:pt x="5882535" y="4528128"/>
                </a:cubicBezTo>
                <a:cubicBezTo>
                  <a:pt x="5829948" y="4526511"/>
                  <a:pt x="5776553" y="4490914"/>
                  <a:pt x="5726393" y="4465025"/>
                </a:cubicBezTo>
                <a:cubicBezTo>
                  <a:pt x="5685133" y="4443990"/>
                  <a:pt x="5647109" y="4439136"/>
                  <a:pt x="5600185" y="4442372"/>
                </a:cubicBezTo>
                <a:cubicBezTo>
                  <a:pt x="5481259" y="4450462"/>
                  <a:pt x="5360714" y="4453699"/>
                  <a:pt x="5240978" y="4450462"/>
                </a:cubicBezTo>
                <a:cubicBezTo>
                  <a:pt x="5068656" y="4445608"/>
                  <a:pt x="4897143" y="4430237"/>
                  <a:pt x="4725630" y="4424573"/>
                </a:cubicBezTo>
                <a:cubicBezTo>
                  <a:pt x="4584050" y="4419719"/>
                  <a:pt x="4441662" y="4425383"/>
                  <a:pt x="4300083" y="4422146"/>
                </a:cubicBezTo>
                <a:cubicBezTo>
                  <a:pt x="4241833" y="4421338"/>
                  <a:pt x="4183583" y="4410011"/>
                  <a:pt x="4125333" y="4403539"/>
                </a:cubicBezTo>
                <a:cubicBezTo>
                  <a:pt x="4120479" y="4402730"/>
                  <a:pt x="4113198" y="4402730"/>
                  <a:pt x="4111580" y="4400303"/>
                </a:cubicBezTo>
                <a:cubicBezTo>
                  <a:pt x="4072747" y="4325063"/>
                  <a:pt x="4004789" y="4359043"/>
                  <a:pt x="3955438" y="4370369"/>
                </a:cubicBezTo>
                <a:cubicBezTo>
                  <a:pt x="3849456" y="4393022"/>
                  <a:pt x="3758036" y="4364706"/>
                  <a:pt x="3668234" y="4318591"/>
                </a:cubicBezTo>
                <a:cubicBezTo>
                  <a:pt x="3571152" y="4269241"/>
                  <a:pt x="3475687" y="4217463"/>
                  <a:pt x="3381031" y="4163258"/>
                </a:cubicBezTo>
                <a:cubicBezTo>
                  <a:pt x="3268576" y="4098536"/>
                  <a:pt x="3159358" y="4026533"/>
                  <a:pt x="3045286" y="3965047"/>
                </a:cubicBezTo>
                <a:cubicBezTo>
                  <a:pt x="2971664" y="3925405"/>
                  <a:pt x="2889953" y="3901944"/>
                  <a:pt x="2814714" y="3863919"/>
                </a:cubicBezTo>
                <a:cubicBezTo>
                  <a:pt x="2699023" y="3806479"/>
                  <a:pt x="2586569" y="3742566"/>
                  <a:pt x="2473305" y="3681080"/>
                </a:cubicBezTo>
                <a:cubicBezTo>
                  <a:pt x="2387548" y="3634156"/>
                  <a:pt x="2303410" y="3582379"/>
                  <a:pt x="2216035" y="3538691"/>
                </a:cubicBezTo>
                <a:cubicBezTo>
                  <a:pt x="2065557" y="3462643"/>
                  <a:pt x="1913460" y="3390640"/>
                  <a:pt x="1761363" y="3317828"/>
                </a:cubicBezTo>
                <a:cubicBezTo>
                  <a:pt x="1661044" y="3270095"/>
                  <a:pt x="1562343" y="3217509"/>
                  <a:pt x="1457979" y="3181103"/>
                </a:cubicBezTo>
                <a:cubicBezTo>
                  <a:pt x="1328535" y="3134988"/>
                  <a:pt x="1202328" y="3081592"/>
                  <a:pt x="1060748" y="3067839"/>
                </a:cubicBezTo>
                <a:cubicBezTo>
                  <a:pt x="925641" y="3054086"/>
                  <a:pt x="793770" y="3012825"/>
                  <a:pt x="661090" y="2981273"/>
                </a:cubicBezTo>
                <a:cubicBezTo>
                  <a:pt x="570479" y="2960239"/>
                  <a:pt x="488768" y="2974801"/>
                  <a:pt x="415956" y="3034669"/>
                </a:cubicBezTo>
                <a:cubicBezTo>
                  <a:pt x="370650" y="3071884"/>
                  <a:pt x="330199" y="3064603"/>
                  <a:pt x="318873" y="3007162"/>
                </a:cubicBezTo>
                <a:cubicBezTo>
                  <a:pt x="305928" y="2944058"/>
                  <a:pt x="254960" y="2954576"/>
                  <a:pt x="216127" y="2940013"/>
                </a:cubicBezTo>
                <a:cubicBezTo>
                  <a:pt x="153023" y="2915742"/>
                  <a:pt x="89919" y="2891472"/>
                  <a:pt x="27624" y="2864774"/>
                </a:cubicBezTo>
                <a:cubicBezTo>
                  <a:pt x="4162" y="2854257"/>
                  <a:pt x="-3928" y="2835649"/>
                  <a:pt x="1735" y="2806524"/>
                </a:cubicBezTo>
                <a:cubicBezTo>
                  <a:pt x="27624" y="2656046"/>
                  <a:pt x="126325" y="2619640"/>
                  <a:pt x="246870" y="2628539"/>
                </a:cubicBezTo>
                <a:cubicBezTo>
                  <a:pt x="293793" y="2631775"/>
                  <a:pt x="342334" y="2609931"/>
                  <a:pt x="390876" y="2605886"/>
                </a:cubicBezTo>
                <a:cubicBezTo>
                  <a:pt x="435372" y="2602650"/>
                  <a:pt x="480678" y="2609122"/>
                  <a:pt x="525983" y="2610740"/>
                </a:cubicBezTo>
                <a:cubicBezTo>
                  <a:pt x="539736" y="2611549"/>
                  <a:pt x="555917" y="2612358"/>
                  <a:pt x="568052" y="2606695"/>
                </a:cubicBezTo>
                <a:cubicBezTo>
                  <a:pt x="727430" y="2528220"/>
                  <a:pt x="888426" y="2453790"/>
                  <a:pt x="1043759" y="2368842"/>
                </a:cubicBezTo>
                <a:cubicBezTo>
                  <a:pt x="1132751" y="2319491"/>
                  <a:pt x="1213654" y="2253960"/>
                  <a:pt x="1295365" y="2192475"/>
                </a:cubicBezTo>
                <a:cubicBezTo>
                  <a:pt x="1349570" y="2151214"/>
                  <a:pt x="1407011" y="2118044"/>
                  <a:pt x="1474160" y="2109954"/>
                </a:cubicBezTo>
                <a:cubicBezTo>
                  <a:pt x="1538882" y="2101864"/>
                  <a:pt x="1584996" y="2141506"/>
                  <a:pt x="1620593" y="2191665"/>
                </a:cubicBezTo>
                <a:cubicBezTo>
                  <a:pt x="1654572" y="2239398"/>
                  <a:pt x="1682079" y="2291176"/>
                  <a:pt x="1718485" y="2337290"/>
                </a:cubicBezTo>
                <a:cubicBezTo>
                  <a:pt x="1814759" y="2461071"/>
                  <a:pt x="1939349" y="2547636"/>
                  <a:pt x="2081737" y="2610740"/>
                </a:cubicBezTo>
                <a:cubicBezTo>
                  <a:pt x="2295320" y="2705396"/>
                  <a:pt x="2507284" y="2802479"/>
                  <a:pt x="2722485" y="2893899"/>
                </a:cubicBezTo>
                <a:cubicBezTo>
                  <a:pt x="2838175" y="2943249"/>
                  <a:pt x="2957102" y="2982083"/>
                  <a:pt x="3076028" y="3024961"/>
                </a:cubicBezTo>
                <a:cubicBezTo>
                  <a:pt x="3237833" y="3083211"/>
                  <a:pt x="3389930" y="3158450"/>
                  <a:pt x="3529082" y="3260387"/>
                </a:cubicBezTo>
                <a:cubicBezTo>
                  <a:pt x="3621311" y="3327536"/>
                  <a:pt x="3719203" y="3385786"/>
                  <a:pt x="3814668" y="3448081"/>
                </a:cubicBezTo>
                <a:cubicBezTo>
                  <a:pt x="3829230" y="3457789"/>
                  <a:pt x="3847029" y="3464261"/>
                  <a:pt x="3859164" y="3476397"/>
                </a:cubicBezTo>
                <a:cubicBezTo>
                  <a:pt x="3908515" y="3524938"/>
                  <a:pt x="3970810" y="3533028"/>
                  <a:pt x="4034723" y="3536264"/>
                </a:cubicBezTo>
                <a:cubicBezTo>
                  <a:pt x="4066274" y="3537883"/>
                  <a:pt x="4097827" y="3538691"/>
                  <a:pt x="4129378" y="3542736"/>
                </a:cubicBezTo>
                <a:cubicBezTo>
                  <a:pt x="4183583" y="3550018"/>
                  <a:pt x="4194100" y="3541928"/>
                  <a:pt x="4201382" y="3486105"/>
                </a:cubicBezTo>
                <a:cubicBezTo>
                  <a:pt x="4203000" y="3469924"/>
                  <a:pt x="4202191" y="3453744"/>
                  <a:pt x="4207045" y="3438372"/>
                </a:cubicBezTo>
                <a:cubicBezTo>
                  <a:pt x="4231316" y="3362324"/>
                  <a:pt x="4216753" y="3303265"/>
                  <a:pt x="4164167" y="3253915"/>
                </a:cubicBezTo>
                <a:close/>
                <a:moveTo>
                  <a:pt x="6999798" y="4522466"/>
                </a:moveTo>
                <a:cubicBezTo>
                  <a:pt x="7062902" y="4477160"/>
                  <a:pt x="7067756" y="4350952"/>
                  <a:pt x="7015169" y="4297556"/>
                </a:cubicBezTo>
                <a:cubicBezTo>
                  <a:pt x="7002225" y="4344480"/>
                  <a:pt x="6989280" y="4396258"/>
                  <a:pt x="6973909" y="4446417"/>
                </a:cubicBezTo>
                <a:cubicBezTo>
                  <a:pt x="6964201" y="4479587"/>
                  <a:pt x="6969055" y="4505476"/>
                  <a:pt x="6999798" y="45224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92" name="Google Shape;1492;p48"/>
          <p:cNvGrpSpPr/>
          <p:nvPr/>
        </p:nvGrpSpPr>
        <p:grpSpPr>
          <a:xfrm>
            <a:off x="9818514" y="4713545"/>
            <a:ext cx="1862990" cy="1890172"/>
            <a:chOff x="8367348" y="417296"/>
            <a:chExt cx="2962191" cy="3005411"/>
          </a:xfrm>
        </p:grpSpPr>
        <p:sp>
          <p:nvSpPr>
            <p:cNvPr id="1493" name="Google Shape;1493;p48"/>
            <p:cNvSpPr/>
            <p:nvPr/>
          </p:nvSpPr>
          <p:spPr>
            <a:xfrm>
              <a:off x="8367348" y="1294616"/>
              <a:ext cx="2583784" cy="1543224"/>
            </a:xfrm>
            <a:custGeom>
              <a:avLst/>
              <a:gdLst/>
              <a:ahLst/>
              <a:cxnLst/>
              <a:rect l="l" t="t" r="r" b="b"/>
              <a:pathLst>
                <a:path w="2583783" h="1543223" extrusionOk="0">
                  <a:moveTo>
                    <a:pt x="0" y="936261"/>
                  </a:moveTo>
                  <a:cubicBezTo>
                    <a:pt x="21610" y="919584"/>
                    <a:pt x="43455" y="902907"/>
                    <a:pt x="64595" y="885525"/>
                  </a:cubicBezTo>
                  <a:cubicBezTo>
                    <a:pt x="67178" y="883411"/>
                    <a:pt x="67883" y="876365"/>
                    <a:pt x="66943" y="872371"/>
                  </a:cubicBezTo>
                  <a:cubicBezTo>
                    <a:pt x="57783" y="834319"/>
                    <a:pt x="52615" y="796267"/>
                    <a:pt x="58018" y="757276"/>
                  </a:cubicBezTo>
                  <a:cubicBezTo>
                    <a:pt x="63890" y="714526"/>
                    <a:pt x="83386" y="678823"/>
                    <a:pt x="113921" y="648992"/>
                  </a:cubicBezTo>
                  <a:cubicBezTo>
                    <a:pt x="146336" y="617516"/>
                    <a:pt x="185798" y="596376"/>
                    <a:pt x="224554" y="574297"/>
                  </a:cubicBezTo>
                  <a:cubicBezTo>
                    <a:pt x="313812" y="523091"/>
                    <a:pt x="403070" y="472120"/>
                    <a:pt x="492563" y="421149"/>
                  </a:cubicBezTo>
                  <a:cubicBezTo>
                    <a:pt x="499375" y="417390"/>
                    <a:pt x="502429" y="412928"/>
                    <a:pt x="503368" y="404941"/>
                  </a:cubicBezTo>
                  <a:cubicBezTo>
                    <a:pt x="505717" y="380043"/>
                    <a:pt x="509710" y="355145"/>
                    <a:pt x="512059" y="330247"/>
                  </a:cubicBezTo>
                  <a:cubicBezTo>
                    <a:pt x="512764" y="322025"/>
                    <a:pt x="516287" y="319207"/>
                    <a:pt x="523569" y="317328"/>
                  </a:cubicBezTo>
                  <a:cubicBezTo>
                    <a:pt x="647590" y="284913"/>
                    <a:pt x="771847" y="252498"/>
                    <a:pt x="895868" y="219849"/>
                  </a:cubicBezTo>
                  <a:cubicBezTo>
                    <a:pt x="1138274" y="156193"/>
                    <a:pt x="1380680" y="92538"/>
                    <a:pt x="1623321" y="29118"/>
                  </a:cubicBezTo>
                  <a:cubicBezTo>
                    <a:pt x="1658789" y="19723"/>
                    <a:pt x="1694493" y="10797"/>
                    <a:pt x="1729961" y="932"/>
                  </a:cubicBezTo>
                  <a:cubicBezTo>
                    <a:pt x="1737947" y="-1417"/>
                    <a:pt x="1741940" y="697"/>
                    <a:pt x="1746168" y="7039"/>
                  </a:cubicBezTo>
                  <a:cubicBezTo>
                    <a:pt x="1760262" y="27709"/>
                    <a:pt x="1775529" y="47675"/>
                    <a:pt x="1789623" y="68345"/>
                  </a:cubicBezTo>
                  <a:cubicBezTo>
                    <a:pt x="1795260" y="76566"/>
                    <a:pt x="1801132" y="79854"/>
                    <a:pt x="1811468" y="79854"/>
                  </a:cubicBezTo>
                  <a:cubicBezTo>
                    <a:pt x="1926563" y="80324"/>
                    <a:pt x="2041659" y="80794"/>
                    <a:pt x="2156755" y="82908"/>
                  </a:cubicBezTo>
                  <a:cubicBezTo>
                    <a:pt x="2186586" y="83378"/>
                    <a:pt x="2216887" y="87136"/>
                    <a:pt x="2246248" y="93243"/>
                  </a:cubicBezTo>
                  <a:cubicBezTo>
                    <a:pt x="2297454" y="103813"/>
                    <a:pt x="2337385" y="133174"/>
                    <a:pt x="2362988" y="178743"/>
                  </a:cubicBezTo>
                  <a:cubicBezTo>
                    <a:pt x="2378491" y="206460"/>
                    <a:pt x="2389061" y="236995"/>
                    <a:pt x="2400805" y="266826"/>
                  </a:cubicBezTo>
                  <a:cubicBezTo>
                    <a:pt x="2403859" y="274578"/>
                    <a:pt x="2407147" y="277866"/>
                    <a:pt x="2415133" y="279041"/>
                  </a:cubicBezTo>
                  <a:cubicBezTo>
                    <a:pt x="2436743" y="282329"/>
                    <a:pt x="2458353" y="286557"/>
                    <a:pt x="2479963" y="289846"/>
                  </a:cubicBezTo>
                  <a:cubicBezTo>
                    <a:pt x="2486540" y="290785"/>
                    <a:pt x="2488889" y="294074"/>
                    <a:pt x="2490533" y="299946"/>
                  </a:cubicBezTo>
                  <a:cubicBezTo>
                    <a:pt x="2521773" y="419505"/>
                    <a:pt x="2553014" y="539063"/>
                    <a:pt x="2584489" y="658622"/>
                  </a:cubicBezTo>
                  <a:cubicBezTo>
                    <a:pt x="2586603" y="666373"/>
                    <a:pt x="2584489" y="670601"/>
                    <a:pt x="2579086" y="675769"/>
                  </a:cubicBezTo>
                  <a:cubicBezTo>
                    <a:pt x="2561235" y="692211"/>
                    <a:pt x="2543618" y="708888"/>
                    <a:pt x="2526471" y="726270"/>
                  </a:cubicBezTo>
                  <a:cubicBezTo>
                    <a:pt x="2523418" y="729324"/>
                    <a:pt x="2521304" y="735901"/>
                    <a:pt x="2522243" y="740129"/>
                  </a:cubicBezTo>
                  <a:cubicBezTo>
                    <a:pt x="2545262" y="846534"/>
                    <a:pt x="2491003" y="969851"/>
                    <a:pt x="2397047" y="1024815"/>
                  </a:cubicBezTo>
                  <a:cubicBezTo>
                    <a:pt x="2292756" y="1085651"/>
                    <a:pt x="2188700" y="1147192"/>
                    <a:pt x="2083939" y="1207559"/>
                  </a:cubicBezTo>
                  <a:cubicBezTo>
                    <a:pt x="2036726" y="1234806"/>
                    <a:pt x="1987869" y="1258765"/>
                    <a:pt x="1933610" y="1269100"/>
                  </a:cubicBezTo>
                  <a:cubicBezTo>
                    <a:pt x="1881699" y="1279200"/>
                    <a:pt x="1837305" y="1267925"/>
                    <a:pt x="1800663" y="1227289"/>
                  </a:cubicBezTo>
                  <a:cubicBezTo>
                    <a:pt x="1717982" y="1134978"/>
                    <a:pt x="1634596" y="1042901"/>
                    <a:pt x="1550975" y="951294"/>
                  </a:cubicBezTo>
                  <a:cubicBezTo>
                    <a:pt x="1505876" y="901968"/>
                    <a:pt x="1459603" y="853580"/>
                    <a:pt x="1412860" y="805663"/>
                  </a:cubicBezTo>
                  <a:cubicBezTo>
                    <a:pt x="1392895" y="785227"/>
                    <a:pt x="1368701" y="769255"/>
                    <a:pt x="1341454" y="759390"/>
                  </a:cubicBezTo>
                  <a:cubicBezTo>
                    <a:pt x="1299409" y="744122"/>
                    <a:pt x="1259008" y="754692"/>
                    <a:pt x="1230116" y="788751"/>
                  </a:cubicBezTo>
                  <a:cubicBezTo>
                    <a:pt x="1205218" y="818112"/>
                    <a:pt x="1191594" y="853345"/>
                    <a:pt x="1182434" y="889753"/>
                  </a:cubicBezTo>
                  <a:cubicBezTo>
                    <a:pt x="1159649" y="982065"/>
                    <a:pt x="1138274" y="1074611"/>
                    <a:pt x="1116430" y="1166923"/>
                  </a:cubicBezTo>
                  <a:cubicBezTo>
                    <a:pt x="1096464" y="1251483"/>
                    <a:pt x="1076264" y="1335808"/>
                    <a:pt x="1057472" y="1420603"/>
                  </a:cubicBezTo>
                  <a:cubicBezTo>
                    <a:pt x="1045258" y="1475333"/>
                    <a:pt x="1010964" y="1507513"/>
                    <a:pt x="959523" y="1524190"/>
                  </a:cubicBezTo>
                  <a:cubicBezTo>
                    <a:pt x="909022" y="1540632"/>
                    <a:pt x="856642" y="1544390"/>
                    <a:pt x="804027" y="1543451"/>
                  </a:cubicBezTo>
                  <a:cubicBezTo>
                    <a:pt x="680005" y="1541337"/>
                    <a:pt x="555983" y="1538988"/>
                    <a:pt x="431962" y="1534760"/>
                  </a:cubicBezTo>
                  <a:cubicBezTo>
                    <a:pt x="329315" y="1531237"/>
                    <a:pt x="221736" y="1448086"/>
                    <a:pt x="189321" y="1350841"/>
                  </a:cubicBezTo>
                  <a:cubicBezTo>
                    <a:pt x="186737" y="1343090"/>
                    <a:pt x="182979" y="1339567"/>
                    <a:pt x="175228" y="1337688"/>
                  </a:cubicBezTo>
                  <a:cubicBezTo>
                    <a:pt x="152913" y="1332285"/>
                    <a:pt x="130599" y="1325473"/>
                    <a:pt x="108284" y="1320071"/>
                  </a:cubicBezTo>
                  <a:cubicBezTo>
                    <a:pt x="101002" y="1318427"/>
                    <a:pt x="98184" y="1314903"/>
                    <a:pt x="96305" y="1308091"/>
                  </a:cubicBezTo>
                  <a:cubicBezTo>
                    <a:pt x="65769" y="1189942"/>
                    <a:pt x="35233" y="1072732"/>
                    <a:pt x="4698" y="955287"/>
                  </a:cubicBezTo>
                  <a:cubicBezTo>
                    <a:pt x="3523" y="950355"/>
                    <a:pt x="1644" y="945657"/>
                    <a:pt x="0" y="940959"/>
                  </a:cubicBezTo>
                  <a:cubicBezTo>
                    <a:pt x="0" y="939315"/>
                    <a:pt x="0" y="937906"/>
                    <a:pt x="0" y="936261"/>
                  </a:cubicBezTo>
                  <a:close/>
                  <a:moveTo>
                    <a:pt x="614706" y="1397584"/>
                  </a:moveTo>
                  <a:cubicBezTo>
                    <a:pt x="614706" y="1397584"/>
                    <a:pt x="614706" y="1397584"/>
                    <a:pt x="614706" y="1397584"/>
                  </a:cubicBezTo>
                  <a:cubicBezTo>
                    <a:pt x="655342" y="1399698"/>
                    <a:pt x="695977" y="1402987"/>
                    <a:pt x="736613" y="1403222"/>
                  </a:cubicBezTo>
                  <a:cubicBezTo>
                    <a:pt x="765270" y="1403222"/>
                    <a:pt x="794866" y="1402282"/>
                    <a:pt x="822818" y="1395940"/>
                  </a:cubicBezTo>
                  <a:cubicBezTo>
                    <a:pt x="887647" y="1380907"/>
                    <a:pt x="934155" y="1344264"/>
                    <a:pt x="949423" y="1275677"/>
                  </a:cubicBezTo>
                  <a:cubicBezTo>
                    <a:pt x="988180" y="1100919"/>
                    <a:pt x="1027406" y="926161"/>
                    <a:pt x="1065928" y="751169"/>
                  </a:cubicBezTo>
                  <a:cubicBezTo>
                    <a:pt x="1076029" y="704895"/>
                    <a:pt x="1086129" y="658622"/>
                    <a:pt x="1092941" y="611879"/>
                  </a:cubicBezTo>
                  <a:cubicBezTo>
                    <a:pt x="1098108" y="575471"/>
                    <a:pt x="1092941" y="539063"/>
                    <a:pt x="1075559" y="505709"/>
                  </a:cubicBezTo>
                  <a:cubicBezTo>
                    <a:pt x="1059586" y="475173"/>
                    <a:pt x="1034218" y="457557"/>
                    <a:pt x="999455" y="454033"/>
                  </a:cubicBezTo>
                  <a:cubicBezTo>
                    <a:pt x="970798" y="451215"/>
                    <a:pt x="943316" y="456617"/>
                    <a:pt x="916539" y="466248"/>
                  </a:cubicBezTo>
                  <a:cubicBezTo>
                    <a:pt x="707487" y="542352"/>
                    <a:pt x="498435" y="618456"/>
                    <a:pt x="289619" y="695030"/>
                  </a:cubicBezTo>
                  <a:cubicBezTo>
                    <a:pt x="251332" y="709123"/>
                    <a:pt x="224554" y="736136"/>
                    <a:pt x="209052" y="773953"/>
                  </a:cubicBezTo>
                  <a:cubicBezTo>
                    <a:pt x="190260" y="819756"/>
                    <a:pt x="189321" y="867204"/>
                    <a:pt x="201065" y="914417"/>
                  </a:cubicBezTo>
                  <a:cubicBezTo>
                    <a:pt x="226433" y="1015184"/>
                    <a:pt x="253916" y="1115717"/>
                    <a:pt x="278109" y="1216719"/>
                  </a:cubicBezTo>
                  <a:cubicBezTo>
                    <a:pt x="291028" y="1270979"/>
                    <a:pt x="320154" y="1312789"/>
                    <a:pt x="361965" y="1347318"/>
                  </a:cubicBezTo>
                  <a:cubicBezTo>
                    <a:pt x="393440" y="1373391"/>
                    <a:pt x="427969" y="1390303"/>
                    <a:pt x="470718" y="1390538"/>
                  </a:cubicBezTo>
                  <a:cubicBezTo>
                    <a:pt x="518636" y="1391007"/>
                    <a:pt x="566788" y="1395000"/>
                    <a:pt x="614706" y="1397584"/>
                  </a:cubicBezTo>
                  <a:close/>
                  <a:moveTo>
                    <a:pt x="1925624" y="1099510"/>
                  </a:moveTo>
                  <a:cubicBezTo>
                    <a:pt x="1984581" y="1099040"/>
                    <a:pt x="2025217" y="1083302"/>
                    <a:pt x="2063034" y="1060048"/>
                  </a:cubicBezTo>
                  <a:cubicBezTo>
                    <a:pt x="2141722" y="1011661"/>
                    <a:pt x="2219236" y="961395"/>
                    <a:pt x="2298393" y="914182"/>
                  </a:cubicBezTo>
                  <a:cubicBezTo>
                    <a:pt x="2333157" y="893277"/>
                    <a:pt x="2356646" y="865090"/>
                    <a:pt x="2371209" y="828447"/>
                  </a:cubicBezTo>
                  <a:cubicBezTo>
                    <a:pt x="2390470" y="780295"/>
                    <a:pt x="2400336" y="731438"/>
                    <a:pt x="2386242" y="679527"/>
                  </a:cubicBezTo>
                  <a:cubicBezTo>
                    <a:pt x="2358995" y="579464"/>
                    <a:pt x="2332922" y="479401"/>
                    <a:pt x="2306145" y="379104"/>
                  </a:cubicBezTo>
                  <a:cubicBezTo>
                    <a:pt x="2296749" y="343870"/>
                    <a:pt x="2281012" y="311690"/>
                    <a:pt x="2258462" y="283034"/>
                  </a:cubicBezTo>
                  <a:cubicBezTo>
                    <a:pt x="2233799" y="251793"/>
                    <a:pt x="2203498" y="228305"/>
                    <a:pt x="2163332" y="220553"/>
                  </a:cubicBezTo>
                  <a:cubicBezTo>
                    <a:pt x="2134910" y="215151"/>
                    <a:pt x="2106724" y="219144"/>
                    <a:pt x="2078302" y="223842"/>
                  </a:cubicBezTo>
                  <a:cubicBezTo>
                    <a:pt x="1880760" y="256491"/>
                    <a:pt x="1682983" y="288436"/>
                    <a:pt x="1485441" y="320851"/>
                  </a:cubicBezTo>
                  <a:cubicBezTo>
                    <a:pt x="1453026" y="326253"/>
                    <a:pt x="1420611" y="331891"/>
                    <a:pt x="1391250" y="348333"/>
                  </a:cubicBezTo>
                  <a:cubicBezTo>
                    <a:pt x="1350380" y="371352"/>
                    <a:pt x="1332528" y="408700"/>
                    <a:pt x="1340514" y="454738"/>
                  </a:cubicBezTo>
                  <a:cubicBezTo>
                    <a:pt x="1348031" y="497723"/>
                    <a:pt x="1369640" y="533661"/>
                    <a:pt x="1398062" y="565841"/>
                  </a:cubicBezTo>
                  <a:cubicBezTo>
                    <a:pt x="1540640" y="727210"/>
                    <a:pt x="1683453" y="888109"/>
                    <a:pt x="1826031" y="1049243"/>
                  </a:cubicBezTo>
                  <a:cubicBezTo>
                    <a:pt x="1856331" y="1083772"/>
                    <a:pt x="1894149" y="1099510"/>
                    <a:pt x="1925624" y="10995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48"/>
            <p:cNvSpPr/>
            <p:nvPr/>
          </p:nvSpPr>
          <p:spPr>
            <a:xfrm>
              <a:off x="9643033" y="1055021"/>
              <a:ext cx="1686506" cy="2367686"/>
            </a:xfrm>
            <a:custGeom>
              <a:avLst/>
              <a:gdLst/>
              <a:ahLst/>
              <a:cxnLst/>
              <a:rect l="l" t="t" r="r" b="b"/>
              <a:pathLst>
                <a:path w="1686506" h="2367685" extrusionOk="0">
                  <a:moveTo>
                    <a:pt x="514173" y="2369095"/>
                  </a:moveTo>
                  <a:cubicBezTo>
                    <a:pt x="495617" y="2366746"/>
                    <a:pt x="476826" y="2365807"/>
                    <a:pt x="458504" y="2361579"/>
                  </a:cubicBezTo>
                  <a:cubicBezTo>
                    <a:pt x="435485" y="2356176"/>
                    <a:pt x="411996" y="2350539"/>
                    <a:pt x="390151" y="2341143"/>
                  </a:cubicBezTo>
                  <a:cubicBezTo>
                    <a:pt x="346462" y="2322352"/>
                    <a:pt x="320389" y="2287119"/>
                    <a:pt x="305356" y="2242960"/>
                  </a:cubicBezTo>
                  <a:cubicBezTo>
                    <a:pt x="302538" y="2234739"/>
                    <a:pt x="298310" y="2230745"/>
                    <a:pt x="289854" y="2227927"/>
                  </a:cubicBezTo>
                  <a:cubicBezTo>
                    <a:pt x="146806" y="2179774"/>
                    <a:pt x="49797" y="2085349"/>
                    <a:pt x="3523" y="1940422"/>
                  </a:cubicBezTo>
                  <a:cubicBezTo>
                    <a:pt x="2819" y="1938073"/>
                    <a:pt x="2114" y="1935959"/>
                    <a:pt x="1644" y="1933610"/>
                  </a:cubicBezTo>
                  <a:cubicBezTo>
                    <a:pt x="1174" y="1932201"/>
                    <a:pt x="940" y="1930557"/>
                    <a:pt x="0" y="1927268"/>
                  </a:cubicBezTo>
                  <a:cubicBezTo>
                    <a:pt x="41106" y="1916698"/>
                    <a:pt x="81976" y="1906128"/>
                    <a:pt x="124257" y="1895323"/>
                  </a:cubicBezTo>
                  <a:cubicBezTo>
                    <a:pt x="128485" y="1910826"/>
                    <a:pt x="132713" y="1924919"/>
                    <a:pt x="136236" y="1939247"/>
                  </a:cubicBezTo>
                  <a:cubicBezTo>
                    <a:pt x="137880" y="1945354"/>
                    <a:pt x="140699" y="1947938"/>
                    <a:pt x="147276" y="1948643"/>
                  </a:cubicBezTo>
                  <a:cubicBezTo>
                    <a:pt x="179456" y="1952166"/>
                    <a:pt x="211635" y="1956864"/>
                    <a:pt x="244050" y="1960387"/>
                  </a:cubicBezTo>
                  <a:cubicBezTo>
                    <a:pt x="252506" y="1961327"/>
                    <a:pt x="255795" y="1965085"/>
                    <a:pt x="257674" y="1972837"/>
                  </a:cubicBezTo>
                  <a:cubicBezTo>
                    <a:pt x="266130" y="2007365"/>
                    <a:pt x="275290" y="2041894"/>
                    <a:pt x="283747" y="2076423"/>
                  </a:cubicBezTo>
                  <a:cubicBezTo>
                    <a:pt x="285626" y="2083939"/>
                    <a:pt x="289384" y="2088167"/>
                    <a:pt x="296431" y="2091456"/>
                  </a:cubicBezTo>
                  <a:cubicBezTo>
                    <a:pt x="423271" y="2147359"/>
                    <a:pt x="572426" y="2107898"/>
                    <a:pt x="654637" y="1996560"/>
                  </a:cubicBezTo>
                  <a:cubicBezTo>
                    <a:pt x="659100" y="1990453"/>
                    <a:pt x="659805" y="1985286"/>
                    <a:pt x="657925" y="1978239"/>
                  </a:cubicBezTo>
                  <a:cubicBezTo>
                    <a:pt x="647825" y="1943240"/>
                    <a:pt x="638665" y="1908242"/>
                    <a:pt x="628329" y="1873244"/>
                  </a:cubicBezTo>
                  <a:cubicBezTo>
                    <a:pt x="626215" y="1865962"/>
                    <a:pt x="627390" y="1862204"/>
                    <a:pt x="633497" y="1857741"/>
                  </a:cubicBezTo>
                  <a:cubicBezTo>
                    <a:pt x="659335" y="1838715"/>
                    <a:pt x="684703" y="1819219"/>
                    <a:pt x="710776" y="1800193"/>
                  </a:cubicBezTo>
                  <a:cubicBezTo>
                    <a:pt x="716648" y="1795965"/>
                    <a:pt x="718762" y="1792207"/>
                    <a:pt x="716413" y="1784925"/>
                  </a:cubicBezTo>
                  <a:cubicBezTo>
                    <a:pt x="711950" y="1770362"/>
                    <a:pt x="708662" y="1755564"/>
                    <a:pt x="704434" y="1739122"/>
                  </a:cubicBezTo>
                  <a:cubicBezTo>
                    <a:pt x="745539" y="1728552"/>
                    <a:pt x="786410" y="1718216"/>
                    <a:pt x="828690" y="1707177"/>
                  </a:cubicBezTo>
                  <a:cubicBezTo>
                    <a:pt x="845837" y="1771536"/>
                    <a:pt x="847246" y="1835661"/>
                    <a:pt x="834562" y="1900256"/>
                  </a:cubicBezTo>
                  <a:cubicBezTo>
                    <a:pt x="821643" y="1964850"/>
                    <a:pt x="794866" y="2023338"/>
                    <a:pt x="754230" y="2077597"/>
                  </a:cubicBezTo>
                  <a:cubicBezTo>
                    <a:pt x="786645" y="2072900"/>
                    <a:pt x="816946" y="2068437"/>
                    <a:pt x="847481" y="2064208"/>
                  </a:cubicBezTo>
                  <a:cubicBezTo>
                    <a:pt x="885768" y="2059041"/>
                    <a:pt x="924290" y="2054578"/>
                    <a:pt x="962812" y="2049411"/>
                  </a:cubicBezTo>
                  <a:cubicBezTo>
                    <a:pt x="1007676" y="2043538"/>
                    <a:pt x="1041970" y="2019579"/>
                    <a:pt x="1070391" y="1985990"/>
                  </a:cubicBezTo>
                  <a:cubicBezTo>
                    <a:pt x="1091062" y="1961562"/>
                    <a:pt x="1107034" y="1934315"/>
                    <a:pt x="1118779" y="1904719"/>
                  </a:cubicBezTo>
                  <a:cubicBezTo>
                    <a:pt x="1207097" y="1684862"/>
                    <a:pt x="1295415" y="1465006"/>
                    <a:pt x="1383264" y="1244914"/>
                  </a:cubicBezTo>
                  <a:cubicBezTo>
                    <a:pt x="1418498" y="1156596"/>
                    <a:pt x="1428598" y="1064049"/>
                    <a:pt x="1418967" y="970328"/>
                  </a:cubicBezTo>
                  <a:cubicBezTo>
                    <a:pt x="1408867" y="871910"/>
                    <a:pt x="1393599" y="773961"/>
                    <a:pt x="1379976" y="676012"/>
                  </a:cubicBezTo>
                  <a:cubicBezTo>
                    <a:pt x="1363299" y="555983"/>
                    <a:pt x="1346151" y="435955"/>
                    <a:pt x="1329240" y="315691"/>
                  </a:cubicBezTo>
                  <a:cubicBezTo>
                    <a:pt x="1317025" y="229017"/>
                    <a:pt x="1304811" y="142108"/>
                    <a:pt x="1292597" y="55434"/>
                  </a:cubicBezTo>
                  <a:cubicBezTo>
                    <a:pt x="1291892" y="50031"/>
                    <a:pt x="1291188" y="44629"/>
                    <a:pt x="1290483" y="37582"/>
                  </a:cubicBezTo>
                  <a:cubicBezTo>
                    <a:pt x="1375278" y="25133"/>
                    <a:pt x="1459368" y="12684"/>
                    <a:pt x="1545103" y="0"/>
                  </a:cubicBezTo>
                  <a:cubicBezTo>
                    <a:pt x="1547687" y="16912"/>
                    <a:pt x="1550036" y="32885"/>
                    <a:pt x="1552385" y="48857"/>
                  </a:cubicBezTo>
                  <a:cubicBezTo>
                    <a:pt x="1570941" y="181804"/>
                    <a:pt x="1589497" y="314517"/>
                    <a:pt x="1608053" y="447464"/>
                  </a:cubicBezTo>
                  <a:cubicBezTo>
                    <a:pt x="1626375" y="578768"/>
                    <a:pt x="1645166" y="710071"/>
                    <a:pt x="1662783" y="841609"/>
                  </a:cubicBezTo>
                  <a:cubicBezTo>
                    <a:pt x="1671239" y="904324"/>
                    <a:pt x="1677581" y="967510"/>
                    <a:pt x="1684862" y="1030460"/>
                  </a:cubicBezTo>
                  <a:cubicBezTo>
                    <a:pt x="1685097" y="1032809"/>
                    <a:pt x="1686037" y="1034923"/>
                    <a:pt x="1686506" y="1037272"/>
                  </a:cubicBezTo>
                  <a:cubicBezTo>
                    <a:pt x="1686506" y="1064754"/>
                    <a:pt x="1686506" y="1092001"/>
                    <a:pt x="1686506" y="1119483"/>
                  </a:cubicBezTo>
                  <a:cubicBezTo>
                    <a:pt x="1685802" y="1124416"/>
                    <a:pt x="1684627" y="1129349"/>
                    <a:pt x="1684392" y="1134281"/>
                  </a:cubicBezTo>
                  <a:cubicBezTo>
                    <a:pt x="1680869" y="1177501"/>
                    <a:pt x="1671943" y="1219311"/>
                    <a:pt x="1655971" y="1259712"/>
                  </a:cubicBezTo>
                  <a:cubicBezTo>
                    <a:pt x="1561075" y="1502118"/>
                    <a:pt x="1466180" y="1744524"/>
                    <a:pt x="1371285" y="1986930"/>
                  </a:cubicBezTo>
                  <a:cubicBezTo>
                    <a:pt x="1345917" y="2051760"/>
                    <a:pt x="1316790" y="2114945"/>
                    <a:pt x="1277094" y="2172728"/>
                  </a:cubicBezTo>
                  <a:cubicBezTo>
                    <a:pt x="1224244" y="2249536"/>
                    <a:pt x="1154012" y="2299803"/>
                    <a:pt x="1061231" y="2315540"/>
                  </a:cubicBezTo>
                  <a:cubicBezTo>
                    <a:pt x="1015662" y="2323292"/>
                    <a:pt x="970093" y="2329634"/>
                    <a:pt x="924290" y="2335036"/>
                  </a:cubicBezTo>
                  <a:cubicBezTo>
                    <a:pt x="835267" y="2345606"/>
                    <a:pt x="746244" y="2355002"/>
                    <a:pt x="657221" y="2364632"/>
                  </a:cubicBezTo>
                  <a:cubicBezTo>
                    <a:pt x="641013" y="2366511"/>
                    <a:pt x="624571" y="2367451"/>
                    <a:pt x="608364" y="2368860"/>
                  </a:cubicBezTo>
                  <a:cubicBezTo>
                    <a:pt x="576889" y="2369095"/>
                    <a:pt x="545413" y="2369095"/>
                    <a:pt x="514173" y="23690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48"/>
            <p:cNvSpPr/>
            <p:nvPr/>
          </p:nvSpPr>
          <p:spPr>
            <a:xfrm>
              <a:off x="10843318" y="417296"/>
              <a:ext cx="331194" cy="587224"/>
            </a:xfrm>
            <a:custGeom>
              <a:avLst/>
              <a:gdLst/>
              <a:ahLst/>
              <a:cxnLst/>
              <a:rect l="l" t="t" r="r" b="b"/>
              <a:pathLst>
                <a:path w="331194" h="587223" extrusionOk="0">
                  <a:moveTo>
                    <a:pt x="255795" y="235"/>
                  </a:moveTo>
                  <a:cubicBezTo>
                    <a:pt x="260962" y="37817"/>
                    <a:pt x="265660" y="75400"/>
                    <a:pt x="271063" y="112982"/>
                  </a:cubicBezTo>
                  <a:cubicBezTo>
                    <a:pt x="288679" y="238413"/>
                    <a:pt x="306531" y="364079"/>
                    <a:pt x="324147" y="489510"/>
                  </a:cubicBezTo>
                  <a:cubicBezTo>
                    <a:pt x="327201" y="510415"/>
                    <a:pt x="330020" y="531320"/>
                    <a:pt x="333308" y="553634"/>
                  </a:cubicBezTo>
                  <a:cubicBezTo>
                    <a:pt x="248513" y="565144"/>
                    <a:pt x="164188" y="576654"/>
                    <a:pt x="78218" y="588398"/>
                  </a:cubicBezTo>
                  <a:cubicBezTo>
                    <a:pt x="52146" y="404949"/>
                    <a:pt x="26073" y="222205"/>
                    <a:pt x="0" y="38052"/>
                  </a:cubicBezTo>
                  <a:cubicBezTo>
                    <a:pt x="10570" y="36408"/>
                    <a:pt x="20670" y="34529"/>
                    <a:pt x="31006" y="33119"/>
                  </a:cubicBezTo>
                  <a:cubicBezTo>
                    <a:pt x="101002" y="22784"/>
                    <a:pt x="171000" y="12449"/>
                    <a:pt x="241232" y="2114"/>
                  </a:cubicBezTo>
                  <a:cubicBezTo>
                    <a:pt x="243111" y="1879"/>
                    <a:pt x="244755" y="705"/>
                    <a:pt x="246399" y="0"/>
                  </a:cubicBezTo>
                  <a:cubicBezTo>
                    <a:pt x="249453" y="235"/>
                    <a:pt x="252741" y="235"/>
                    <a:pt x="255795" y="2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48"/>
            <p:cNvSpPr/>
            <p:nvPr/>
          </p:nvSpPr>
          <p:spPr>
            <a:xfrm>
              <a:off x="9518541" y="2136109"/>
              <a:ext cx="556688" cy="563735"/>
            </a:xfrm>
            <a:custGeom>
              <a:avLst/>
              <a:gdLst/>
              <a:ahLst/>
              <a:cxnLst/>
              <a:rect l="l" t="t" r="r" b="b"/>
              <a:pathLst>
                <a:path w="556688" h="563734" extrusionOk="0">
                  <a:moveTo>
                    <a:pt x="558097" y="417741"/>
                  </a:moveTo>
                  <a:cubicBezTo>
                    <a:pt x="372065" y="466833"/>
                    <a:pt x="186972" y="515925"/>
                    <a:pt x="0" y="565252"/>
                  </a:cubicBezTo>
                  <a:cubicBezTo>
                    <a:pt x="4933" y="541998"/>
                    <a:pt x="8926" y="520388"/>
                    <a:pt x="13858" y="499013"/>
                  </a:cubicBezTo>
                  <a:cubicBezTo>
                    <a:pt x="41106" y="378515"/>
                    <a:pt x="68118" y="258017"/>
                    <a:pt x="96540" y="137753"/>
                  </a:cubicBezTo>
                  <a:cubicBezTo>
                    <a:pt x="104761" y="102989"/>
                    <a:pt x="118149" y="69165"/>
                    <a:pt x="129189" y="35106"/>
                  </a:cubicBezTo>
                  <a:cubicBezTo>
                    <a:pt x="130599" y="31113"/>
                    <a:pt x="132712" y="27120"/>
                    <a:pt x="134592" y="23362"/>
                  </a:cubicBezTo>
                  <a:cubicBezTo>
                    <a:pt x="147980" y="-3415"/>
                    <a:pt x="157611" y="-7174"/>
                    <a:pt x="181100" y="12087"/>
                  </a:cubicBezTo>
                  <a:cubicBezTo>
                    <a:pt x="209756" y="35576"/>
                    <a:pt x="238413" y="59770"/>
                    <a:pt x="263311" y="87252"/>
                  </a:cubicBezTo>
                  <a:cubicBezTo>
                    <a:pt x="361730" y="195536"/>
                    <a:pt x="458739" y="305229"/>
                    <a:pt x="556218" y="414218"/>
                  </a:cubicBezTo>
                  <a:cubicBezTo>
                    <a:pt x="556688" y="414453"/>
                    <a:pt x="556923" y="415158"/>
                    <a:pt x="558097" y="4177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7" name="Google Shape;1497;p48"/>
          <p:cNvSpPr/>
          <p:nvPr/>
        </p:nvSpPr>
        <p:spPr>
          <a:xfrm>
            <a:off x="9093150" y="1207866"/>
            <a:ext cx="2547507" cy="1230930"/>
          </a:xfrm>
          <a:custGeom>
            <a:avLst/>
            <a:gdLst/>
            <a:ahLst/>
            <a:cxnLst/>
            <a:rect l="l" t="t" r="r" b="b"/>
            <a:pathLst>
              <a:path w="3390621" h="1638314" extrusionOk="0">
                <a:moveTo>
                  <a:pt x="0" y="735944"/>
                </a:moveTo>
                <a:cubicBezTo>
                  <a:pt x="10869" y="723749"/>
                  <a:pt x="26245" y="722689"/>
                  <a:pt x="41090" y="720303"/>
                </a:cubicBezTo>
                <a:cubicBezTo>
                  <a:pt x="53815" y="718182"/>
                  <a:pt x="66540" y="717122"/>
                  <a:pt x="79000" y="714736"/>
                </a:cubicBezTo>
                <a:cubicBezTo>
                  <a:pt x="83771" y="713940"/>
                  <a:pt x="88278" y="711289"/>
                  <a:pt x="94640" y="708903"/>
                </a:cubicBezTo>
                <a:cubicBezTo>
                  <a:pt x="89869" y="703867"/>
                  <a:pt x="86688" y="700420"/>
                  <a:pt x="82181" y="695914"/>
                </a:cubicBezTo>
                <a:cubicBezTo>
                  <a:pt x="86688" y="692467"/>
                  <a:pt x="91724" y="689816"/>
                  <a:pt x="95171" y="685575"/>
                </a:cubicBezTo>
                <a:cubicBezTo>
                  <a:pt x="98617" y="681598"/>
                  <a:pt x="102859" y="675236"/>
                  <a:pt x="101798" y="671524"/>
                </a:cubicBezTo>
                <a:cubicBezTo>
                  <a:pt x="100473" y="667548"/>
                  <a:pt x="93845" y="664632"/>
                  <a:pt x="88808" y="662246"/>
                </a:cubicBezTo>
                <a:cubicBezTo>
                  <a:pt x="85892" y="660920"/>
                  <a:pt x="81916" y="661716"/>
                  <a:pt x="78469" y="662246"/>
                </a:cubicBezTo>
                <a:cubicBezTo>
                  <a:pt x="61238" y="664632"/>
                  <a:pt x="48778" y="658004"/>
                  <a:pt x="42681" y="641833"/>
                </a:cubicBezTo>
                <a:cubicBezTo>
                  <a:pt x="34993" y="622216"/>
                  <a:pt x="26510" y="602333"/>
                  <a:pt x="22533" y="581921"/>
                </a:cubicBezTo>
                <a:cubicBezTo>
                  <a:pt x="20148" y="569461"/>
                  <a:pt x="23064" y="554351"/>
                  <a:pt x="27570" y="542156"/>
                </a:cubicBezTo>
                <a:cubicBezTo>
                  <a:pt x="33933" y="525455"/>
                  <a:pt x="43741" y="509814"/>
                  <a:pt x="52755" y="494438"/>
                </a:cubicBezTo>
                <a:cubicBezTo>
                  <a:pt x="55671" y="489401"/>
                  <a:pt x="61238" y="483834"/>
                  <a:pt x="66540" y="483039"/>
                </a:cubicBezTo>
                <a:cubicBezTo>
                  <a:pt x="76879" y="481183"/>
                  <a:pt x="77939" y="474821"/>
                  <a:pt x="77674" y="466868"/>
                </a:cubicBezTo>
                <a:cubicBezTo>
                  <a:pt x="77409" y="454408"/>
                  <a:pt x="76614" y="442213"/>
                  <a:pt x="76879" y="429754"/>
                </a:cubicBezTo>
                <a:cubicBezTo>
                  <a:pt x="77144" y="419680"/>
                  <a:pt x="78735" y="410402"/>
                  <a:pt x="92255" y="408811"/>
                </a:cubicBezTo>
                <a:cubicBezTo>
                  <a:pt x="94375" y="408546"/>
                  <a:pt x="97557" y="399267"/>
                  <a:pt x="97026" y="399002"/>
                </a:cubicBezTo>
                <a:cubicBezTo>
                  <a:pt x="83241" y="389724"/>
                  <a:pt x="93315" y="383096"/>
                  <a:pt x="99677" y="377529"/>
                </a:cubicBezTo>
                <a:cubicBezTo>
                  <a:pt x="134140" y="348103"/>
                  <a:pt x="172580" y="325305"/>
                  <a:pt x="218707" y="321328"/>
                </a:cubicBezTo>
                <a:cubicBezTo>
                  <a:pt x="250784" y="318677"/>
                  <a:pt x="283126" y="318677"/>
                  <a:pt x="315203" y="319738"/>
                </a:cubicBezTo>
                <a:cubicBezTo>
                  <a:pt x="336676" y="320533"/>
                  <a:pt x="352317" y="331402"/>
                  <a:pt x="357884" y="354466"/>
                </a:cubicBezTo>
                <a:cubicBezTo>
                  <a:pt x="359740" y="361623"/>
                  <a:pt x="367428" y="367455"/>
                  <a:pt x="372730" y="373553"/>
                </a:cubicBezTo>
                <a:cubicBezTo>
                  <a:pt x="376441" y="377794"/>
                  <a:pt x="383334" y="379915"/>
                  <a:pt x="385454" y="384687"/>
                </a:cubicBezTo>
                <a:cubicBezTo>
                  <a:pt x="396324" y="407751"/>
                  <a:pt x="417532" y="426042"/>
                  <a:pt x="418592" y="453878"/>
                </a:cubicBezTo>
                <a:cubicBezTo>
                  <a:pt x="418592" y="455468"/>
                  <a:pt x="419917" y="457059"/>
                  <a:pt x="421508" y="460505"/>
                </a:cubicBezTo>
                <a:cubicBezTo>
                  <a:pt x="441125" y="448841"/>
                  <a:pt x="465780" y="458650"/>
                  <a:pt x="484867" y="445395"/>
                </a:cubicBezTo>
                <a:cubicBezTo>
                  <a:pt x="484867" y="444069"/>
                  <a:pt x="484867" y="442479"/>
                  <a:pt x="484867" y="441153"/>
                </a:cubicBezTo>
                <a:cubicBezTo>
                  <a:pt x="478770" y="439562"/>
                  <a:pt x="472407" y="438237"/>
                  <a:pt x="466575" y="435851"/>
                </a:cubicBezTo>
                <a:cubicBezTo>
                  <a:pt x="463659" y="434791"/>
                  <a:pt x="459682" y="431875"/>
                  <a:pt x="459417" y="429489"/>
                </a:cubicBezTo>
                <a:cubicBezTo>
                  <a:pt x="459152" y="427368"/>
                  <a:pt x="462864" y="423922"/>
                  <a:pt x="465249" y="422066"/>
                </a:cubicBezTo>
                <a:cubicBezTo>
                  <a:pt x="468166" y="419945"/>
                  <a:pt x="471877" y="419415"/>
                  <a:pt x="474793" y="417824"/>
                </a:cubicBezTo>
                <a:cubicBezTo>
                  <a:pt x="485397" y="411992"/>
                  <a:pt x="485397" y="407751"/>
                  <a:pt x="476649" y="402449"/>
                </a:cubicBezTo>
                <a:cubicBezTo>
                  <a:pt x="488578" y="379915"/>
                  <a:pt x="499977" y="357382"/>
                  <a:pt x="512702" y="335644"/>
                </a:cubicBezTo>
                <a:cubicBezTo>
                  <a:pt x="521450" y="321063"/>
                  <a:pt x="534440" y="311785"/>
                  <a:pt x="552202" y="309929"/>
                </a:cubicBezTo>
                <a:cubicBezTo>
                  <a:pt x="556444" y="309399"/>
                  <a:pt x="560950" y="306483"/>
                  <a:pt x="563866" y="303301"/>
                </a:cubicBezTo>
                <a:cubicBezTo>
                  <a:pt x="584014" y="280503"/>
                  <a:pt x="615296" y="286070"/>
                  <a:pt x="624839" y="314701"/>
                </a:cubicBezTo>
                <a:cubicBezTo>
                  <a:pt x="630406" y="331667"/>
                  <a:pt x="633322" y="349694"/>
                  <a:pt x="638094" y="369046"/>
                </a:cubicBezTo>
                <a:cubicBezTo>
                  <a:pt x="642866" y="365335"/>
                  <a:pt x="647108" y="361888"/>
                  <a:pt x="651349" y="358707"/>
                </a:cubicBezTo>
                <a:cubicBezTo>
                  <a:pt x="667255" y="347043"/>
                  <a:pt x="679450" y="351815"/>
                  <a:pt x="681836" y="370902"/>
                </a:cubicBezTo>
                <a:cubicBezTo>
                  <a:pt x="683161" y="380710"/>
                  <a:pt x="687403" y="383627"/>
                  <a:pt x="695886" y="379650"/>
                </a:cubicBezTo>
                <a:cubicBezTo>
                  <a:pt x="704634" y="375674"/>
                  <a:pt x="713913" y="371962"/>
                  <a:pt x="721601" y="366130"/>
                </a:cubicBezTo>
                <a:cubicBezTo>
                  <a:pt x="771704" y="328486"/>
                  <a:pt x="824194" y="334318"/>
                  <a:pt x="876949" y="358177"/>
                </a:cubicBezTo>
                <a:cubicBezTo>
                  <a:pt x="891794" y="364804"/>
                  <a:pt x="904519" y="375939"/>
                  <a:pt x="920425" y="386543"/>
                </a:cubicBezTo>
                <a:cubicBezTo>
                  <a:pt x="925727" y="372757"/>
                  <a:pt x="932089" y="356321"/>
                  <a:pt x="938187" y="339620"/>
                </a:cubicBezTo>
                <a:cubicBezTo>
                  <a:pt x="947465" y="314436"/>
                  <a:pt x="953828" y="287926"/>
                  <a:pt x="965757" y="264067"/>
                </a:cubicBezTo>
                <a:cubicBezTo>
                  <a:pt x="1003666" y="187718"/>
                  <a:pt x="1043166" y="112430"/>
                  <a:pt x="1082401" y="36877"/>
                </a:cubicBezTo>
                <a:cubicBezTo>
                  <a:pt x="1087968" y="26273"/>
                  <a:pt x="1095656" y="16994"/>
                  <a:pt x="1102018" y="6920"/>
                </a:cubicBezTo>
                <a:cubicBezTo>
                  <a:pt x="1106525" y="-502"/>
                  <a:pt x="1112622" y="-1563"/>
                  <a:pt x="1120045" y="1883"/>
                </a:cubicBezTo>
                <a:cubicBezTo>
                  <a:pt x="1125082" y="4269"/>
                  <a:pt x="1130649" y="6390"/>
                  <a:pt x="1135421" y="9306"/>
                </a:cubicBezTo>
                <a:cubicBezTo>
                  <a:pt x="1161666" y="24682"/>
                  <a:pt x="1167233" y="37937"/>
                  <a:pt x="1154243" y="64977"/>
                </a:cubicBezTo>
                <a:cubicBezTo>
                  <a:pt x="1129854" y="115876"/>
                  <a:pt x="1103609" y="165980"/>
                  <a:pt x="1077364" y="216084"/>
                </a:cubicBezTo>
                <a:cubicBezTo>
                  <a:pt x="1057747" y="253728"/>
                  <a:pt x="1036539" y="290312"/>
                  <a:pt x="1016656" y="327691"/>
                </a:cubicBezTo>
                <a:cubicBezTo>
                  <a:pt x="1011354" y="337764"/>
                  <a:pt x="1007113" y="348633"/>
                  <a:pt x="1003666" y="359502"/>
                </a:cubicBezTo>
                <a:cubicBezTo>
                  <a:pt x="997039" y="380445"/>
                  <a:pt x="1000750" y="391314"/>
                  <a:pt x="1018512" y="404039"/>
                </a:cubicBezTo>
                <a:cubicBezTo>
                  <a:pt x="1027525" y="410402"/>
                  <a:pt x="1037069" y="415969"/>
                  <a:pt x="1045817" y="422596"/>
                </a:cubicBezTo>
                <a:cubicBezTo>
                  <a:pt x="1052975" y="427898"/>
                  <a:pt x="1057481" y="433730"/>
                  <a:pt x="1056951" y="444599"/>
                </a:cubicBezTo>
                <a:cubicBezTo>
                  <a:pt x="1056686" y="451227"/>
                  <a:pt x="1063314" y="460240"/>
                  <a:pt x="1069676" y="464747"/>
                </a:cubicBezTo>
                <a:cubicBezTo>
                  <a:pt x="1094330" y="482509"/>
                  <a:pt x="1119250" y="500270"/>
                  <a:pt x="1145494" y="515646"/>
                </a:cubicBezTo>
                <a:cubicBezTo>
                  <a:pt x="1271682" y="590139"/>
                  <a:pt x="1398399" y="664102"/>
                  <a:pt x="1524852" y="738330"/>
                </a:cubicBezTo>
                <a:cubicBezTo>
                  <a:pt x="1541288" y="747873"/>
                  <a:pt x="1557194" y="758477"/>
                  <a:pt x="1572835" y="769081"/>
                </a:cubicBezTo>
                <a:cubicBezTo>
                  <a:pt x="1581318" y="774913"/>
                  <a:pt x="1590861" y="780480"/>
                  <a:pt x="1591127" y="793470"/>
                </a:cubicBezTo>
                <a:cubicBezTo>
                  <a:pt x="1591127" y="795856"/>
                  <a:pt x="1598284" y="799567"/>
                  <a:pt x="1602261" y="799833"/>
                </a:cubicBezTo>
                <a:cubicBezTo>
                  <a:pt x="1633277" y="803544"/>
                  <a:pt x="1637519" y="807785"/>
                  <a:pt x="1628505" y="837212"/>
                </a:cubicBezTo>
                <a:cubicBezTo>
                  <a:pt x="1606237" y="910114"/>
                  <a:pt x="1569123" y="974533"/>
                  <a:pt x="1518489" y="1031529"/>
                </a:cubicBezTo>
                <a:cubicBezTo>
                  <a:pt x="1512392" y="1038422"/>
                  <a:pt x="1504439" y="1043459"/>
                  <a:pt x="1497281" y="1049556"/>
                </a:cubicBezTo>
                <a:cubicBezTo>
                  <a:pt x="1485087" y="1059895"/>
                  <a:pt x="1485087" y="1066522"/>
                  <a:pt x="1499137" y="1075006"/>
                </a:cubicBezTo>
                <a:cubicBezTo>
                  <a:pt x="1511067" y="1082428"/>
                  <a:pt x="1524056" y="1088261"/>
                  <a:pt x="1536516" y="1094623"/>
                </a:cubicBezTo>
                <a:cubicBezTo>
                  <a:pt x="1552157" y="1102576"/>
                  <a:pt x="1567798" y="1110794"/>
                  <a:pt x="1585294" y="1119807"/>
                </a:cubicBezTo>
                <a:cubicBezTo>
                  <a:pt x="1569653" y="1130677"/>
                  <a:pt x="1578667" y="1135183"/>
                  <a:pt x="1587680" y="1138099"/>
                </a:cubicBezTo>
                <a:cubicBezTo>
                  <a:pt x="1633542" y="1153740"/>
                  <a:pt x="1679405" y="1169911"/>
                  <a:pt x="1725797" y="1183696"/>
                </a:cubicBezTo>
                <a:cubicBezTo>
                  <a:pt x="1741438" y="1188468"/>
                  <a:pt x="1758934" y="1186082"/>
                  <a:pt x="1775636" y="1188203"/>
                </a:cubicBezTo>
                <a:cubicBezTo>
                  <a:pt x="1799230" y="1191119"/>
                  <a:pt x="1822823" y="1195096"/>
                  <a:pt x="1846417" y="1198277"/>
                </a:cubicBezTo>
                <a:cubicBezTo>
                  <a:pt x="1853045" y="1199072"/>
                  <a:pt x="1859672" y="1199337"/>
                  <a:pt x="1866300" y="1198807"/>
                </a:cubicBezTo>
                <a:cubicBezTo>
                  <a:pt x="1880085" y="1198012"/>
                  <a:pt x="1888568" y="1192710"/>
                  <a:pt x="1896521" y="1178925"/>
                </a:cubicBezTo>
                <a:cubicBezTo>
                  <a:pt x="1935226" y="1112650"/>
                  <a:pt x="1973930" y="1045845"/>
                  <a:pt x="2037024" y="998127"/>
                </a:cubicBezTo>
                <a:cubicBezTo>
                  <a:pt x="2073342" y="970556"/>
                  <a:pt x="2109131" y="942721"/>
                  <a:pt x="2144654" y="914090"/>
                </a:cubicBezTo>
                <a:cubicBezTo>
                  <a:pt x="2160825" y="901100"/>
                  <a:pt x="2176201" y="887050"/>
                  <a:pt x="2190251" y="871674"/>
                </a:cubicBezTo>
                <a:cubicBezTo>
                  <a:pt x="2208808" y="851262"/>
                  <a:pt x="2209603" y="828728"/>
                  <a:pt x="2193962" y="806195"/>
                </a:cubicBezTo>
                <a:cubicBezTo>
                  <a:pt x="2186275" y="794796"/>
                  <a:pt x="2185214" y="783396"/>
                  <a:pt x="2192372" y="772792"/>
                </a:cubicBezTo>
                <a:cubicBezTo>
                  <a:pt x="2200325" y="761393"/>
                  <a:pt x="2209338" y="748933"/>
                  <a:pt x="2220738" y="742306"/>
                </a:cubicBezTo>
                <a:cubicBezTo>
                  <a:pt x="2241946" y="730377"/>
                  <a:pt x="2265539" y="722424"/>
                  <a:pt x="2288073" y="713145"/>
                </a:cubicBezTo>
                <a:cubicBezTo>
                  <a:pt x="2298677" y="708903"/>
                  <a:pt x="2309546" y="705192"/>
                  <a:pt x="2320680" y="702011"/>
                </a:cubicBezTo>
                <a:cubicBezTo>
                  <a:pt x="2339767" y="696709"/>
                  <a:pt x="2358854" y="692202"/>
                  <a:pt x="2377942" y="687165"/>
                </a:cubicBezTo>
                <a:cubicBezTo>
                  <a:pt x="2394908" y="682659"/>
                  <a:pt x="2412404" y="678682"/>
                  <a:pt x="2428575" y="672320"/>
                </a:cubicBezTo>
                <a:cubicBezTo>
                  <a:pt x="2509696" y="640243"/>
                  <a:pt x="2586575" y="599948"/>
                  <a:pt x="2659477" y="551700"/>
                </a:cubicBezTo>
                <a:cubicBezTo>
                  <a:pt x="2685987" y="534203"/>
                  <a:pt x="2707725" y="511669"/>
                  <a:pt x="2726812" y="486750"/>
                </a:cubicBezTo>
                <a:cubicBezTo>
                  <a:pt x="2774795" y="424187"/>
                  <a:pt x="2814295" y="356321"/>
                  <a:pt x="2852469" y="287661"/>
                </a:cubicBezTo>
                <a:cubicBezTo>
                  <a:pt x="2871822" y="252933"/>
                  <a:pt x="2891439" y="218470"/>
                  <a:pt x="2911852" y="184272"/>
                </a:cubicBezTo>
                <a:cubicBezTo>
                  <a:pt x="2921395" y="168366"/>
                  <a:pt x="2922191" y="169161"/>
                  <a:pt x="2938362" y="179235"/>
                </a:cubicBezTo>
                <a:cubicBezTo>
                  <a:pt x="2961160" y="193550"/>
                  <a:pt x="2974415" y="213433"/>
                  <a:pt x="2977066" y="240473"/>
                </a:cubicBezTo>
                <a:cubicBezTo>
                  <a:pt x="2979187" y="259295"/>
                  <a:pt x="2981573" y="278117"/>
                  <a:pt x="2985284" y="296939"/>
                </a:cubicBezTo>
                <a:cubicBezTo>
                  <a:pt x="2987405" y="308603"/>
                  <a:pt x="2985549" y="318147"/>
                  <a:pt x="2979982" y="328486"/>
                </a:cubicBezTo>
                <a:cubicBezTo>
                  <a:pt x="2954533" y="373553"/>
                  <a:pt x="2928553" y="418089"/>
                  <a:pt x="2905224" y="463952"/>
                </a:cubicBezTo>
                <a:cubicBezTo>
                  <a:pt x="2883221" y="507428"/>
                  <a:pt x="2852999" y="544542"/>
                  <a:pt x="2824369" y="582981"/>
                </a:cubicBezTo>
                <a:cubicBezTo>
                  <a:pt x="2790966" y="627518"/>
                  <a:pt x="2748020" y="659860"/>
                  <a:pt x="2697651" y="682659"/>
                </a:cubicBezTo>
                <a:cubicBezTo>
                  <a:pt x="2658682" y="700420"/>
                  <a:pt x="2619712" y="718182"/>
                  <a:pt x="2580212" y="734883"/>
                </a:cubicBezTo>
                <a:cubicBezTo>
                  <a:pt x="2506515" y="766165"/>
                  <a:pt x="2438649" y="806725"/>
                  <a:pt x="2379002" y="860805"/>
                </a:cubicBezTo>
                <a:cubicBezTo>
                  <a:pt x="2329693" y="905607"/>
                  <a:pt x="2280650" y="950939"/>
                  <a:pt x="2231607" y="996006"/>
                </a:cubicBezTo>
                <a:cubicBezTo>
                  <a:pt x="2224449" y="1002634"/>
                  <a:pt x="2218617" y="1010056"/>
                  <a:pt x="2213050" y="1020130"/>
                </a:cubicBezTo>
                <a:cubicBezTo>
                  <a:pt x="2218352" y="1019600"/>
                  <a:pt x="2223654" y="1019600"/>
                  <a:pt x="2228691" y="1018009"/>
                </a:cubicBezTo>
                <a:cubicBezTo>
                  <a:pt x="2261563" y="1006875"/>
                  <a:pt x="2294700" y="995741"/>
                  <a:pt x="2327308" y="983281"/>
                </a:cubicBezTo>
                <a:cubicBezTo>
                  <a:pt x="2336056" y="979835"/>
                  <a:pt x="2342418" y="970822"/>
                  <a:pt x="2349841" y="964459"/>
                </a:cubicBezTo>
                <a:cubicBezTo>
                  <a:pt x="2385895" y="933973"/>
                  <a:pt x="2421153" y="902161"/>
                  <a:pt x="2469666" y="892087"/>
                </a:cubicBezTo>
                <a:cubicBezTo>
                  <a:pt x="2471257" y="891822"/>
                  <a:pt x="2472847" y="890762"/>
                  <a:pt x="2475233" y="889966"/>
                </a:cubicBezTo>
                <a:cubicBezTo>
                  <a:pt x="2472317" y="877507"/>
                  <a:pt x="2468606" y="865312"/>
                  <a:pt x="2466750" y="852852"/>
                </a:cubicBezTo>
                <a:cubicBezTo>
                  <a:pt x="2465159" y="842248"/>
                  <a:pt x="2461978" y="826873"/>
                  <a:pt x="2473908" y="823426"/>
                </a:cubicBezTo>
                <a:cubicBezTo>
                  <a:pt x="2485572" y="819980"/>
                  <a:pt x="2488753" y="836151"/>
                  <a:pt x="2490609" y="844634"/>
                </a:cubicBezTo>
                <a:cubicBezTo>
                  <a:pt x="2497501" y="876976"/>
                  <a:pt x="2516854" y="892882"/>
                  <a:pt x="2547870" y="902956"/>
                </a:cubicBezTo>
                <a:cubicBezTo>
                  <a:pt x="2573320" y="911174"/>
                  <a:pt x="2596649" y="927345"/>
                  <a:pt x="2619447" y="941926"/>
                </a:cubicBezTo>
                <a:cubicBezTo>
                  <a:pt x="2628991" y="948023"/>
                  <a:pt x="2634558" y="959687"/>
                  <a:pt x="2642776" y="967905"/>
                </a:cubicBezTo>
                <a:cubicBezTo>
                  <a:pt x="2650199" y="975328"/>
                  <a:pt x="2658152" y="982751"/>
                  <a:pt x="2667165" y="987258"/>
                </a:cubicBezTo>
                <a:cubicBezTo>
                  <a:pt x="2700037" y="1003429"/>
                  <a:pt x="2733175" y="1019070"/>
                  <a:pt x="2766842" y="1033385"/>
                </a:cubicBezTo>
                <a:cubicBezTo>
                  <a:pt x="2981838" y="1123254"/>
                  <a:pt x="3177481" y="1245730"/>
                  <a:pt x="3360930" y="1388353"/>
                </a:cubicBezTo>
                <a:cubicBezTo>
                  <a:pt x="3373125" y="1397897"/>
                  <a:pt x="3382403" y="1411152"/>
                  <a:pt x="3393007" y="1422816"/>
                </a:cubicBezTo>
                <a:cubicBezTo>
                  <a:pt x="3393007" y="1430769"/>
                  <a:pt x="3393007" y="1438722"/>
                  <a:pt x="3393007" y="1446675"/>
                </a:cubicBezTo>
                <a:cubicBezTo>
                  <a:pt x="3390356" y="1458074"/>
                  <a:pt x="3386380" y="1469474"/>
                  <a:pt x="3385054" y="1481138"/>
                </a:cubicBezTo>
                <a:cubicBezTo>
                  <a:pt x="3377896" y="1547678"/>
                  <a:pt x="3339722" y="1593010"/>
                  <a:pt x="3285907" y="1628268"/>
                </a:cubicBezTo>
                <a:cubicBezTo>
                  <a:pt x="3267615" y="1640463"/>
                  <a:pt x="3251974" y="1642318"/>
                  <a:pt x="3232622" y="1630389"/>
                </a:cubicBezTo>
                <a:cubicBezTo>
                  <a:pt x="3123666" y="1563319"/>
                  <a:pt x="3014180" y="1497044"/>
                  <a:pt x="2904959" y="1430239"/>
                </a:cubicBezTo>
                <a:cubicBezTo>
                  <a:pt x="2827815" y="1383051"/>
                  <a:pt x="2755708" y="1329501"/>
                  <a:pt x="2692880" y="1264022"/>
                </a:cubicBezTo>
                <a:cubicBezTo>
                  <a:pt x="2677239" y="1247850"/>
                  <a:pt x="2660272" y="1232740"/>
                  <a:pt x="2643571" y="1217894"/>
                </a:cubicBezTo>
                <a:cubicBezTo>
                  <a:pt x="2603806" y="1182901"/>
                  <a:pt x="2562981" y="1149234"/>
                  <a:pt x="2514998" y="1125109"/>
                </a:cubicBezTo>
                <a:cubicBezTo>
                  <a:pt x="2477884" y="1106553"/>
                  <a:pt x="2440505" y="1103106"/>
                  <a:pt x="2401005" y="1116626"/>
                </a:cubicBezTo>
                <a:cubicBezTo>
                  <a:pt x="2349841" y="1134123"/>
                  <a:pt x="2303183" y="1159307"/>
                  <a:pt x="2260503" y="1191914"/>
                </a:cubicBezTo>
                <a:cubicBezTo>
                  <a:pt x="2198999" y="1238572"/>
                  <a:pt x="2137231" y="1284964"/>
                  <a:pt x="2075728" y="1331357"/>
                </a:cubicBezTo>
                <a:cubicBezTo>
                  <a:pt x="2072547" y="1333743"/>
                  <a:pt x="2069896" y="1336924"/>
                  <a:pt x="2067775" y="1340105"/>
                </a:cubicBezTo>
                <a:cubicBezTo>
                  <a:pt x="2039410" y="1383846"/>
                  <a:pt x="2002031" y="1419635"/>
                  <a:pt x="1965712" y="1456219"/>
                </a:cubicBezTo>
                <a:cubicBezTo>
                  <a:pt x="1947950" y="1473980"/>
                  <a:pt x="1926742" y="1482198"/>
                  <a:pt x="1902353" y="1480608"/>
                </a:cubicBezTo>
                <a:cubicBezTo>
                  <a:pt x="1871071" y="1478487"/>
                  <a:pt x="1839790" y="1476101"/>
                  <a:pt x="1809038" y="1471064"/>
                </a:cubicBezTo>
                <a:cubicBezTo>
                  <a:pt x="1725797" y="1458074"/>
                  <a:pt x="1642556" y="1443759"/>
                  <a:pt x="1559580" y="1429444"/>
                </a:cubicBezTo>
                <a:cubicBezTo>
                  <a:pt x="1497016" y="1418840"/>
                  <a:pt x="1433392" y="1411682"/>
                  <a:pt x="1373215" y="1390209"/>
                </a:cubicBezTo>
                <a:cubicBezTo>
                  <a:pt x="1340343" y="1378279"/>
                  <a:pt x="1307205" y="1375628"/>
                  <a:pt x="1273007" y="1378279"/>
                </a:cubicBezTo>
                <a:cubicBezTo>
                  <a:pt x="1232977" y="1381460"/>
                  <a:pt x="1192682" y="1382786"/>
                  <a:pt x="1153978" y="1367675"/>
                </a:cubicBezTo>
                <a:cubicBezTo>
                  <a:pt x="1148411" y="1365555"/>
                  <a:pt x="1142048" y="1365555"/>
                  <a:pt x="1136216" y="1364759"/>
                </a:cubicBezTo>
                <a:cubicBezTo>
                  <a:pt x="1135951" y="1365820"/>
                  <a:pt x="1135686" y="1367145"/>
                  <a:pt x="1135421" y="1368206"/>
                </a:cubicBezTo>
                <a:cubicBezTo>
                  <a:pt x="1140192" y="1371122"/>
                  <a:pt x="1145229" y="1374038"/>
                  <a:pt x="1149736" y="1377219"/>
                </a:cubicBezTo>
                <a:cubicBezTo>
                  <a:pt x="1160605" y="1385437"/>
                  <a:pt x="1171739" y="1393390"/>
                  <a:pt x="1182343" y="1402138"/>
                </a:cubicBezTo>
                <a:cubicBezTo>
                  <a:pt x="1191357" y="1409561"/>
                  <a:pt x="1193212" y="1418840"/>
                  <a:pt x="1187910" y="1429444"/>
                </a:cubicBezTo>
                <a:cubicBezTo>
                  <a:pt x="1177041" y="1451712"/>
                  <a:pt x="1166702" y="1473980"/>
                  <a:pt x="1155303" y="1495983"/>
                </a:cubicBezTo>
                <a:cubicBezTo>
                  <a:pt x="1153713" y="1499165"/>
                  <a:pt x="1146820" y="1501816"/>
                  <a:pt x="1142843" y="1501550"/>
                </a:cubicBezTo>
                <a:cubicBezTo>
                  <a:pt x="1118985" y="1499430"/>
                  <a:pt x="1095126" y="1498104"/>
                  <a:pt x="1072062" y="1492802"/>
                </a:cubicBezTo>
                <a:cubicBezTo>
                  <a:pt x="1057216" y="1489356"/>
                  <a:pt x="1039720" y="1483259"/>
                  <a:pt x="1030441" y="1472390"/>
                </a:cubicBezTo>
                <a:cubicBezTo>
                  <a:pt x="996243" y="1432095"/>
                  <a:pt x="963371" y="1390209"/>
                  <a:pt x="933680" y="1346467"/>
                </a:cubicBezTo>
                <a:cubicBezTo>
                  <a:pt x="919365" y="1325259"/>
                  <a:pt x="902929" y="1310944"/>
                  <a:pt x="880130" y="1302196"/>
                </a:cubicBezTo>
                <a:cubicBezTo>
                  <a:pt x="830291" y="1283109"/>
                  <a:pt x="778067" y="1278602"/>
                  <a:pt x="725312" y="1278072"/>
                </a:cubicBezTo>
                <a:cubicBezTo>
                  <a:pt x="719480" y="1278072"/>
                  <a:pt x="713648" y="1282578"/>
                  <a:pt x="708080" y="1285229"/>
                </a:cubicBezTo>
                <a:cubicBezTo>
                  <a:pt x="701453" y="1288676"/>
                  <a:pt x="695091" y="1294508"/>
                  <a:pt x="688198" y="1295833"/>
                </a:cubicBezTo>
                <a:cubicBezTo>
                  <a:pt x="679185" y="1297689"/>
                  <a:pt x="676269" y="1301666"/>
                  <a:pt x="677329" y="1310149"/>
                </a:cubicBezTo>
                <a:cubicBezTo>
                  <a:pt x="678389" y="1318102"/>
                  <a:pt x="679715" y="1326055"/>
                  <a:pt x="679185" y="1333743"/>
                </a:cubicBezTo>
                <a:cubicBezTo>
                  <a:pt x="678920" y="1337984"/>
                  <a:pt x="676534" y="1344347"/>
                  <a:pt x="673352" y="1345672"/>
                </a:cubicBezTo>
                <a:cubicBezTo>
                  <a:pt x="670171" y="1346733"/>
                  <a:pt x="664604" y="1343286"/>
                  <a:pt x="661158" y="1340370"/>
                </a:cubicBezTo>
                <a:cubicBezTo>
                  <a:pt x="656651" y="1336394"/>
                  <a:pt x="652940" y="1331092"/>
                  <a:pt x="649494" y="1326055"/>
                </a:cubicBezTo>
                <a:cubicBezTo>
                  <a:pt x="644192" y="1318897"/>
                  <a:pt x="639685" y="1318897"/>
                  <a:pt x="631997" y="1323669"/>
                </a:cubicBezTo>
                <a:cubicBezTo>
                  <a:pt x="619802" y="1331092"/>
                  <a:pt x="606812" y="1339045"/>
                  <a:pt x="593292" y="1342491"/>
                </a:cubicBezTo>
                <a:cubicBezTo>
                  <a:pt x="530994" y="1357867"/>
                  <a:pt x="467900" y="1362373"/>
                  <a:pt x="404011" y="1352300"/>
                </a:cubicBezTo>
                <a:cubicBezTo>
                  <a:pt x="379622" y="1348323"/>
                  <a:pt x="354968" y="1346733"/>
                  <a:pt x="330314" y="1346202"/>
                </a:cubicBezTo>
                <a:cubicBezTo>
                  <a:pt x="322361" y="1345937"/>
                  <a:pt x="310696" y="1350444"/>
                  <a:pt x="306985" y="1356806"/>
                </a:cubicBezTo>
                <a:cubicBezTo>
                  <a:pt x="301153" y="1366615"/>
                  <a:pt x="293995" y="1372712"/>
                  <a:pt x="284187" y="1375098"/>
                </a:cubicBezTo>
                <a:cubicBezTo>
                  <a:pt x="256881" y="1381991"/>
                  <a:pt x="229311" y="1388088"/>
                  <a:pt x="201741" y="1393390"/>
                </a:cubicBezTo>
                <a:cubicBezTo>
                  <a:pt x="187160" y="1396306"/>
                  <a:pt x="172845" y="1392860"/>
                  <a:pt x="160120" y="1384111"/>
                </a:cubicBezTo>
                <a:cubicBezTo>
                  <a:pt x="157999" y="1382521"/>
                  <a:pt x="155083" y="1380135"/>
                  <a:pt x="153227" y="1380400"/>
                </a:cubicBezTo>
                <a:cubicBezTo>
                  <a:pt x="137056" y="1384111"/>
                  <a:pt x="133875" y="1370591"/>
                  <a:pt x="128838" y="1361313"/>
                </a:cubicBezTo>
                <a:cubicBezTo>
                  <a:pt x="121946" y="1348058"/>
                  <a:pt x="115848" y="1334008"/>
                  <a:pt x="112137" y="1319692"/>
                </a:cubicBezTo>
                <a:cubicBezTo>
                  <a:pt x="98352" y="1266407"/>
                  <a:pt x="102593" y="1212857"/>
                  <a:pt x="110812" y="1159307"/>
                </a:cubicBezTo>
                <a:cubicBezTo>
                  <a:pt x="113993" y="1138630"/>
                  <a:pt x="122211" y="1120603"/>
                  <a:pt x="135996" y="1104697"/>
                </a:cubicBezTo>
                <a:cubicBezTo>
                  <a:pt x="146865" y="1091972"/>
                  <a:pt x="156674" y="1078187"/>
                  <a:pt x="168603" y="1066522"/>
                </a:cubicBezTo>
                <a:cubicBezTo>
                  <a:pt x="190076" y="1045049"/>
                  <a:pt x="199620" y="1016684"/>
                  <a:pt x="214731" y="991499"/>
                </a:cubicBezTo>
                <a:cubicBezTo>
                  <a:pt x="215261" y="990704"/>
                  <a:pt x="215526" y="989909"/>
                  <a:pt x="215526" y="989113"/>
                </a:cubicBezTo>
                <a:cubicBezTo>
                  <a:pt x="214200" y="970556"/>
                  <a:pt x="226395" y="958892"/>
                  <a:pt x="238324" y="947758"/>
                </a:cubicBezTo>
                <a:cubicBezTo>
                  <a:pt x="253700" y="933443"/>
                  <a:pt x="260328" y="916211"/>
                  <a:pt x="260593" y="895799"/>
                </a:cubicBezTo>
                <a:cubicBezTo>
                  <a:pt x="260593" y="887315"/>
                  <a:pt x="260593" y="878832"/>
                  <a:pt x="261653" y="870614"/>
                </a:cubicBezTo>
                <a:cubicBezTo>
                  <a:pt x="264569" y="845695"/>
                  <a:pt x="266160" y="820245"/>
                  <a:pt x="272257" y="796121"/>
                </a:cubicBezTo>
                <a:cubicBezTo>
                  <a:pt x="277824" y="774118"/>
                  <a:pt x="270666" y="760068"/>
                  <a:pt x="247338" y="760068"/>
                </a:cubicBezTo>
                <a:cubicBezTo>
                  <a:pt x="231432" y="760068"/>
                  <a:pt x="215526" y="762984"/>
                  <a:pt x="199620" y="762453"/>
                </a:cubicBezTo>
                <a:cubicBezTo>
                  <a:pt x="187425" y="762188"/>
                  <a:pt x="174700" y="761128"/>
                  <a:pt x="163566" y="756356"/>
                </a:cubicBezTo>
                <a:cubicBezTo>
                  <a:pt x="143949" y="748138"/>
                  <a:pt x="141828" y="748403"/>
                  <a:pt x="140768" y="769346"/>
                </a:cubicBezTo>
                <a:cubicBezTo>
                  <a:pt x="139442" y="794265"/>
                  <a:pt x="129899" y="804869"/>
                  <a:pt x="104979" y="808846"/>
                </a:cubicBezTo>
                <a:cubicBezTo>
                  <a:pt x="94906" y="810436"/>
                  <a:pt x="84832" y="812027"/>
                  <a:pt x="75288" y="814943"/>
                </a:cubicBezTo>
                <a:cubicBezTo>
                  <a:pt x="49839" y="822896"/>
                  <a:pt x="39765" y="820245"/>
                  <a:pt x="25450" y="797182"/>
                </a:cubicBezTo>
                <a:cubicBezTo>
                  <a:pt x="16171" y="782336"/>
                  <a:pt x="9013" y="766165"/>
                  <a:pt x="795" y="750789"/>
                </a:cubicBezTo>
                <a:cubicBezTo>
                  <a:pt x="0" y="746548"/>
                  <a:pt x="0" y="741246"/>
                  <a:pt x="0" y="735944"/>
                </a:cubicBezTo>
                <a:close/>
                <a:moveTo>
                  <a:pt x="504219" y="1164609"/>
                </a:moveTo>
                <a:cubicBezTo>
                  <a:pt x="502098" y="1161163"/>
                  <a:pt x="500773" y="1158777"/>
                  <a:pt x="498917" y="1156921"/>
                </a:cubicBezTo>
                <a:cubicBezTo>
                  <a:pt x="479300" y="1139425"/>
                  <a:pt x="473202" y="1115301"/>
                  <a:pt x="468166" y="1091177"/>
                </a:cubicBezTo>
                <a:cubicBezTo>
                  <a:pt x="466045" y="1081633"/>
                  <a:pt x="463394" y="1072355"/>
                  <a:pt x="459682" y="1063341"/>
                </a:cubicBezTo>
                <a:cubicBezTo>
                  <a:pt x="455971" y="1053533"/>
                  <a:pt x="448283" y="1050882"/>
                  <a:pt x="439535" y="1056979"/>
                </a:cubicBezTo>
                <a:cubicBezTo>
                  <a:pt x="430256" y="1063606"/>
                  <a:pt x="422038" y="1071559"/>
                  <a:pt x="412760" y="1078452"/>
                </a:cubicBezTo>
                <a:cubicBezTo>
                  <a:pt x="382008" y="1101516"/>
                  <a:pt x="352052" y="1125109"/>
                  <a:pt x="320240" y="1146583"/>
                </a:cubicBezTo>
                <a:cubicBezTo>
                  <a:pt x="300623" y="1159838"/>
                  <a:pt x="278354" y="1169381"/>
                  <a:pt x="257677" y="1181310"/>
                </a:cubicBezTo>
                <a:cubicBezTo>
                  <a:pt x="248133" y="1186878"/>
                  <a:pt x="239385" y="1193505"/>
                  <a:pt x="230902" y="1200663"/>
                </a:cubicBezTo>
                <a:cubicBezTo>
                  <a:pt x="228251" y="1203049"/>
                  <a:pt x="227985" y="1208351"/>
                  <a:pt x="226395" y="1212327"/>
                </a:cubicBezTo>
                <a:cubicBezTo>
                  <a:pt x="230371" y="1213388"/>
                  <a:pt x="234613" y="1216304"/>
                  <a:pt x="238059" y="1215508"/>
                </a:cubicBezTo>
                <a:cubicBezTo>
                  <a:pt x="270136" y="1207025"/>
                  <a:pt x="298237" y="1216834"/>
                  <a:pt x="324747" y="1233800"/>
                </a:cubicBezTo>
                <a:cubicBezTo>
                  <a:pt x="331904" y="1238307"/>
                  <a:pt x="338002" y="1238042"/>
                  <a:pt x="345690" y="1234330"/>
                </a:cubicBezTo>
                <a:cubicBezTo>
                  <a:pt x="377502" y="1218690"/>
                  <a:pt x="410374" y="1206760"/>
                  <a:pt x="445102" y="1198807"/>
                </a:cubicBezTo>
                <a:cubicBezTo>
                  <a:pt x="462864" y="1194831"/>
                  <a:pt x="479035" y="1182636"/>
                  <a:pt x="495736" y="1173888"/>
                </a:cubicBezTo>
                <a:cubicBezTo>
                  <a:pt x="499447" y="1172032"/>
                  <a:pt x="501568" y="1167790"/>
                  <a:pt x="504219" y="1164609"/>
                </a:cubicBezTo>
                <a:close/>
                <a:moveTo>
                  <a:pt x="1072857" y="822366"/>
                </a:moveTo>
                <a:cubicBezTo>
                  <a:pt x="1071267" y="824487"/>
                  <a:pt x="1069676" y="826342"/>
                  <a:pt x="1068085" y="828463"/>
                </a:cubicBezTo>
                <a:cubicBezTo>
                  <a:pt x="1077099" y="836151"/>
                  <a:pt x="1087173" y="843044"/>
                  <a:pt x="1095126" y="851527"/>
                </a:cubicBezTo>
                <a:cubicBezTo>
                  <a:pt x="1118454" y="875916"/>
                  <a:pt x="1136216" y="903751"/>
                  <a:pt x="1138602" y="938480"/>
                </a:cubicBezTo>
                <a:cubicBezTo>
                  <a:pt x="1139662" y="951469"/>
                  <a:pt x="1144699" y="952795"/>
                  <a:pt x="1155303" y="950409"/>
                </a:cubicBezTo>
                <a:cubicBezTo>
                  <a:pt x="1185259" y="943781"/>
                  <a:pt x="1215481" y="937684"/>
                  <a:pt x="1245437" y="931322"/>
                </a:cubicBezTo>
                <a:cubicBezTo>
                  <a:pt x="1245967" y="931057"/>
                  <a:pt x="1246497" y="929996"/>
                  <a:pt x="1248883" y="927080"/>
                </a:cubicBezTo>
                <a:cubicBezTo>
                  <a:pt x="1192152" y="888376"/>
                  <a:pt x="1131974" y="856299"/>
                  <a:pt x="1072857" y="822366"/>
                </a:cubicBezTo>
                <a:close/>
                <a:moveTo>
                  <a:pt x="1075243" y="1413272"/>
                </a:moveTo>
                <a:cubicBezTo>
                  <a:pt x="1075508" y="1412477"/>
                  <a:pt x="1075508" y="1411682"/>
                  <a:pt x="1075773" y="1411152"/>
                </a:cubicBezTo>
                <a:cubicBezTo>
                  <a:pt x="1078955" y="1411152"/>
                  <a:pt x="1082136" y="1411682"/>
                  <a:pt x="1085052" y="1411152"/>
                </a:cubicBezTo>
                <a:cubicBezTo>
                  <a:pt x="1093005" y="1409296"/>
                  <a:pt x="1104934" y="1411947"/>
                  <a:pt x="1105199" y="1398957"/>
                </a:cubicBezTo>
                <a:cubicBezTo>
                  <a:pt x="1105464" y="1387558"/>
                  <a:pt x="1095126" y="1384111"/>
                  <a:pt x="1086642" y="1383846"/>
                </a:cubicBezTo>
                <a:cubicBezTo>
                  <a:pt x="1068351" y="1382786"/>
                  <a:pt x="1049794" y="1383581"/>
                  <a:pt x="1031237" y="1384642"/>
                </a:cubicBezTo>
                <a:cubicBezTo>
                  <a:pt x="1027790" y="1384907"/>
                  <a:pt x="1024609" y="1389148"/>
                  <a:pt x="1021163" y="1391534"/>
                </a:cubicBezTo>
                <a:cubicBezTo>
                  <a:pt x="1023814" y="1395246"/>
                  <a:pt x="1025935" y="1400813"/>
                  <a:pt x="1029381" y="1401873"/>
                </a:cubicBezTo>
                <a:cubicBezTo>
                  <a:pt x="1044492" y="1406115"/>
                  <a:pt x="1059867" y="1409561"/>
                  <a:pt x="1075243" y="1413272"/>
                </a:cubicBezTo>
                <a:close/>
                <a:moveTo>
                  <a:pt x="572880" y="338825"/>
                </a:moveTo>
                <a:cubicBezTo>
                  <a:pt x="560950" y="338295"/>
                  <a:pt x="553262" y="336704"/>
                  <a:pt x="546105" y="338029"/>
                </a:cubicBezTo>
                <a:cubicBezTo>
                  <a:pt x="542393" y="338825"/>
                  <a:pt x="537091" y="345187"/>
                  <a:pt x="537622" y="348633"/>
                </a:cubicBezTo>
                <a:cubicBezTo>
                  <a:pt x="538417" y="354731"/>
                  <a:pt x="541863" y="361358"/>
                  <a:pt x="545840" y="366130"/>
                </a:cubicBezTo>
                <a:cubicBezTo>
                  <a:pt x="547165" y="367455"/>
                  <a:pt x="555913" y="364539"/>
                  <a:pt x="559095" y="361358"/>
                </a:cubicBezTo>
                <a:cubicBezTo>
                  <a:pt x="563866" y="356321"/>
                  <a:pt x="566783" y="349164"/>
                  <a:pt x="572880" y="338825"/>
                </a:cubicBezTo>
                <a:close/>
                <a:moveTo>
                  <a:pt x="633322" y="413053"/>
                </a:moveTo>
                <a:cubicBezTo>
                  <a:pt x="627490" y="406160"/>
                  <a:pt x="623779" y="401388"/>
                  <a:pt x="619802" y="396616"/>
                </a:cubicBezTo>
                <a:cubicBezTo>
                  <a:pt x="616356" y="401918"/>
                  <a:pt x="610524" y="407220"/>
                  <a:pt x="610524" y="412522"/>
                </a:cubicBezTo>
                <a:cubicBezTo>
                  <a:pt x="610524" y="417824"/>
                  <a:pt x="616091" y="423391"/>
                  <a:pt x="619272" y="428959"/>
                </a:cubicBezTo>
                <a:cubicBezTo>
                  <a:pt x="623249" y="424187"/>
                  <a:pt x="627490" y="419680"/>
                  <a:pt x="633322" y="413053"/>
                </a:cubicBezTo>
                <a:close/>
                <a:moveTo>
                  <a:pt x="662748" y="1269058"/>
                </a:moveTo>
                <a:cubicBezTo>
                  <a:pt x="670701" y="1283374"/>
                  <a:pt x="679185" y="1288411"/>
                  <a:pt x="690584" y="1287085"/>
                </a:cubicBezTo>
                <a:cubicBezTo>
                  <a:pt x="693765" y="1286820"/>
                  <a:pt x="696681" y="1283374"/>
                  <a:pt x="699862" y="1281253"/>
                </a:cubicBezTo>
                <a:cubicBezTo>
                  <a:pt x="697477" y="1278337"/>
                  <a:pt x="695886" y="1273830"/>
                  <a:pt x="692970" y="1273300"/>
                </a:cubicBezTo>
                <a:cubicBezTo>
                  <a:pt x="684222" y="1271444"/>
                  <a:pt x="675208" y="1270649"/>
                  <a:pt x="662748" y="1269058"/>
                </a:cubicBezTo>
                <a:close/>
                <a:moveTo>
                  <a:pt x="291609" y="848611"/>
                </a:moveTo>
                <a:cubicBezTo>
                  <a:pt x="293465" y="849141"/>
                  <a:pt x="295321" y="849671"/>
                  <a:pt x="297176" y="850201"/>
                </a:cubicBezTo>
                <a:cubicBezTo>
                  <a:pt x="299827" y="842779"/>
                  <a:pt x="302743" y="835356"/>
                  <a:pt x="304599" y="827933"/>
                </a:cubicBezTo>
                <a:cubicBezTo>
                  <a:pt x="305129" y="826077"/>
                  <a:pt x="301683" y="823426"/>
                  <a:pt x="300093" y="821040"/>
                </a:cubicBezTo>
                <a:cubicBezTo>
                  <a:pt x="297972" y="822896"/>
                  <a:pt x="294525" y="824222"/>
                  <a:pt x="293995" y="826342"/>
                </a:cubicBezTo>
                <a:cubicBezTo>
                  <a:pt x="292670" y="833500"/>
                  <a:pt x="292140" y="841188"/>
                  <a:pt x="291609" y="8486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48"/>
          <p:cNvSpPr/>
          <p:nvPr/>
        </p:nvSpPr>
        <p:spPr>
          <a:xfrm>
            <a:off x="2501670" y="1633829"/>
            <a:ext cx="2578319" cy="1633311"/>
          </a:xfrm>
          <a:custGeom>
            <a:avLst/>
            <a:gdLst/>
            <a:ahLst/>
            <a:cxnLst/>
            <a:rect l="l" t="t" r="r" b="b"/>
            <a:pathLst>
              <a:path w="3097421" h="1962152" extrusionOk="0">
                <a:moveTo>
                  <a:pt x="3060674" y="466913"/>
                </a:moveTo>
                <a:cubicBezTo>
                  <a:pt x="3044408" y="473691"/>
                  <a:pt x="3036952" y="465219"/>
                  <a:pt x="3026447" y="455391"/>
                </a:cubicBezTo>
                <a:cubicBezTo>
                  <a:pt x="3015942" y="445563"/>
                  <a:pt x="3014247" y="426247"/>
                  <a:pt x="2995269" y="424552"/>
                </a:cubicBezTo>
                <a:cubicBezTo>
                  <a:pt x="2991203" y="424214"/>
                  <a:pt x="2992897" y="419469"/>
                  <a:pt x="2994253" y="416080"/>
                </a:cubicBezTo>
                <a:cubicBezTo>
                  <a:pt x="2997303" y="410319"/>
                  <a:pt x="3003064" y="407269"/>
                  <a:pt x="3007808" y="403880"/>
                </a:cubicBezTo>
                <a:cubicBezTo>
                  <a:pt x="3016280" y="397780"/>
                  <a:pt x="3028141" y="400492"/>
                  <a:pt x="3036614" y="390664"/>
                </a:cubicBezTo>
                <a:cubicBezTo>
                  <a:pt x="3045425" y="380497"/>
                  <a:pt x="3075586" y="338814"/>
                  <a:pt x="3053897" y="331698"/>
                </a:cubicBezTo>
                <a:cubicBezTo>
                  <a:pt x="3033903" y="324920"/>
                  <a:pt x="3019331" y="308992"/>
                  <a:pt x="3000014" y="301198"/>
                </a:cubicBezTo>
                <a:cubicBezTo>
                  <a:pt x="2996625" y="299164"/>
                  <a:pt x="2992558" y="300520"/>
                  <a:pt x="2988831" y="299842"/>
                </a:cubicBezTo>
                <a:cubicBezTo>
                  <a:pt x="2983747" y="299503"/>
                  <a:pt x="2978664" y="299842"/>
                  <a:pt x="2973581" y="298487"/>
                </a:cubicBezTo>
                <a:cubicBezTo>
                  <a:pt x="2967820" y="298148"/>
                  <a:pt x="2964092" y="295437"/>
                  <a:pt x="2962059" y="290353"/>
                </a:cubicBezTo>
                <a:cubicBezTo>
                  <a:pt x="2958670" y="285609"/>
                  <a:pt x="2963075" y="277476"/>
                  <a:pt x="2955620" y="274426"/>
                </a:cubicBezTo>
                <a:cubicBezTo>
                  <a:pt x="2953925" y="273748"/>
                  <a:pt x="2952231" y="273748"/>
                  <a:pt x="2950536" y="274426"/>
                </a:cubicBezTo>
                <a:cubicBezTo>
                  <a:pt x="2935626" y="277815"/>
                  <a:pt x="2926476" y="269342"/>
                  <a:pt x="2916987" y="260870"/>
                </a:cubicBezTo>
                <a:cubicBezTo>
                  <a:pt x="2924442" y="261209"/>
                  <a:pt x="2931559" y="263243"/>
                  <a:pt x="2938675" y="265276"/>
                </a:cubicBezTo>
                <a:cubicBezTo>
                  <a:pt x="2942403" y="266292"/>
                  <a:pt x="2947487" y="268665"/>
                  <a:pt x="2950536" y="264259"/>
                </a:cubicBezTo>
                <a:cubicBezTo>
                  <a:pt x="2959009" y="251381"/>
                  <a:pt x="2936303" y="237148"/>
                  <a:pt x="2928170" y="231387"/>
                </a:cubicBezTo>
                <a:cubicBezTo>
                  <a:pt x="2920376" y="226304"/>
                  <a:pt x="2912242" y="221898"/>
                  <a:pt x="2904109" y="217832"/>
                </a:cubicBezTo>
                <a:cubicBezTo>
                  <a:pt x="2899365" y="215460"/>
                  <a:pt x="2888520" y="205632"/>
                  <a:pt x="2884793" y="204954"/>
                </a:cubicBezTo>
                <a:cubicBezTo>
                  <a:pt x="2878354" y="203599"/>
                  <a:pt x="2873609" y="206648"/>
                  <a:pt x="2869543" y="211054"/>
                </a:cubicBezTo>
                <a:cubicBezTo>
                  <a:pt x="2865476" y="213426"/>
                  <a:pt x="2860054" y="212748"/>
                  <a:pt x="2857343" y="218509"/>
                </a:cubicBezTo>
                <a:cubicBezTo>
                  <a:pt x="2851582" y="231048"/>
                  <a:pt x="2843787" y="241893"/>
                  <a:pt x="2834976" y="252398"/>
                </a:cubicBezTo>
                <a:cubicBezTo>
                  <a:pt x="2834637" y="252398"/>
                  <a:pt x="2834637" y="252398"/>
                  <a:pt x="2834298" y="252398"/>
                </a:cubicBezTo>
                <a:cubicBezTo>
                  <a:pt x="2805493" y="241554"/>
                  <a:pt x="2793293" y="244265"/>
                  <a:pt x="2778721" y="264937"/>
                </a:cubicBezTo>
                <a:cubicBezTo>
                  <a:pt x="2773977" y="271715"/>
                  <a:pt x="2773299" y="280865"/>
                  <a:pt x="2767877" y="287303"/>
                </a:cubicBezTo>
                <a:cubicBezTo>
                  <a:pt x="2765166" y="290015"/>
                  <a:pt x="2766521" y="295098"/>
                  <a:pt x="2761777" y="297809"/>
                </a:cubicBezTo>
                <a:cubicBezTo>
                  <a:pt x="2758727" y="284931"/>
                  <a:pt x="2751610" y="279848"/>
                  <a:pt x="2739410" y="286626"/>
                </a:cubicBezTo>
                <a:cubicBezTo>
                  <a:pt x="2732294" y="296114"/>
                  <a:pt x="2719077" y="300859"/>
                  <a:pt x="2715688" y="312381"/>
                </a:cubicBezTo>
                <a:cubicBezTo>
                  <a:pt x="2708572" y="334070"/>
                  <a:pt x="2691627" y="344914"/>
                  <a:pt x="2674344" y="356436"/>
                </a:cubicBezTo>
                <a:cubicBezTo>
                  <a:pt x="2663161" y="363553"/>
                  <a:pt x="2655367" y="372364"/>
                  <a:pt x="2660789" y="386936"/>
                </a:cubicBezTo>
                <a:cubicBezTo>
                  <a:pt x="2662144" y="389986"/>
                  <a:pt x="2660789" y="393714"/>
                  <a:pt x="2660450" y="397103"/>
                </a:cubicBezTo>
                <a:cubicBezTo>
                  <a:pt x="2660450" y="409641"/>
                  <a:pt x="2653333" y="416758"/>
                  <a:pt x="2644183" y="422180"/>
                </a:cubicBezTo>
                <a:cubicBezTo>
                  <a:pt x="2643844" y="420825"/>
                  <a:pt x="2642828" y="419808"/>
                  <a:pt x="2641472" y="418452"/>
                </a:cubicBezTo>
                <a:cubicBezTo>
                  <a:pt x="2636389" y="413030"/>
                  <a:pt x="2631644" y="413369"/>
                  <a:pt x="2626900" y="414725"/>
                </a:cubicBezTo>
                <a:cubicBezTo>
                  <a:pt x="2624867" y="412691"/>
                  <a:pt x="2623172" y="410997"/>
                  <a:pt x="2620800" y="409641"/>
                </a:cubicBezTo>
                <a:cubicBezTo>
                  <a:pt x="2608600" y="403880"/>
                  <a:pt x="2605889" y="394392"/>
                  <a:pt x="2605550" y="382531"/>
                </a:cubicBezTo>
                <a:cubicBezTo>
                  <a:pt x="2605550" y="377108"/>
                  <a:pt x="2604534" y="371347"/>
                  <a:pt x="2603517" y="365925"/>
                </a:cubicBezTo>
                <a:cubicBezTo>
                  <a:pt x="2600467" y="351014"/>
                  <a:pt x="2608261" y="346270"/>
                  <a:pt x="2621478" y="347625"/>
                </a:cubicBezTo>
                <a:cubicBezTo>
                  <a:pt x="2629611" y="348642"/>
                  <a:pt x="2637744" y="351353"/>
                  <a:pt x="2645878" y="353047"/>
                </a:cubicBezTo>
                <a:cubicBezTo>
                  <a:pt x="2659433" y="356097"/>
                  <a:pt x="2656383" y="349997"/>
                  <a:pt x="2651639" y="342881"/>
                </a:cubicBezTo>
                <a:cubicBezTo>
                  <a:pt x="2631306" y="334409"/>
                  <a:pt x="2626222" y="313398"/>
                  <a:pt x="2616395" y="297131"/>
                </a:cubicBezTo>
                <a:cubicBezTo>
                  <a:pt x="2608600" y="283576"/>
                  <a:pt x="2600806" y="281203"/>
                  <a:pt x="2587928" y="286965"/>
                </a:cubicBezTo>
                <a:cubicBezTo>
                  <a:pt x="2580812" y="290353"/>
                  <a:pt x="2573356" y="293403"/>
                  <a:pt x="2566239" y="286287"/>
                </a:cubicBezTo>
                <a:cubicBezTo>
                  <a:pt x="2556751" y="276459"/>
                  <a:pt x="2545228" y="270020"/>
                  <a:pt x="2532012" y="265615"/>
                </a:cubicBezTo>
                <a:cubicBezTo>
                  <a:pt x="2520490" y="261887"/>
                  <a:pt x="2520490" y="250704"/>
                  <a:pt x="2521168" y="241554"/>
                </a:cubicBezTo>
                <a:cubicBezTo>
                  <a:pt x="2522184" y="231048"/>
                  <a:pt x="2532012" y="231726"/>
                  <a:pt x="2539806" y="232065"/>
                </a:cubicBezTo>
                <a:cubicBezTo>
                  <a:pt x="2549295" y="232404"/>
                  <a:pt x="2558784" y="234437"/>
                  <a:pt x="2566578" y="240537"/>
                </a:cubicBezTo>
                <a:cubicBezTo>
                  <a:pt x="2569289" y="242570"/>
                  <a:pt x="2572678" y="244943"/>
                  <a:pt x="2575389" y="241215"/>
                </a:cubicBezTo>
                <a:cubicBezTo>
                  <a:pt x="2578100" y="238165"/>
                  <a:pt x="2576067" y="234776"/>
                  <a:pt x="2573695" y="232404"/>
                </a:cubicBezTo>
                <a:cubicBezTo>
                  <a:pt x="2566917" y="226304"/>
                  <a:pt x="2560140" y="220882"/>
                  <a:pt x="2553362" y="214782"/>
                </a:cubicBezTo>
                <a:cubicBezTo>
                  <a:pt x="2543195" y="210037"/>
                  <a:pt x="2533029" y="204954"/>
                  <a:pt x="2522862" y="200210"/>
                </a:cubicBezTo>
                <a:cubicBezTo>
                  <a:pt x="2514051" y="194787"/>
                  <a:pt x="2504901" y="208004"/>
                  <a:pt x="2496090" y="199871"/>
                </a:cubicBezTo>
                <a:cubicBezTo>
                  <a:pt x="2492362" y="196821"/>
                  <a:pt x="2488973" y="193771"/>
                  <a:pt x="2485246" y="190721"/>
                </a:cubicBezTo>
                <a:cubicBezTo>
                  <a:pt x="2473046" y="183265"/>
                  <a:pt x="2466268" y="188687"/>
                  <a:pt x="2462201" y="200549"/>
                </a:cubicBezTo>
                <a:cubicBezTo>
                  <a:pt x="2456101" y="208343"/>
                  <a:pt x="2451018" y="219187"/>
                  <a:pt x="2439157" y="206987"/>
                </a:cubicBezTo>
                <a:cubicBezTo>
                  <a:pt x="2440174" y="201904"/>
                  <a:pt x="2436107" y="200210"/>
                  <a:pt x="2432718" y="197837"/>
                </a:cubicBezTo>
                <a:cubicBezTo>
                  <a:pt x="2432040" y="197499"/>
                  <a:pt x="2431024" y="197499"/>
                  <a:pt x="2430346" y="197499"/>
                </a:cubicBezTo>
                <a:cubicBezTo>
                  <a:pt x="2427974" y="191737"/>
                  <a:pt x="2422213" y="186654"/>
                  <a:pt x="2427296" y="179538"/>
                </a:cubicBezTo>
                <a:cubicBezTo>
                  <a:pt x="2437801" y="168354"/>
                  <a:pt x="2447968" y="157171"/>
                  <a:pt x="2458474" y="146327"/>
                </a:cubicBezTo>
                <a:cubicBezTo>
                  <a:pt x="2485585" y="136838"/>
                  <a:pt x="2507951" y="121249"/>
                  <a:pt x="2522862" y="96172"/>
                </a:cubicBezTo>
                <a:cubicBezTo>
                  <a:pt x="2520829" y="92783"/>
                  <a:pt x="2521845" y="88038"/>
                  <a:pt x="2517440" y="85666"/>
                </a:cubicBezTo>
                <a:cubicBezTo>
                  <a:pt x="2515067" y="83972"/>
                  <a:pt x="2512695" y="82616"/>
                  <a:pt x="2510662" y="80583"/>
                </a:cubicBezTo>
                <a:cubicBezTo>
                  <a:pt x="2506934" y="74144"/>
                  <a:pt x="2503206" y="68044"/>
                  <a:pt x="2499140" y="61605"/>
                </a:cubicBezTo>
                <a:cubicBezTo>
                  <a:pt x="2496429" y="58216"/>
                  <a:pt x="2493718" y="54827"/>
                  <a:pt x="2491345" y="51777"/>
                </a:cubicBezTo>
                <a:cubicBezTo>
                  <a:pt x="2484907" y="46016"/>
                  <a:pt x="2479484" y="39239"/>
                  <a:pt x="2475418" y="31783"/>
                </a:cubicBezTo>
                <a:cubicBezTo>
                  <a:pt x="2469657" y="27039"/>
                  <a:pt x="2464235" y="22294"/>
                  <a:pt x="2458474" y="17889"/>
                </a:cubicBezTo>
                <a:cubicBezTo>
                  <a:pt x="2452374" y="7722"/>
                  <a:pt x="2442546" y="3317"/>
                  <a:pt x="2431702" y="944"/>
                </a:cubicBezTo>
                <a:cubicBezTo>
                  <a:pt x="2427635" y="-411"/>
                  <a:pt x="2423568" y="-750"/>
                  <a:pt x="2420857" y="2978"/>
                </a:cubicBezTo>
                <a:cubicBezTo>
                  <a:pt x="2408318" y="18567"/>
                  <a:pt x="2395441" y="34833"/>
                  <a:pt x="2384935" y="51777"/>
                </a:cubicBezTo>
                <a:cubicBezTo>
                  <a:pt x="2383241" y="54827"/>
                  <a:pt x="2383241" y="57538"/>
                  <a:pt x="2384935" y="59911"/>
                </a:cubicBezTo>
                <a:cubicBezTo>
                  <a:pt x="2381207" y="61605"/>
                  <a:pt x="2378158" y="64994"/>
                  <a:pt x="2374769" y="67705"/>
                </a:cubicBezTo>
                <a:cubicBezTo>
                  <a:pt x="2359180" y="78549"/>
                  <a:pt x="2348674" y="94477"/>
                  <a:pt x="2334102" y="106338"/>
                </a:cubicBezTo>
                <a:cubicBezTo>
                  <a:pt x="2331730" y="107355"/>
                  <a:pt x="2329358" y="107694"/>
                  <a:pt x="2326986" y="108371"/>
                </a:cubicBezTo>
                <a:cubicBezTo>
                  <a:pt x="2317836" y="117860"/>
                  <a:pt x="2315464" y="132432"/>
                  <a:pt x="2302586" y="138532"/>
                </a:cubicBezTo>
                <a:cubicBezTo>
                  <a:pt x="2288353" y="148360"/>
                  <a:pt x="2281236" y="165304"/>
                  <a:pt x="2266325" y="174454"/>
                </a:cubicBezTo>
                <a:cubicBezTo>
                  <a:pt x="2264969" y="176826"/>
                  <a:pt x="2262597" y="178521"/>
                  <a:pt x="2261581" y="180893"/>
                </a:cubicBezTo>
                <a:cubicBezTo>
                  <a:pt x="2261242" y="180893"/>
                  <a:pt x="2260903" y="180893"/>
                  <a:pt x="2260903" y="180893"/>
                </a:cubicBezTo>
                <a:cubicBezTo>
                  <a:pt x="2252431" y="178182"/>
                  <a:pt x="2247347" y="183943"/>
                  <a:pt x="2241247" y="188010"/>
                </a:cubicBezTo>
                <a:cubicBezTo>
                  <a:pt x="2235147" y="192415"/>
                  <a:pt x="2234809" y="201226"/>
                  <a:pt x="2228031" y="204954"/>
                </a:cubicBezTo>
                <a:cubicBezTo>
                  <a:pt x="2223286" y="209021"/>
                  <a:pt x="2217864" y="212748"/>
                  <a:pt x="2216509" y="219526"/>
                </a:cubicBezTo>
                <a:cubicBezTo>
                  <a:pt x="2216170" y="223254"/>
                  <a:pt x="2218881" y="224948"/>
                  <a:pt x="2220914" y="227659"/>
                </a:cubicBezTo>
                <a:cubicBezTo>
                  <a:pt x="2230403" y="240198"/>
                  <a:pt x="2239553" y="252737"/>
                  <a:pt x="2243281" y="268665"/>
                </a:cubicBezTo>
                <a:cubicBezTo>
                  <a:pt x="2241586" y="271715"/>
                  <a:pt x="2242264" y="275104"/>
                  <a:pt x="2241925" y="278154"/>
                </a:cubicBezTo>
                <a:cubicBezTo>
                  <a:pt x="2233792" y="288998"/>
                  <a:pt x="2227692" y="301537"/>
                  <a:pt x="2222609" y="314075"/>
                </a:cubicBezTo>
                <a:cubicBezTo>
                  <a:pt x="2220914" y="322887"/>
                  <a:pt x="2224303" y="331020"/>
                  <a:pt x="2224303" y="339831"/>
                </a:cubicBezTo>
                <a:cubicBezTo>
                  <a:pt x="2233453" y="365925"/>
                  <a:pt x="2255819" y="372703"/>
                  <a:pt x="2279541" y="375414"/>
                </a:cubicBezTo>
                <a:cubicBezTo>
                  <a:pt x="2308686" y="378464"/>
                  <a:pt x="2343252" y="368297"/>
                  <a:pt x="2369685" y="356436"/>
                </a:cubicBezTo>
                <a:cubicBezTo>
                  <a:pt x="2393068" y="346270"/>
                  <a:pt x="2407302" y="328309"/>
                  <a:pt x="2422891" y="308992"/>
                </a:cubicBezTo>
                <a:cubicBezTo>
                  <a:pt x="2447290" y="278831"/>
                  <a:pt x="2455762" y="278831"/>
                  <a:pt x="2478468" y="310687"/>
                </a:cubicBezTo>
                <a:cubicBezTo>
                  <a:pt x="2479484" y="312042"/>
                  <a:pt x="2480501" y="313398"/>
                  <a:pt x="2481179" y="314753"/>
                </a:cubicBezTo>
                <a:cubicBezTo>
                  <a:pt x="2485585" y="322887"/>
                  <a:pt x="2493040" y="326275"/>
                  <a:pt x="2501851" y="327631"/>
                </a:cubicBezTo>
                <a:cubicBezTo>
                  <a:pt x="2525912" y="332036"/>
                  <a:pt x="2530317" y="339492"/>
                  <a:pt x="2522184" y="362197"/>
                </a:cubicBezTo>
                <a:cubicBezTo>
                  <a:pt x="2520151" y="367958"/>
                  <a:pt x="2517101" y="374397"/>
                  <a:pt x="2522862" y="379142"/>
                </a:cubicBezTo>
                <a:cubicBezTo>
                  <a:pt x="2535401" y="389308"/>
                  <a:pt x="2544551" y="403880"/>
                  <a:pt x="2560817" y="408964"/>
                </a:cubicBezTo>
                <a:cubicBezTo>
                  <a:pt x="2568273" y="411336"/>
                  <a:pt x="2570984" y="415402"/>
                  <a:pt x="2566239" y="422519"/>
                </a:cubicBezTo>
                <a:cubicBezTo>
                  <a:pt x="2564206" y="425569"/>
                  <a:pt x="2564884" y="428958"/>
                  <a:pt x="2566578" y="432008"/>
                </a:cubicBezTo>
                <a:cubicBezTo>
                  <a:pt x="2570645" y="438108"/>
                  <a:pt x="2570984" y="446919"/>
                  <a:pt x="2579795" y="449291"/>
                </a:cubicBezTo>
                <a:cubicBezTo>
                  <a:pt x="2581828" y="449969"/>
                  <a:pt x="2583523" y="450986"/>
                  <a:pt x="2585217" y="452002"/>
                </a:cubicBezTo>
                <a:cubicBezTo>
                  <a:pt x="2582845" y="453358"/>
                  <a:pt x="2579795" y="453358"/>
                  <a:pt x="2578100" y="455391"/>
                </a:cubicBezTo>
                <a:cubicBezTo>
                  <a:pt x="2573695" y="460474"/>
                  <a:pt x="2570984" y="466574"/>
                  <a:pt x="2569967" y="473013"/>
                </a:cubicBezTo>
                <a:cubicBezTo>
                  <a:pt x="2570306" y="498091"/>
                  <a:pt x="2568273" y="523168"/>
                  <a:pt x="2573017" y="547907"/>
                </a:cubicBezTo>
                <a:cubicBezTo>
                  <a:pt x="2572339" y="552990"/>
                  <a:pt x="2575050" y="555701"/>
                  <a:pt x="2579795" y="557057"/>
                </a:cubicBezTo>
                <a:cubicBezTo>
                  <a:pt x="2581828" y="558074"/>
                  <a:pt x="2583523" y="559768"/>
                  <a:pt x="2585217" y="561124"/>
                </a:cubicBezTo>
                <a:cubicBezTo>
                  <a:pt x="2582845" y="566546"/>
                  <a:pt x="2579117" y="571629"/>
                  <a:pt x="2575050" y="576374"/>
                </a:cubicBezTo>
                <a:cubicBezTo>
                  <a:pt x="2553701" y="590607"/>
                  <a:pt x="2552345" y="622462"/>
                  <a:pt x="2536417" y="641101"/>
                </a:cubicBezTo>
                <a:cubicBezTo>
                  <a:pt x="2523879" y="656012"/>
                  <a:pt x="2525912" y="670584"/>
                  <a:pt x="2529301" y="686851"/>
                </a:cubicBezTo>
                <a:cubicBezTo>
                  <a:pt x="2535062" y="712945"/>
                  <a:pt x="2550312" y="735650"/>
                  <a:pt x="2558445" y="760728"/>
                </a:cubicBezTo>
                <a:cubicBezTo>
                  <a:pt x="2563189" y="775639"/>
                  <a:pt x="2578100" y="784111"/>
                  <a:pt x="2586234" y="775300"/>
                </a:cubicBezTo>
                <a:cubicBezTo>
                  <a:pt x="2596061" y="764794"/>
                  <a:pt x="2603856" y="764455"/>
                  <a:pt x="2614022" y="773605"/>
                </a:cubicBezTo>
                <a:cubicBezTo>
                  <a:pt x="2625883" y="784789"/>
                  <a:pt x="2637067" y="797327"/>
                  <a:pt x="2649944" y="807494"/>
                </a:cubicBezTo>
                <a:cubicBezTo>
                  <a:pt x="2663500" y="818000"/>
                  <a:pt x="2679089" y="825455"/>
                  <a:pt x="2692305" y="836299"/>
                </a:cubicBezTo>
                <a:cubicBezTo>
                  <a:pt x="2684850" y="848499"/>
                  <a:pt x="2683155" y="863410"/>
                  <a:pt x="2673327" y="875271"/>
                </a:cubicBezTo>
                <a:cubicBezTo>
                  <a:pt x="2650283" y="903060"/>
                  <a:pt x="2624528" y="928138"/>
                  <a:pt x="2602161" y="956604"/>
                </a:cubicBezTo>
                <a:cubicBezTo>
                  <a:pt x="2596061" y="964398"/>
                  <a:pt x="2586911" y="967787"/>
                  <a:pt x="2577761" y="970837"/>
                </a:cubicBezTo>
                <a:cubicBezTo>
                  <a:pt x="2551667" y="979987"/>
                  <a:pt x="2525234" y="987782"/>
                  <a:pt x="2500157" y="999643"/>
                </a:cubicBezTo>
                <a:cubicBezTo>
                  <a:pt x="2456779" y="1019976"/>
                  <a:pt x="2412046" y="1026415"/>
                  <a:pt x="2365958" y="1009131"/>
                </a:cubicBezTo>
                <a:cubicBezTo>
                  <a:pt x="2365280" y="1008793"/>
                  <a:pt x="2364602" y="1008454"/>
                  <a:pt x="2363585" y="1008454"/>
                </a:cubicBezTo>
                <a:cubicBezTo>
                  <a:pt x="2365619" y="1005404"/>
                  <a:pt x="2365280" y="1001337"/>
                  <a:pt x="2363924" y="996931"/>
                </a:cubicBezTo>
                <a:cubicBezTo>
                  <a:pt x="2357147" y="976598"/>
                  <a:pt x="2348336" y="957282"/>
                  <a:pt x="2327325" y="947115"/>
                </a:cubicBezTo>
                <a:cubicBezTo>
                  <a:pt x="2325630" y="946437"/>
                  <a:pt x="2323936" y="945760"/>
                  <a:pt x="2322580" y="946099"/>
                </a:cubicBezTo>
                <a:cubicBezTo>
                  <a:pt x="2321902" y="946099"/>
                  <a:pt x="2321563" y="946437"/>
                  <a:pt x="2320886" y="946437"/>
                </a:cubicBezTo>
                <a:cubicBezTo>
                  <a:pt x="2319191" y="929832"/>
                  <a:pt x="2329358" y="905093"/>
                  <a:pt x="2344608" y="899332"/>
                </a:cubicBezTo>
                <a:cubicBezTo>
                  <a:pt x="2366635" y="891199"/>
                  <a:pt x="2374430" y="874932"/>
                  <a:pt x="2377141" y="854938"/>
                </a:cubicBezTo>
                <a:cubicBezTo>
                  <a:pt x="2379174" y="839688"/>
                  <a:pt x="2386630" y="831894"/>
                  <a:pt x="2401541" y="830199"/>
                </a:cubicBezTo>
                <a:cubicBezTo>
                  <a:pt x="2413402" y="824099"/>
                  <a:pt x="2421535" y="806816"/>
                  <a:pt x="2439496" y="818677"/>
                </a:cubicBezTo>
                <a:cubicBezTo>
                  <a:pt x="2442207" y="820372"/>
                  <a:pt x="2448646" y="815288"/>
                  <a:pt x="2451357" y="810883"/>
                </a:cubicBezTo>
                <a:cubicBezTo>
                  <a:pt x="2457796" y="801055"/>
                  <a:pt x="2460846" y="790550"/>
                  <a:pt x="2452713" y="780044"/>
                </a:cubicBezTo>
                <a:cubicBezTo>
                  <a:pt x="2444918" y="769878"/>
                  <a:pt x="2442207" y="758356"/>
                  <a:pt x="2440513" y="745817"/>
                </a:cubicBezTo>
                <a:cubicBezTo>
                  <a:pt x="2439157" y="736667"/>
                  <a:pt x="2441190" y="725145"/>
                  <a:pt x="2428990" y="720400"/>
                </a:cubicBezTo>
                <a:cubicBezTo>
                  <a:pt x="2427974" y="720400"/>
                  <a:pt x="2426618" y="720400"/>
                  <a:pt x="2425602" y="720400"/>
                </a:cubicBezTo>
                <a:cubicBezTo>
                  <a:pt x="2426279" y="711928"/>
                  <a:pt x="2426618" y="703456"/>
                  <a:pt x="2425263" y="694984"/>
                </a:cubicBezTo>
                <a:cubicBezTo>
                  <a:pt x="2404591" y="683462"/>
                  <a:pt x="2385613" y="668890"/>
                  <a:pt x="2361891" y="663806"/>
                </a:cubicBezTo>
                <a:cubicBezTo>
                  <a:pt x="2353419" y="662112"/>
                  <a:pt x="2348674" y="656012"/>
                  <a:pt x="2344947" y="648556"/>
                </a:cubicBezTo>
                <a:cubicBezTo>
                  <a:pt x="2339186" y="637034"/>
                  <a:pt x="2329358" y="633306"/>
                  <a:pt x="2316819" y="629918"/>
                </a:cubicBezTo>
                <a:cubicBezTo>
                  <a:pt x="2269036" y="617040"/>
                  <a:pt x="2245653" y="656012"/>
                  <a:pt x="2213798" y="676684"/>
                </a:cubicBezTo>
                <a:cubicBezTo>
                  <a:pt x="2212442" y="677701"/>
                  <a:pt x="2211764" y="679395"/>
                  <a:pt x="2210748" y="680751"/>
                </a:cubicBezTo>
                <a:cubicBezTo>
                  <a:pt x="2204309" y="684139"/>
                  <a:pt x="2197192" y="685156"/>
                  <a:pt x="2190753" y="688884"/>
                </a:cubicBezTo>
                <a:cubicBezTo>
                  <a:pt x="2190076" y="688206"/>
                  <a:pt x="2189398" y="687528"/>
                  <a:pt x="2189059" y="686512"/>
                </a:cubicBezTo>
                <a:cubicBezTo>
                  <a:pt x="2178215" y="680751"/>
                  <a:pt x="2167709" y="674312"/>
                  <a:pt x="2156865" y="668551"/>
                </a:cubicBezTo>
                <a:cubicBezTo>
                  <a:pt x="2149070" y="664484"/>
                  <a:pt x="2141615" y="656351"/>
                  <a:pt x="2131109" y="661434"/>
                </a:cubicBezTo>
                <a:cubicBezTo>
                  <a:pt x="2130093" y="662112"/>
                  <a:pt x="2129415" y="662790"/>
                  <a:pt x="2128737" y="663467"/>
                </a:cubicBezTo>
                <a:cubicBezTo>
                  <a:pt x="2129076" y="663128"/>
                  <a:pt x="2070110" y="631612"/>
                  <a:pt x="2063671" y="628901"/>
                </a:cubicBezTo>
                <a:cubicBezTo>
                  <a:pt x="2039271" y="618734"/>
                  <a:pt x="2014193" y="610262"/>
                  <a:pt x="1988438" y="603484"/>
                </a:cubicBezTo>
                <a:cubicBezTo>
                  <a:pt x="1937944" y="590268"/>
                  <a:pt x="1867795" y="573662"/>
                  <a:pt x="1816962" y="590607"/>
                </a:cubicBezTo>
                <a:cubicBezTo>
                  <a:pt x="1809845" y="592979"/>
                  <a:pt x="1801712" y="595690"/>
                  <a:pt x="1801034" y="605857"/>
                </a:cubicBezTo>
                <a:cubicBezTo>
                  <a:pt x="1800356" y="615007"/>
                  <a:pt x="1805101" y="620429"/>
                  <a:pt x="1812895" y="624157"/>
                </a:cubicBezTo>
                <a:cubicBezTo>
                  <a:pt x="1838989" y="637373"/>
                  <a:pt x="1867795" y="644829"/>
                  <a:pt x="1895922" y="652284"/>
                </a:cubicBezTo>
                <a:cubicBezTo>
                  <a:pt x="1923711" y="659740"/>
                  <a:pt x="1948450" y="669567"/>
                  <a:pt x="1974205" y="682106"/>
                </a:cubicBezTo>
                <a:cubicBezTo>
                  <a:pt x="1977933" y="683801"/>
                  <a:pt x="1984033" y="685495"/>
                  <a:pt x="1983016" y="690578"/>
                </a:cubicBezTo>
                <a:cubicBezTo>
                  <a:pt x="1982338" y="693967"/>
                  <a:pt x="1979288" y="693967"/>
                  <a:pt x="1975899" y="694306"/>
                </a:cubicBezTo>
                <a:cubicBezTo>
                  <a:pt x="1975899" y="693628"/>
                  <a:pt x="1975899" y="692950"/>
                  <a:pt x="1975899" y="692273"/>
                </a:cubicBezTo>
                <a:cubicBezTo>
                  <a:pt x="1973188" y="686512"/>
                  <a:pt x="1967766" y="685156"/>
                  <a:pt x="1962344" y="683123"/>
                </a:cubicBezTo>
                <a:cubicBezTo>
                  <a:pt x="1938283" y="673634"/>
                  <a:pt x="1921000" y="688884"/>
                  <a:pt x="1901683" y="697695"/>
                </a:cubicBezTo>
                <a:cubicBezTo>
                  <a:pt x="1901344" y="697695"/>
                  <a:pt x="1901006" y="697356"/>
                  <a:pt x="1900328" y="697356"/>
                </a:cubicBezTo>
                <a:cubicBezTo>
                  <a:pt x="1894905" y="697695"/>
                  <a:pt x="1889483" y="698712"/>
                  <a:pt x="1884061" y="699389"/>
                </a:cubicBezTo>
                <a:cubicBezTo>
                  <a:pt x="1882028" y="700067"/>
                  <a:pt x="1879317" y="700067"/>
                  <a:pt x="1876945" y="700067"/>
                </a:cubicBezTo>
                <a:cubicBezTo>
                  <a:pt x="1871861" y="697695"/>
                  <a:pt x="1865084" y="700067"/>
                  <a:pt x="1859661" y="700745"/>
                </a:cubicBezTo>
                <a:cubicBezTo>
                  <a:pt x="1814928" y="704134"/>
                  <a:pt x="1770873" y="712945"/>
                  <a:pt x="1726479" y="720061"/>
                </a:cubicBezTo>
                <a:cubicBezTo>
                  <a:pt x="1707501" y="723111"/>
                  <a:pt x="1690557" y="732939"/>
                  <a:pt x="1670902" y="733956"/>
                </a:cubicBezTo>
                <a:cubicBezTo>
                  <a:pt x="1664463" y="733956"/>
                  <a:pt x="1659041" y="735989"/>
                  <a:pt x="1653618" y="739717"/>
                </a:cubicBezTo>
                <a:cubicBezTo>
                  <a:pt x="1644807" y="745478"/>
                  <a:pt x="1636335" y="751239"/>
                  <a:pt x="1626508" y="755644"/>
                </a:cubicBezTo>
                <a:cubicBezTo>
                  <a:pt x="1589230" y="772250"/>
                  <a:pt x="1556697" y="793939"/>
                  <a:pt x="1541108" y="834605"/>
                </a:cubicBezTo>
                <a:cubicBezTo>
                  <a:pt x="1533992" y="853244"/>
                  <a:pt x="1527214" y="872221"/>
                  <a:pt x="1515692" y="889166"/>
                </a:cubicBezTo>
                <a:cubicBezTo>
                  <a:pt x="1506203" y="903399"/>
                  <a:pt x="1500781" y="920004"/>
                  <a:pt x="1505186" y="937288"/>
                </a:cubicBezTo>
                <a:cubicBezTo>
                  <a:pt x="1507558" y="946437"/>
                  <a:pt x="1506881" y="954910"/>
                  <a:pt x="1505864" y="963721"/>
                </a:cubicBezTo>
                <a:cubicBezTo>
                  <a:pt x="1503831" y="968126"/>
                  <a:pt x="1506881" y="972871"/>
                  <a:pt x="1505864" y="977276"/>
                </a:cubicBezTo>
                <a:cubicBezTo>
                  <a:pt x="1504170" y="981682"/>
                  <a:pt x="1504170" y="986087"/>
                  <a:pt x="1504847" y="990493"/>
                </a:cubicBezTo>
                <a:cubicBezTo>
                  <a:pt x="1507897" y="1011165"/>
                  <a:pt x="1529586" y="1022687"/>
                  <a:pt x="1546192" y="1012859"/>
                </a:cubicBezTo>
                <a:cubicBezTo>
                  <a:pt x="1548903" y="1011504"/>
                  <a:pt x="1551614" y="1010487"/>
                  <a:pt x="1554325" y="1009131"/>
                </a:cubicBezTo>
                <a:cubicBezTo>
                  <a:pt x="1572964" y="1031837"/>
                  <a:pt x="1582113" y="1059626"/>
                  <a:pt x="1594313" y="1085720"/>
                </a:cubicBezTo>
                <a:cubicBezTo>
                  <a:pt x="1600074" y="1097920"/>
                  <a:pt x="1598041" y="1108764"/>
                  <a:pt x="1586519" y="1116897"/>
                </a:cubicBezTo>
                <a:cubicBezTo>
                  <a:pt x="1582791" y="1120964"/>
                  <a:pt x="1574997" y="1122658"/>
                  <a:pt x="1575675" y="1128758"/>
                </a:cubicBezTo>
                <a:cubicBezTo>
                  <a:pt x="1576014" y="1131131"/>
                  <a:pt x="1576014" y="1133503"/>
                  <a:pt x="1576014" y="1136214"/>
                </a:cubicBezTo>
                <a:cubicBezTo>
                  <a:pt x="1551614" y="1153836"/>
                  <a:pt x="1528569" y="1173491"/>
                  <a:pt x="1503831" y="1190436"/>
                </a:cubicBezTo>
                <a:cubicBezTo>
                  <a:pt x="1484853" y="1203313"/>
                  <a:pt x="1468925" y="1220935"/>
                  <a:pt x="1445542" y="1227035"/>
                </a:cubicBezTo>
                <a:cubicBezTo>
                  <a:pt x="1444864" y="1226697"/>
                  <a:pt x="1444526" y="1226358"/>
                  <a:pt x="1443848" y="1226358"/>
                </a:cubicBezTo>
                <a:cubicBezTo>
                  <a:pt x="1436731" y="1222969"/>
                  <a:pt x="1430631" y="1225002"/>
                  <a:pt x="1424870" y="1230424"/>
                </a:cubicBezTo>
                <a:cubicBezTo>
                  <a:pt x="1416059" y="1230763"/>
                  <a:pt x="1407248" y="1231102"/>
                  <a:pt x="1398437" y="1231441"/>
                </a:cubicBezTo>
                <a:cubicBezTo>
                  <a:pt x="1369293" y="1244996"/>
                  <a:pt x="1338115" y="1248046"/>
                  <a:pt x="1306599" y="1250758"/>
                </a:cubicBezTo>
                <a:cubicBezTo>
                  <a:pt x="1262205" y="1254485"/>
                  <a:pt x="1217811" y="1257196"/>
                  <a:pt x="1174433" y="1266346"/>
                </a:cubicBezTo>
                <a:cubicBezTo>
                  <a:pt x="1139528" y="1273463"/>
                  <a:pt x="1104623" y="1279224"/>
                  <a:pt x="1069040" y="1274818"/>
                </a:cubicBezTo>
                <a:cubicBezTo>
                  <a:pt x="1046334" y="1274141"/>
                  <a:pt x="1026001" y="1266007"/>
                  <a:pt x="1005329" y="1257535"/>
                </a:cubicBezTo>
                <a:cubicBezTo>
                  <a:pt x="998551" y="1248385"/>
                  <a:pt x="988385" y="1241946"/>
                  <a:pt x="983979" y="1230763"/>
                </a:cubicBezTo>
                <a:cubicBezTo>
                  <a:pt x="980590" y="1222291"/>
                  <a:pt x="973474" y="1211447"/>
                  <a:pt x="969407" y="1202975"/>
                </a:cubicBezTo>
                <a:cubicBezTo>
                  <a:pt x="964324" y="1192130"/>
                  <a:pt x="957207" y="1182302"/>
                  <a:pt x="949074" y="1173491"/>
                </a:cubicBezTo>
                <a:cubicBezTo>
                  <a:pt x="896546" y="1115203"/>
                  <a:pt x="807080" y="1087753"/>
                  <a:pt x="730831" y="1083009"/>
                </a:cubicBezTo>
                <a:cubicBezTo>
                  <a:pt x="725409" y="1082670"/>
                  <a:pt x="723375" y="1079281"/>
                  <a:pt x="721681" y="1074875"/>
                </a:cubicBezTo>
                <a:cubicBezTo>
                  <a:pt x="719309" y="1068098"/>
                  <a:pt x="711176" y="1067420"/>
                  <a:pt x="708464" y="1061320"/>
                </a:cubicBezTo>
                <a:cubicBezTo>
                  <a:pt x="696603" y="1036920"/>
                  <a:pt x="661020" y="1011165"/>
                  <a:pt x="635265" y="1002693"/>
                </a:cubicBezTo>
                <a:cubicBezTo>
                  <a:pt x="608832" y="994220"/>
                  <a:pt x="580365" y="996931"/>
                  <a:pt x="577315" y="961348"/>
                </a:cubicBezTo>
                <a:cubicBezTo>
                  <a:pt x="576638" y="952199"/>
                  <a:pt x="573927" y="943387"/>
                  <a:pt x="567488" y="936610"/>
                </a:cubicBezTo>
                <a:cubicBezTo>
                  <a:pt x="563760" y="934576"/>
                  <a:pt x="561727" y="935593"/>
                  <a:pt x="560371" y="939660"/>
                </a:cubicBezTo>
                <a:cubicBezTo>
                  <a:pt x="557999" y="937288"/>
                  <a:pt x="555966" y="933899"/>
                  <a:pt x="553932" y="939999"/>
                </a:cubicBezTo>
                <a:cubicBezTo>
                  <a:pt x="554949" y="942710"/>
                  <a:pt x="555627" y="945760"/>
                  <a:pt x="556643" y="948471"/>
                </a:cubicBezTo>
                <a:cubicBezTo>
                  <a:pt x="556982" y="949826"/>
                  <a:pt x="556982" y="951521"/>
                  <a:pt x="557321" y="952876"/>
                </a:cubicBezTo>
                <a:cubicBezTo>
                  <a:pt x="559016" y="961010"/>
                  <a:pt x="557321" y="967787"/>
                  <a:pt x="550205" y="972871"/>
                </a:cubicBezTo>
                <a:cubicBezTo>
                  <a:pt x="523433" y="977954"/>
                  <a:pt x="498694" y="990493"/>
                  <a:pt x="472600" y="997609"/>
                </a:cubicBezTo>
                <a:cubicBezTo>
                  <a:pt x="445828" y="1004726"/>
                  <a:pt x="414650" y="999643"/>
                  <a:pt x="387200" y="998965"/>
                </a:cubicBezTo>
                <a:cubicBezTo>
                  <a:pt x="355006" y="998287"/>
                  <a:pt x="322473" y="997609"/>
                  <a:pt x="290279" y="996931"/>
                </a:cubicBezTo>
                <a:cubicBezTo>
                  <a:pt x="243174" y="995237"/>
                  <a:pt x="196068" y="994898"/>
                  <a:pt x="149302" y="993882"/>
                </a:cubicBezTo>
                <a:cubicBezTo>
                  <a:pt x="104230" y="992865"/>
                  <a:pt x="68308" y="1001337"/>
                  <a:pt x="25270" y="1014554"/>
                </a:cubicBezTo>
                <a:cubicBezTo>
                  <a:pt x="5953" y="1020654"/>
                  <a:pt x="9681" y="1037598"/>
                  <a:pt x="9342" y="1053526"/>
                </a:cubicBezTo>
                <a:cubicBezTo>
                  <a:pt x="7986" y="1086398"/>
                  <a:pt x="-6586" y="1127064"/>
                  <a:pt x="3581" y="1158580"/>
                </a:cubicBezTo>
                <a:cubicBezTo>
                  <a:pt x="11714" y="1184336"/>
                  <a:pt x="34420" y="1200602"/>
                  <a:pt x="50347" y="1221274"/>
                </a:cubicBezTo>
                <a:cubicBezTo>
                  <a:pt x="61530" y="1236185"/>
                  <a:pt x="75425" y="1281596"/>
                  <a:pt x="99825" y="1278546"/>
                </a:cubicBezTo>
                <a:cubicBezTo>
                  <a:pt x="131680" y="1274818"/>
                  <a:pt x="166585" y="1276852"/>
                  <a:pt x="199796" y="1272107"/>
                </a:cubicBezTo>
                <a:cubicBezTo>
                  <a:pt x="236396" y="1266685"/>
                  <a:pt x="272318" y="1258213"/>
                  <a:pt x="307223" y="1246352"/>
                </a:cubicBezTo>
                <a:cubicBezTo>
                  <a:pt x="375678" y="1223308"/>
                  <a:pt x="434983" y="1181625"/>
                  <a:pt x="504116" y="1160614"/>
                </a:cubicBezTo>
                <a:cubicBezTo>
                  <a:pt x="505133" y="1161630"/>
                  <a:pt x="506488" y="1162308"/>
                  <a:pt x="508183" y="1163325"/>
                </a:cubicBezTo>
                <a:cubicBezTo>
                  <a:pt x="516316" y="1162986"/>
                  <a:pt x="524110" y="1164003"/>
                  <a:pt x="532244" y="1163325"/>
                </a:cubicBezTo>
                <a:cubicBezTo>
                  <a:pt x="536988" y="1162647"/>
                  <a:pt x="541732" y="1160614"/>
                  <a:pt x="545121" y="1166036"/>
                </a:cubicBezTo>
                <a:cubicBezTo>
                  <a:pt x="548849" y="1171458"/>
                  <a:pt x="554271" y="1170780"/>
                  <a:pt x="559693" y="1170441"/>
                </a:cubicBezTo>
                <a:cubicBezTo>
                  <a:pt x="566471" y="1169086"/>
                  <a:pt x="572232" y="1165697"/>
                  <a:pt x="578332" y="1162647"/>
                </a:cubicBezTo>
                <a:cubicBezTo>
                  <a:pt x="606121" y="1148075"/>
                  <a:pt x="634587" y="1139942"/>
                  <a:pt x="664748" y="1156208"/>
                </a:cubicBezTo>
                <a:cubicBezTo>
                  <a:pt x="665087" y="1156547"/>
                  <a:pt x="665765" y="1156208"/>
                  <a:pt x="666443" y="1156208"/>
                </a:cubicBezTo>
                <a:cubicBezTo>
                  <a:pt x="674237" y="1160953"/>
                  <a:pt x="682031" y="1165697"/>
                  <a:pt x="689826" y="1170441"/>
                </a:cubicBezTo>
                <a:cubicBezTo>
                  <a:pt x="700331" y="1180947"/>
                  <a:pt x="712192" y="1190436"/>
                  <a:pt x="720664" y="1202636"/>
                </a:cubicBezTo>
                <a:cubicBezTo>
                  <a:pt x="735236" y="1223647"/>
                  <a:pt x="763364" y="1239574"/>
                  <a:pt x="783358" y="1255841"/>
                </a:cubicBezTo>
                <a:cubicBezTo>
                  <a:pt x="806403" y="1275835"/>
                  <a:pt x="830802" y="1295490"/>
                  <a:pt x="854863" y="1314129"/>
                </a:cubicBezTo>
                <a:cubicBezTo>
                  <a:pt x="873502" y="1328701"/>
                  <a:pt x="893158" y="1341918"/>
                  <a:pt x="898919" y="1366657"/>
                </a:cubicBezTo>
                <a:cubicBezTo>
                  <a:pt x="910102" y="1375129"/>
                  <a:pt x="918913" y="1385634"/>
                  <a:pt x="926707" y="1397156"/>
                </a:cubicBezTo>
                <a:cubicBezTo>
                  <a:pt x="933485" y="1407323"/>
                  <a:pt x="942635" y="1416134"/>
                  <a:pt x="955852" y="1417828"/>
                </a:cubicBezTo>
                <a:cubicBezTo>
                  <a:pt x="956868" y="1416812"/>
                  <a:pt x="957546" y="1416134"/>
                  <a:pt x="958224" y="1415117"/>
                </a:cubicBezTo>
                <a:cubicBezTo>
                  <a:pt x="960935" y="1411390"/>
                  <a:pt x="989062" y="1430367"/>
                  <a:pt x="991773" y="1431723"/>
                </a:cubicBezTo>
                <a:cubicBezTo>
                  <a:pt x="1023629" y="1447312"/>
                  <a:pt x="1058873" y="1439856"/>
                  <a:pt x="1091745" y="1449684"/>
                </a:cubicBezTo>
                <a:cubicBezTo>
                  <a:pt x="1120550" y="1458156"/>
                  <a:pt x="1150711" y="1462900"/>
                  <a:pt x="1180872" y="1464256"/>
                </a:cubicBezTo>
                <a:cubicBezTo>
                  <a:pt x="1208661" y="1465611"/>
                  <a:pt x="1236111" y="1470356"/>
                  <a:pt x="1264238" y="1468323"/>
                </a:cubicBezTo>
                <a:cubicBezTo>
                  <a:pt x="1289993" y="1466628"/>
                  <a:pt x="1314732" y="1457817"/>
                  <a:pt x="1340488" y="1463917"/>
                </a:cubicBezTo>
                <a:cubicBezTo>
                  <a:pt x="1353365" y="1466967"/>
                  <a:pt x="1363871" y="1477134"/>
                  <a:pt x="1378782" y="1476795"/>
                </a:cubicBezTo>
                <a:cubicBezTo>
                  <a:pt x="1379798" y="1476795"/>
                  <a:pt x="1380476" y="1478150"/>
                  <a:pt x="1381493" y="1478828"/>
                </a:cubicBezTo>
                <a:cubicBezTo>
                  <a:pt x="1386576" y="1484589"/>
                  <a:pt x="1386576" y="1491367"/>
                  <a:pt x="1383865" y="1497467"/>
                </a:cubicBezTo>
                <a:cubicBezTo>
                  <a:pt x="1377765" y="1511361"/>
                  <a:pt x="1379798" y="1524239"/>
                  <a:pt x="1386576" y="1537117"/>
                </a:cubicBezTo>
                <a:cubicBezTo>
                  <a:pt x="1385898" y="1541861"/>
                  <a:pt x="1390643" y="1543555"/>
                  <a:pt x="1393015" y="1547283"/>
                </a:cubicBezTo>
                <a:cubicBezTo>
                  <a:pt x="1392337" y="1548978"/>
                  <a:pt x="1391320" y="1550333"/>
                  <a:pt x="1390304" y="1551689"/>
                </a:cubicBezTo>
                <a:cubicBezTo>
                  <a:pt x="1376748" y="1569650"/>
                  <a:pt x="1363532" y="1587611"/>
                  <a:pt x="1347604" y="1603538"/>
                </a:cubicBezTo>
                <a:cubicBezTo>
                  <a:pt x="1318460" y="1646238"/>
                  <a:pt x="1292027" y="1690971"/>
                  <a:pt x="1265255" y="1735026"/>
                </a:cubicBezTo>
                <a:cubicBezTo>
                  <a:pt x="1259494" y="1744515"/>
                  <a:pt x="1253733" y="1753665"/>
                  <a:pt x="1247294" y="1762476"/>
                </a:cubicBezTo>
                <a:cubicBezTo>
                  <a:pt x="1237805" y="1764848"/>
                  <a:pt x="1228655" y="1769592"/>
                  <a:pt x="1225266" y="1780776"/>
                </a:cubicBezTo>
                <a:cubicBezTo>
                  <a:pt x="1224250" y="1784165"/>
                  <a:pt x="1223233" y="1787215"/>
                  <a:pt x="1222555" y="1789587"/>
                </a:cubicBezTo>
                <a:cubicBezTo>
                  <a:pt x="1220861" y="1790942"/>
                  <a:pt x="1219505" y="1792298"/>
                  <a:pt x="1217811" y="1793654"/>
                </a:cubicBezTo>
                <a:cubicBezTo>
                  <a:pt x="1215100" y="1795687"/>
                  <a:pt x="1212389" y="1797381"/>
                  <a:pt x="1209338" y="1798737"/>
                </a:cubicBezTo>
                <a:cubicBezTo>
                  <a:pt x="1206289" y="1797381"/>
                  <a:pt x="1202561" y="1795348"/>
                  <a:pt x="1197477" y="1792637"/>
                </a:cubicBezTo>
                <a:cubicBezTo>
                  <a:pt x="1178161" y="1781793"/>
                  <a:pt x="1164267" y="1763493"/>
                  <a:pt x="1144611" y="1753326"/>
                </a:cubicBezTo>
                <a:cubicBezTo>
                  <a:pt x="1138511" y="1750276"/>
                  <a:pt x="1132072" y="1748243"/>
                  <a:pt x="1125295" y="1746209"/>
                </a:cubicBezTo>
                <a:cubicBezTo>
                  <a:pt x="1092423" y="1735365"/>
                  <a:pt x="1060906" y="1726554"/>
                  <a:pt x="1026679" y="1722826"/>
                </a:cubicBezTo>
                <a:cubicBezTo>
                  <a:pt x="1004651" y="1720454"/>
                  <a:pt x="973474" y="1721471"/>
                  <a:pt x="952802" y="1712321"/>
                </a:cubicBezTo>
                <a:cubicBezTo>
                  <a:pt x="920268" y="1697749"/>
                  <a:pt x="949752" y="1653354"/>
                  <a:pt x="948396" y="1629632"/>
                </a:cubicBezTo>
                <a:cubicBezTo>
                  <a:pt x="947718" y="1616755"/>
                  <a:pt x="940602" y="1613366"/>
                  <a:pt x="929080" y="1619466"/>
                </a:cubicBezTo>
                <a:cubicBezTo>
                  <a:pt x="900274" y="1634716"/>
                  <a:pt x="912474" y="1683854"/>
                  <a:pt x="878247" y="1686904"/>
                </a:cubicBezTo>
                <a:cubicBezTo>
                  <a:pt x="848763" y="1689615"/>
                  <a:pt x="836902" y="1676060"/>
                  <a:pt x="836902" y="1647932"/>
                </a:cubicBezTo>
                <a:cubicBezTo>
                  <a:pt x="836902" y="1645560"/>
                  <a:pt x="836902" y="1643527"/>
                  <a:pt x="836902" y="1641155"/>
                </a:cubicBezTo>
                <a:cubicBezTo>
                  <a:pt x="836902" y="1637766"/>
                  <a:pt x="836902" y="1634377"/>
                  <a:pt x="836225" y="1631666"/>
                </a:cubicBezTo>
                <a:cubicBezTo>
                  <a:pt x="836902" y="1628277"/>
                  <a:pt x="837241" y="1624888"/>
                  <a:pt x="836225" y="1621838"/>
                </a:cubicBezTo>
                <a:cubicBezTo>
                  <a:pt x="833852" y="1613366"/>
                  <a:pt x="831480" y="1618110"/>
                  <a:pt x="829447" y="1621838"/>
                </a:cubicBezTo>
                <a:cubicBezTo>
                  <a:pt x="829108" y="1621499"/>
                  <a:pt x="828769" y="1621499"/>
                  <a:pt x="828769" y="1621160"/>
                </a:cubicBezTo>
                <a:cubicBezTo>
                  <a:pt x="824025" y="1616077"/>
                  <a:pt x="823347" y="1608960"/>
                  <a:pt x="820297" y="1602860"/>
                </a:cubicBezTo>
                <a:cubicBezTo>
                  <a:pt x="797592" y="1591677"/>
                  <a:pt x="776242" y="1594388"/>
                  <a:pt x="755231" y="1608621"/>
                </a:cubicBezTo>
                <a:cubicBezTo>
                  <a:pt x="742353" y="1617433"/>
                  <a:pt x="727103" y="1621838"/>
                  <a:pt x="711514" y="1617433"/>
                </a:cubicBezTo>
                <a:cubicBezTo>
                  <a:pt x="677965" y="1607944"/>
                  <a:pt x="643059" y="1602860"/>
                  <a:pt x="609171" y="1594388"/>
                </a:cubicBezTo>
                <a:cubicBezTo>
                  <a:pt x="601715" y="1592355"/>
                  <a:pt x="596293" y="1592694"/>
                  <a:pt x="591888" y="1596760"/>
                </a:cubicBezTo>
                <a:cubicBezTo>
                  <a:pt x="589177" y="1588627"/>
                  <a:pt x="579688" y="1588288"/>
                  <a:pt x="572910" y="1586255"/>
                </a:cubicBezTo>
                <a:cubicBezTo>
                  <a:pt x="548849" y="1578122"/>
                  <a:pt x="529871" y="1561177"/>
                  <a:pt x="508183" y="1548300"/>
                </a:cubicBezTo>
                <a:cubicBezTo>
                  <a:pt x="483783" y="1534066"/>
                  <a:pt x="461077" y="1517461"/>
                  <a:pt x="439728" y="1498822"/>
                </a:cubicBezTo>
                <a:cubicBezTo>
                  <a:pt x="389911" y="1455445"/>
                  <a:pt x="358056" y="1402240"/>
                  <a:pt x="320440" y="1349373"/>
                </a:cubicBezTo>
                <a:cubicBezTo>
                  <a:pt x="317729" y="1345307"/>
                  <a:pt x="311290" y="1336157"/>
                  <a:pt x="308917" y="1342596"/>
                </a:cubicBezTo>
                <a:cubicBezTo>
                  <a:pt x="303495" y="1356490"/>
                  <a:pt x="286212" y="1367334"/>
                  <a:pt x="297056" y="1386651"/>
                </a:cubicBezTo>
                <a:cubicBezTo>
                  <a:pt x="303834" y="1398851"/>
                  <a:pt x="307901" y="1412745"/>
                  <a:pt x="317051" y="1423590"/>
                </a:cubicBezTo>
                <a:cubicBezTo>
                  <a:pt x="341112" y="1472050"/>
                  <a:pt x="375678" y="1514750"/>
                  <a:pt x="412956" y="1554061"/>
                </a:cubicBezTo>
                <a:cubicBezTo>
                  <a:pt x="431933" y="1574055"/>
                  <a:pt x="451928" y="1593033"/>
                  <a:pt x="472261" y="1611333"/>
                </a:cubicBezTo>
                <a:cubicBezTo>
                  <a:pt x="481072" y="1619127"/>
                  <a:pt x="525466" y="1647932"/>
                  <a:pt x="527160" y="1657760"/>
                </a:cubicBezTo>
                <a:cubicBezTo>
                  <a:pt x="527160" y="1657082"/>
                  <a:pt x="526821" y="1656404"/>
                  <a:pt x="526821" y="1655727"/>
                </a:cubicBezTo>
                <a:cubicBezTo>
                  <a:pt x="545799" y="1664199"/>
                  <a:pt x="563760" y="1673688"/>
                  <a:pt x="581382" y="1684532"/>
                </a:cubicBezTo>
                <a:cubicBezTo>
                  <a:pt x="618999" y="1707915"/>
                  <a:pt x="659326" y="1737059"/>
                  <a:pt x="703381" y="1745532"/>
                </a:cubicBezTo>
                <a:cubicBezTo>
                  <a:pt x="708464" y="1748581"/>
                  <a:pt x="708464" y="1759765"/>
                  <a:pt x="716937" y="1756037"/>
                </a:cubicBezTo>
                <a:cubicBezTo>
                  <a:pt x="727781" y="1751293"/>
                  <a:pt x="749470" y="1763493"/>
                  <a:pt x="759975" y="1766543"/>
                </a:cubicBezTo>
                <a:cubicBezTo>
                  <a:pt x="780986" y="1772643"/>
                  <a:pt x="831819" y="1777387"/>
                  <a:pt x="840969" y="1801448"/>
                </a:cubicBezTo>
                <a:cubicBezTo>
                  <a:pt x="846052" y="1815003"/>
                  <a:pt x="857236" y="1817714"/>
                  <a:pt x="869774" y="1817714"/>
                </a:cubicBezTo>
                <a:cubicBezTo>
                  <a:pt x="877569" y="1817714"/>
                  <a:pt x="885363" y="1817037"/>
                  <a:pt x="893496" y="1816698"/>
                </a:cubicBezTo>
                <a:cubicBezTo>
                  <a:pt x="931452" y="1832286"/>
                  <a:pt x="966018" y="1854314"/>
                  <a:pt x="1001940" y="1873969"/>
                </a:cubicBezTo>
                <a:cubicBezTo>
                  <a:pt x="1031762" y="1890236"/>
                  <a:pt x="1069378" y="1895658"/>
                  <a:pt x="1100895" y="1910908"/>
                </a:cubicBezTo>
                <a:cubicBezTo>
                  <a:pt x="1116145" y="1918364"/>
                  <a:pt x="1129361" y="1929208"/>
                  <a:pt x="1144611" y="1936325"/>
                </a:cubicBezTo>
                <a:cubicBezTo>
                  <a:pt x="1163589" y="1945136"/>
                  <a:pt x="1183922" y="1951575"/>
                  <a:pt x="1203577" y="1958691"/>
                </a:cubicBezTo>
                <a:cubicBezTo>
                  <a:pt x="1233061" y="1969535"/>
                  <a:pt x="1259833" y="1968180"/>
                  <a:pt x="1282877" y="1948524"/>
                </a:cubicBezTo>
                <a:cubicBezTo>
                  <a:pt x="1285927" y="1949202"/>
                  <a:pt x="1288638" y="1950219"/>
                  <a:pt x="1291688" y="1951575"/>
                </a:cubicBezTo>
                <a:cubicBezTo>
                  <a:pt x="1332693" y="1924125"/>
                  <a:pt x="1368615" y="1889897"/>
                  <a:pt x="1410298" y="1863125"/>
                </a:cubicBezTo>
                <a:cubicBezTo>
                  <a:pt x="1421142" y="1856009"/>
                  <a:pt x="1437409" y="1855331"/>
                  <a:pt x="1442492" y="1840081"/>
                </a:cubicBezTo>
                <a:cubicBezTo>
                  <a:pt x="1475364" y="1819748"/>
                  <a:pt x="1505864" y="1788570"/>
                  <a:pt x="1533314" y="1761798"/>
                </a:cubicBezTo>
                <a:cubicBezTo>
                  <a:pt x="1568219" y="1727909"/>
                  <a:pt x="1605497" y="1690632"/>
                  <a:pt x="1631930" y="1649627"/>
                </a:cubicBezTo>
                <a:cubicBezTo>
                  <a:pt x="1643452" y="1632005"/>
                  <a:pt x="1659041" y="1618110"/>
                  <a:pt x="1672596" y="1602522"/>
                </a:cubicBezTo>
                <a:cubicBezTo>
                  <a:pt x="1684457" y="1588627"/>
                  <a:pt x="1698351" y="1578122"/>
                  <a:pt x="1719024" y="1578461"/>
                </a:cubicBezTo>
                <a:cubicBezTo>
                  <a:pt x="1734273" y="1578799"/>
                  <a:pt x="1745795" y="1572361"/>
                  <a:pt x="1748846" y="1554739"/>
                </a:cubicBezTo>
                <a:cubicBezTo>
                  <a:pt x="1750879" y="1543894"/>
                  <a:pt x="1759012" y="1533050"/>
                  <a:pt x="1771212" y="1537117"/>
                </a:cubicBezTo>
                <a:cubicBezTo>
                  <a:pt x="1785106" y="1541861"/>
                  <a:pt x="1794934" y="1541183"/>
                  <a:pt x="1804084" y="1530000"/>
                </a:cubicBezTo>
                <a:cubicBezTo>
                  <a:pt x="1806795" y="1526611"/>
                  <a:pt x="1811201" y="1527289"/>
                  <a:pt x="1815267" y="1528305"/>
                </a:cubicBezTo>
                <a:cubicBezTo>
                  <a:pt x="1826112" y="1537794"/>
                  <a:pt x="1835939" y="1547622"/>
                  <a:pt x="1825434" y="1563211"/>
                </a:cubicBezTo>
                <a:cubicBezTo>
                  <a:pt x="1824756" y="1564905"/>
                  <a:pt x="1824078" y="1566261"/>
                  <a:pt x="1823739" y="1567955"/>
                </a:cubicBezTo>
                <a:cubicBezTo>
                  <a:pt x="1822723" y="1574055"/>
                  <a:pt x="1816284" y="1580494"/>
                  <a:pt x="1824078" y="1586255"/>
                </a:cubicBezTo>
                <a:cubicBezTo>
                  <a:pt x="1831195" y="1591338"/>
                  <a:pt x="1836278" y="1586933"/>
                  <a:pt x="1841023" y="1581511"/>
                </a:cubicBezTo>
                <a:cubicBezTo>
                  <a:pt x="1845428" y="1576427"/>
                  <a:pt x="1848478" y="1580833"/>
                  <a:pt x="1852206" y="1582866"/>
                </a:cubicBezTo>
                <a:cubicBezTo>
                  <a:pt x="1865761" y="1590322"/>
                  <a:pt x="1879995" y="1597099"/>
                  <a:pt x="1895922" y="1589305"/>
                </a:cubicBezTo>
                <a:cubicBezTo>
                  <a:pt x="1911511" y="1588627"/>
                  <a:pt x="1925405" y="1582527"/>
                  <a:pt x="1939978" y="1578122"/>
                </a:cubicBezTo>
                <a:cubicBezTo>
                  <a:pt x="1948111" y="1575750"/>
                  <a:pt x="1953194" y="1571344"/>
                  <a:pt x="1954211" y="1562533"/>
                </a:cubicBezTo>
                <a:cubicBezTo>
                  <a:pt x="1964377" y="1560500"/>
                  <a:pt x="1967427" y="1568294"/>
                  <a:pt x="1971833" y="1574733"/>
                </a:cubicBezTo>
                <a:cubicBezTo>
                  <a:pt x="1988438" y="1599133"/>
                  <a:pt x="2013516" y="1575411"/>
                  <a:pt x="2029782" y="1560500"/>
                </a:cubicBezTo>
                <a:cubicBezTo>
                  <a:pt x="2050793" y="1541522"/>
                  <a:pt x="2064349" y="1517800"/>
                  <a:pt x="2083665" y="1497128"/>
                </a:cubicBezTo>
                <a:cubicBezTo>
                  <a:pt x="2087732" y="1493061"/>
                  <a:pt x="2087054" y="1487978"/>
                  <a:pt x="2088071" y="1483233"/>
                </a:cubicBezTo>
                <a:cubicBezTo>
                  <a:pt x="2089765" y="1476117"/>
                  <a:pt x="2090104" y="1466289"/>
                  <a:pt x="2094848" y="1462900"/>
                </a:cubicBezTo>
                <a:cubicBezTo>
                  <a:pt x="2112471" y="1449345"/>
                  <a:pt x="2114843" y="1431045"/>
                  <a:pt x="2115182" y="1411390"/>
                </a:cubicBezTo>
                <a:cubicBezTo>
                  <a:pt x="2115182" y="1400884"/>
                  <a:pt x="2119926" y="1393429"/>
                  <a:pt x="2129754" y="1389023"/>
                </a:cubicBezTo>
                <a:cubicBezTo>
                  <a:pt x="2143309" y="1382923"/>
                  <a:pt x="2155509" y="1374451"/>
                  <a:pt x="2163981" y="1362251"/>
                </a:cubicBezTo>
                <a:cubicBezTo>
                  <a:pt x="2185331" y="1331074"/>
                  <a:pt x="2214475" y="1306335"/>
                  <a:pt x="2236842" y="1276174"/>
                </a:cubicBezTo>
                <a:cubicBezTo>
                  <a:pt x="2230064" y="1291763"/>
                  <a:pt x="2226337" y="1308368"/>
                  <a:pt x="2221592" y="1324635"/>
                </a:cubicBezTo>
                <a:cubicBezTo>
                  <a:pt x="2211425" y="1344629"/>
                  <a:pt x="2204648" y="1363268"/>
                  <a:pt x="2180926" y="1369368"/>
                </a:cubicBezTo>
                <a:cubicBezTo>
                  <a:pt x="2155170" y="1375807"/>
                  <a:pt x="2150087" y="1393090"/>
                  <a:pt x="2166015" y="1413762"/>
                </a:cubicBezTo>
                <a:cubicBezTo>
                  <a:pt x="2174826" y="1424945"/>
                  <a:pt x="2174487" y="1433756"/>
                  <a:pt x="2163304" y="1442567"/>
                </a:cubicBezTo>
                <a:cubicBezTo>
                  <a:pt x="2158559" y="1446295"/>
                  <a:pt x="2153476" y="1450362"/>
                  <a:pt x="2153476" y="1457478"/>
                </a:cubicBezTo>
                <a:cubicBezTo>
                  <a:pt x="2154154" y="1472728"/>
                  <a:pt x="2145004" y="1476795"/>
                  <a:pt x="2131787" y="1476117"/>
                </a:cubicBezTo>
                <a:cubicBezTo>
                  <a:pt x="2130093" y="1469339"/>
                  <a:pt x="2128059" y="1462561"/>
                  <a:pt x="2126365" y="1455784"/>
                </a:cubicBezTo>
                <a:cubicBezTo>
                  <a:pt x="2125348" y="1452056"/>
                  <a:pt x="2124671" y="1446973"/>
                  <a:pt x="2119587" y="1448328"/>
                </a:cubicBezTo>
                <a:cubicBezTo>
                  <a:pt x="2114504" y="1449684"/>
                  <a:pt x="2116537" y="1454428"/>
                  <a:pt x="2117554" y="1458156"/>
                </a:cubicBezTo>
                <a:cubicBezTo>
                  <a:pt x="2119248" y="1464256"/>
                  <a:pt x="2120943" y="1470356"/>
                  <a:pt x="2122298" y="1476456"/>
                </a:cubicBezTo>
                <a:cubicBezTo>
                  <a:pt x="2114504" y="1480861"/>
                  <a:pt x="2110437" y="1489334"/>
                  <a:pt x="2112132" y="1496789"/>
                </a:cubicBezTo>
                <a:cubicBezTo>
                  <a:pt x="2114165" y="1505939"/>
                  <a:pt x="2108404" y="1507294"/>
                  <a:pt x="2103660" y="1510683"/>
                </a:cubicBezTo>
                <a:cubicBezTo>
                  <a:pt x="2098915" y="1514750"/>
                  <a:pt x="2103321" y="1521189"/>
                  <a:pt x="2099593" y="1525255"/>
                </a:cubicBezTo>
                <a:cubicBezTo>
                  <a:pt x="2093154" y="1533050"/>
                  <a:pt x="2099593" y="1536100"/>
                  <a:pt x="2105015" y="1539150"/>
                </a:cubicBezTo>
                <a:cubicBezTo>
                  <a:pt x="2115182" y="1544233"/>
                  <a:pt x="2120265" y="1550672"/>
                  <a:pt x="2117215" y="1563211"/>
                </a:cubicBezTo>
                <a:cubicBezTo>
                  <a:pt x="2109760" y="1593033"/>
                  <a:pt x="2154493" y="1599133"/>
                  <a:pt x="2174487" y="1595405"/>
                </a:cubicBezTo>
                <a:cubicBezTo>
                  <a:pt x="2186687" y="1593033"/>
                  <a:pt x="2199903" y="1587272"/>
                  <a:pt x="2203970" y="1574394"/>
                </a:cubicBezTo>
                <a:cubicBezTo>
                  <a:pt x="2206681" y="1566261"/>
                  <a:pt x="2202953" y="1560500"/>
                  <a:pt x="2202275" y="1552705"/>
                </a:cubicBezTo>
                <a:cubicBezTo>
                  <a:pt x="2200242" y="1530339"/>
                  <a:pt x="2214814" y="1514411"/>
                  <a:pt x="2221931" y="1494417"/>
                </a:cubicBezTo>
                <a:cubicBezTo>
                  <a:pt x="2225659" y="1484250"/>
                  <a:pt x="2229048" y="1473745"/>
                  <a:pt x="2221931" y="1463917"/>
                </a:cubicBezTo>
                <a:cubicBezTo>
                  <a:pt x="2219220" y="1460189"/>
                  <a:pt x="2220575" y="1457139"/>
                  <a:pt x="2221592" y="1455106"/>
                </a:cubicBezTo>
                <a:cubicBezTo>
                  <a:pt x="2242603" y="1411390"/>
                  <a:pt x="2260903" y="1366318"/>
                  <a:pt x="2278186" y="1320907"/>
                </a:cubicBezTo>
                <a:cubicBezTo>
                  <a:pt x="2286997" y="1298202"/>
                  <a:pt x="2295130" y="1275496"/>
                  <a:pt x="2303603" y="1252452"/>
                </a:cubicBezTo>
                <a:cubicBezTo>
                  <a:pt x="2308008" y="1240591"/>
                  <a:pt x="2312414" y="1228730"/>
                  <a:pt x="2316819" y="1216869"/>
                </a:cubicBezTo>
                <a:cubicBezTo>
                  <a:pt x="2321563" y="1203991"/>
                  <a:pt x="2322580" y="1200263"/>
                  <a:pt x="2337152" y="1200602"/>
                </a:cubicBezTo>
                <a:cubicBezTo>
                  <a:pt x="2341897" y="1197891"/>
                  <a:pt x="2345286" y="1193825"/>
                  <a:pt x="2346641" y="1188402"/>
                </a:cubicBezTo>
                <a:cubicBezTo>
                  <a:pt x="2356808" y="1185352"/>
                  <a:pt x="2367313" y="1182302"/>
                  <a:pt x="2377480" y="1179252"/>
                </a:cubicBezTo>
                <a:cubicBezTo>
                  <a:pt x="2385274" y="1177558"/>
                  <a:pt x="2392730" y="1175186"/>
                  <a:pt x="2400524" y="1174169"/>
                </a:cubicBezTo>
                <a:cubicBezTo>
                  <a:pt x="2443901" y="1168747"/>
                  <a:pt x="2484568" y="1155869"/>
                  <a:pt x="2523540" y="1136214"/>
                </a:cubicBezTo>
                <a:cubicBezTo>
                  <a:pt x="2546923" y="1124353"/>
                  <a:pt x="2568951" y="1109103"/>
                  <a:pt x="2594367" y="1100970"/>
                </a:cubicBezTo>
                <a:cubicBezTo>
                  <a:pt x="2617750" y="1085720"/>
                  <a:pt x="2638761" y="1066403"/>
                  <a:pt x="2665872" y="1056914"/>
                </a:cubicBezTo>
                <a:cubicBezTo>
                  <a:pt x="2682139" y="1051153"/>
                  <a:pt x="2693322" y="1029465"/>
                  <a:pt x="2703488" y="1016587"/>
                </a:cubicBezTo>
                <a:cubicBezTo>
                  <a:pt x="2731277" y="981682"/>
                  <a:pt x="2757371" y="948471"/>
                  <a:pt x="2777704" y="908821"/>
                </a:cubicBezTo>
                <a:cubicBezTo>
                  <a:pt x="2784482" y="895604"/>
                  <a:pt x="2792954" y="888488"/>
                  <a:pt x="2807865" y="891199"/>
                </a:cubicBezTo>
                <a:cubicBezTo>
                  <a:pt x="2808882" y="891538"/>
                  <a:pt x="2809899" y="891538"/>
                  <a:pt x="2810915" y="891538"/>
                </a:cubicBezTo>
                <a:cubicBezTo>
                  <a:pt x="2811254" y="892555"/>
                  <a:pt x="2811932" y="893232"/>
                  <a:pt x="2812271" y="894249"/>
                </a:cubicBezTo>
                <a:cubicBezTo>
                  <a:pt x="2816676" y="902382"/>
                  <a:pt x="2845143" y="900010"/>
                  <a:pt x="2852259" y="899671"/>
                </a:cubicBezTo>
                <a:cubicBezTo>
                  <a:pt x="2867170" y="898993"/>
                  <a:pt x="2874965" y="898654"/>
                  <a:pt x="2885470" y="888149"/>
                </a:cubicBezTo>
                <a:cubicBezTo>
                  <a:pt x="2895976" y="877644"/>
                  <a:pt x="2908853" y="867816"/>
                  <a:pt x="2916987" y="854938"/>
                </a:cubicBezTo>
                <a:cubicBezTo>
                  <a:pt x="2944437" y="811222"/>
                  <a:pt x="2965448" y="763439"/>
                  <a:pt x="2991542" y="718706"/>
                </a:cubicBezTo>
                <a:cubicBezTo>
                  <a:pt x="3013908" y="680751"/>
                  <a:pt x="3037291" y="643473"/>
                  <a:pt x="3062030" y="606873"/>
                </a:cubicBezTo>
                <a:cubicBezTo>
                  <a:pt x="3084736" y="573662"/>
                  <a:pt x="3098630" y="537741"/>
                  <a:pt x="3098630" y="496735"/>
                </a:cubicBezTo>
                <a:cubicBezTo>
                  <a:pt x="3098291" y="483858"/>
                  <a:pt x="3072875" y="461830"/>
                  <a:pt x="3060674" y="466913"/>
                </a:cubicBezTo>
                <a:close/>
                <a:moveTo>
                  <a:pt x="2420518" y="264259"/>
                </a:moveTo>
                <a:cubicBezTo>
                  <a:pt x="2410691" y="279509"/>
                  <a:pt x="2398830" y="293065"/>
                  <a:pt x="2386291" y="305942"/>
                </a:cubicBezTo>
                <a:cubicBezTo>
                  <a:pt x="2361213" y="331698"/>
                  <a:pt x="2330374" y="345253"/>
                  <a:pt x="2295130" y="349659"/>
                </a:cubicBezTo>
                <a:cubicBezTo>
                  <a:pt x="2284286" y="351014"/>
                  <a:pt x="2273781" y="349320"/>
                  <a:pt x="2263614" y="345253"/>
                </a:cubicBezTo>
                <a:cubicBezTo>
                  <a:pt x="2255819" y="342203"/>
                  <a:pt x="2249381" y="337120"/>
                  <a:pt x="2249720" y="327970"/>
                </a:cubicBezTo>
                <a:cubicBezTo>
                  <a:pt x="2250059" y="315431"/>
                  <a:pt x="2257175" y="305603"/>
                  <a:pt x="2267003" y="298487"/>
                </a:cubicBezTo>
                <a:cubicBezTo>
                  <a:pt x="2274458" y="293403"/>
                  <a:pt x="2281236" y="297809"/>
                  <a:pt x="2286658" y="302892"/>
                </a:cubicBezTo>
                <a:cubicBezTo>
                  <a:pt x="2295469" y="311703"/>
                  <a:pt x="2302247" y="308653"/>
                  <a:pt x="2310041" y="301198"/>
                </a:cubicBezTo>
                <a:cubicBezTo>
                  <a:pt x="2344947" y="268665"/>
                  <a:pt x="2374430" y="230032"/>
                  <a:pt x="2417468" y="206987"/>
                </a:cubicBezTo>
                <a:cubicBezTo>
                  <a:pt x="2417468" y="206987"/>
                  <a:pt x="2417468" y="206987"/>
                  <a:pt x="2417468" y="207326"/>
                </a:cubicBezTo>
                <a:cubicBezTo>
                  <a:pt x="2417468" y="207326"/>
                  <a:pt x="2417468" y="207326"/>
                  <a:pt x="2417468" y="207326"/>
                </a:cubicBezTo>
                <a:cubicBezTo>
                  <a:pt x="2417468" y="207326"/>
                  <a:pt x="2417807" y="207326"/>
                  <a:pt x="2417807" y="207326"/>
                </a:cubicBezTo>
                <a:cubicBezTo>
                  <a:pt x="2417468" y="207665"/>
                  <a:pt x="2416790" y="208004"/>
                  <a:pt x="2416452" y="208343"/>
                </a:cubicBezTo>
                <a:cubicBezTo>
                  <a:pt x="2408657" y="214443"/>
                  <a:pt x="2414418" y="218848"/>
                  <a:pt x="2418146" y="223593"/>
                </a:cubicBezTo>
                <a:cubicBezTo>
                  <a:pt x="2431363" y="240876"/>
                  <a:pt x="2432040" y="246637"/>
                  <a:pt x="2420518" y="264259"/>
                </a:cubicBezTo>
                <a:close/>
                <a:moveTo>
                  <a:pt x="2372058" y="691595"/>
                </a:moveTo>
                <a:cubicBezTo>
                  <a:pt x="2387646" y="694306"/>
                  <a:pt x="2401541" y="701423"/>
                  <a:pt x="2415096" y="709217"/>
                </a:cubicBezTo>
                <a:cubicBezTo>
                  <a:pt x="2422213" y="713284"/>
                  <a:pt x="2420518" y="722095"/>
                  <a:pt x="2422552" y="728872"/>
                </a:cubicBezTo>
                <a:cubicBezTo>
                  <a:pt x="2421535" y="734295"/>
                  <a:pt x="2420518" y="740056"/>
                  <a:pt x="2414079" y="732600"/>
                </a:cubicBezTo>
                <a:cubicBezTo>
                  <a:pt x="2405946" y="723111"/>
                  <a:pt x="2396118" y="718028"/>
                  <a:pt x="2383580" y="718367"/>
                </a:cubicBezTo>
                <a:cubicBezTo>
                  <a:pt x="2370024" y="718706"/>
                  <a:pt x="2371719" y="703795"/>
                  <a:pt x="2363924" y="698034"/>
                </a:cubicBezTo>
                <a:cubicBezTo>
                  <a:pt x="2363246" y="691595"/>
                  <a:pt x="2366635" y="690578"/>
                  <a:pt x="2372058" y="691595"/>
                </a:cubicBezTo>
                <a:close/>
                <a:moveTo>
                  <a:pt x="2152120" y="713623"/>
                </a:moveTo>
                <a:cubicBezTo>
                  <a:pt x="2150087" y="720739"/>
                  <a:pt x="2143987" y="724128"/>
                  <a:pt x="2137209" y="725484"/>
                </a:cubicBezTo>
                <a:cubicBezTo>
                  <a:pt x="2128398" y="727178"/>
                  <a:pt x="2120943" y="723789"/>
                  <a:pt x="2114165" y="718367"/>
                </a:cubicBezTo>
                <a:cubicBezTo>
                  <a:pt x="2110437" y="715656"/>
                  <a:pt x="2108404" y="709556"/>
                  <a:pt x="2101965" y="711928"/>
                </a:cubicBezTo>
                <a:cubicBezTo>
                  <a:pt x="2100949" y="712267"/>
                  <a:pt x="2099932" y="712606"/>
                  <a:pt x="2098915" y="712606"/>
                </a:cubicBezTo>
                <a:cubicBezTo>
                  <a:pt x="2087054" y="697017"/>
                  <a:pt x="2069432" y="689223"/>
                  <a:pt x="2052149" y="689900"/>
                </a:cubicBezTo>
                <a:cubicBezTo>
                  <a:pt x="2016905" y="691595"/>
                  <a:pt x="2021988" y="678378"/>
                  <a:pt x="1992505" y="665840"/>
                </a:cubicBezTo>
                <a:cubicBezTo>
                  <a:pt x="1992505" y="665840"/>
                  <a:pt x="1932522" y="647540"/>
                  <a:pt x="1932522" y="647540"/>
                </a:cubicBezTo>
                <a:cubicBezTo>
                  <a:pt x="1892533" y="637034"/>
                  <a:pt x="1874233" y="630934"/>
                  <a:pt x="1832550" y="611957"/>
                </a:cubicBezTo>
                <a:cubicBezTo>
                  <a:pt x="1835939" y="605518"/>
                  <a:pt x="1849495" y="601112"/>
                  <a:pt x="1853222" y="600773"/>
                </a:cubicBezTo>
                <a:cubicBezTo>
                  <a:pt x="1891856" y="599079"/>
                  <a:pt x="1920661" y="607890"/>
                  <a:pt x="1958277" y="616023"/>
                </a:cubicBezTo>
                <a:cubicBezTo>
                  <a:pt x="2019955" y="629579"/>
                  <a:pt x="2077226" y="653640"/>
                  <a:pt x="2132465" y="683123"/>
                </a:cubicBezTo>
                <a:cubicBezTo>
                  <a:pt x="2132465" y="684478"/>
                  <a:pt x="2132126" y="686173"/>
                  <a:pt x="2131787" y="687528"/>
                </a:cubicBezTo>
                <a:cubicBezTo>
                  <a:pt x="2131787" y="695323"/>
                  <a:pt x="2139243" y="696339"/>
                  <a:pt x="2143648" y="700406"/>
                </a:cubicBezTo>
                <a:cubicBezTo>
                  <a:pt x="2147376" y="704473"/>
                  <a:pt x="2154154" y="706506"/>
                  <a:pt x="2152120" y="713623"/>
                </a:cubicBezTo>
                <a:close/>
                <a:moveTo>
                  <a:pt x="2308686" y="708200"/>
                </a:moveTo>
                <a:cubicBezTo>
                  <a:pt x="2291403" y="708539"/>
                  <a:pt x="2270053" y="692950"/>
                  <a:pt x="2268358" y="678039"/>
                </a:cubicBezTo>
                <a:cubicBezTo>
                  <a:pt x="2269375" y="649912"/>
                  <a:pt x="2271408" y="648217"/>
                  <a:pt x="2296147" y="662112"/>
                </a:cubicBezTo>
                <a:cubicBezTo>
                  <a:pt x="2308686" y="669228"/>
                  <a:pt x="2324952" y="674312"/>
                  <a:pt x="2329358" y="691256"/>
                </a:cubicBezTo>
                <a:cubicBezTo>
                  <a:pt x="2322241" y="697017"/>
                  <a:pt x="2315464" y="702439"/>
                  <a:pt x="2308686" y="708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9" name="Google Shape;1499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5794" y="1495699"/>
            <a:ext cx="1740175" cy="22042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0" name="Google Shape;1500;p48"/>
          <p:cNvSpPr/>
          <p:nvPr/>
        </p:nvSpPr>
        <p:spPr>
          <a:xfrm>
            <a:off x="8828829" y="2479245"/>
            <a:ext cx="2787600" cy="1452293"/>
          </a:xfrm>
          <a:custGeom>
            <a:avLst/>
            <a:gdLst/>
            <a:ahLst/>
            <a:cxnLst/>
            <a:rect l="l" t="t" r="r" b="b"/>
            <a:pathLst>
              <a:path w="7085026" h="3691179" extrusionOk="0">
                <a:moveTo>
                  <a:pt x="7085489" y="1540689"/>
                </a:moveTo>
                <a:cubicBezTo>
                  <a:pt x="7031969" y="1493116"/>
                  <a:pt x="6921106" y="1489718"/>
                  <a:pt x="6853144" y="1476975"/>
                </a:cubicBezTo>
                <a:cubicBezTo>
                  <a:pt x="6765218" y="1459985"/>
                  <a:pt x="6676868" y="1445967"/>
                  <a:pt x="6588093" y="1434924"/>
                </a:cubicBezTo>
                <a:cubicBezTo>
                  <a:pt x="6436453" y="1415809"/>
                  <a:pt x="6283964" y="1405190"/>
                  <a:pt x="6131049" y="1402642"/>
                </a:cubicBezTo>
                <a:cubicBezTo>
                  <a:pt x="5980684" y="1400093"/>
                  <a:pt x="5826070" y="1420482"/>
                  <a:pt x="5674855" y="1428128"/>
                </a:cubicBezTo>
                <a:cubicBezTo>
                  <a:pt x="5507074" y="1434499"/>
                  <a:pt x="5330798" y="1432800"/>
                  <a:pt x="5164291" y="1452764"/>
                </a:cubicBezTo>
                <a:cubicBezTo>
                  <a:pt x="5110347" y="1459135"/>
                  <a:pt x="5041960" y="1465082"/>
                  <a:pt x="4988440" y="1452764"/>
                </a:cubicBezTo>
                <a:cubicBezTo>
                  <a:pt x="4986741" y="1449366"/>
                  <a:pt x="4984193" y="1446392"/>
                  <a:pt x="4981644" y="1443844"/>
                </a:cubicBezTo>
                <a:cubicBezTo>
                  <a:pt x="4977821" y="1441295"/>
                  <a:pt x="4973998" y="1440021"/>
                  <a:pt x="4969326" y="1439596"/>
                </a:cubicBezTo>
                <a:cubicBezTo>
                  <a:pt x="4955308" y="1394996"/>
                  <a:pt x="4926850" y="1371634"/>
                  <a:pt x="4878002" y="1374183"/>
                </a:cubicBezTo>
                <a:cubicBezTo>
                  <a:pt x="4865259" y="1375032"/>
                  <a:pt x="4852091" y="1367811"/>
                  <a:pt x="4838924" y="1363988"/>
                </a:cubicBezTo>
                <a:cubicBezTo>
                  <a:pt x="4828729" y="1346998"/>
                  <a:pt x="4814288" y="1337228"/>
                  <a:pt x="4794324" y="1335529"/>
                </a:cubicBezTo>
                <a:cubicBezTo>
                  <a:pt x="4773086" y="1338078"/>
                  <a:pt x="4751848" y="1341901"/>
                  <a:pt x="4731459" y="1332981"/>
                </a:cubicBezTo>
                <a:cubicBezTo>
                  <a:pt x="4623570" y="1286682"/>
                  <a:pt x="4508884" y="1257373"/>
                  <a:pt x="4393348" y="1236135"/>
                </a:cubicBezTo>
                <a:cubicBezTo>
                  <a:pt x="4339829" y="1226366"/>
                  <a:pt x="4285459" y="1217021"/>
                  <a:pt x="4231514" y="1214047"/>
                </a:cubicBezTo>
                <a:cubicBezTo>
                  <a:pt x="4173747" y="1210649"/>
                  <a:pt x="4097290" y="1203004"/>
                  <a:pt x="4040796" y="1216596"/>
                </a:cubicBezTo>
                <a:cubicBezTo>
                  <a:pt x="4001294" y="1225941"/>
                  <a:pt x="3960941" y="1225091"/>
                  <a:pt x="3923137" y="1214897"/>
                </a:cubicBezTo>
                <a:cubicBezTo>
                  <a:pt x="3876838" y="1202579"/>
                  <a:pt x="3849654" y="1220844"/>
                  <a:pt x="3828840" y="1258223"/>
                </a:cubicBezTo>
                <a:cubicBezTo>
                  <a:pt x="3829690" y="1259072"/>
                  <a:pt x="3830539" y="1260347"/>
                  <a:pt x="3831389" y="1261196"/>
                </a:cubicBezTo>
                <a:cubicBezTo>
                  <a:pt x="3816097" y="1259072"/>
                  <a:pt x="3802080" y="1251851"/>
                  <a:pt x="3787213" y="1248028"/>
                </a:cubicBezTo>
                <a:cubicBezTo>
                  <a:pt x="3748135" y="1238684"/>
                  <a:pt x="3724349" y="1199606"/>
                  <a:pt x="3682722" y="1196208"/>
                </a:cubicBezTo>
                <a:cubicBezTo>
                  <a:pt x="3678899" y="1194933"/>
                  <a:pt x="3675076" y="1193659"/>
                  <a:pt x="3671254" y="1192385"/>
                </a:cubicBezTo>
                <a:cubicBezTo>
                  <a:pt x="3669979" y="1171996"/>
                  <a:pt x="3658086" y="1168173"/>
                  <a:pt x="3642794" y="1171147"/>
                </a:cubicBezTo>
                <a:cubicBezTo>
                  <a:pt x="3640246" y="1166899"/>
                  <a:pt x="3637697" y="1162227"/>
                  <a:pt x="3635573" y="1157554"/>
                </a:cubicBezTo>
                <a:cubicBezTo>
                  <a:pt x="3590974" y="1133343"/>
                  <a:pt x="3544675" y="1113804"/>
                  <a:pt x="3500924" y="1087044"/>
                </a:cubicBezTo>
                <a:cubicBezTo>
                  <a:pt x="3429139" y="1042868"/>
                  <a:pt x="3360328" y="990198"/>
                  <a:pt x="3276225" y="968535"/>
                </a:cubicBezTo>
                <a:cubicBezTo>
                  <a:pt x="3275376" y="965987"/>
                  <a:pt x="3274951" y="963863"/>
                  <a:pt x="3274951" y="961314"/>
                </a:cubicBezTo>
                <a:cubicBezTo>
                  <a:pt x="3287269" y="934129"/>
                  <a:pt x="3262208" y="926484"/>
                  <a:pt x="3249040" y="912467"/>
                </a:cubicBezTo>
                <a:cubicBezTo>
                  <a:pt x="3252014" y="896750"/>
                  <a:pt x="3238421" y="889105"/>
                  <a:pt x="3229501" y="884008"/>
                </a:cubicBezTo>
                <a:cubicBezTo>
                  <a:pt x="3169610" y="852150"/>
                  <a:pt x="3113117" y="813922"/>
                  <a:pt x="3050676" y="786312"/>
                </a:cubicBezTo>
                <a:cubicBezTo>
                  <a:pt x="3031987" y="778242"/>
                  <a:pt x="3013722" y="767198"/>
                  <a:pt x="2991635" y="770171"/>
                </a:cubicBezTo>
                <a:cubicBezTo>
                  <a:pt x="2928770" y="745110"/>
                  <a:pt x="2858259" y="737890"/>
                  <a:pt x="2791572" y="725147"/>
                </a:cubicBezTo>
                <a:cubicBezTo>
                  <a:pt x="2674762" y="703059"/>
                  <a:pt x="2362562" y="581152"/>
                  <a:pt x="2411410" y="412522"/>
                </a:cubicBezTo>
                <a:cubicBezTo>
                  <a:pt x="2412260" y="409973"/>
                  <a:pt x="2410136" y="406575"/>
                  <a:pt x="2409286" y="403602"/>
                </a:cubicBezTo>
                <a:cubicBezTo>
                  <a:pt x="2408862" y="385762"/>
                  <a:pt x="2399092" y="372170"/>
                  <a:pt x="2390597" y="358152"/>
                </a:cubicBezTo>
                <a:cubicBezTo>
                  <a:pt x="2375730" y="356453"/>
                  <a:pt x="2363837" y="348808"/>
                  <a:pt x="2353643" y="338189"/>
                </a:cubicBezTo>
                <a:cubicBezTo>
                  <a:pt x="2308618" y="320773"/>
                  <a:pt x="2260195" y="322897"/>
                  <a:pt x="2212622" y="325446"/>
                </a:cubicBezTo>
                <a:cubicBezTo>
                  <a:pt x="2198180" y="326295"/>
                  <a:pt x="2168446" y="333941"/>
                  <a:pt x="2155703" y="323322"/>
                </a:cubicBezTo>
                <a:cubicBezTo>
                  <a:pt x="2143810" y="313552"/>
                  <a:pt x="2146783" y="279996"/>
                  <a:pt x="2144660" y="263431"/>
                </a:cubicBezTo>
                <a:cubicBezTo>
                  <a:pt x="2134041" y="188248"/>
                  <a:pt x="2104732" y="105844"/>
                  <a:pt x="2039319" y="60819"/>
                </a:cubicBezTo>
                <a:cubicBezTo>
                  <a:pt x="1991321" y="28537"/>
                  <a:pt x="1941624" y="4751"/>
                  <a:pt x="1884281" y="503"/>
                </a:cubicBezTo>
                <a:cubicBezTo>
                  <a:pt x="1845627" y="-2046"/>
                  <a:pt x="1804001" y="5600"/>
                  <a:pt x="1764498" y="11972"/>
                </a:cubicBezTo>
                <a:cubicBezTo>
                  <a:pt x="1733915" y="16644"/>
                  <a:pt x="1666378" y="6450"/>
                  <a:pt x="1649812" y="35333"/>
                </a:cubicBezTo>
                <a:cubicBezTo>
                  <a:pt x="1616681" y="59545"/>
                  <a:pt x="1576328" y="60819"/>
                  <a:pt x="1538949" y="72288"/>
                </a:cubicBezTo>
                <a:cubicBezTo>
                  <a:pt x="1476085" y="51474"/>
                  <a:pt x="1330816" y="112640"/>
                  <a:pt x="1270075" y="138975"/>
                </a:cubicBezTo>
                <a:cubicBezTo>
                  <a:pt x="1250961" y="147046"/>
                  <a:pt x="1226750" y="150019"/>
                  <a:pt x="1230997" y="180602"/>
                </a:cubicBezTo>
                <a:cubicBezTo>
                  <a:pt x="1196591" y="194619"/>
                  <a:pt x="1172805" y="233272"/>
                  <a:pt x="1128630" y="224352"/>
                </a:cubicBezTo>
                <a:cubicBezTo>
                  <a:pt x="1102719" y="229025"/>
                  <a:pt x="1075534" y="229450"/>
                  <a:pt x="1051748" y="238794"/>
                </a:cubicBezTo>
                <a:cubicBezTo>
                  <a:pt x="998228" y="259608"/>
                  <a:pt x="946831" y="268952"/>
                  <a:pt x="890763" y="246865"/>
                </a:cubicBezTo>
                <a:cubicBezTo>
                  <a:pt x="865277" y="237095"/>
                  <a:pt x="839791" y="251537"/>
                  <a:pt x="817704" y="266829"/>
                </a:cubicBezTo>
                <a:cubicBezTo>
                  <a:pt x="801563" y="278297"/>
                  <a:pt x="786696" y="292314"/>
                  <a:pt x="766732" y="297412"/>
                </a:cubicBezTo>
                <a:cubicBezTo>
                  <a:pt x="759936" y="302084"/>
                  <a:pt x="749317" y="304208"/>
                  <a:pt x="745494" y="300385"/>
                </a:cubicBezTo>
                <a:cubicBezTo>
                  <a:pt x="721708" y="275749"/>
                  <a:pt x="702169" y="290615"/>
                  <a:pt x="682205" y="305057"/>
                </a:cubicBezTo>
                <a:cubicBezTo>
                  <a:pt x="679656" y="305907"/>
                  <a:pt x="677532" y="306332"/>
                  <a:pt x="674984" y="306756"/>
                </a:cubicBezTo>
                <a:cubicBezTo>
                  <a:pt x="660117" y="316951"/>
                  <a:pt x="644401" y="326295"/>
                  <a:pt x="629959" y="337764"/>
                </a:cubicBezTo>
                <a:cubicBezTo>
                  <a:pt x="592580" y="367497"/>
                  <a:pt x="566245" y="402752"/>
                  <a:pt x="578138" y="454998"/>
                </a:cubicBezTo>
                <a:cubicBezTo>
                  <a:pt x="578138" y="470290"/>
                  <a:pt x="578988" y="485581"/>
                  <a:pt x="577289" y="500872"/>
                </a:cubicBezTo>
                <a:cubicBezTo>
                  <a:pt x="572192" y="550570"/>
                  <a:pt x="581536" y="567135"/>
                  <a:pt x="626561" y="573507"/>
                </a:cubicBezTo>
                <a:cubicBezTo>
                  <a:pt x="623163" y="579878"/>
                  <a:pt x="618915" y="585825"/>
                  <a:pt x="610420" y="589223"/>
                </a:cubicBezTo>
                <a:cubicBezTo>
                  <a:pt x="577289" y="602391"/>
                  <a:pt x="545432" y="617257"/>
                  <a:pt x="510601" y="624903"/>
                </a:cubicBezTo>
                <a:cubicBezTo>
                  <a:pt x="451559" y="638495"/>
                  <a:pt x="390818" y="638495"/>
                  <a:pt x="331776" y="649964"/>
                </a:cubicBezTo>
                <a:cubicBezTo>
                  <a:pt x="312662" y="653787"/>
                  <a:pt x="289725" y="654636"/>
                  <a:pt x="290150" y="683520"/>
                </a:cubicBezTo>
                <a:cubicBezTo>
                  <a:pt x="271035" y="694989"/>
                  <a:pt x="245125" y="690316"/>
                  <a:pt x="226860" y="706882"/>
                </a:cubicBezTo>
                <a:cubicBezTo>
                  <a:pt x="241302" y="723872"/>
                  <a:pt x="261691" y="702634"/>
                  <a:pt x="278256" y="723872"/>
                </a:cubicBezTo>
                <a:cubicBezTo>
                  <a:pt x="222613" y="757429"/>
                  <a:pt x="162296" y="753181"/>
                  <a:pt x="103255" y="755729"/>
                </a:cubicBezTo>
                <a:cubicBezTo>
                  <a:pt x="85415" y="758278"/>
                  <a:pt x="67150" y="759977"/>
                  <a:pt x="49310" y="762950"/>
                </a:cubicBezTo>
                <a:cubicBezTo>
                  <a:pt x="22550" y="767198"/>
                  <a:pt x="5984" y="778667"/>
                  <a:pt x="19576" y="809250"/>
                </a:cubicBezTo>
                <a:cubicBezTo>
                  <a:pt x="37841" y="825815"/>
                  <a:pt x="53982" y="842381"/>
                  <a:pt x="18302" y="857672"/>
                </a:cubicBezTo>
                <a:cubicBezTo>
                  <a:pt x="14904" y="860646"/>
                  <a:pt x="11931" y="863619"/>
                  <a:pt x="8533" y="866592"/>
                </a:cubicBezTo>
                <a:cubicBezTo>
                  <a:pt x="-11856" y="895051"/>
                  <a:pt x="8957" y="915015"/>
                  <a:pt x="22550" y="936678"/>
                </a:cubicBezTo>
                <a:cubicBezTo>
                  <a:pt x="31045" y="940926"/>
                  <a:pt x="38266" y="937952"/>
                  <a:pt x="45487" y="932855"/>
                </a:cubicBezTo>
                <a:cubicBezTo>
                  <a:pt x="121095" y="971084"/>
                  <a:pt x="194578" y="1014834"/>
                  <a:pt x="278256" y="1035223"/>
                </a:cubicBezTo>
                <a:cubicBezTo>
                  <a:pt x="347068" y="1042019"/>
                  <a:pt x="414605" y="1056036"/>
                  <a:pt x="481292" y="1074726"/>
                </a:cubicBezTo>
                <a:cubicBezTo>
                  <a:pt x="522070" y="1086194"/>
                  <a:pt x="552228" y="1109981"/>
                  <a:pt x="579837" y="1140564"/>
                </a:cubicBezTo>
                <a:cubicBezTo>
                  <a:pt x="611694" y="1176244"/>
                  <a:pt x="649498" y="1207251"/>
                  <a:pt x="687302" y="1237409"/>
                </a:cubicBezTo>
                <a:cubicBezTo>
                  <a:pt x="731902" y="1273089"/>
                  <a:pt x="777351" y="1307070"/>
                  <a:pt x="824500" y="1339352"/>
                </a:cubicBezTo>
                <a:cubicBezTo>
                  <a:pt x="842340" y="1351670"/>
                  <a:pt x="949380" y="1402642"/>
                  <a:pt x="951504" y="1421756"/>
                </a:cubicBezTo>
                <a:cubicBezTo>
                  <a:pt x="953203" y="1438322"/>
                  <a:pt x="962548" y="1444693"/>
                  <a:pt x="978689" y="1441295"/>
                </a:cubicBezTo>
                <a:cubicBezTo>
                  <a:pt x="1006298" y="1448091"/>
                  <a:pt x="1030509" y="1461259"/>
                  <a:pt x="1052172" y="1479099"/>
                </a:cubicBezTo>
                <a:cubicBezTo>
                  <a:pt x="1052597" y="1509682"/>
                  <a:pt x="1075534" y="1522000"/>
                  <a:pt x="1098047" y="1529646"/>
                </a:cubicBezTo>
                <a:cubicBezTo>
                  <a:pt x="1171530" y="1554282"/>
                  <a:pt x="1247138" y="1564901"/>
                  <a:pt x="1324869" y="1561078"/>
                </a:cubicBezTo>
                <a:cubicBezTo>
                  <a:pt x="1392831" y="1557680"/>
                  <a:pt x="1487553" y="1515204"/>
                  <a:pt x="1550843" y="1536866"/>
                </a:cubicBezTo>
                <a:cubicBezTo>
                  <a:pt x="1563586" y="1534743"/>
                  <a:pt x="1572930" y="1547061"/>
                  <a:pt x="1585248" y="1546211"/>
                </a:cubicBezTo>
                <a:cubicBezTo>
                  <a:pt x="1585248" y="1547485"/>
                  <a:pt x="1585248" y="1548760"/>
                  <a:pt x="1585673" y="1550034"/>
                </a:cubicBezTo>
                <a:cubicBezTo>
                  <a:pt x="1591620" y="1561078"/>
                  <a:pt x="1601389" y="1567449"/>
                  <a:pt x="1613283" y="1571272"/>
                </a:cubicBezTo>
                <a:cubicBezTo>
                  <a:pt x="1667652" y="1575520"/>
                  <a:pt x="1713526" y="1599306"/>
                  <a:pt x="1763648" y="1620120"/>
                </a:cubicBezTo>
                <a:cubicBezTo>
                  <a:pt x="1752180" y="1615447"/>
                  <a:pt x="1787435" y="1673640"/>
                  <a:pt x="1788709" y="1675339"/>
                </a:cubicBezTo>
                <a:cubicBezTo>
                  <a:pt x="1845203" y="1747124"/>
                  <a:pt x="1944172" y="1700825"/>
                  <a:pt x="2004064" y="1752646"/>
                </a:cubicBezTo>
                <a:cubicBezTo>
                  <a:pt x="2042292" y="1785777"/>
                  <a:pt x="2097936" y="1799369"/>
                  <a:pt x="2147633" y="1798095"/>
                </a:cubicBezTo>
                <a:cubicBezTo>
                  <a:pt x="2206675" y="1796821"/>
                  <a:pt x="2279309" y="1781954"/>
                  <a:pt x="2335802" y="1799369"/>
                </a:cubicBezTo>
                <a:cubicBezTo>
                  <a:pt x="2396543" y="1818059"/>
                  <a:pt x="2454736" y="1872428"/>
                  <a:pt x="2506981" y="1907684"/>
                </a:cubicBezTo>
                <a:cubicBezTo>
                  <a:pt x="2644180" y="1999432"/>
                  <a:pt x="2792421" y="2072491"/>
                  <a:pt x="2944486" y="2135781"/>
                </a:cubicBezTo>
                <a:cubicBezTo>
                  <a:pt x="3063419" y="2185053"/>
                  <a:pt x="3187875" y="2219034"/>
                  <a:pt x="3302560" y="2276802"/>
                </a:cubicBezTo>
                <a:cubicBezTo>
                  <a:pt x="3497101" y="2374921"/>
                  <a:pt x="3700987" y="2425044"/>
                  <a:pt x="3906147" y="2493005"/>
                </a:cubicBezTo>
                <a:cubicBezTo>
                  <a:pt x="3960516" y="2511270"/>
                  <a:pt x="4015735" y="2524863"/>
                  <a:pt x="4070954" y="2539304"/>
                </a:cubicBezTo>
                <a:cubicBezTo>
                  <a:pt x="4192861" y="2571161"/>
                  <a:pt x="4318590" y="2572861"/>
                  <a:pt x="4442196" y="2588577"/>
                </a:cubicBezTo>
                <a:cubicBezTo>
                  <a:pt x="4526299" y="2561817"/>
                  <a:pt x="4621871" y="2569463"/>
                  <a:pt x="4709796" y="2566489"/>
                </a:cubicBezTo>
                <a:cubicBezTo>
                  <a:pt x="4834676" y="2557994"/>
                  <a:pt x="4965928" y="2547375"/>
                  <a:pt x="5089533" y="2563940"/>
                </a:cubicBezTo>
                <a:cubicBezTo>
                  <a:pt x="5117143" y="2580931"/>
                  <a:pt x="5144752" y="2597921"/>
                  <a:pt x="5172362" y="2614487"/>
                </a:cubicBezTo>
                <a:cubicBezTo>
                  <a:pt x="5171088" y="2615337"/>
                  <a:pt x="5169813" y="2616186"/>
                  <a:pt x="5168539" y="2617036"/>
                </a:cubicBezTo>
                <a:cubicBezTo>
                  <a:pt x="5154522" y="2637424"/>
                  <a:pt x="5168539" y="2650167"/>
                  <a:pt x="5180857" y="2663759"/>
                </a:cubicBezTo>
                <a:cubicBezTo>
                  <a:pt x="5206767" y="2693493"/>
                  <a:pt x="5239899" y="2714731"/>
                  <a:pt x="5270482" y="2739367"/>
                </a:cubicBezTo>
                <a:cubicBezTo>
                  <a:pt x="5282800" y="2753809"/>
                  <a:pt x="5297666" y="2765278"/>
                  <a:pt x="5309135" y="2780994"/>
                </a:cubicBezTo>
                <a:cubicBezTo>
                  <a:pt x="5336745" y="2819222"/>
                  <a:pt x="5367327" y="2855327"/>
                  <a:pt x="5400459" y="2889308"/>
                </a:cubicBezTo>
                <a:cubicBezTo>
                  <a:pt x="5414051" y="2902901"/>
                  <a:pt x="5428069" y="2913944"/>
                  <a:pt x="5448881" y="2908847"/>
                </a:cubicBezTo>
                <a:cubicBezTo>
                  <a:pt x="5457377" y="2915219"/>
                  <a:pt x="5466297" y="2921590"/>
                  <a:pt x="5474367" y="2928811"/>
                </a:cubicBezTo>
                <a:cubicBezTo>
                  <a:pt x="5628131" y="3068558"/>
                  <a:pt x="5784019" y="3205756"/>
                  <a:pt x="5949251" y="3331485"/>
                </a:cubicBezTo>
                <a:cubicBezTo>
                  <a:pt x="6038451" y="3399447"/>
                  <a:pt x="6131049" y="3462312"/>
                  <a:pt x="6224922" y="3523477"/>
                </a:cubicBezTo>
                <a:cubicBezTo>
                  <a:pt x="6272070" y="3554060"/>
                  <a:pt x="6319218" y="3584218"/>
                  <a:pt x="6366367" y="3614377"/>
                </a:cubicBezTo>
                <a:cubicBezTo>
                  <a:pt x="6403321" y="3638163"/>
                  <a:pt x="6450470" y="3682763"/>
                  <a:pt x="6493795" y="3691258"/>
                </a:cubicBezTo>
                <a:cubicBezTo>
                  <a:pt x="6599986" y="3712072"/>
                  <a:pt x="6615278" y="3570626"/>
                  <a:pt x="6644161" y="3500540"/>
                </a:cubicBezTo>
                <a:cubicBezTo>
                  <a:pt x="6690885" y="3388403"/>
                  <a:pt x="6780085" y="3248657"/>
                  <a:pt x="6891798" y="3191739"/>
                </a:cubicBezTo>
                <a:cubicBezTo>
                  <a:pt x="6923230" y="3175597"/>
                  <a:pt x="6878630" y="3118255"/>
                  <a:pt x="6865462" y="3109335"/>
                </a:cubicBezTo>
                <a:cubicBezTo>
                  <a:pt x="6833180" y="3086397"/>
                  <a:pt x="6797500" y="3064310"/>
                  <a:pt x="6764369" y="3040523"/>
                </a:cubicBezTo>
                <a:cubicBezTo>
                  <a:pt x="6691310" y="2987853"/>
                  <a:pt x="6616127" y="2937306"/>
                  <a:pt x="6539670" y="2889308"/>
                </a:cubicBezTo>
                <a:cubicBezTo>
                  <a:pt x="6407144" y="2806055"/>
                  <a:pt x="6269522" y="2730022"/>
                  <a:pt x="6128500" y="2662061"/>
                </a:cubicBezTo>
                <a:cubicBezTo>
                  <a:pt x="6040575" y="2619584"/>
                  <a:pt x="5948402" y="2585179"/>
                  <a:pt x="5856653" y="2552472"/>
                </a:cubicBezTo>
                <a:cubicBezTo>
                  <a:pt x="5804832" y="2533782"/>
                  <a:pt x="5755135" y="2508297"/>
                  <a:pt x="5702040" y="2493430"/>
                </a:cubicBezTo>
                <a:cubicBezTo>
                  <a:pt x="5659139" y="2481112"/>
                  <a:pt x="5614114" y="2482811"/>
                  <a:pt x="5570788" y="2472617"/>
                </a:cubicBezTo>
                <a:cubicBezTo>
                  <a:pt x="5488385" y="2453502"/>
                  <a:pt x="5413627" y="2403381"/>
                  <a:pt x="5338869" y="2364727"/>
                </a:cubicBezTo>
                <a:cubicBezTo>
                  <a:pt x="5299366" y="2344339"/>
                  <a:pt x="5216112" y="2318004"/>
                  <a:pt x="5219085" y="2261085"/>
                </a:cubicBezTo>
                <a:cubicBezTo>
                  <a:pt x="5163866" y="2202893"/>
                  <a:pt x="5128612" y="2190575"/>
                  <a:pt x="5078065" y="2216485"/>
                </a:cubicBezTo>
                <a:cubicBezTo>
                  <a:pt x="5054703" y="2228379"/>
                  <a:pt x="5031341" y="2241546"/>
                  <a:pt x="5013501" y="2261935"/>
                </a:cubicBezTo>
                <a:cubicBezTo>
                  <a:pt x="5009678" y="2261935"/>
                  <a:pt x="5006280" y="2262360"/>
                  <a:pt x="5002457" y="2262360"/>
                </a:cubicBezTo>
                <a:cubicBezTo>
                  <a:pt x="4957432" y="2279775"/>
                  <a:pt x="4912832" y="2276377"/>
                  <a:pt x="4867383" y="2263209"/>
                </a:cubicBezTo>
                <a:cubicBezTo>
                  <a:pt x="4766714" y="2233901"/>
                  <a:pt x="4668170" y="2199070"/>
                  <a:pt x="4574722" y="2151072"/>
                </a:cubicBezTo>
                <a:cubicBezTo>
                  <a:pt x="4432852" y="2099676"/>
                  <a:pt x="4278238" y="2074190"/>
                  <a:pt x="4131695" y="2038510"/>
                </a:cubicBezTo>
                <a:cubicBezTo>
                  <a:pt x="4069255" y="2023219"/>
                  <a:pt x="4000444" y="2022794"/>
                  <a:pt x="3947773" y="1981167"/>
                </a:cubicBezTo>
                <a:cubicBezTo>
                  <a:pt x="3902324" y="1945063"/>
                  <a:pt x="3850503" y="1919152"/>
                  <a:pt x="3799532" y="1898339"/>
                </a:cubicBezTo>
                <a:cubicBezTo>
                  <a:pt x="3701412" y="1857986"/>
                  <a:pt x="3607114" y="1809988"/>
                  <a:pt x="3511968" y="1764114"/>
                </a:cubicBezTo>
                <a:cubicBezTo>
                  <a:pt x="3419370" y="1719514"/>
                  <a:pt x="3323374" y="1684684"/>
                  <a:pt x="3230351" y="1642632"/>
                </a:cubicBezTo>
                <a:cubicBezTo>
                  <a:pt x="3169610" y="1615023"/>
                  <a:pt x="3127134" y="1572122"/>
                  <a:pt x="3082959" y="1524124"/>
                </a:cubicBezTo>
                <a:cubicBezTo>
                  <a:pt x="3127134" y="1541539"/>
                  <a:pt x="3171309" y="1558954"/>
                  <a:pt x="3215909" y="1576369"/>
                </a:cubicBezTo>
                <a:cubicBezTo>
                  <a:pt x="3230776" y="1582316"/>
                  <a:pt x="3245218" y="1587838"/>
                  <a:pt x="3260084" y="1593785"/>
                </a:cubicBezTo>
                <a:cubicBezTo>
                  <a:pt x="3317852" y="1616722"/>
                  <a:pt x="3375619" y="1633287"/>
                  <a:pt x="3433812" y="1653251"/>
                </a:cubicBezTo>
                <a:cubicBezTo>
                  <a:pt x="3553170" y="1694028"/>
                  <a:pt x="3668705" y="1749672"/>
                  <a:pt x="3799956" y="1741602"/>
                </a:cubicBezTo>
                <a:cubicBezTo>
                  <a:pt x="3943101" y="1732682"/>
                  <a:pt x="4089219" y="1719939"/>
                  <a:pt x="4232789" y="1725036"/>
                </a:cubicBezTo>
                <a:cubicBezTo>
                  <a:pt x="4339404" y="1728859"/>
                  <a:pt x="4444745" y="1706347"/>
                  <a:pt x="4548812" y="1686383"/>
                </a:cubicBezTo>
                <a:cubicBezTo>
                  <a:pt x="4598084" y="1676613"/>
                  <a:pt x="4644383" y="1665145"/>
                  <a:pt x="4694080" y="1672366"/>
                </a:cubicBezTo>
                <a:cubicBezTo>
                  <a:pt x="4743777" y="1679586"/>
                  <a:pt x="4796447" y="1681285"/>
                  <a:pt x="4846145" y="1691480"/>
                </a:cubicBezTo>
                <a:cubicBezTo>
                  <a:pt x="4874604" y="1697426"/>
                  <a:pt x="4899665" y="1689356"/>
                  <a:pt x="4921328" y="1671516"/>
                </a:cubicBezTo>
                <a:cubicBezTo>
                  <a:pt x="4922177" y="1673640"/>
                  <a:pt x="4923451" y="1675764"/>
                  <a:pt x="4925151" y="1677887"/>
                </a:cubicBezTo>
                <a:cubicBezTo>
                  <a:pt x="4944265" y="1702524"/>
                  <a:pt x="4975272" y="1699125"/>
                  <a:pt x="5000333" y="1709745"/>
                </a:cubicBezTo>
                <a:cubicBezTo>
                  <a:pt x="5001608" y="1710169"/>
                  <a:pt x="5002882" y="1710169"/>
                  <a:pt x="5004156" y="1710169"/>
                </a:cubicBezTo>
                <a:cubicBezTo>
                  <a:pt x="5010952" y="1716116"/>
                  <a:pt x="5021996" y="1718240"/>
                  <a:pt x="5030491" y="1720364"/>
                </a:cubicBezTo>
                <a:cubicBezTo>
                  <a:pt x="5196573" y="1759866"/>
                  <a:pt x="5348638" y="1840146"/>
                  <a:pt x="5501977" y="1912356"/>
                </a:cubicBezTo>
                <a:cubicBezTo>
                  <a:pt x="5693969" y="2002830"/>
                  <a:pt x="5885537" y="2094579"/>
                  <a:pt x="6084750" y="2168912"/>
                </a:cubicBezTo>
                <a:cubicBezTo>
                  <a:pt x="6286087" y="2243670"/>
                  <a:pt x="6487424" y="2282323"/>
                  <a:pt x="6698106" y="2317579"/>
                </a:cubicBezTo>
                <a:cubicBezTo>
                  <a:pt x="6733786" y="2323525"/>
                  <a:pt x="6769891" y="2329472"/>
                  <a:pt x="6805571" y="2335419"/>
                </a:cubicBezTo>
                <a:cubicBezTo>
                  <a:pt x="6842950" y="2341790"/>
                  <a:pt x="6904965" y="2368550"/>
                  <a:pt x="6940645" y="2347312"/>
                </a:cubicBezTo>
                <a:cubicBezTo>
                  <a:pt x="6974201" y="2327348"/>
                  <a:pt x="6972927" y="2279350"/>
                  <a:pt x="6972078" y="2245369"/>
                </a:cubicBezTo>
                <a:cubicBezTo>
                  <a:pt x="6969529" y="2141727"/>
                  <a:pt x="6967830" y="2037661"/>
                  <a:pt x="6984395" y="1934868"/>
                </a:cubicBezTo>
                <a:cubicBezTo>
                  <a:pt x="7001386" y="1831651"/>
                  <a:pt x="7043013" y="1732682"/>
                  <a:pt x="7077418" y="1634137"/>
                </a:cubicBezTo>
                <a:cubicBezTo>
                  <a:pt x="7089736" y="1601005"/>
                  <a:pt x="7092285" y="1571272"/>
                  <a:pt x="7085489" y="1540689"/>
                </a:cubicBezTo>
                <a:close/>
                <a:moveTo>
                  <a:pt x="1211458" y="865318"/>
                </a:moveTo>
                <a:cubicBezTo>
                  <a:pt x="1214007" y="918838"/>
                  <a:pt x="1184698" y="959615"/>
                  <a:pt x="1172380" y="1008463"/>
                </a:cubicBezTo>
                <a:cubicBezTo>
                  <a:pt x="1157938" y="1066230"/>
                  <a:pt x="1143496" y="1191960"/>
                  <a:pt x="1176628" y="1247179"/>
                </a:cubicBezTo>
                <a:cubicBezTo>
                  <a:pt x="1175778" y="1245905"/>
                  <a:pt x="1174929" y="1244206"/>
                  <a:pt x="1173654" y="1242931"/>
                </a:cubicBezTo>
                <a:cubicBezTo>
                  <a:pt x="1137550" y="1238684"/>
                  <a:pt x="1079357" y="1192385"/>
                  <a:pt x="1044102" y="1175394"/>
                </a:cubicBezTo>
                <a:cubicBezTo>
                  <a:pt x="927292" y="1119750"/>
                  <a:pt x="809633" y="1067929"/>
                  <a:pt x="702593" y="994446"/>
                </a:cubicBezTo>
                <a:cubicBezTo>
                  <a:pt x="645251" y="954943"/>
                  <a:pt x="609146" y="902272"/>
                  <a:pt x="556475" y="859796"/>
                </a:cubicBezTo>
                <a:cubicBezTo>
                  <a:pt x="547555" y="852575"/>
                  <a:pt x="544582" y="838133"/>
                  <a:pt x="559024" y="828789"/>
                </a:cubicBezTo>
                <a:cubicBezTo>
                  <a:pt x="565820" y="824966"/>
                  <a:pt x="574315" y="824966"/>
                  <a:pt x="580262" y="820293"/>
                </a:cubicBezTo>
                <a:cubicBezTo>
                  <a:pt x="672435" y="744261"/>
                  <a:pt x="818978" y="693714"/>
                  <a:pt x="931540" y="655910"/>
                </a:cubicBezTo>
                <a:cubicBezTo>
                  <a:pt x="929841" y="656335"/>
                  <a:pt x="1032633" y="623629"/>
                  <a:pt x="1011395" y="655486"/>
                </a:cubicBezTo>
                <a:cubicBezTo>
                  <a:pt x="977839" y="706032"/>
                  <a:pt x="1069588" y="775269"/>
                  <a:pt x="1106967" y="792259"/>
                </a:cubicBezTo>
                <a:cubicBezTo>
                  <a:pt x="1122683" y="799480"/>
                  <a:pt x="1180875" y="802029"/>
                  <a:pt x="1189370" y="810099"/>
                </a:cubicBezTo>
                <a:cubicBezTo>
                  <a:pt x="1203812" y="824966"/>
                  <a:pt x="1210608" y="844080"/>
                  <a:pt x="1211458" y="865318"/>
                </a:cubicBezTo>
                <a:close/>
                <a:moveTo>
                  <a:pt x="1224626" y="988074"/>
                </a:moveTo>
                <a:cubicBezTo>
                  <a:pt x="1226325" y="976181"/>
                  <a:pt x="1231422" y="964712"/>
                  <a:pt x="1235245" y="953244"/>
                </a:cubicBezTo>
                <a:cubicBezTo>
                  <a:pt x="1242041" y="943899"/>
                  <a:pt x="1233121" y="931581"/>
                  <a:pt x="1242041" y="922661"/>
                </a:cubicBezTo>
                <a:cubicBezTo>
                  <a:pt x="1252235" y="911192"/>
                  <a:pt x="1262854" y="900149"/>
                  <a:pt x="1272199" y="887830"/>
                </a:cubicBezTo>
                <a:cubicBezTo>
                  <a:pt x="1281119" y="876362"/>
                  <a:pt x="1289189" y="863194"/>
                  <a:pt x="1304906" y="874663"/>
                </a:cubicBezTo>
                <a:cubicBezTo>
                  <a:pt x="1317224" y="884008"/>
                  <a:pt x="1318073" y="897600"/>
                  <a:pt x="1311277" y="912042"/>
                </a:cubicBezTo>
                <a:cubicBezTo>
                  <a:pt x="1296410" y="944324"/>
                  <a:pt x="1278146" y="974482"/>
                  <a:pt x="1256483" y="1002516"/>
                </a:cubicBezTo>
                <a:cubicBezTo>
                  <a:pt x="1250111" y="1010587"/>
                  <a:pt x="1243740" y="1023329"/>
                  <a:pt x="1230997" y="1016958"/>
                </a:cubicBezTo>
                <a:cubicBezTo>
                  <a:pt x="1219529" y="1011436"/>
                  <a:pt x="1222927" y="997844"/>
                  <a:pt x="1224626" y="988074"/>
                </a:cubicBezTo>
                <a:close/>
                <a:moveTo>
                  <a:pt x="1416618" y="1264594"/>
                </a:moveTo>
                <a:cubicBezTo>
                  <a:pt x="1407273" y="1291354"/>
                  <a:pt x="1369469" y="1283709"/>
                  <a:pt x="1342709" y="1284558"/>
                </a:cubicBezTo>
                <a:lnTo>
                  <a:pt x="1342709" y="1284558"/>
                </a:lnTo>
                <a:cubicBezTo>
                  <a:pt x="1268376" y="1306646"/>
                  <a:pt x="1263704" y="1302398"/>
                  <a:pt x="1250111" y="1201729"/>
                </a:cubicBezTo>
                <a:cubicBezTo>
                  <a:pt x="1246288" y="1179217"/>
                  <a:pt x="1223776" y="1146086"/>
                  <a:pt x="1247563" y="1136741"/>
                </a:cubicBezTo>
                <a:cubicBezTo>
                  <a:pt x="1274748" y="1126122"/>
                  <a:pt x="1273898" y="1168598"/>
                  <a:pt x="1287915" y="1185589"/>
                </a:cubicBezTo>
                <a:cubicBezTo>
                  <a:pt x="1293437" y="1192385"/>
                  <a:pt x="1294711" y="1202154"/>
                  <a:pt x="1298109" y="1210649"/>
                </a:cubicBezTo>
                <a:cubicBezTo>
                  <a:pt x="1309578" y="1210225"/>
                  <a:pt x="1321047" y="1210225"/>
                  <a:pt x="1332515" y="1209800"/>
                </a:cubicBezTo>
                <a:cubicBezTo>
                  <a:pt x="1346532" y="1198756"/>
                  <a:pt x="1353753" y="1168173"/>
                  <a:pt x="1378814" y="1186013"/>
                </a:cubicBezTo>
                <a:cubicBezTo>
                  <a:pt x="1404300" y="1205128"/>
                  <a:pt x="1426388" y="1236560"/>
                  <a:pt x="1416618" y="1264594"/>
                </a:cubicBezTo>
                <a:close/>
                <a:moveTo>
                  <a:pt x="2067778" y="309730"/>
                </a:moveTo>
                <a:cubicBezTo>
                  <a:pt x="2047389" y="297412"/>
                  <a:pt x="2027850" y="277448"/>
                  <a:pt x="2022753" y="268528"/>
                </a:cubicBezTo>
                <a:cubicBezTo>
                  <a:pt x="1967959" y="172107"/>
                  <a:pt x="1849875" y="150869"/>
                  <a:pt x="1749631" y="175080"/>
                </a:cubicBezTo>
                <a:cubicBezTo>
                  <a:pt x="1672749" y="179753"/>
                  <a:pt x="1597142" y="198017"/>
                  <a:pt x="1519410" y="192071"/>
                </a:cubicBezTo>
                <a:cubicBezTo>
                  <a:pt x="1504544" y="190796"/>
                  <a:pt x="1488403" y="161913"/>
                  <a:pt x="1475660" y="153417"/>
                </a:cubicBezTo>
                <a:cubicBezTo>
                  <a:pt x="1488403" y="147471"/>
                  <a:pt x="1491376" y="136002"/>
                  <a:pt x="1500721" y="127082"/>
                </a:cubicBezTo>
                <a:cubicBezTo>
                  <a:pt x="1615831" y="74836"/>
                  <a:pt x="1741561" y="46377"/>
                  <a:pt x="1866865" y="37033"/>
                </a:cubicBezTo>
                <a:cubicBezTo>
                  <a:pt x="1960738" y="29812"/>
                  <a:pt x="2086043" y="102871"/>
                  <a:pt x="2095387" y="205663"/>
                </a:cubicBezTo>
                <a:cubicBezTo>
                  <a:pt x="2097936" y="230724"/>
                  <a:pt x="2125970" y="279572"/>
                  <a:pt x="2119174" y="302509"/>
                </a:cubicBezTo>
                <a:cubicBezTo>
                  <a:pt x="2111953" y="327994"/>
                  <a:pt x="2089441" y="323322"/>
                  <a:pt x="2067778" y="3097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1" name="Google Shape;1501;p48"/>
          <p:cNvGrpSpPr/>
          <p:nvPr/>
        </p:nvGrpSpPr>
        <p:grpSpPr>
          <a:xfrm>
            <a:off x="5415505" y="3454112"/>
            <a:ext cx="1342929" cy="3037291"/>
            <a:chOff x="4860437" y="3840713"/>
            <a:chExt cx="1032471" cy="2335131"/>
          </a:xfrm>
        </p:grpSpPr>
        <p:sp>
          <p:nvSpPr>
            <p:cNvPr id="1502" name="Google Shape;1502;p48"/>
            <p:cNvSpPr/>
            <p:nvPr/>
          </p:nvSpPr>
          <p:spPr>
            <a:xfrm>
              <a:off x="5357197" y="3840713"/>
              <a:ext cx="20649" cy="28909"/>
            </a:xfrm>
            <a:custGeom>
              <a:avLst/>
              <a:gdLst/>
              <a:ahLst/>
              <a:cxnLst/>
              <a:rect l="l" t="t" r="r" b="b"/>
              <a:pathLst>
                <a:path w="20649" h="28909" extrusionOk="0">
                  <a:moveTo>
                    <a:pt x="1326" y="31920"/>
                  </a:moveTo>
                  <a:cubicBezTo>
                    <a:pt x="-2804" y="15401"/>
                    <a:pt x="2978" y="6315"/>
                    <a:pt x="14955" y="946"/>
                  </a:cubicBezTo>
                  <a:cubicBezTo>
                    <a:pt x="21150" y="-1945"/>
                    <a:pt x="24041" y="2185"/>
                    <a:pt x="24454" y="7967"/>
                  </a:cubicBezTo>
                  <a:cubicBezTo>
                    <a:pt x="24867" y="12510"/>
                    <a:pt x="24041" y="17879"/>
                    <a:pt x="18259" y="15401"/>
                  </a:cubicBezTo>
                  <a:cubicBezTo>
                    <a:pt x="2978" y="8793"/>
                    <a:pt x="5043" y="22835"/>
                    <a:pt x="1326" y="319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8"/>
            <p:cNvSpPr/>
            <p:nvPr/>
          </p:nvSpPr>
          <p:spPr>
            <a:xfrm>
              <a:off x="4860437" y="3929188"/>
              <a:ext cx="1032471" cy="2246656"/>
            </a:xfrm>
            <a:custGeom>
              <a:avLst/>
              <a:gdLst/>
              <a:ahLst/>
              <a:cxnLst/>
              <a:rect l="l" t="t" r="r" b="b"/>
              <a:pathLst>
                <a:path w="1032471" h="2246656" extrusionOk="0">
                  <a:moveTo>
                    <a:pt x="1029602" y="1070077"/>
                  </a:moveTo>
                  <a:cubicBezTo>
                    <a:pt x="1008953" y="996152"/>
                    <a:pt x="997802" y="921401"/>
                    <a:pt x="989542" y="845411"/>
                  </a:cubicBezTo>
                  <a:cubicBezTo>
                    <a:pt x="977153" y="732665"/>
                    <a:pt x="940810" y="624049"/>
                    <a:pt x="929659" y="511304"/>
                  </a:cubicBezTo>
                  <a:cubicBezTo>
                    <a:pt x="926768" y="481982"/>
                    <a:pt x="924290" y="452659"/>
                    <a:pt x="920986" y="423337"/>
                  </a:cubicBezTo>
                  <a:cubicBezTo>
                    <a:pt x="914792" y="370062"/>
                    <a:pt x="907771" y="316786"/>
                    <a:pt x="884643" y="267641"/>
                  </a:cubicBezTo>
                  <a:cubicBezTo>
                    <a:pt x="881752" y="260620"/>
                    <a:pt x="879275" y="253599"/>
                    <a:pt x="875971" y="246991"/>
                  </a:cubicBezTo>
                  <a:cubicBezTo>
                    <a:pt x="858212" y="208170"/>
                    <a:pt x="826825" y="183391"/>
                    <a:pt x="789656" y="164393"/>
                  </a:cubicBezTo>
                  <a:cubicBezTo>
                    <a:pt x="751661" y="142092"/>
                    <a:pt x="709949" y="128463"/>
                    <a:pt x="669476" y="112770"/>
                  </a:cubicBezTo>
                  <a:cubicBezTo>
                    <a:pt x="662043" y="109879"/>
                    <a:pt x="652957" y="98728"/>
                    <a:pt x="645523" y="102032"/>
                  </a:cubicBezTo>
                  <a:lnTo>
                    <a:pt x="628178" y="71884"/>
                  </a:lnTo>
                  <a:cubicBezTo>
                    <a:pt x="627352" y="68580"/>
                    <a:pt x="626526" y="65276"/>
                    <a:pt x="625700" y="62385"/>
                  </a:cubicBezTo>
                  <a:cubicBezTo>
                    <a:pt x="617440" y="30585"/>
                    <a:pt x="607115" y="6219"/>
                    <a:pt x="565403" y="2915"/>
                  </a:cubicBezTo>
                  <a:cubicBezTo>
                    <a:pt x="524517" y="-389"/>
                    <a:pt x="485284" y="-4106"/>
                    <a:pt x="446876" y="11588"/>
                  </a:cubicBezTo>
                  <a:lnTo>
                    <a:pt x="446876" y="11588"/>
                  </a:lnTo>
                  <a:cubicBezTo>
                    <a:pt x="426226" y="4980"/>
                    <a:pt x="419205" y="19848"/>
                    <a:pt x="413011" y="33889"/>
                  </a:cubicBezTo>
                  <a:cubicBezTo>
                    <a:pt x="403099" y="55778"/>
                    <a:pt x="399382" y="80144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9967"/>
                    <a:pt x="380797" y="102445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73777" y="100380"/>
                    <a:pt x="367582" y="104510"/>
                    <a:pt x="361387" y="107401"/>
                  </a:cubicBezTo>
                  <a:cubicBezTo>
                    <a:pt x="321327" y="124747"/>
                    <a:pt x="281267" y="142918"/>
                    <a:pt x="240381" y="159025"/>
                  </a:cubicBezTo>
                  <a:cubicBezTo>
                    <a:pt x="189171" y="178848"/>
                    <a:pt x="160675" y="216843"/>
                    <a:pt x="145807" y="267641"/>
                  </a:cubicBezTo>
                  <a:cubicBezTo>
                    <a:pt x="120615" y="344043"/>
                    <a:pt x="109051" y="423337"/>
                    <a:pt x="100791" y="503044"/>
                  </a:cubicBezTo>
                  <a:cubicBezTo>
                    <a:pt x="99139" y="517911"/>
                    <a:pt x="97074" y="532779"/>
                    <a:pt x="95835" y="547647"/>
                  </a:cubicBezTo>
                  <a:cubicBezTo>
                    <a:pt x="91705" y="600922"/>
                    <a:pt x="86750" y="654198"/>
                    <a:pt x="63209" y="703756"/>
                  </a:cubicBezTo>
                  <a:cubicBezTo>
                    <a:pt x="54950" y="721102"/>
                    <a:pt x="51233" y="740099"/>
                    <a:pt x="48755" y="759510"/>
                  </a:cubicBezTo>
                  <a:cubicBezTo>
                    <a:pt x="46690" y="776442"/>
                    <a:pt x="44212" y="793375"/>
                    <a:pt x="42560" y="810307"/>
                  </a:cubicBezTo>
                  <a:cubicBezTo>
                    <a:pt x="33061" y="898687"/>
                    <a:pt x="38430" y="989131"/>
                    <a:pt x="6217" y="1074620"/>
                  </a:cubicBezTo>
                  <a:cubicBezTo>
                    <a:pt x="-8651" y="1114680"/>
                    <a:pt x="2500" y="1127482"/>
                    <a:pt x="46690" y="1135329"/>
                  </a:cubicBezTo>
                  <a:cubicBezTo>
                    <a:pt x="52059" y="1137807"/>
                    <a:pt x="57427" y="1140285"/>
                    <a:pt x="63622" y="1139046"/>
                  </a:cubicBezTo>
                  <a:cubicBezTo>
                    <a:pt x="84685" y="1141937"/>
                    <a:pt x="97487" y="1133264"/>
                    <a:pt x="102443" y="1112202"/>
                  </a:cubicBezTo>
                  <a:cubicBezTo>
                    <a:pt x="105334" y="1100225"/>
                    <a:pt x="111116" y="1089074"/>
                    <a:pt x="114007" y="1077098"/>
                  </a:cubicBezTo>
                  <a:cubicBezTo>
                    <a:pt x="132178" y="996565"/>
                    <a:pt x="158610" y="918510"/>
                    <a:pt x="187519" y="841281"/>
                  </a:cubicBezTo>
                  <a:cubicBezTo>
                    <a:pt x="203625" y="798331"/>
                    <a:pt x="214776" y="754967"/>
                    <a:pt x="215602" y="708712"/>
                  </a:cubicBezTo>
                  <a:cubicBezTo>
                    <a:pt x="216015" y="678977"/>
                    <a:pt x="217254" y="649655"/>
                    <a:pt x="221384" y="620333"/>
                  </a:cubicBezTo>
                  <a:cubicBezTo>
                    <a:pt x="235838" y="578208"/>
                    <a:pt x="251119" y="536083"/>
                    <a:pt x="258140" y="491893"/>
                  </a:cubicBezTo>
                  <a:cubicBezTo>
                    <a:pt x="258140" y="491893"/>
                    <a:pt x="258140" y="491893"/>
                    <a:pt x="258140" y="491893"/>
                  </a:cubicBezTo>
                  <a:cubicBezTo>
                    <a:pt x="266813" y="477852"/>
                    <a:pt x="257727" y="458854"/>
                    <a:pt x="272181" y="441922"/>
                  </a:cubicBezTo>
                  <a:cubicBezTo>
                    <a:pt x="275898" y="488589"/>
                    <a:pt x="277550" y="531540"/>
                    <a:pt x="286223" y="573665"/>
                  </a:cubicBezTo>
                  <a:cubicBezTo>
                    <a:pt x="286223" y="573665"/>
                    <a:pt x="286223" y="573665"/>
                    <a:pt x="286223" y="573665"/>
                  </a:cubicBezTo>
                  <a:cubicBezTo>
                    <a:pt x="287049" y="586055"/>
                    <a:pt x="284984" y="599270"/>
                    <a:pt x="290353" y="611247"/>
                  </a:cubicBezTo>
                  <a:cubicBezTo>
                    <a:pt x="290766" y="616616"/>
                    <a:pt x="291179" y="621572"/>
                    <a:pt x="291592" y="626940"/>
                  </a:cubicBezTo>
                  <a:cubicBezTo>
                    <a:pt x="302330" y="695909"/>
                    <a:pt x="303156" y="764466"/>
                    <a:pt x="289114" y="833022"/>
                  </a:cubicBezTo>
                  <a:cubicBezTo>
                    <a:pt x="284158" y="857801"/>
                    <a:pt x="279615" y="882580"/>
                    <a:pt x="277137" y="907772"/>
                  </a:cubicBezTo>
                  <a:cubicBezTo>
                    <a:pt x="256488" y="1117571"/>
                    <a:pt x="260618" y="1326956"/>
                    <a:pt x="283332" y="1535928"/>
                  </a:cubicBezTo>
                  <a:lnTo>
                    <a:pt x="283332" y="1535928"/>
                  </a:lnTo>
                  <a:lnTo>
                    <a:pt x="283332" y="1535928"/>
                  </a:lnTo>
                  <a:cubicBezTo>
                    <a:pt x="285810" y="1598702"/>
                    <a:pt x="278789" y="1660650"/>
                    <a:pt x="275072" y="1723011"/>
                  </a:cubicBezTo>
                  <a:cubicBezTo>
                    <a:pt x="266813" y="1867144"/>
                    <a:pt x="282093" y="2011277"/>
                    <a:pt x="290766" y="2155410"/>
                  </a:cubicBezTo>
                  <a:cubicBezTo>
                    <a:pt x="291179" y="2177712"/>
                    <a:pt x="290766" y="2200013"/>
                    <a:pt x="291592" y="2222314"/>
                  </a:cubicBezTo>
                  <a:cubicBezTo>
                    <a:pt x="292418" y="2241725"/>
                    <a:pt x="314719" y="2249985"/>
                    <a:pt x="332478" y="2238008"/>
                  </a:cubicBezTo>
                  <a:cubicBezTo>
                    <a:pt x="333304" y="2238008"/>
                    <a:pt x="334543" y="2238008"/>
                    <a:pt x="335369" y="2238008"/>
                  </a:cubicBezTo>
                  <a:cubicBezTo>
                    <a:pt x="347758" y="2253701"/>
                    <a:pt x="363039" y="2244616"/>
                    <a:pt x="377493" y="2242551"/>
                  </a:cubicBezTo>
                  <a:cubicBezTo>
                    <a:pt x="402686" y="2237182"/>
                    <a:pt x="407642" y="2230574"/>
                    <a:pt x="410533" y="2199187"/>
                  </a:cubicBezTo>
                  <a:cubicBezTo>
                    <a:pt x="414250" y="2154584"/>
                    <a:pt x="410533" y="2109982"/>
                    <a:pt x="417140" y="2065379"/>
                  </a:cubicBezTo>
                  <a:cubicBezTo>
                    <a:pt x="433660" y="1954698"/>
                    <a:pt x="444811" y="1843191"/>
                    <a:pt x="443985" y="1730858"/>
                  </a:cubicBezTo>
                  <a:cubicBezTo>
                    <a:pt x="444398" y="1729619"/>
                    <a:pt x="444398" y="1728793"/>
                    <a:pt x="444398" y="1727967"/>
                  </a:cubicBezTo>
                  <a:cubicBezTo>
                    <a:pt x="477437" y="1551208"/>
                    <a:pt x="491065" y="1372797"/>
                    <a:pt x="501803" y="1193560"/>
                  </a:cubicBezTo>
                  <a:cubicBezTo>
                    <a:pt x="501803" y="1193560"/>
                    <a:pt x="501803" y="1193560"/>
                    <a:pt x="501803" y="1193560"/>
                  </a:cubicBezTo>
                  <a:cubicBezTo>
                    <a:pt x="507172" y="1175802"/>
                    <a:pt x="502629" y="1155566"/>
                    <a:pt x="513367" y="1138633"/>
                  </a:cubicBezTo>
                  <a:cubicBezTo>
                    <a:pt x="524104" y="1145654"/>
                    <a:pt x="521627" y="1158043"/>
                    <a:pt x="526169" y="1167542"/>
                  </a:cubicBezTo>
                  <a:cubicBezTo>
                    <a:pt x="526169" y="1168781"/>
                    <a:pt x="526169" y="1170433"/>
                    <a:pt x="526582" y="1171672"/>
                  </a:cubicBezTo>
                  <a:cubicBezTo>
                    <a:pt x="528647" y="1197690"/>
                    <a:pt x="528647" y="1224122"/>
                    <a:pt x="534016" y="1250140"/>
                  </a:cubicBezTo>
                  <a:cubicBezTo>
                    <a:pt x="534016" y="1250140"/>
                    <a:pt x="534016" y="1250140"/>
                    <a:pt x="534016" y="1250140"/>
                  </a:cubicBezTo>
                  <a:cubicBezTo>
                    <a:pt x="537320" y="1405836"/>
                    <a:pt x="558382" y="1559881"/>
                    <a:pt x="588118" y="1712687"/>
                  </a:cubicBezTo>
                  <a:cubicBezTo>
                    <a:pt x="581510" y="1831214"/>
                    <a:pt x="596790" y="1948090"/>
                    <a:pt x="621157" y="2063727"/>
                  </a:cubicBezTo>
                  <a:cubicBezTo>
                    <a:pt x="620331" y="2108330"/>
                    <a:pt x="621570" y="2152932"/>
                    <a:pt x="622809" y="2197535"/>
                  </a:cubicBezTo>
                  <a:cubicBezTo>
                    <a:pt x="623635" y="2221488"/>
                    <a:pt x="634785" y="2232639"/>
                    <a:pt x="655848" y="2237595"/>
                  </a:cubicBezTo>
                  <a:cubicBezTo>
                    <a:pt x="663282" y="2239247"/>
                    <a:pt x="670715" y="2240486"/>
                    <a:pt x="678149" y="2241725"/>
                  </a:cubicBezTo>
                  <a:cubicBezTo>
                    <a:pt x="678149" y="2241725"/>
                    <a:pt x="678149" y="2241725"/>
                    <a:pt x="678149" y="2241725"/>
                  </a:cubicBezTo>
                  <a:cubicBezTo>
                    <a:pt x="682692" y="2244203"/>
                    <a:pt x="687235" y="2245442"/>
                    <a:pt x="691778" y="2241312"/>
                  </a:cubicBezTo>
                  <a:lnTo>
                    <a:pt x="693430" y="2241312"/>
                  </a:lnTo>
                  <a:lnTo>
                    <a:pt x="695082" y="2241312"/>
                  </a:lnTo>
                  <a:cubicBezTo>
                    <a:pt x="700863" y="2246268"/>
                    <a:pt x="707058" y="2244203"/>
                    <a:pt x="713253" y="2241725"/>
                  </a:cubicBezTo>
                  <a:cubicBezTo>
                    <a:pt x="713253" y="2241725"/>
                    <a:pt x="713253" y="2241725"/>
                    <a:pt x="713253" y="2241725"/>
                  </a:cubicBezTo>
                  <a:cubicBezTo>
                    <a:pt x="716557" y="2242138"/>
                    <a:pt x="719448" y="2241312"/>
                    <a:pt x="720687" y="2237595"/>
                  </a:cubicBezTo>
                  <a:cubicBezTo>
                    <a:pt x="745466" y="2235943"/>
                    <a:pt x="748770" y="2216120"/>
                    <a:pt x="752487" y="2197948"/>
                  </a:cubicBezTo>
                  <a:cubicBezTo>
                    <a:pt x="757856" y="2172343"/>
                    <a:pt x="757856" y="2145912"/>
                    <a:pt x="756617" y="2119893"/>
                  </a:cubicBezTo>
                  <a:cubicBezTo>
                    <a:pt x="753726" y="2062075"/>
                    <a:pt x="753726" y="2004669"/>
                    <a:pt x="757030" y="1946851"/>
                  </a:cubicBezTo>
                  <a:cubicBezTo>
                    <a:pt x="761160" y="1874165"/>
                    <a:pt x="764051" y="1801066"/>
                    <a:pt x="756617" y="1728380"/>
                  </a:cubicBezTo>
                  <a:cubicBezTo>
                    <a:pt x="750835" y="1672627"/>
                    <a:pt x="748770" y="1617286"/>
                    <a:pt x="751661" y="1561533"/>
                  </a:cubicBezTo>
                  <a:cubicBezTo>
                    <a:pt x="758269" y="1435159"/>
                    <a:pt x="771898" y="1309610"/>
                    <a:pt x="773137" y="1182823"/>
                  </a:cubicBezTo>
                  <a:cubicBezTo>
                    <a:pt x="774375" y="1081228"/>
                    <a:pt x="778092" y="979632"/>
                    <a:pt x="756617" y="878863"/>
                  </a:cubicBezTo>
                  <a:cubicBezTo>
                    <a:pt x="739684" y="798744"/>
                    <a:pt x="731425" y="717385"/>
                    <a:pt x="737206" y="635200"/>
                  </a:cubicBezTo>
                  <a:cubicBezTo>
                    <a:pt x="738445" y="632309"/>
                    <a:pt x="738445" y="630244"/>
                    <a:pt x="738445" y="627766"/>
                  </a:cubicBezTo>
                  <a:cubicBezTo>
                    <a:pt x="746292" y="576556"/>
                    <a:pt x="749183" y="524932"/>
                    <a:pt x="752900" y="473309"/>
                  </a:cubicBezTo>
                  <a:lnTo>
                    <a:pt x="752900" y="473309"/>
                  </a:lnTo>
                  <a:lnTo>
                    <a:pt x="752900" y="473309"/>
                  </a:lnTo>
                  <a:cubicBezTo>
                    <a:pt x="755378" y="465049"/>
                    <a:pt x="752074" y="455550"/>
                    <a:pt x="761160" y="446878"/>
                  </a:cubicBezTo>
                  <a:cubicBezTo>
                    <a:pt x="774375" y="482807"/>
                    <a:pt x="773549" y="521215"/>
                    <a:pt x="786352" y="555906"/>
                  </a:cubicBezTo>
                  <a:cubicBezTo>
                    <a:pt x="786352" y="555906"/>
                    <a:pt x="786352" y="555906"/>
                    <a:pt x="786352" y="555906"/>
                  </a:cubicBezTo>
                  <a:cubicBezTo>
                    <a:pt x="788417" y="565818"/>
                    <a:pt x="789656" y="576143"/>
                    <a:pt x="792134" y="586055"/>
                  </a:cubicBezTo>
                  <a:cubicBezTo>
                    <a:pt x="800394" y="619507"/>
                    <a:pt x="816913" y="651307"/>
                    <a:pt x="818565" y="686824"/>
                  </a:cubicBezTo>
                  <a:cubicBezTo>
                    <a:pt x="819391" y="703756"/>
                    <a:pt x="819391" y="721102"/>
                    <a:pt x="823934" y="737621"/>
                  </a:cubicBezTo>
                  <a:cubicBezTo>
                    <a:pt x="824760" y="744229"/>
                    <a:pt x="824760" y="751250"/>
                    <a:pt x="825999" y="757858"/>
                  </a:cubicBezTo>
                  <a:cubicBezTo>
                    <a:pt x="840867" y="838803"/>
                    <a:pt x="878036" y="913141"/>
                    <a:pt x="894142" y="993674"/>
                  </a:cubicBezTo>
                  <a:cubicBezTo>
                    <a:pt x="900750" y="1034560"/>
                    <a:pt x="903641" y="1076685"/>
                    <a:pt x="922638" y="1114680"/>
                  </a:cubicBezTo>
                  <a:cubicBezTo>
                    <a:pt x="940397" y="1150197"/>
                    <a:pt x="949070" y="1154327"/>
                    <a:pt x="988716" y="1141937"/>
                  </a:cubicBezTo>
                  <a:lnTo>
                    <a:pt x="988716" y="1141937"/>
                  </a:lnTo>
                  <a:cubicBezTo>
                    <a:pt x="990368" y="1141937"/>
                    <a:pt x="992020" y="1141937"/>
                    <a:pt x="993672" y="1141937"/>
                  </a:cubicBezTo>
                  <a:lnTo>
                    <a:pt x="993672" y="1141937"/>
                  </a:lnTo>
                  <a:cubicBezTo>
                    <a:pt x="1024233" y="1132851"/>
                    <a:pt x="1039927" y="1107246"/>
                    <a:pt x="1029602" y="1070077"/>
                  </a:cubicBezTo>
                  <a:close/>
                  <a:moveTo>
                    <a:pt x="418379" y="1706079"/>
                  </a:moveTo>
                  <a:cubicBezTo>
                    <a:pt x="418379" y="1705666"/>
                    <a:pt x="418379" y="1705253"/>
                    <a:pt x="418379" y="1704840"/>
                  </a:cubicBezTo>
                  <a:cubicBezTo>
                    <a:pt x="418379" y="1704840"/>
                    <a:pt x="418379" y="1704840"/>
                    <a:pt x="418792" y="1704840"/>
                  </a:cubicBezTo>
                  <a:cubicBezTo>
                    <a:pt x="418792" y="1705253"/>
                    <a:pt x="418792" y="1705666"/>
                    <a:pt x="418379" y="1706079"/>
                  </a:cubicBezTo>
                  <a:close/>
                  <a:moveTo>
                    <a:pt x="661630" y="127638"/>
                  </a:moveTo>
                  <a:cubicBezTo>
                    <a:pt x="661217" y="127638"/>
                    <a:pt x="661217" y="127638"/>
                    <a:pt x="660804" y="128050"/>
                  </a:cubicBezTo>
                  <a:lnTo>
                    <a:pt x="659565" y="125986"/>
                  </a:lnTo>
                  <a:cubicBezTo>
                    <a:pt x="660391" y="126399"/>
                    <a:pt x="660804" y="126812"/>
                    <a:pt x="661630" y="127638"/>
                  </a:cubicBezTo>
                  <a:close/>
                  <a:moveTo>
                    <a:pt x="580271" y="23564"/>
                  </a:moveTo>
                  <a:lnTo>
                    <a:pt x="579032" y="23977"/>
                  </a:lnTo>
                  <a:cubicBezTo>
                    <a:pt x="579032" y="23564"/>
                    <a:pt x="578619" y="23151"/>
                    <a:pt x="578619" y="23151"/>
                  </a:cubicBezTo>
                  <a:cubicBezTo>
                    <a:pt x="579445" y="23564"/>
                    <a:pt x="579858" y="23564"/>
                    <a:pt x="580271" y="23564"/>
                  </a:cubicBezTo>
                  <a:close/>
                  <a:moveTo>
                    <a:pt x="711601" y="619094"/>
                  </a:move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04" name="Google Shape;1504;p48"/>
            <p:cNvGrpSpPr/>
            <p:nvPr/>
          </p:nvGrpSpPr>
          <p:grpSpPr>
            <a:xfrm>
              <a:off x="4900519" y="3990282"/>
              <a:ext cx="959988" cy="2176448"/>
              <a:chOff x="4900519" y="3990282"/>
              <a:chExt cx="959988" cy="2176448"/>
            </a:xfrm>
          </p:grpSpPr>
          <p:sp>
            <p:nvSpPr>
              <p:cNvPr id="1505" name="Google Shape;1505;p48"/>
              <p:cNvSpPr/>
              <p:nvPr/>
            </p:nvSpPr>
            <p:spPr>
              <a:xfrm>
                <a:off x="5235452" y="5079385"/>
                <a:ext cx="107377" cy="1053120"/>
              </a:xfrm>
              <a:custGeom>
                <a:avLst/>
                <a:gdLst/>
                <a:ahLst/>
                <a:cxnLst/>
                <a:rect l="l" t="t" r="r" b="b"/>
                <a:pathLst>
                  <a:path w="107377" h="1053120" extrusionOk="0">
                    <a:moveTo>
                      <a:pt x="102834" y="0"/>
                    </a:moveTo>
                    <a:cubicBezTo>
                      <a:pt x="94987" y="9086"/>
                      <a:pt x="94987" y="18997"/>
                      <a:pt x="94161" y="28496"/>
                    </a:cubicBezTo>
                    <a:cubicBezTo>
                      <a:pt x="88380" y="101182"/>
                      <a:pt x="79707" y="173868"/>
                      <a:pt x="77642" y="246554"/>
                    </a:cubicBezTo>
                    <a:cubicBezTo>
                      <a:pt x="75990" y="301481"/>
                      <a:pt x="68969" y="355996"/>
                      <a:pt x="60296" y="410510"/>
                    </a:cubicBezTo>
                    <a:cubicBezTo>
                      <a:pt x="55753" y="437768"/>
                      <a:pt x="51211" y="465025"/>
                      <a:pt x="46668" y="492695"/>
                    </a:cubicBezTo>
                    <a:cubicBezTo>
                      <a:pt x="39647" y="533168"/>
                      <a:pt x="32213" y="572815"/>
                      <a:pt x="30148" y="613701"/>
                    </a:cubicBezTo>
                    <a:cubicBezTo>
                      <a:pt x="27670" y="664911"/>
                      <a:pt x="26018" y="715709"/>
                      <a:pt x="18997" y="766506"/>
                    </a:cubicBezTo>
                    <a:cubicBezTo>
                      <a:pt x="13629" y="804501"/>
                      <a:pt x="413" y="921377"/>
                      <a:pt x="826" y="939549"/>
                    </a:cubicBezTo>
                    <a:cubicBezTo>
                      <a:pt x="826" y="975478"/>
                      <a:pt x="2065" y="1010996"/>
                      <a:pt x="0" y="1046512"/>
                    </a:cubicBezTo>
                    <a:cubicBezTo>
                      <a:pt x="1239" y="1048577"/>
                      <a:pt x="2478" y="1051055"/>
                      <a:pt x="3717" y="1053120"/>
                    </a:cubicBezTo>
                    <a:cubicBezTo>
                      <a:pt x="12390" y="1046926"/>
                      <a:pt x="11564" y="1037840"/>
                      <a:pt x="12390" y="1029167"/>
                    </a:cubicBezTo>
                    <a:cubicBezTo>
                      <a:pt x="17759" y="974653"/>
                      <a:pt x="9912" y="943678"/>
                      <a:pt x="20236" y="889164"/>
                    </a:cubicBezTo>
                    <a:cubicBezTo>
                      <a:pt x="26431" y="856125"/>
                      <a:pt x="26018" y="811522"/>
                      <a:pt x="30561" y="778483"/>
                    </a:cubicBezTo>
                    <a:cubicBezTo>
                      <a:pt x="39647" y="709514"/>
                      <a:pt x="42538" y="626916"/>
                      <a:pt x="49559" y="557947"/>
                    </a:cubicBezTo>
                    <a:cubicBezTo>
                      <a:pt x="49972" y="530277"/>
                      <a:pt x="55340" y="503433"/>
                      <a:pt x="59470" y="476589"/>
                    </a:cubicBezTo>
                    <a:cubicBezTo>
                      <a:pt x="70208" y="404316"/>
                      <a:pt x="86728" y="332456"/>
                      <a:pt x="88793" y="258944"/>
                    </a:cubicBezTo>
                    <a:cubicBezTo>
                      <a:pt x="91270" y="177998"/>
                      <a:pt x="98704" y="97465"/>
                      <a:pt x="107790" y="17346"/>
                    </a:cubicBezTo>
                    <a:cubicBezTo>
                      <a:pt x="105725" y="11151"/>
                      <a:pt x="109029" y="4543"/>
                      <a:pt x="10283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48"/>
              <p:cNvSpPr/>
              <p:nvPr/>
            </p:nvSpPr>
            <p:spPr>
              <a:xfrm>
                <a:off x="4900519" y="4021309"/>
                <a:ext cx="574054" cy="2135150"/>
              </a:xfrm>
              <a:custGeom>
                <a:avLst/>
                <a:gdLst/>
                <a:ahLst/>
                <a:cxnLst/>
                <a:rect l="l" t="t" r="r" b="b"/>
                <a:pathLst>
                  <a:path w="574053" h="2135149" extrusionOk="0">
                    <a:moveTo>
                      <a:pt x="442311" y="66078"/>
                    </a:moveTo>
                    <a:cubicBezTo>
                      <a:pt x="397708" y="58231"/>
                      <a:pt x="365495" y="30561"/>
                      <a:pt x="334521" y="0"/>
                    </a:cubicBezTo>
                    <a:cubicBezTo>
                      <a:pt x="334521" y="2065"/>
                      <a:pt x="334108" y="4543"/>
                      <a:pt x="334108" y="6608"/>
                    </a:cubicBezTo>
                    <a:cubicBezTo>
                      <a:pt x="351866" y="26431"/>
                      <a:pt x="351453" y="26018"/>
                      <a:pt x="328326" y="40886"/>
                    </a:cubicBezTo>
                    <a:cubicBezTo>
                      <a:pt x="300656" y="58644"/>
                      <a:pt x="272985" y="76816"/>
                      <a:pt x="256053" y="106138"/>
                    </a:cubicBezTo>
                    <a:cubicBezTo>
                      <a:pt x="246967" y="122245"/>
                      <a:pt x="240772" y="139590"/>
                      <a:pt x="232926" y="156110"/>
                    </a:cubicBezTo>
                    <a:cubicBezTo>
                      <a:pt x="225492" y="172216"/>
                      <a:pt x="213515" y="183367"/>
                      <a:pt x="205255" y="198647"/>
                    </a:cubicBezTo>
                    <a:cubicBezTo>
                      <a:pt x="182954" y="239120"/>
                      <a:pt x="176759" y="282484"/>
                      <a:pt x="165608" y="326674"/>
                    </a:cubicBezTo>
                    <a:cubicBezTo>
                      <a:pt x="152806" y="378297"/>
                      <a:pt x="138351" y="430747"/>
                      <a:pt x="128439" y="483609"/>
                    </a:cubicBezTo>
                    <a:cubicBezTo>
                      <a:pt x="123484" y="509215"/>
                      <a:pt x="119767" y="534820"/>
                      <a:pt x="118941" y="560838"/>
                    </a:cubicBezTo>
                    <a:cubicBezTo>
                      <a:pt x="117702" y="587682"/>
                      <a:pt x="116050" y="614527"/>
                      <a:pt x="112333" y="641371"/>
                    </a:cubicBezTo>
                    <a:cubicBezTo>
                      <a:pt x="99117" y="730163"/>
                      <a:pt x="53689" y="811109"/>
                      <a:pt x="36756" y="899076"/>
                    </a:cubicBezTo>
                    <a:cubicBezTo>
                      <a:pt x="27670" y="945743"/>
                      <a:pt x="14868" y="991172"/>
                      <a:pt x="0" y="1036601"/>
                    </a:cubicBezTo>
                    <a:cubicBezTo>
                      <a:pt x="5369" y="1039079"/>
                      <a:pt x="10738" y="1041557"/>
                      <a:pt x="16933" y="1040318"/>
                    </a:cubicBezTo>
                    <a:cubicBezTo>
                      <a:pt x="3717" y="1034123"/>
                      <a:pt x="9912" y="1025037"/>
                      <a:pt x="13216" y="1016364"/>
                    </a:cubicBezTo>
                    <a:cubicBezTo>
                      <a:pt x="39647" y="923855"/>
                      <a:pt x="54514" y="827629"/>
                      <a:pt x="92922" y="738010"/>
                    </a:cubicBezTo>
                    <a:cubicBezTo>
                      <a:pt x="122245" y="669454"/>
                      <a:pt x="123484" y="594703"/>
                      <a:pt x="127613" y="521604"/>
                    </a:cubicBezTo>
                    <a:cubicBezTo>
                      <a:pt x="127613" y="493108"/>
                      <a:pt x="138764" y="460895"/>
                      <a:pt x="145372" y="433225"/>
                    </a:cubicBezTo>
                    <a:cubicBezTo>
                      <a:pt x="153219" y="401838"/>
                      <a:pt x="161892" y="370451"/>
                      <a:pt x="169738" y="339063"/>
                    </a:cubicBezTo>
                    <a:cubicBezTo>
                      <a:pt x="180476" y="297765"/>
                      <a:pt x="190801" y="256466"/>
                      <a:pt x="202364" y="215580"/>
                    </a:cubicBezTo>
                    <a:cubicBezTo>
                      <a:pt x="205668" y="204016"/>
                      <a:pt x="209385" y="188323"/>
                      <a:pt x="223014" y="187497"/>
                    </a:cubicBezTo>
                    <a:cubicBezTo>
                      <a:pt x="237468" y="186671"/>
                      <a:pt x="240772" y="203190"/>
                      <a:pt x="244489" y="214341"/>
                    </a:cubicBezTo>
                    <a:cubicBezTo>
                      <a:pt x="269268" y="287027"/>
                      <a:pt x="286201" y="362191"/>
                      <a:pt x="300243" y="437768"/>
                    </a:cubicBezTo>
                    <a:cubicBezTo>
                      <a:pt x="310154" y="491869"/>
                      <a:pt x="321305" y="543906"/>
                      <a:pt x="322544" y="599246"/>
                    </a:cubicBezTo>
                    <a:cubicBezTo>
                      <a:pt x="324196" y="656239"/>
                      <a:pt x="323783" y="713231"/>
                      <a:pt x="321305" y="769810"/>
                    </a:cubicBezTo>
                    <a:cubicBezTo>
                      <a:pt x="320066" y="798306"/>
                      <a:pt x="315936" y="826803"/>
                      <a:pt x="310980" y="854886"/>
                    </a:cubicBezTo>
                    <a:cubicBezTo>
                      <a:pt x="305611" y="884208"/>
                      <a:pt x="297352" y="913117"/>
                      <a:pt x="293222" y="942439"/>
                    </a:cubicBezTo>
                    <a:cubicBezTo>
                      <a:pt x="291157" y="965567"/>
                      <a:pt x="283723" y="988281"/>
                      <a:pt x="284962" y="1011408"/>
                    </a:cubicBezTo>
                    <a:cubicBezTo>
                      <a:pt x="278767" y="1067575"/>
                      <a:pt x="269682" y="1123741"/>
                      <a:pt x="272572" y="1180734"/>
                    </a:cubicBezTo>
                    <a:cubicBezTo>
                      <a:pt x="272572" y="1216251"/>
                      <a:pt x="272572" y="1252181"/>
                      <a:pt x="272572" y="1287698"/>
                    </a:cubicBezTo>
                    <a:cubicBezTo>
                      <a:pt x="270507" y="1326106"/>
                      <a:pt x="277115" y="1363687"/>
                      <a:pt x="280832" y="1401682"/>
                    </a:cubicBezTo>
                    <a:cubicBezTo>
                      <a:pt x="282897" y="1421506"/>
                      <a:pt x="280832" y="1441742"/>
                      <a:pt x="281658" y="1461566"/>
                    </a:cubicBezTo>
                    <a:cubicBezTo>
                      <a:pt x="282897" y="1484280"/>
                      <a:pt x="284136" y="1506994"/>
                      <a:pt x="285375" y="1529709"/>
                    </a:cubicBezTo>
                    <a:cubicBezTo>
                      <a:pt x="287027" y="1551184"/>
                      <a:pt x="288679" y="1573073"/>
                      <a:pt x="290331" y="1594548"/>
                    </a:cubicBezTo>
                    <a:cubicBezTo>
                      <a:pt x="292396" y="1616849"/>
                      <a:pt x="297352" y="1640390"/>
                      <a:pt x="296939" y="1662691"/>
                    </a:cubicBezTo>
                    <a:cubicBezTo>
                      <a:pt x="296526" y="1705642"/>
                      <a:pt x="294874" y="1749006"/>
                      <a:pt x="291983" y="1791956"/>
                    </a:cubicBezTo>
                    <a:cubicBezTo>
                      <a:pt x="288679" y="1840276"/>
                      <a:pt x="281658" y="1889422"/>
                      <a:pt x="282071" y="1937741"/>
                    </a:cubicBezTo>
                    <a:cubicBezTo>
                      <a:pt x="282071" y="1960043"/>
                      <a:pt x="282071" y="1982344"/>
                      <a:pt x="282484" y="2004645"/>
                    </a:cubicBezTo>
                    <a:cubicBezTo>
                      <a:pt x="282484" y="2049248"/>
                      <a:pt x="282897" y="2093851"/>
                      <a:pt x="282897" y="2138454"/>
                    </a:cubicBezTo>
                    <a:cubicBezTo>
                      <a:pt x="288266" y="2025295"/>
                      <a:pt x="293635" y="1912549"/>
                      <a:pt x="299004" y="1799390"/>
                    </a:cubicBezTo>
                    <a:cubicBezTo>
                      <a:pt x="299830" y="1783284"/>
                      <a:pt x="300656" y="1767177"/>
                      <a:pt x="301482" y="1751483"/>
                    </a:cubicBezTo>
                    <a:cubicBezTo>
                      <a:pt x="303960" y="1754374"/>
                      <a:pt x="306437" y="1757678"/>
                      <a:pt x="308915" y="1760569"/>
                    </a:cubicBezTo>
                    <a:cubicBezTo>
                      <a:pt x="305199" y="1757678"/>
                      <a:pt x="306850" y="1727117"/>
                      <a:pt x="306850" y="1721335"/>
                    </a:cubicBezTo>
                    <a:cubicBezTo>
                      <a:pt x="306024" y="1708946"/>
                      <a:pt x="305611" y="1696556"/>
                      <a:pt x="304786" y="1683753"/>
                    </a:cubicBezTo>
                    <a:cubicBezTo>
                      <a:pt x="303134" y="1656496"/>
                      <a:pt x="301482" y="1629239"/>
                      <a:pt x="299830" y="1601982"/>
                    </a:cubicBezTo>
                    <a:cubicBezTo>
                      <a:pt x="296113" y="1547467"/>
                      <a:pt x="292396" y="1492953"/>
                      <a:pt x="288266" y="1438438"/>
                    </a:cubicBezTo>
                    <a:cubicBezTo>
                      <a:pt x="284549" y="1388054"/>
                      <a:pt x="280419" y="1337669"/>
                      <a:pt x="276289" y="1286872"/>
                    </a:cubicBezTo>
                    <a:cubicBezTo>
                      <a:pt x="276289" y="1250942"/>
                      <a:pt x="276289" y="1215425"/>
                      <a:pt x="276289" y="1179495"/>
                    </a:cubicBezTo>
                    <a:cubicBezTo>
                      <a:pt x="280419" y="1123328"/>
                      <a:pt x="284962" y="1066749"/>
                      <a:pt x="289092" y="1010582"/>
                    </a:cubicBezTo>
                    <a:cubicBezTo>
                      <a:pt x="294048" y="980847"/>
                      <a:pt x="298178" y="951112"/>
                      <a:pt x="303960" y="921790"/>
                    </a:cubicBezTo>
                    <a:cubicBezTo>
                      <a:pt x="314697" y="867275"/>
                      <a:pt x="323783" y="814000"/>
                      <a:pt x="327500" y="758247"/>
                    </a:cubicBezTo>
                    <a:cubicBezTo>
                      <a:pt x="331217" y="703319"/>
                      <a:pt x="330804" y="647153"/>
                      <a:pt x="327913" y="592225"/>
                    </a:cubicBezTo>
                    <a:cubicBezTo>
                      <a:pt x="326674" y="564555"/>
                      <a:pt x="325435" y="537298"/>
                      <a:pt x="320479" y="510041"/>
                    </a:cubicBezTo>
                    <a:cubicBezTo>
                      <a:pt x="315110" y="481957"/>
                      <a:pt x="309741" y="454287"/>
                      <a:pt x="304373" y="426204"/>
                    </a:cubicBezTo>
                    <a:cubicBezTo>
                      <a:pt x="299004" y="398121"/>
                      <a:pt x="293635" y="370451"/>
                      <a:pt x="287853" y="342367"/>
                    </a:cubicBezTo>
                    <a:cubicBezTo>
                      <a:pt x="282071" y="313458"/>
                      <a:pt x="273398" y="285788"/>
                      <a:pt x="265139" y="257705"/>
                    </a:cubicBezTo>
                    <a:cubicBezTo>
                      <a:pt x="257705" y="233338"/>
                      <a:pt x="252749" y="205668"/>
                      <a:pt x="236229" y="185432"/>
                    </a:cubicBezTo>
                    <a:cubicBezTo>
                      <a:pt x="231274" y="179650"/>
                      <a:pt x="232926" y="174694"/>
                      <a:pt x="234577" y="168499"/>
                    </a:cubicBezTo>
                    <a:cubicBezTo>
                      <a:pt x="250684" y="113572"/>
                      <a:pt x="281245" y="69795"/>
                      <a:pt x="334108" y="44190"/>
                    </a:cubicBezTo>
                    <a:cubicBezTo>
                      <a:pt x="348562" y="30148"/>
                      <a:pt x="361778" y="29735"/>
                      <a:pt x="378297" y="43364"/>
                    </a:cubicBezTo>
                    <a:cubicBezTo>
                      <a:pt x="394817" y="57405"/>
                      <a:pt x="429921" y="76403"/>
                      <a:pt x="452635" y="74338"/>
                    </a:cubicBezTo>
                    <a:cubicBezTo>
                      <a:pt x="500955" y="69795"/>
                      <a:pt x="561664" y="44603"/>
                      <a:pt x="577358" y="26431"/>
                    </a:cubicBezTo>
                    <a:cubicBezTo>
                      <a:pt x="548036" y="42951"/>
                      <a:pt x="475350" y="69795"/>
                      <a:pt x="442311" y="6607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48"/>
              <p:cNvSpPr/>
              <p:nvPr/>
            </p:nvSpPr>
            <p:spPr>
              <a:xfrm>
                <a:off x="5561866" y="4392656"/>
                <a:ext cx="45429" cy="1730421"/>
              </a:xfrm>
              <a:custGeom>
                <a:avLst/>
                <a:gdLst/>
                <a:ahLst/>
                <a:cxnLst/>
                <a:rect l="l" t="t" r="r" b="b"/>
                <a:pathLst>
                  <a:path w="45428" h="1730421" extrusionOk="0">
                    <a:moveTo>
                      <a:pt x="15954" y="149431"/>
                    </a:moveTo>
                    <a:cubicBezTo>
                      <a:pt x="19258" y="99873"/>
                      <a:pt x="22975" y="49901"/>
                      <a:pt x="32061" y="1169"/>
                    </a:cubicBezTo>
                    <a:cubicBezTo>
                      <a:pt x="19258" y="-4200"/>
                      <a:pt x="17606" y="10254"/>
                      <a:pt x="16780" y="17688"/>
                    </a:cubicBezTo>
                    <a:cubicBezTo>
                      <a:pt x="13063" y="50727"/>
                      <a:pt x="13889" y="58987"/>
                      <a:pt x="10998" y="92439"/>
                    </a:cubicBezTo>
                    <a:cubicBezTo>
                      <a:pt x="9759" y="105242"/>
                      <a:pt x="7281" y="135803"/>
                      <a:pt x="4390" y="148605"/>
                    </a:cubicBezTo>
                    <a:cubicBezTo>
                      <a:pt x="1913" y="159343"/>
                      <a:pt x="1913" y="183296"/>
                      <a:pt x="1087" y="194447"/>
                    </a:cubicBezTo>
                    <a:cubicBezTo>
                      <a:pt x="-1391" y="221704"/>
                      <a:pt x="1087" y="231616"/>
                      <a:pt x="1500" y="258873"/>
                    </a:cubicBezTo>
                    <a:cubicBezTo>
                      <a:pt x="2326" y="313388"/>
                      <a:pt x="8520" y="340232"/>
                      <a:pt x="19671" y="393507"/>
                    </a:cubicBezTo>
                    <a:cubicBezTo>
                      <a:pt x="23801" y="412092"/>
                      <a:pt x="27105" y="442240"/>
                      <a:pt x="31235" y="460825"/>
                    </a:cubicBezTo>
                    <a:cubicBezTo>
                      <a:pt x="34539" y="475279"/>
                      <a:pt x="38669" y="526903"/>
                      <a:pt x="37843" y="541770"/>
                    </a:cubicBezTo>
                    <a:cubicBezTo>
                      <a:pt x="33300" y="641713"/>
                      <a:pt x="41559" y="715225"/>
                      <a:pt x="35365" y="815169"/>
                    </a:cubicBezTo>
                    <a:cubicBezTo>
                      <a:pt x="32061" y="871335"/>
                      <a:pt x="27518" y="938239"/>
                      <a:pt x="22562" y="994405"/>
                    </a:cubicBezTo>
                    <a:cubicBezTo>
                      <a:pt x="20084" y="1021663"/>
                      <a:pt x="17606" y="1053876"/>
                      <a:pt x="18019" y="1081133"/>
                    </a:cubicBezTo>
                    <a:cubicBezTo>
                      <a:pt x="18845" y="1137712"/>
                      <a:pt x="18019" y="1179011"/>
                      <a:pt x="22975" y="1235591"/>
                    </a:cubicBezTo>
                    <a:cubicBezTo>
                      <a:pt x="25453" y="1261196"/>
                      <a:pt x="28344" y="1300017"/>
                      <a:pt x="28757" y="1328100"/>
                    </a:cubicBezTo>
                    <a:cubicBezTo>
                      <a:pt x="29170" y="1356183"/>
                      <a:pt x="27105" y="1387983"/>
                      <a:pt x="27105" y="1416067"/>
                    </a:cubicBezTo>
                    <a:cubicBezTo>
                      <a:pt x="27105" y="1516010"/>
                      <a:pt x="27105" y="1607693"/>
                      <a:pt x="21736" y="1712179"/>
                    </a:cubicBezTo>
                    <a:cubicBezTo>
                      <a:pt x="21323" y="1717548"/>
                      <a:pt x="19671" y="1731590"/>
                      <a:pt x="23801" y="1731590"/>
                    </a:cubicBezTo>
                    <a:cubicBezTo>
                      <a:pt x="30822" y="1702681"/>
                      <a:pt x="32474" y="1678727"/>
                      <a:pt x="32061" y="1652296"/>
                    </a:cubicBezTo>
                    <a:cubicBezTo>
                      <a:pt x="31235" y="1608106"/>
                      <a:pt x="30409" y="1564742"/>
                      <a:pt x="31648" y="1520553"/>
                    </a:cubicBezTo>
                    <a:cubicBezTo>
                      <a:pt x="31648" y="1427217"/>
                      <a:pt x="41559" y="1335121"/>
                      <a:pt x="30409" y="1242198"/>
                    </a:cubicBezTo>
                    <a:cubicBezTo>
                      <a:pt x="22562" y="1175707"/>
                      <a:pt x="25040" y="1108803"/>
                      <a:pt x="29170" y="1042312"/>
                    </a:cubicBezTo>
                    <a:cubicBezTo>
                      <a:pt x="36604" y="928327"/>
                      <a:pt x="46928" y="814756"/>
                      <a:pt x="48167" y="700358"/>
                    </a:cubicBezTo>
                    <a:cubicBezTo>
                      <a:pt x="49819" y="595872"/>
                      <a:pt x="50232" y="491799"/>
                      <a:pt x="28344" y="388139"/>
                    </a:cubicBezTo>
                    <a:cubicBezTo>
                      <a:pt x="12650" y="309258"/>
                      <a:pt x="4803" y="229551"/>
                      <a:pt x="15954" y="14943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48"/>
              <p:cNvSpPr/>
              <p:nvPr/>
            </p:nvSpPr>
            <p:spPr>
              <a:xfrm>
                <a:off x="4944106" y="4386220"/>
                <a:ext cx="156936" cy="607093"/>
              </a:xfrm>
              <a:custGeom>
                <a:avLst/>
                <a:gdLst/>
                <a:ahLst/>
                <a:cxnLst/>
                <a:rect l="l" t="t" r="r" b="b"/>
                <a:pathLst>
                  <a:path w="156935" h="607092" extrusionOk="0">
                    <a:moveTo>
                      <a:pt x="150104" y="6366"/>
                    </a:moveTo>
                    <a:cubicBezTo>
                      <a:pt x="148865" y="16691"/>
                      <a:pt x="140605" y="32384"/>
                      <a:pt x="138127" y="42296"/>
                    </a:cubicBezTo>
                    <a:cubicBezTo>
                      <a:pt x="129041" y="77400"/>
                      <a:pt x="118717" y="112504"/>
                      <a:pt x="109218" y="147608"/>
                    </a:cubicBezTo>
                    <a:cubicBezTo>
                      <a:pt x="100545" y="166192"/>
                      <a:pt x="102197" y="186842"/>
                      <a:pt x="97241" y="206252"/>
                    </a:cubicBezTo>
                    <a:cubicBezTo>
                      <a:pt x="97654" y="238878"/>
                      <a:pt x="96415" y="271504"/>
                      <a:pt x="92285" y="304130"/>
                    </a:cubicBezTo>
                    <a:cubicBezTo>
                      <a:pt x="83613" y="332214"/>
                      <a:pt x="75766" y="360710"/>
                      <a:pt x="66267" y="388793"/>
                    </a:cubicBezTo>
                    <a:cubicBezTo>
                      <a:pt x="52226" y="431331"/>
                      <a:pt x="37358" y="473456"/>
                      <a:pt x="22903" y="515580"/>
                    </a:cubicBezTo>
                    <a:cubicBezTo>
                      <a:pt x="22903" y="515580"/>
                      <a:pt x="22903" y="515580"/>
                      <a:pt x="22903" y="515580"/>
                    </a:cubicBezTo>
                    <a:lnTo>
                      <a:pt x="22903" y="515580"/>
                    </a:lnTo>
                    <a:cubicBezTo>
                      <a:pt x="13818" y="534991"/>
                      <a:pt x="11340" y="556053"/>
                      <a:pt x="7623" y="576290"/>
                    </a:cubicBezTo>
                    <a:cubicBezTo>
                      <a:pt x="5558" y="587440"/>
                      <a:pt x="-3941" y="598178"/>
                      <a:pt x="1841" y="610568"/>
                    </a:cubicBezTo>
                    <a:cubicBezTo>
                      <a:pt x="8449" y="605612"/>
                      <a:pt x="9688" y="598178"/>
                      <a:pt x="11340" y="590744"/>
                    </a:cubicBezTo>
                    <a:cubicBezTo>
                      <a:pt x="16709" y="568443"/>
                      <a:pt x="21664" y="546142"/>
                      <a:pt x="27033" y="523840"/>
                    </a:cubicBezTo>
                    <a:lnTo>
                      <a:pt x="27033" y="523840"/>
                    </a:lnTo>
                    <a:cubicBezTo>
                      <a:pt x="27033" y="523840"/>
                      <a:pt x="27033" y="523840"/>
                      <a:pt x="27033" y="523840"/>
                    </a:cubicBezTo>
                    <a:cubicBezTo>
                      <a:pt x="34880" y="499887"/>
                      <a:pt x="43140" y="475934"/>
                      <a:pt x="50987" y="451980"/>
                    </a:cubicBezTo>
                    <a:cubicBezTo>
                      <a:pt x="65854" y="407791"/>
                      <a:pt x="84439" y="365253"/>
                      <a:pt x="96002" y="320237"/>
                    </a:cubicBezTo>
                    <a:lnTo>
                      <a:pt x="96002" y="320237"/>
                    </a:lnTo>
                    <a:lnTo>
                      <a:pt x="96002" y="320237"/>
                    </a:lnTo>
                    <a:cubicBezTo>
                      <a:pt x="114174" y="265310"/>
                      <a:pt x="101371" y="264071"/>
                      <a:pt x="107153" y="207904"/>
                    </a:cubicBezTo>
                    <a:cubicBezTo>
                      <a:pt x="107153" y="207904"/>
                      <a:pt x="115826" y="148847"/>
                      <a:pt x="117478" y="147195"/>
                    </a:cubicBezTo>
                    <a:cubicBezTo>
                      <a:pt x="128215" y="100940"/>
                      <a:pt x="143496" y="55924"/>
                      <a:pt x="159190" y="10909"/>
                    </a:cubicBezTo>
                    <a:cubicBezTo>
                      <a:pt x="153408" y="-2307"/>
                      <a:pt x="155473" y="-3133"/>
                      <a:pt x="150104" y="636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48"/>
              <p:cNvSpPr/>
              <p:nvPr/>
            </p:nvSpPr>
            <p:spPr>
              <a:xfrm>
                <a:off x="5451648" y="3990282"/>
                <a:ext cx="408859" cy="2176448"/>
              </a:xfrm>
              <a:custGeom>
                <a:avLst/>
                <a:gdLst/>
                <a:ahLst/>
                <a:cxnLst/>
                <a:rect l="l" t="t" r="r" b="b"/>
                <a:pathLst>
                  <a:path w="408858" h="2176448" extrusionOk="0">
                    <a:moveTo>
                      <a:pt x="245112" y="171856"/>
                    </a:moveTo>
                    <a:cubicBezTo>
                      <a:pt x="266587" y="206134"/>
                      <a:pt x="281455" y="256518"/>
                      <a:pt x="285998" y="280058"/>
                    </a:cubicBezTo>
                    <a:cubicBezTo>
                      <a:pt x="295910" y="329617"/>
                      <a:pt x="301692" y="374220"/>
                      <a:pt x="307886" y="425017"/>
                    </a:cubicBezTo>
                    <a:cubicBezTo>
                      <a:pt x="310777" y="448558"/>
                      <a:pt x="312016" y="473750"/>
                      <a:pt x="316559" y="496877"/>
                    </a:cubicBezTo>
                    <a:cubicBezTo>
                      <a:pt x="319037" y="509267"/>
                      <a:pt x="335143" y="595582"/>
                      <a:pt x="337621" y="611275"/>
                    </a:cubicBezTo>
                    <a:cubicBezTo>
                      <a:pt x="359923" y="714935"/>
                      <a:pt x="367770" y="773580"/>
                      <a:pt x="378920" y="878892"/>
                    </a:cubicBezTo>
                    <a:cubicBezTo>
                      <a:pt x="384702" y="932167"/>
                      <a:pt x="398744" y="985442"/>
                      <a:pt x="410307" y="1038305"/>
                    </a:cubicBezTo>
                    <a:cubicBezTo>
                      <a:pt x="413611" y="1016830"/>
                      <a:pt x="410307" y="1002375"/>
                      <a:pt x="406178" y="985442"/>
                    </a:cubicBezTo>
                    <a:cubicBezTo>
                      <a:pt x="396679" y="944970"/>
                      <a:pt x="390071" y="907801"/>
                      <a:pt x="386354" y="866089"/>
                    </a:cubicBezTo>
                    <a:cubicBezTo>
                      <a:pt x="378507" y="779774"/>
                      <a:pt x="365705" y="694699"/>
                      <a:pt x="345468" y="610449"/>
                    </a:cubicBezTo>
                    <a:cubicBezTo>
                      <a:pt x="332666" y="557174"/>
                      <a:pt x="325232" y="502246"/>
                      <a:pt x="317798" y="447732"/>
                    </a:cubicBezTo>
                    <a:cubicBezTo>
                      <a:pt x="310777" y="395282"/>
                      <a:pt x="307886" y="342420"/>
                      <a:pt x="297975" y="290383"/>
                    </a:cubicBezTo>
                    <a:cubicBezTo>
                      <a:pt x="292606" y="261474"/>
                      <a:pt x="284346" y="236282"/>
                      <a:pt x="273608" y="208611"/>
                    </a:cubicBezTo>
                    <a:cubicBezTo>
                      <a:pt x="253372" y="161531"/>
                      <a:pt x="229006" y="132209"/>
                      <a:pt x="187707" y="113211"/>
                    </a:cubicBezTo>
                    <a:cubicBezTo>
                      <a:pt x="181099" y="110733"/>
                      <a:pt x="136083" y="88845"/>
                      <a:pt x="120390" y="82650"/>
                    </a:cubicBezTo>
                    <a:cubicBezTo>
                      <a:pt x="110478" y="78933"/>
                      <a:pt x="86111" y="72738"/>
                      <a:pt x="73722" y="68608"/>
                    </a:cubicBezTo>
                    <a:cubicBezTo>
                      <a:pt x="69592" y="67369"/>
                      <a:pt x="53898" y="64479"/>
                      <a:pt x="49356" y="61588"/>
                    </a:cubicBezTo>
                    <a:cubicBezTo>
                      <a:pt x="41922" y="56632"/>
                      <a:pt x="29532" y="56219"/>
                      <a:pt x="22924" y="43416"/>
                    </a:cubicBezTo>
                    <a:cubicBezTo>
                      <a:pt x="7644" y="6247"/>
                      <a:pt x="-17549" y="-36291"/>
                      <a:pt x="18381" y="52915"/>
                    </a:cubicBezTo>
                    <a:cubicBezTo>
                      <a:pt x="19207" y="55393"/>
                      <a:pt x="66288" y="81824"/>
                      <a:pt x="82395" y="94627"/>
                    </a:cubicBezTo>
                    <a:cubicBezTo>
                      <a:pt x="108826" y="116102"/>
                      <a:pt x="126997" y="137164"/>
                      <a:pt x="143517" y="166074"/>
                    </a:cubicBezTo>
                    <a:cubicBezTo>
                      <a:pt x="157558" y="190440"/>
                      <a:pt x="154668" y="211915"/>
                      <a:pt x="143930" y="233391"/>
                    </a:cubicBezTo>
                    <a:cubicBezTo>
                      <a:pt x="130714" y="258583"/>
                      <a:pt x="121628" y="292035"/>
                      <a:pt x="113369" y="319292"/>
                    </a:cubicBezTo>
                    <a:cubicBezTo>
                      <a:pt x="102218" y="355222"/>
                      <a:pt x="93545" y="389087"/>
                      <a:pt x="84047" y="421713"/>
                    </a:cubicBezTo>
                    <a:cubicBezTo>
                      <a:pt x="74961" y="453927"/>
                      <a:pt x="70831" y="486966"/>
                      <a:pt x="63810" y="520005"/>
                    </a:cubicBezTo>
                    <a:cubicBezTo>
                      <a:pt x="57202" y="550153"/>
                      <a:pt x="55963" y="580714"/>
                      <a:pt x="53072" y="611275"/>
                    </a:cubicBezTo>
                    <a:cubicBezTo>
                      <a:pt x="50181" y="641423"/>
                      <a:pt x="46465" y="672397"/>
                      <a:pt x="44813" y="702958"/>
                    </a:cubicBezTo>
                    <a:cubicBezTo>
                      <a:pt x="44400" y="713696"/>
                      <a:pt x="43574" y="724021"/>
                      <a:pt x="43161" y="734759"/>
                    </a:cubicBezTo>
                    <a:cubicBezTo>
                      <a:pt x="43161" y="751278"/>
                      <a:pt x="41922" y="757886"/>
                      <a:pt x="44813" y="780600"/>
                    </a:cubicBezTo>
                    <a:cubicBezTo>
                      <a:pt x="47704" y="809509"/>
                      <a:pt x="61745" y="836767"/>
                      <a:pt x="70831" y="863611"/>
                    </a:cubicBezTo>
                    <a:cubicBezTo>
                      <a:pt x="74548" y="875175"/>
                      <a:pt x="81982" y="892933"/>
                      <a:pt x="86111" y="904497"/>
                    </a:cubicBezTo>
                    <a:cubicBezTo>
                      <a:pt x="90241" y="916887"/>
                      <a:pt x="100566" y="951164"/>
                      <a:pt x="102218" y="963967"/>
                    </a:cubicBezTo>
                    <a:cubicBezTo>
                      <a:pt x="105522" y="991637"/>
                      <a:pt x="105935" y="1016830"/>
                      <a:pt x="105935" y="1044500"/>
                    </a:cubicBezTo>
                    <a:cubicBezTo>
                      <a:pt x="105935" y="1072170"/>
                      <a:pt x="108826" y="1106035"/>
                      <a:pt x="107587" y="1134531"/>
                    </a:cubicBezTo>
                    <a:cubicBezTo>
                      <a:pt x="103870" y="1233649"/>
                      <a:pt x="91480" y="1329462"/>
                      <a:pt x="77852" y="1440143"/>
                    </a:cubicBezTo>
                    <a:cubicBezTo>
                      <a:pt x="74961" y="1464096"/>
                      <a:pt x="73309" y="1488049"/>
                      <a:pt x="70831" y="1512003"/>
                    </a:cubicBezTo>
                    <a:cubicBezTo>
                      <a:pt x="69179" y="1528522"/>
                      <a:pt x="67940" y="1545042"/>
                      <a:pt x="66288" y="1561561"/>
                    </a:cubicBezTo>
                    <a:cubicBezTo>
                      <a:pt x="62984" y="1598730"/>
                      <a:pt x="60919" y="1637138"/>
                      <a:pt x="62571" y="1674720"/>
                    </a:cubicBezTo>
                    <a:cubicBezTo>
                      <a:pt x="64223" y="1712715"/>
                      <a:pt x="68766" y="1750297"/>
                      <a:pt x="71244" y="1788705"/>
                    </a:cubicBezTo>
                    <a:cubicBezTo>
                      <a:pt x="77439" y="1888648"/>
                      <a:pt x="88589" y="1981983"/>
                      <a:pt x="91893" y="2098033"/>
                    </a:cubicBezTo>
                    <a:cubicBezTo>
                      <a:pt x="92719" y="2126942"/>
                      <a:pt x="91893" y="2177327"/>
                      <a:pt x="94784" y="2177327"/>
                    </a:cubicBezTo>
                    <a:cubicBezTo>
                      <a:pt x="99740" y="2177327"/>
                      <a:pt x="97262" y="2113727"/>
                      <a:pt x="93132" y="2011718"/>
                    </a:cubicBezTo>
                    <a:cubicBezTo>
                      <a:pt x="90654" y="1954313"/>
                      <a:pt x="85698" y="1897321"/>
                      <a:pt x="81982" y="1840328"/>
                    </a:cubicBezTo>
                    <a:cubicBezTo>
                      <a:pt x="81156" y="1824222"/>
                      <a:pt x="79917" y="1808528"/>
                      <a:pt x="79091" y="1792422"/>
                    </a:cubicBezTo>
                    <a:cubicBezTo>
                      <a:pt x="75787" y="1739559"/>
                      <a:pt x="69592" y="1686284"/>
                      <a:pt x="69592" y="1633834"/>
                    </a:cubicBezTo>
                    <a:cubicBezTo>
                      <a:pt x="70005" y="1579320"/>
                      <a:pt x="83634" y="1464922"/>
                      <a:pt x="84047" y="1460379"/>
                    </a:cubicBezTo>
                    <a:cubicBezTo>
                      <a:pt x="86524" y="1417841"/>
                      <a:pt x="93132" y="1373239"/>
                      <a:pt x="98914" y="1331114"/>
                    </a:cubicBezTo>
                    <a:cubicBezTo>
                      <a:pt x="108826" y="1259254"/>
                      <a:pt x="115021" y="1186981"/>
                      <a:pt x="114608" y="1114295"/>
                    </a:cubicBezTo>
                    <a:cubicBezTo>
                      <a:pt x="114608" y="1097362"/>
                      <a:pt x="113782" y="1080843"/>
                      <a:pt x="112956" y="1063910"/>
                    </a:cubicBezTo>
                    <a:cubicBezTo>
                      <a:pt x="111717" y="1037066"/>
                      <a:pt x="115021" y="1010222"/>
                      <a:pt x="112543" y="983378"/>
                    </a:cubicBezTo>
                    <a:cubicBezTo>
                      <a:pt x="105935" y="914822"/>
                      <a:pt x="69179" y="856590"/>
                      <a:pt x="51833" y="790925"/>
                    </a:cubicBezTo>
                    <a:cubicBezTo>
                      <a:pt x="46465" y="770276"/>
                      <a:pt x="47704" y="752930"/>
                      <a:pt x="48942" y="733107"/>
                    </a:cubicBezTo>
                    <a:cubicBezTo>
                      <a:pt x="53485" y="677353"/>
                      <a:pt x="58028" y="621187"/>
                      <a:pt x="63810" y="565433"/>
                    </a:cubicBezTo>
                    <a:cubicBezTo>
                      <a:pt x="69592" y="511332"/>
                      <a:pt x="82395" y="458056"/>
                      <a:pt x="96436" y="405194"/>
                    </a:cubicBezTo>
                    <a:cubicBezTo>
                      <a:pt x="108826" y="358113"/>
                      <a:pt x="122867" y="311446"/>
                      <a:pt x="138561" y="265191"/>
                    </a:cubicBezTo>
                    <a:cubicBezTo>
                      <a:pt x="142691" y="252801"/>
                      <a:pt x="148473" y="240825"/>
                      <a:pt x="154255" y="229261"/>
                    </a:cubicBezTo>
                    <a:cubicBezTo>
                      <a:pt x="157558" y="222653"/>
                      <a:pt x="162514" y="215219"/>
                      <a:pt x="171600" y="217284"/>
                    </a:cubicBezTo>
                    <a:cubicBezTo>
                      <a:pt x="179034" y="218936"/>
                      <a:pt x="182338" y="225131"/>
                      <a:pt x="183990" y="232152"/>
                    </a:cubicBezTo>
                    <a:cubicBezTo>
                      <a:pt x="199270" y="287079"/>
                      <a:pt x="217442" y="341181"/>
                      <a:pt x="229006" y="396934"/>
                    </a:cubicBezTo>
                    <a:cubicBezTo>
                      <a:pt x="235613" y="428734"/>
                      <a:pt x="242634" y="460121"/>
                      <a:pt x="249242" y="491921"/>
                    </a:cubicBezTo>
                    <a:cubicBezTo>
                      <a:pt x="254198" y="514223"/>
                      <a:pt x="256676" y="537350"/>
                      <a:pt x="260806" y="560065"/>
                    </a:cubicBezTo>
                    <a:cubicBezTo>
                      <a:pt x="264523" y="581953"/>
                      <a:pt x="263697" y="605080"/>
                      <a:pt x="266174" y="626969"/>
                    </a:cubicBezTo>
                    <a:cubicBezTo>
                      <a:pt x="271130" y="672397"/>
                      <a:pt x="282281" y="715348"/>
                      <a:pt x="294671" y="759125"/>
                    </a:cubicBezTo>
                    <a:cubicBezTo>
                      <a:pt x="307060" y="803728"/>
                      <a:pt x="318624" y="848743"/>
                      <a:pt x="331840" y="893346"/>
                    </a:cubicBezTo>
                    <a:cubicBezTo>
                      <a:pt x="350424" y="955707"/>
                      <a:pt x="370247" y="1017243"/>
                      <a:pt x="391310" y="1078778"/>
                    </a:cubicBezTo>
                    <a:cubicBezTo>
                      <a:pt x="402461" y="1088690"/>
                      <a:pt x="379746" y="1027154"/>
                      <a:pt x="368183" y="989572"/>
                    </a:cubicBezTo>
                    <a:cubicBezTo>
                      <a:pt x="335143" y="894998"/>
                      <a:pt x="309125" y="797533"/>
                      <a:pt x="288889" y="699655"/>
                    </a:cubicBezTo>
                    <a:cubicBezTo>
                      <a:pt x="268239" y="599298"/>
                      <a:pt x="275260" y="594343"/>
                      <a:pt x="266174" y="541067"/>
                    </a:cubicBezTo>
                    <a:cubicBezTo>
                      <a:pt x="261632" y="514223"/>
                      <a:pt x="257502" y="484901"/>
                      <a:pt x="251307" y="458469"/>
                    </a:cubicBezTo>
                    <a:cubicBezTo>
                      <a:pt x="245525" y="433690"/>
                      <a:pt x="240156" y="408911"/>
                      <a:pt x="233548" y="384545"/>
                    </a:cubicBezTo>
                    <a:cubicBezTo>
                      <a:pt x="220333" y="337051"/>
                      <a:pt x="206704" y="289144"/>
                      <a:pt x="193488" y="241651"/>
                    </a:cubicBezTo>
                    <a:cubicBezTo>
                      <a:pt x="189772" y="228848"/>
                      <a:pt x="186881" y="216458"/>
                      <a:pt x="173665" y="209850"/>
                    </a:cubicBezTo>
                    <a:cubicBezTo>
                      <a:pt x="168709" y="207372"/>
                      <a:pt x="168296" y="202417"/>
                      <a:pt x="167057" y="197874"/>
                    </a:cubicBezTo>
                    <a:cubicBezTo>
                      <a:pt x="150538" y="144185"/>
                      <a:pt x="115021" y="105364"/>
                      <a:pt x="67527" y="76455"/>
                    </a:cubicBezTo>
                    <a:cubicBezTo>
                      <a:pt x="100566" y="82237"/>
                      <a:pt x="130301" y="99583"/>
                      <a:pt x="161275" y="110733"/>
                    </a:cubicBezTo>
                    <a:cubicBezTo>
                      <a:pt x="161275" y="110733"/>
                      <a:pt x="161275" y="111146"/>
                      <a:pt x="161275" y="111146"/>
                    </a:cubicBezTo>
                    <a:cubicBezTo>
                      <a:pt x="186468" y="121471"/>
                      <a:pt x="225289" y="140055"/>
                      <a:pt x="245112" y="1718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10" name="Google Shape;1510;p48"/>
          <p:cNvSpPr/>
          <p:nvPr/>
        </p:nvSpPr>
        <p:spPr>
          <a:xfrm>
            <a:off x="8149461" y="5342774"/>
            <a:ext cx="1532183" cy="1260943"/>
          </a:xfrm>
          <a:custGeom>
            <a:avLst/>
            <a:gdLst/>
            <a:ahLst/>
            <a:cxnLst/>
            <a:rect l="l" t="t" r="r" b="b"/>
            <a:pathLst>
              <a:path w="1372764" h="1129746" extrusionOk="0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1" name="Google Shape;1511;p48"/>
          <p:cNvGrpSpPr/>
          <p:nvPr/>
        </p:nvGrpSpPr>
        <p:grpSpPr>
          <a:xfrm>
            <a:off x="7256659" y="3817328"/>
            <a:ext cx="759994" cy="784327"/>
            <a:chOff x="4815416" y="581744"/>
            <a:chExt cx="1247175" cy="1287105"/>
          </a:xfrm>
        </p:grpSpPr>
        <p:sp>
          <p:nvSpPr>
            <p:cNvPr id="1512" name="Google Shape;1512;p48"/>
            <p:cNvSpPr/>
            <p:nvPr/>
          </p:nvSpPr>
          <p:spPr>
            <a:xfrm>
              <a:off x="5485684" y="581744"/>
              <a:ext cx="576815" cy="748176"/>
            </a:xfrm>
            <a:custGeom>
              <a:avLst/>
              <a:gdLst/>
              <a:ahLst/>
              <a:cxnLst/>
              <a:rect l="l" t="t" r="r" b="b"/>
              <a:pathLst>
                <a:path w="576815" h="748176" extrusionOk="0">
                  <a:moveTo>
                    <a:pt x="577582" y="749000"/>
                  </a:moveTo>
                  <a:cubicBezTo>
                    <a:pt x="384801" y="749000"/>
                    <a:pt x="192937" y="749000"/>
                    <a:pt x="155" y="749000"/>
                  </a:cubicBezTo>
                  <a:cubicBezTo>
                    <a:pt x="155" y="745634"/>
                    <a:pt x="155" y="742574"/>
                    <a:pt x="155" y="739667"/>
                  </a:cubicBezTo>
                  <a:cubicBezTo>
                    <a:pt x="155" y="628282"/>
                    <a:pt x="308" y="516744"/>
                    <a:pt x="2" y="405359"/>
                  </a:cubicBezTo>
                  <a:cubicBezTo>
                    <a:pt x="-151" y="374146"/>
                    <a:pt x="7805" y="345229"/>
                    <a:pt x="23105" y="318607"/>
                  </a:cubicBezTo>
                  <a:cubicBezTo>
                    <a:pt x="76044" y="225582"/>
                    <a:pt x="129135" y="132710"/>
                    <a:pt x="182533" y="39991"/>
                  </a:cubicBezTo>
                  <a:cubicBezTo>
                    <a:pt x="196609" y="15511"/>
                    <a:pt x="218641" y="1282"/>
                    <a:pt x="246793" y="823"/>
                  </a:cubicBezTo>
                  <a:cubicBezTo>
                    <a:pt x="292694" y="-95"/>
                    <a:pt x="338594" y="-707"/>
                    <a:pt x="384495" y="1588"/>
                  </a:cubicBezTo>
                  <a:cubicBezTo>
                    <a:pt x="447378" y="4954"/>
                    <a:pt x="480885" y="75488"/>
                    <a:pt x="445695" y="127661"/>
                  </a:cubicBezTo>
                  <a:cubicBezTo>
                    <a:pt x="404691" y="188403"/>
                    <a:pt x="383271" y="255264"/>
                    <a:pt x="387249" y="328705"/>
                  </a:cubicBezTo>
                  <a:cubicBezTo>
                    <a:pt x="393216" y="440243"/>
                    <a:pt x="443706" y="527301"/>
                    <a:pt x="535966" y="590184"/>
                  </a:cubicBezTo>
                  <a:cubicBezTo>
                    <a:pt x="540862" y="593550"/>
                    <a:pt x="545911" y="596457"/>
                    <a:pt x="550654" y="599823"/>
                  </a:cubicBezTo>
                  <a:cubicBezTo>
                    <a:pt x="566413" y="611145"/>
                    <a:pt x="576511" y="626752"/>
                    <a:pt x="577276" y="646030"/>
                  </a:cubicBezTo>
                  <a:cubicBezTo>
                    <a:pt x="578500" y="680149"/>
                    <a:pt x="577582" y="714268"/>
                    <a:pt x="577582" y="7490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8"/>
            <p:cNvSpPr/>
            <p:nvPr/>
          </p:nvSpPr>
          <p:spPr>
            <a:xfrm>
              <a:off x="4815961" y="581794"/>
              <a:ext cx="576815" cy="748176"/>
            </a:xfrm>
            <a:custGeom>
              <a:avLst/>
              <a:gdLst/>
              <a:ahLst/>
              <a:cxnLst/>
              <a:rect l="l" t="t" r="r" b="b"/>
              <a:pathLst>
                <a:path w="576815" h="748176" extrusionOk="0">
                  <a:moveTo>
                    <a:pt x="577159" y="748949"/>
                  </a:moveTo>
                  <a:cubicBezTo>
                    <a:pt x="384225" y="748949"/>
                    <a:pt x="192667" y="748949"/>
                    <a:pt x="1109" y="748949"/>
                  </a:cubicBezTo>
                  <a:cubicBezTo>
                    <a:pt x="650" y="748184"/>
                    <a:pt x="38" y="747878"/>
                    <a:pt x="38" y="747419"/>
                  </a:cubicBezTo>
                  <a:cubicBezTo>
                    <a:pt x="191" y="713759"/>
                    <a:pt x="-421" y="680099"/>
                    <a:pt x="650" y="646438"/>
                  </a:cubicBezTo>
                  <a:cubicBezTo>
                    <a:pt x="1262" y="625171"/>
                    <a:pt x="12278" y="608494"/>
                    <a:pt x="30333" y="597325"/>
                  </a:cubicBezTo>
                  <a:cubicBezTo>
                    <a:pt x="104385" y="551730"/>
                    <a:pt x="153958" y="487623"/>
                    <a:pt x="178285" y="404237"/>
                  </a:cubicBezTo>
                  <a:cubicBezTo>
                    <a:pt x="190678" y="361856"/>
                    <a:pt x="193585" y="318709"/>
                    <a:pt x="188077" y="274798"/>
                  </a:cubicBezTo>
                  <a:cubicBezTo>
                    <a:pt x="181345" y="220942"/>
                    <a:pt x="161608" y="172287"/>
                    <a:pt x="131772" y="126999"/>
                  </a:cubicBezTo>
                  <a:cubicBezTo>
                    <a:pt x="103467" y="84158"/>
                    <a:pt x="118920" y="28619"/>
                    <a:pt x="164821" y="8423"/>
                  </a:cubicBezTo>
                  <a:cubicBezTo>
                    <a:pt x="176296" y="3374"/>
                    <a:pt x="189913" y="1079"/>
                    <a:pt x="202612" y="773"/>
                  </a:cubicBezTo>
                  <a:cubicBezTo>
                    <a:pt x="243157" y="-298"/>
                    <a:pt x="283703" y="8"/>
                    <a:pt x="324248" y="161"/>
                  </a:cubicBezTo>
                  <a:cubicBezTo>
                    <a:pt x="356225" y="314"/>
                    <a:pt x="380400" y="14390"/>
                    <a:pt x="396312" y="42236"/>
                  </a:cubicBezTo>
                  <a:cubicBezTo>
                    <a:pt x="448332" y="133119"/>
                    <a:pt x="500506" y="223849"/>
                    <a:pt x="552526" y="314578"/>
                  </a:cubicBezTo>
                  <a:cubicBezTo>
                    <a:pt x="568744" y="343037"/>
                    <a:pt x="577465" y="373178"/>
                    <a:pt x="577312" y="406379"/>
                  </a:cubicBezTo>
                  <a:cubicBezTo>
                    <a:pt x="576853" y="517305"/>
                    <a:pt x="577159" y="628231"/>
                    <a:pt x="577159" y="739157"/>
                  </a:cubicBezTo>
                  <a:cubicBezTo>
                    <a:pt x="577159" y="742370"/>
                    <a:pt x="577159" y="745277"/>
                    <a:pt x="577159" y="7489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8"/>
            <p:cNvSpPr/>
            <p:nvPr/>
          </p:nvSpPr>
          <p:spPr>
            <a:xfrm>
              <a:off x="5485776" y="1484816"/>
              <a:ext cx="576815" cy="384033"/>
            </a:xfrm>
            <a:custGeom>
              <a:avLst/>
              <a:gdLst/>
              <a:ahLst/>
              <a:cxnLst/>
              <a:rect l="l" t="t" r="r" b="b"/>
              <a:pathLst>
                <a:path w="576815" h="384033" extrusionOk="0">
                  <a:moveTo>
                    <a:pt x="577643" y="153"/>
                  </a:moveTo>
                  <a:cubicBezTo>
                    <a:pt x="577643" y="3060"/>
                    <a:pt x="577643" y="5508"/>
                    <a:pt x="577643" y="7956"/>
                  </a:cubicBezTo>
                  <a:cubicBezTo>
                    <a:pt x="577643" y="108631"/>
                    <a:pt x="577796" y="209459"/>
                    <a:pt x="577796" y="310134"/>
                  </a:cubicBezTo>
                  <a:cubicBezTo>
                    <a:pt x="577796" y="348384"/>
                    <a:pt x="553775" y="375924"/>
                    <a:pt x="514913" y="381738"/>
                  </a:cubicBezTo>
                  <a:cubicBezTo>
                    <a:pt x="504050" y="383421"/>
                    <a:pt x="493187" y="384186"/>
                    <a:pt x="482171" y="384186"/>
                  </a:cubicBezTo>
                  <a:cubicBezTo>
                    <a:pt x="353343" y="384339"/>
                    <a:pt x="224669" y="384339"/>
                    <a:pt x="95842" y="384339"/>
                  </a:cubicBezTo>
                  <a:cubicBezTo>
                    <a:pt x="77635" y="384339"/>
                    <a:pt x="59581" y="383268"/>
                    <a:pt x="42598" y="375924"/>
                  </a:cubicBezTo>
                  <a:cubicBezTo>
                    <a:pt x="13527" y="363531"/>
                    <a:pt x="63" y="340428"/>
                    <a:pt x="63" y="309522"/>
                  </a:cubicBezTo>
                  <a:cubicBezTo>
                    <a:pt x="-90" y="227360"/>
                    <a:pt x="63" y="145351"/>
                    <a:pt x="216" y="63190"/>
                  </a:cubicBezTo>
                  <a:cubicBezTo>
                    <a:pt x="216" y="42381"/>
                    <a:pt x="216" y="21420"/>
                    <a:pt x="216" y="0"/>
                  </a:cubicBezTo>
                  <a:cubicBezTo>
                    <a:pt x="192692" y="153"/>
                    <a:pt x="384556" y="153"/>
                    <a:pt x="577643" y="1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8"/>
            <p:cNvSpPr/>
            <p:nvPr/>
          </p:nvSpPr>
          <p:spPr>
            <a:xfrm>
              <a:off x="4815416" y="1484816"/>
              <a:ext cx="576815" cy="384033"/>
            </a:xfrm>
            <a:custGeom>
              <a:avLst/>
              <a:gdLst/>
              <a:ahLst/>
              <a:cxnLst/>
              <a:rect l="l" t="t" r="r" b="b"/>
              <a:pathLst>
                <a:path w="576815" h="384033" extrusionOk="0">
                  <a:moveTo>
                    <a:pt x="583" y="0"/>
                  </a:moveTo>
                  <a:cubicBezTo>
                    <a:pt x="192905" y="0"/>
                    <a:pt x="384463" y="0"/>
                    <a:pt x="577092" y="0"/>
                  </a:cubicBezTo>
                  <a:cubicBezTo>
                    <a:pt x="577092" y="3519"/>
                    <a:pt x="577092" y="6732"/>
                    <a:pt x="577092" y="9945"/>
                  </a:cubicBezTo>
                  <a:cubicBezTo>
                    <a:pt x="577092" y="106030"/>
                    <a:pt x="577245" y="202115"/>
                    <a:pt x="576939" y="298200"/>
                  </a:cubicBezTo>
                  <a:cubicBezTo>
                    <a:pt x="576939" y="309369"/>
                    <a:pt x="577092" y="320844"/>
                    <a:pt x="574338" y="331554"/>
                  </a:cubicBezTo>
                  <a:cubicBezTo>
                    <a:pt x="566382" y="362001"/>
                    <a:pt x="543737" y="376689"/>
                    <a:pt x="514361" y="381738"/>
                  </a:cubicBezTo>
                  <a:cubicBezTo>
                    <a:pt x="503345" y="383574"/>
                    <a:pt x="492023" y="384186"/>
                    <a:pt x="480854" y="384186"/>
                  </a:cubicBezTo>
                  <a:cubicBezTo>
                    <a:pt x="352639" y="384339"/>
                    <a:pt x="224424" y="384339"/>
                    <a:pt x="96208" y="384339"/>
                  </a:cubicBezTo>
                  <a:cubicBezTo>
                    <a:pt x="76471" y="384339"/>
                    <a:pt x="57040" y="383115"/>
                    <a:pt x="38833" y="374241"/>
                  </a:cubicBezTo>
                  <a:cubicBezTo>
                    <a:pt x="14200" y="362307"/>
                    <a:pt x="583" y="342111"/>
                    <a:pt x="430" y="315489"/>
                  </a:cubicBezTo>
                  <a:cubicBezTo>
                    <a:pt x="-335" y="211448"/>
                    <a:pt x="124" y="107560"/>
                    <a:pt x="277" y="3519"/>
                  </a:cubicBezTo>
                  <a:cubicBezTo>
                    <a:pt x="124" y="2601"/>
                    <a:pt x="277" y="1530"/>
                    <a:pt x="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8"/>
            <p:cNvSpPr/>
            <p:nvPr/>
          </p:nvSpPr>
          <p:spPr>
            <a:xfrm>
              <a:off x="5369246" y="1381931"/>
              <a:ext cx="145351" cy="53550"/>
            </a:xfrm>
            <a:custGeom>
              <a:avLst/>
              <a:gdLst/>
              <a:ahLst/>
              <a:cxnLst/>
              <a:rect l="l" t="t" r="r" b="b"/>
              <a:pathLst>
                <a:path w="145351" h="53550" extrusionOk="0">
                  <a:moveTo>
                    <a:pt x="72988" y="68"/>
                  </a:moveTo>
                  <a:cubicBezTo>
                    <a:pt x="87982" y="68"/>
                    <a:pt x="102976" y="-85"/>
                    <a:pt x="118123" y="68"/>
                  </a:cubicBezTo>
                  <a:cubicBezTo>
                    <a:pt x="134035" y="221"/>
                    <a:pt x="146122" y="11543"/>
                    <a:pt x="146428" y="26231"/>
                  </a:cubicBezTo>
                  <a:cubicBezTo>
                    <a:pt x="146887" y="41225"/>
                    <a:pt x="134953" y="53771"/>
                    <a:pt x="119041" y="53924"/>
                  </a:cubicBezTo>
                  <a:cubicBezTo>
                    <a:pt x="88288" y="54230"/>
                    <a:pt x="57382" y="54230"/>
                    <a:pt x="26628" y="53924"/>
                  </a:cubicBezTo>
                  <a:cubicBezTo>
                    <a:pt x="11022" y="53771"/>
                    <a:pt x="-300" y="41531"/>
                    <a:pt x="6" y="26384"/>
                  </a:cubicBezTo>
                  <a:cubicBezTo>
                    <a:pt x="312" y="11849"/>
                    <a:pt x="11940" y="374"/>
                    <a:pt x="27240" y="68"/>
                  </a:cubicBezTo>
                  <a:cubicBezTo>
                    <a:pt x="42540" y="-85"/>
                    <a:pt x="57688" y="68"/>
                    <a:pt x="72988" y="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7" name="Google Shape;1517;p48"/>
          <p:cNvGrpSpPr/>
          <p:nvPr/>
        </p:nvGrpSpPr>
        <p:grpSpPr>
          <a:xfrm>
            <a:off x="10232112" y="3677641"/>
            <a:ext cx="674674" cy="1279763"/>
            <a:chOff x="6565633" y="2044064"/>
            <a:chExt cx="495395" cy="939695"/>
          </a:xfrm>
        </p:grpSpPr>
        <p:grpSp>
          <p:nvGrpSpPr>
            <p:cNvPr id="1518" name="Google Shape;1518;p48"/>
            <p:cNvGrpSpPr/>
            <p:nvPr/>
          </p:nvGrpSpPr>
          <p:grpSpPr>
            <a:xfrm>
              <a:off x="6572000" y="2341684"/>
              <a:ext cx="481569" cy="642075"/>
              <a:chOff x="6572000" y="2341684"/>
              <a:chExt cx="481569" cy="642075"/>
            </a:xfrm>
          </p:grpSpPr>
          <p:sp>
            <p:nvSpPr>
              <p:cNvPr id="1519" name="Google Shape;1519;p48"/>
              <p:cNvSpPr/>
              <p:nvPr/>
            </p:nvSpPr>
            <p:spPr>
              <a:xfrm>
                <a:off x="6654501" y="2472396"/>
                <a:ext cx="321046" cy="160523"/>
              </a:xfrm>
              <a:custGeom>
                <a:avLst/>
                <a:gdLst/>
                <a:ahLst/>
                <a:cxnLst/>
                <a:rect l="l" t="t" r="r" b="b"/>
                <a:pathLst>
                  <a:path w="321046" h="160522" extrusionOk="0">
                    <a:moveTo>
                      <a:pt x="321864" y="0"/>
                    </a:moveTo>
                    <a:cubicBezTo>
                      <a:pt x="321864" y="94785"/>
                      <a:pt x="251540" y="163581"/>
                      <a:pt x="159048" y="162816"/>
                    </a:cubicBezTo>
                    <a:cubicBezTo>
                      <a:pt x="68850" y="162052"/>
                      <a:pt x="-2239" y="90963"/>
                      <a:pt x="54" y="0"/>
                    </a:cubicBezTo>
                    <a:cubicBezTo>
                      <a:pt x="105541" y="0"/>
                      <a:pt x="211791" y="0"/>
                      <a:pt x="32186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48"/>
              <p:cNvSpPr/>
              <p:nvPr/>
            </p:nvSpPr>
            <p:spPr>
              <a:xfrm>
                <a:off x="6742831" y="2646325"/>
                <a:ext cx="137591" cy="337434"/>
              </a:xfrm>
              <a:custGeom>
                <a:avLst/>
                <a:gdLst/>
                <a:ahLst/>
                <a:cxnLst/>
                <a:rect l="l" t="t" r="r" b="b"/>
                <a:pathLst>
                  <a:path w="137591" h="290470" extrusionOk="0">
                    <a:moveTo>
                      <a:pt x="143335" y="0"/>
                    </a:moveTo>
                    <a:cubicBezTo>
                      <a:pt x="143335" y="71853"/>
                      <a:pt x="146393" y="143706"/>
                      <a:pt x="141807" y="215559"/>
                    </a:cubicBezTo>
                    <a:cubicBezTo>
                      <a:pt x="139513" y="256072"/>
                      <a:pt x="118875" y="298114"/>
                      <a:pt x="69953" y="294292"/>
                    </a:cubicBezTo>
                    <a:cubicBezTo>
                      <a:pt x="24854" y="290470"/>
                      <a:pt x="3451" y="250722"/>
                      <a:pt x="1922" y="209444"/>
                    </a:cubicBezTo>
                    <a:cubicBezTo>
                      <a:pt x="-1900" y="140649"/>
                      <a:pt x="1158" y="71089"/>
                      <a:pt x="1158" y="0"/>
                    </a:cubicBezTo>
                    <a:cubicBezTo>
                      <a:pt x="47786" y="0"/>
                      <a:pt x="94414" y="0"/>
                      <a:pt x="1433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48"/>
              <p:cNvSpPr/>
              <p:nvPr/>
            </p:nvSpPr>
            <p:spPr>
              <a:xfrm>
                <a:off x="6572000" y="2341684"/>
                <a:ext cx="481569" cy="107015"/>
              </a:xfrm>
              <a:custGeom>
                <a:avLst/>
                <a:gdLst/>
                <a:ahLst/>
                <a:cxnLst/>
                <a:rect l="l" t="t" r="r" b="b"/>
                <a:pathLst>
                  <a:path w="481569" h="107015" extrusionOk="0">
                    <a:moveTo>
                      <a:pt x="431119" y="110073"/>
                    </a:moveTo>
                    <a:lnTo>
                      <a:pt x="55036" y="110073"/>
                    </a:lnTo>
                    <a:cubicBezTo>
                      <a:pt x="24461" y="110073"/>
                      <a:pt x="0" y="85612"/>
                      <a:pt x="0" y="55036"/>
                    </a:cubicBezTo>
                    <a:lnTo>
                      <a:pt x="0" y="55036"/>
                    </a:lnTo>
                    <a:cubicBezTo>
                      <a:pt x="0" y="24461"/>
                      <a:pt x="24461" y="0"/>
                      <a:pt x="55036" y="0"/>
                    </a:cubicBezTo>
                    <a:lnTo>
                      <a:pt x="431119" y="0"/>
                    </a:lnTo>
                    <a:cubicBezTo>
                      <a:pt x="461695" y="0"/>
                      <a:pt x="486155" y="24461"/>
                      <a:pt x="486155" y="55036"/>
                    </a:cubicBezTo>
                    <a:lnTo>
                      <a:pt x="486155" y="55036"/>
                    </a:lnTo>
                    <a:cubicBezTo>
                      <a:pt x="486155" y="85612"/>
                      <a:pt x="461695" y="110073"/>
                      <a:pt x="431119" y="1100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22" name="Google Shape;1522;p48"/>
            <p:cNvSpPr/>
            <p:nvPr/>
          </p:nvSpPr>
          <p:spPr>
            <a:xfrm rot="-730355">
              <a:off x="6708997" y="2046422"/>
              <a:ext cx="45719" cy="2190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8"/>
            <p:cNvSpPr/>
            <p:nvPr/>
          </p:nvSpPr>
          <p:spPr>
            <a:xfrm rot="-2032628">
              <a:off x="6602528" y="2150123"/>
              <a:ext cx="45719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8"/>
            <p:cNvSpPr/>
            <p:nvPr/>
          </p:nvSpPr>
          <p:spPr>
            <a:xfrm rot="730355" flipH="1">
              <a:off x="6871944" y="2046422"/>
              <a:ext cx="45719" cy="2190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8"/>
            <p:cNvSpPr/>
            <p:nvPr/>
          </p:nvSpPr>
          <p:spPr>
            <a:xfrm rot="2032628" flipH="1">
              <a:off x="6978413" y="2150123"/>
              <a:ext cx="45719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8"/>
            <p:cNvSpPr/>
            <p:nvPr/>
          </p:nvSpPr>
          <p:spPr>
            <a:xfrm>
              <a:off x="6790844" y="2675499"/>
              <a:ext cx="50825" cy="7843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7" name="Google Shape;1527;p48"/>
          <p:cNvGrpSpPr/>
          <p:nvPr/>
        </p:nvGrpSpPr>
        <p:grpSpPr>
          <a:xfrm rot="-907411">
            <a:off x="8628896" y="3484233"/>
            <a:ext cx="795486" cy="1389348"/>
            <a:chOff x="7957229" y="440984"/>
            <a:chExt cx="1033602" cy="1805228"/>
          </a:xfrm>
        </p:grpSpPr>
        <p:sp>
          <p:nvSpPr>
            <p:cNvPr id="1528" name="Google Shape;1528;p48"/>
            <p:cNvSpPr/>
            <p:nvPr/>
          </p:nvSpPr>
          <p:spPr>
            <a:xfrm>
              <a:off x="7957229" y="1293373"/>
              <a:ext cx="845602" cy="952839"/>
            </a:xfrm>
            <a:custGeom>
              <a:avLst/>
              <a:gdLst/>
              <a:ahLst/>
              <a:cxnLst/>
              <a:rect l="l" t="t" r="r" b="b"/>
              <a:pathLst>
                <a:path w="845602" h="952839" extrusionOk="0">
                  <a:moveTo>
                    <a:pt x="3021" y="490115"/>
                  </a:moveTo>
                  <a:lnTo>
                    <a:pt x="842581" y="490115"/>
                  </a:lnTo>
                  <a:lnTo>
                    <a:pt x="845602" y="530038"/>
                  </a:lnTo>
                  <a:cubicBezTo>
                    <a:pt x="845602" y="763545"/>
                    <a:pt x="656308" y="952839"/>
                    <a:pt x="422801" y="952839"/>
                  </a:cubicBezTo>
                  <a:cubicBezTo>
                    <a:pt x="189294" y="952839"/>
                    <a:pt x="0" y="763545"/>
                    <a:pt x="0" y="530038"/>
                  </a:cubicBezTo>
                  <a:close/>
                  <a:moveTo>
                    <a:pt x="313780" y="0"/>
                  </a:moveTo>
                  <a:lnTo>
                    <a:pt x="531820" y="0"/>
                  </a:lnTo>
                  <a:cubicBezTo>
                    <a:pt x="561926" y="0"/>
                    <a:pt x="586332" y="24406"/>
                    <a:pt x="586332" y="54512"/>
                  </a:cubicBezTo>
                  <a:lnTo>
                    <a:pt x="586332" y="140139"/>
                  </a:lnTo>
                  <a:lnTo>
                    <a:pt x="587374" y="140463"/>
                  </a:lnTo>
                  <a:cubicBezTo>
                    <a:pt x="663249" y="172555"/>
                    <a:pt x="727806" y="226166"/>
                    <a:pt x="773394" y="293646"/>
                  </a:cubicBezTo>
                  <a:lnTo>
                    <a:pt x="806352" y="362204"/>
                  </a:lnTo>
                  <a:lnTo>
                    <a:pt x="39250" y="362204"/>
                  </a:lnTo>
                  <a:lnTo>
                    <a:pt x="72208" y="293646"/>
                  </a:lnTo>
                  <a:cubicBezTo>
                    <a:pt x="117796" y="226166"/>
                    <a:pt x="182353" y="172555"/>
                    <a:pt x="258228" y="140463"/>
                  </a:cubicBezTo>
                  <a:lnTo>
                    <a:pt x="259268" y="140140"/>
                  </a:lnTo>
                  <a:lnTo>
                    <a:pt x="259268" y="54512"/>
                  </a:lnTo>
                  <a:cubicBezTo>
                    <a:pt x="259268" y="24406"/>
                    <a:pt x="283674" y="0"/>
                    <a:pt x="313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8"/>
            <p:cNvSpPr/>
            <p:nvPr/>
          </p:nvSpPr>
          <p:spPr>
            <a:xfrm>
              <a:off x="8334591" y="440984"/>
              <a:ext cx="90879" cy="959626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8"/>
            <p:cNvSpPr/>
            <p:nvPr/>
          </p:nvSpPr>
          <p:spPr>
            <a:xfrm rot="5400000">
              <a:off x="8438620" y="459722"/>
              <a:ext cx="528793" cy="575628"/>
            </a:xfrm>
            <a:prstGeom prst="triangle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1" name="Google Shape;1531;p48"/>
          <p:cNvGrpSpPr/>
          <p:nvPr/>
        </p:nvGrpSpPr>
        <p:grpSpPr>
          <a:xfrm>
            <a:off x="8355498" y="4577901"/>
            <a:ext cx="1471837" cy="548672"/>
            <a:chOff x="2576388" y="2114883"/>
            <a:chExt cx="7039568" cy="2624211"/>
          </a:xfrm>
        </p:grpSpPr>
        <p:sp>
          <p:nvSpPr>
            <p:cNvPr id="1532" name="Google Shape;1532;p48"/>
            <p:cNvSpPr/>
            <p:nvPr/>
          </p:nvSpPr>
          <p:spPr>
            <a:xfrm>
              <a:off x="2576828" y="2114883"/>
              <a:ext cx="7038975" cy="942975"/>
            </a:xfrm>
            <a:custGeom>
              <a:avLst/>
              <a:gdLst/>
              <a:ahLst/>
              <a:cxnLst/>
              <a:rect l="l" t="t" r="r" b="b"/>
              <a:pathLst>
                <a:path w="7038975" h="942975" extrusionOk="0">
                  <a:moveTo>
                    <a:pt x="703582" y="5382"/>
                  </a:moveTo>
                  <a:cubicBezTo>
                    <a:pt x="809309" y="6334"/>
                    <a:pt x="911227" y="28242"/>
                    <a:pt x="1009334" y="67294"/>
                  </a:cubicBezTo>
                  <a:cubicBezTo>
                    <a:pt x="1149352" y="123492"/>
                    <a:pt x="1273177" y="205407"/>
                    <a:pt x="1389382" y="300657"/>
                  </a:cubicBezTo>
                  <a:cubicBezTo>
                    <a:pt x="1486537" y="380667"/>
                    <a:pt x="1585597" y="458772"/>
                    <a:pt x="1696087" y="520684"/>
                  </a:cubicBezTo>
                  <a:cubicBezTo>
                    <a:pt x="1788479" y="573072"/>
                    <a:pt x="1886587" y="614029"/>
                    <a:pt x="1992314" y="631174"/>
                  </a:cubicBezTo>
                  <a:cubicBezTo>
                    <a:pt x="2136142" y="654034"/>
                    <a:pt x="2273302" y="629269"/>
                    <a:pt x="2405700" y="571167"/>
                  </a:cubicBezTo>
                  <a:cubicBezTo>
                    <a:pt x="2545717" y="509254"/>
                    <a:pt x="2669542" y="421624"/>
                    <a:pt x="2786700" y="324469"/>
                  </a:cubicBezTo>
                  <a:cubicBezTo>
                    <a:pt x="2905762" y="225409"/>
                    <a:pt x="3033397" y="138732"/>
                    <a:pt x="3177225" y="79677"/>
                  </a:cubicBezTo>
                  <a:cubicBezTo>
                    <a:pt x="3424875" y="-22241"/>
                    <a:pt x="3670619" y="-15573"/>
                    <a:pt x="3914460" y="93012"/>
                  </a:cubicBezTo>
                  <a:cubicBezTo>
                    <a:pt x="4047810" y="153019"/>
                    <a:pt x="4165919" y="234934"/>
                    <a:pt x="4278315" y="328279"/>
                  </a:cubicBezTo>
                  <a:cubicBezTo>
                    <a:pt x="4384042" y="415909"/>
                    <a:pt x="4495485" y="494967"/>
                    <a:pt x="4619310" y="554022"/>
                  </a:cubicBezTo>
                  <a:cubicBezTo>
                    <a:pt x="4746945" y="614982"/>
                    <a:pt x="4881247" y="648319"/>
                    <a:pt x="5023170" y="638794"/>
                  </a:cubicBezTo>
                  <a:cubicBezTo>
                    <a:pt x="5127945" y="632127"/>
                    <a:pt x="5227005" y="602599"/>
                    <a:pt x="5322255" y="558784"/>
                  </a:cubicBezTo>
                  <a:cubicBezTo>
                    <a:pt x="5456557" y="496872"/>
                    <a:pt x="5575620" y="411147"/>
                    <a:pt x="5688967" y="316849"/>
                  </a:cubicBezTo>
                  <a:cubicBezTo>
                    <a:pt x="5796599" y="228267"/>
                    <a:pt x="5907090" y="146352"/>
                    <a:pt x="6031867" y="85392"/>
                  </a:cubicBezTo>
                  <a:cubicBezTo>
                    <a:pt x="6145215" y="29194"/>
                    <a:pt x="6264277" y="-5096"/>
                    <a:pt x="6391912" y="619"/>
                  </a:cubicBezTo>
                  <a:cubicBezTo>
                    <a:pt x="6498592" y="5382"/>
                    <a:pt x="6598605" y="35862"/>
                    <a:pt x="6693855" y="82534"/>
                  </a:cubicBezTo>
                  <a:cubicBezTo>
                    <a:pt x="6817680" y="143494"/>
                    <a:pt x="6927217" y="223504"/>
                    <a:pt x="7033897" y="311134"/>
                  </a:cubicBezTo>
                  <a:cubicBezTo>
                    <a:pt x="7041517" y="317802"/>
                    <a:pt x="7042470" y="322564"/>
                    <a:pt x="7036755" y="331137"/>
                  </a:cubicBezTo>
                  <a:cubicBezTo>
                    <a:pt x="6986272" y="405432"/>
                    <a:pt x="6935790" y="480679"/>
                    <a:pt x="6885307" y="554974"/>
                  </a:cubicBezTo>
                  <a:cubicBezTo>
                    <a:pt x="6876735" y="567357"/>
                    <a:pt x="6871020" y="562594"/>
                    <a:pt x="6863399" y="555927"/>
                  </a:cubicBezTo>
                  <a:cubicBezTo>
                    <a:pt x="6794820" y="499729"/>
                    <a:pt x="6724335" y="445437"/>
                    <a:pt x="6648135" y="399717"/>
                  </a:cubicBezTo>
                  <a:cubicBezTo>
                    <a:pt x="6577649" y="357807"/>
                    <a:pt x="6504307" y="325422"/>
                    <a:pt x="6421440" y="313039"/>
                  </a:cubicBezTo>
                  <a:cubicBezTo>
                    <a:pt x="6324285" y="299704"/>
                    <a:pt x="6233797" y="322564"/>
                    <a:pt x="6147120" y="364474"/>
                  </a:cubicBezTo>
                  <a:cubicBezTo>
                    <a:pt x="6044249" y="414957"/>
                    <a:pt x="5953762" y="482584"/>
                    <a:pt x="5867085" y="555927"/>
                  </a:cubicBezTo>
                  <a:cubicBezTo>
                    <a:pt x="5729924" y="669274"/>
                    <a:pt x="5586097" y="773097"/>
                    <a:pt x="5423220" y="848344"/>
                  </a:cubicBezTo>
                  <a:cubicBezTo>
                    <a:pt x="5273677" y="916924"/>
                    <a:pt x="5118420" y="955977"/>
                    <a:pt x="4952685" y="951214"/>
                  </a:cubicBezTo>
                  <a:cubicBezTo>
                    <a:pt x="4787902" y="947404"/>
                    <a:pt x="4633597" y="900732"/>
                    <a:pt x="4486912" y="827389"/>
                  </a:cubicBezTo>
                  <a:cubicBezTo>
                    <a:pt x="4346895" y="756904"/>
                    <a:pt x="4220212" y="666417"/>
                    <a:pt x="4100197" y="567357"/>
                  </a:cubicBezTo>
                  <a:cubicBezTo>
                    <a:pt x="4006852" y="490204"/>
                    <a:pt x="3908744" y="422577"/>
                    <a:pt x="3796350" y="373999"/>
                  </a:cubicBezTo>
                  <a:cubicBezTo>
                    <a:pt x="3593467" y="287322"/>
                    <a:pt x="3396300" y="302562"/>
                    <a:pt x="3201990" y="401622"/>
                  </a:cubicBezTo>
                  <a:cubicBezTo>
                    <a:pt x="3092452" y="457819"/>
                    <a:pt x="2998154" y="534972"/>
                    <a:pt x="2902904" y="612124"/>
                  </a:cubicBezTo>
                  <a:cubicBezTo>
                    <a:pt x="2763840" y="723567"/>
                    <a:pt x="2615250" y="818817"/>
                    <a:pt x="2448562" y="882634"/>
                  </a:cubicBezTo>
                  <a:cubicBezTo>
                    <a:pt x="2337119" y="924544"/>
                    <a:pt x="2220914" y="949309"/>
                    <a:pt x="2101852" y="948357"/>
                  </a:cubicBezTo>
                  <a:cubicBezTo>
                    <a:pt x="1952309" y="947404"/>
                    <a:pt x="1811339" y="911209"/>
                    <a:pt x="1676084" y="849297"/>
                  </a:cubicBezTo>
                  <a:cubicBezTo>
                    <a:pt x="1514159" y="775002"/>
                    <a:pt x="1370332" y="671179"/>
                    <a:pt x="1234124" y="557832"/>
                  </a:cubicBezTo>
                  <a:cubicBezTo>
                    <a:pt x="1146494" y="484489"/>
                    <a:pt x="1053149" y="418767"/>
                    <a:pt x="948374" y="371142"/>
                  </a:cubicBezTo>
                  <a:cubicBezTo>
                    <a:pt x="776924" y="292084"/>
                    <a:pt x="606427" y="297799"/>
                    <a:pt x="438787" y="381619"/>
                  </a:cubicBezTo>
                  <a:cubicBezTo>
                    <a:pt x="345442" y="428292"/>
                    <a:pt x="260669" y="488299"/>
                    <a:pt x="179707" y="554974"/>
                  </a:cubicBezTo>
                  <a:cubicBezTo>
                    <a:pt x="166372" y="566404"/>
                    <a:pt x="159704" y="565452"/>
                    <a:pt x="150179" y="550212"/>
                  </a:cubicBezTo>
                  <a:cubicBezTo>
                    <a:pt x="102554" y="478774"/>
                    <a:pt x="54929" y="408289"/>
                    <a:pt x="6352" y="336852"/>
                  </a:cubicBezTo>
                  <a:cubicBezTo>
                    <a:pt x="-316" y="327327"/>
                    <a:pt x="-4126" y="319707"/>
                    <a:pt x="7304" y="310182"/>
                  </a:cubicBezTo>
                  <a:cubicBezTo>
                    <a:pt x="123509" y="215884"/>
                    <a:pt x="245429" y="132064"/>
                    <a:pt x="383542" y="73962"/>
                  </a:cubicBezTo>
                  <a:cubicBezTo>
                    <a:pt x="486412" y="30147"/>
                    <a:pt x="593092" y="5382"/>
                    <a:pt x="703582" y="53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8"/>
            <p:cNvSpPr/>
            <p:nvPr/>
          </p:nvSpPr>
          <p:spPr>
            <a:xfrm>
              <a:off x="2576981" y="2955759"/>
              <a:ext cx="7038975" cy="942975"/>
            </a:xfrm>
            <a:custGeom>
              <a:avLst/>
              <a:gdLst/>
              <a:ahLst/>
              <a:cxnLst/>
              <a:rect l="l" t="t" r="r" b="b"/>
              <a:pathLst>
                <a:path w="7038975" h="942975" extrusionOk="0">
                  <a:moveTo>
                    <a:pt x="4977296" y="951396"/>
                  </a:moveTo>
                  <a:cubicBezTo>
                    <a:pt x="4792511" y="951396"/>
                    <a:pt x="4621061" y="898056"/>
                    <a:pt x="4459136" y="812331"/>
                  </a:cubicBezTo>
                  <a:cubicBezTo>
                    <a:pt x="4325786" y="741846"/>
                    <a:pt x="4205771" y="653264"/>
                    <a:pt x="4089566" y="558014"/>
                  </a:cubicBezTo>
                  <a:cubicBezTo>
                    <a:pt x="3995268" y="479909"/>
                    <a:pt x="3893351" y="412281"/>
                    <a:pt x="3779051" y="366561"/>
                  </a:cubicBezTo>
                  <a:cubicBezTo>
                    <a:pt x="3588551" y="290361"/>
                    <a:pt x="3401861" y="304649"/>
                    <a:pt x="3218981" y="394184"/>
                  </a:cubicBezTo>
                  <a:cubicBezTo>
                    <a:pt x="3116111" y="444666"/>
                    <a:pt x="3024671" y="513246"/>
                    <a:pt x="2936088" y="585636"/>
                  </a:cubicBezTo>
                  <a:cubicBezTo>
                    <a:pt x="2794166" y="702794"/>
                    <a:pt x="2642718" y="804711"/>
                    <a:pt x="2470316" y="874244"/>
                  </a:cubicBezTo>
                  <a:cubicBezTo>
                    <a:pt x="2338871" y="926631"/>
                    <a:pt x="2202663" y="954254"/>
                    <a:pt x="2060741" y="947586"/>
                  </a:cubicBezTo>
                  <a:cubicBezTo>
                    <a:pt x="1917866" y="940919"/>
                    <a:pt x="1784516" y="900914"/>
                    <a:pt x="1655928" y="839954"/>
                  </a:cubicBezTo>
                  <a:cubicBezTo>
                    <a:pt x="1504481" y="767564"/>
                    <a:pt x="1370178" y="670409"/>
                    <a:pt x="1241591" y="564681"/>
                  </a:cubicBezTo>
                  <a:cubicBezTo>
                    <a:pt x="1149198" y="488481"/>
                    <a:pt x="1052996" y="418949"/>
                    <a:pt x="943458" y="369419"/>
                  </a:cubicBezTo>
                  <a:cubicBezTo>
                    <a:pt x="773913" y="292266"/>
                    <a:pt x="606273" y="298934"/>
                    <a:pt x="440538" y="380849"/>
                  </a:cubicBezTo>
                  <a:cubicBezTo>
                    <a:pt x="346241" y="427521"/>
                    <a:pt x="260516" y="487529"/>
                    <a:pt x="180506" y="554204"/>
                  </a:cubicBezTo>
                  <a:cubicBezTo>
                    <a:pt x="167171" y="565634"/>
                    <a:pt x="160503" y="565634"/>
                    <a:pt x="150978" y="550394"/>
                  </a:cubicBezTo>
                  <a:cubicBezTo>
                    <a:pt x="103353" y="478004"/>
                    <a:pt x="54776" y="406566"/>
                    <a:pt x="6198" y="335129"/>
                  </a:cubicBezTo>
                  <a:cubicBezTo>
                    <a:pt x="483" y="326556"/>
                    <a:pt x="-4279" y="319889"/>
                    <a:pt x="6198" y="311316"/>
                  </a:cubicBezTo>
                  <a:cubicBezTo>
                    <a:pt x="129071" y="211304"/>
                    <a:pt x="259563" y="121769"/>
                    <a:pt x="408153" y="63666"/>
                  </a:cubicBezTo>
                  <a:cubicBezTo>
                    <a:pt x="624371" y="-21106"/>
                    <a:pt x="837731" y="-10629"/>
                    <a:pt x="1049186" y="84621"/>
                  </a:cubicBezTo>
                  <a:cubicBezTo>
                    <a:pt x="1184441" y="145581"/>
                    <a:pt x="1303503" y="230354"/>
                    <a:pt x="1416851" y="323699"/>
                  </a:cubicBezTo>
                  <a:cubicBezTo>
                    <a:pt x="1521626" y="410376"/>
                    <a:pt x="1631163" y="491339"/>
                    <a:pt x="1754036" y="552299"/>
                  </a:cubicBezTo>
                  <a:cubicBezTo>
                    <a:pt x="1861668" y="605639"/>
                    <a:pt x="1974063" y="638976"/>
                    <a:pt x="2095031" y="639929"/>
                  </a:cubicBezTo>
                  <a:cubicBezTo>
                    <a:pt x="2196948" y="640881"/>
                    <a:pt x="2295056" y="617069"/>
                    <a:pt x="2388401" y="578016"/>
                  </a:cubicBezTo>
                  <a:cubicBezTo>
                    <a:pt x="2533181" y="517056"/>
                    <a:pt x="2658911" y="428474"/>
                    <a:pt x="2778926" y="329414"/>
                  </a:cubicBezTo>
                  <a:cubicBezTo>
                    <a:pt x="2895131" y="233211"/>
                    <a:pt x="3018003" y="146534"/>
                    <a:pt x="3158021" y="86526"/>
                  </a:cubicBezTo>
                  <a:cubicBezTo>
                    <a:pt x="3287561" y="31281"/>
                    <a:pt x="3422816" y="801"/>
                    <a:pt x="3564738" y="7469"/>
                  </a:cubicBezTo>
                  <a:cubicBezTo>
                    <a:pt x="3719996" y="14136"/>
                    <a:pt x="3863824" y="61761"/>
                    <a:pt x="4000031" y="135104"/>
                  </a:cubicBezTo>
                  <a:cubicBezTo>
                    <a:pt x="4118141" y="198921"/>
                    <a:pt x="4221011" y="282741"/>
                    <a:pt x="4324834" y="365609"/>
                  </a:cubicBezTo>
                  <a:cubicBezTo>
                    <a:pt x="4440086" y="458001"/>
                    <a:pt x="4562959" y="537059"/>
                    <a:pt x="4702024" y="589446"/>
                  </a:cubicBezTo>
                  <a:cubicBezTo>
                    <a:pt x="4901096" y="663741"/>
                    <a:pt x="5096358" y="656121"/>
                    <a:pt x="5290669" y="573254"/>
                  </a:cubicBezTo>
                  <a:cubicBezTo>
                    <a:pt x="5434496" y="512294"/>
                    <a:pt x="5560226" y="423711"/>
                    <a:pt x="5679288" y="324651"/>
                  </a:cubicBezTo>
                  <a:cubicBezTo>
                    <a:pt x="5783111" y="238926"/>
                    <a:pt x="5890744" y="157011"/>
                    <a:pt x="6011711" y="95099"/>
                  </a:cubicBezTo>
                  <a:cubicBezTo>
                    <a:pt x="6094579" y="52236"/>
                    <a:pt x="6181256" y="19851"/>
                    <a:pt x="6273649" y="6516"/>
                  </a:cubicBezTo>
                  <a:cubicBezTo>
                    <a:pt x="6405094" y="-12534"/>
                    <a:pt x="6530824" y="11279"/>
                    <a:pt x="6651791" y="63666"/>
                  </a:cubicBezTo>
                  <a:cubicBezTo>
                    <a:pt x="6792761" y="124626"/>
                    <a:pt x="6914681" y="214161"/>
                    <a:pt x="7032791" y="310364"/>
                  </a:cubicBezTo>
                  <a:cubicBezTo>
                    <a:pt x="7041363" y="317984"/>
                    <a:pt x="7041363" y="323699"/>
                    <a:pt x="7035649" y="332271"/>
                  </a:cubicBezTo>
                  <a:cubicBezTo>
                    <a:pt x="6986119" y="405614"/>
                    <a:pt x="6935636" y="478956"/>
                    <a:pt x="6887058" y="553251"/>
                  </a:cubicBezTo>
                  <a:cubicBezTo>
                    <a:pt x="6877533" y="567539"/>
                    <a:pt x="6871819" y="562776"/>
                    <a:pt x="6862294" y="555156"/>
                  </a:cubicBezTo>
                  <a:cubicBezTo>
                    <a:pt x="6789904" y="496101"/>
                    <a:pt x="6716561" y="438951"/>
                    <a:pt x="6634646" y="392279"/>
                  </a:cubicBezTo>
                  <a:cubicBezTo>
                    <a:pt x="6565113" y="352274"/>
                    <a:pt x="6492724" y="321794"/>
                    <a:pt x="6411761" y="312269"/>
                  </a:cubicBezTo>
                  <a:cubicBezTo>
                    <a:pt x="6320321" y="301791"/>
                    <a:pt x="6234596" y="322746"/>
                    <a:pt x="6151729" y="362751"/>
                  </a:cubicBezTo>
                  <a:cubicBezTo>
                    <a:pt x="6049811" y="411329"/>
                    <a:pt x="5960276" y="478956"/>
                    <a:pt x="5873599" y="550394"/>
                  </a:cubicBezTo>
                  <a:cubicBezTo>
                    <a:pt x="5739296" y="661836"/>
                    <a:pt x="5598326" y="764706"/>
                    <a:pt x="5439258" y="839954"/>
                  </a:cubicBezTo>
                  <a:cubicBezTo>
                    <a:pt x="5293526" y="909486"/>
                    <a:pt x="5140174" y="951396"/>
                    <a:pt x="4977296" y="9513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48"/>
            <p:cNvSpPr/>
            <p:nvPr/>
          </p:nvSpPr>
          <p:spPr>
            <a:xfrm>
              <a:off x="2576388" y="3796119"/>
              <a:ext cx="7038975" cy="942975"/>
            </a:xfrm>
            <a:custGeom>
              <a:avLst/>
              <a:gdLst/>
              <a:ahLst/>
              <a:cxnLst/>
              <a:rect l="l" t="t" r="r" b="b"/>
              <a:pathLst>
                <a:path w="7038975" h="942975" extrusionOk="0">
                  <a:moveTo>
                    <a:pt x="724976" y="6261"/>
                  </a:moveTo>
                  <a:cubicBezTo>
                    <a:pt x="914524" y="11976"/>
                    <a:pt x="1079306" y="85318"/>
                    <a:pt x="1235516" y="186283"/>
                  </a:cubicBezTo>
                  <a:cubicBezTo>
                    <a:pt x="1327909" y="246291"/>
                    <a:pt x="1409824" y="318681"/>
                    <a:pt x="1496501" y="386308"/>
                  </a:cubicBezTo>
                  <a:cubicBezTo>
                    <a:pt x="1593656" y="461556"/>
                    <a:pt x="1695574" y="528231"/>
                    <a:pt x="1807969" y="576808"/>
                  </a:cubicBezTo>
                  <a:cubicBezTo>
                    <a:pt x="2012756" y="665391"/>
                    <a:pt x="2215639" y="658723"/>
                    <a:pt x="2417569" y="566331"/>
                  </a:cubicBezTo>
                  <a:cubicBezTo>
                    <a:pt x="2556634" y="502513"/>
                    <a:pt x="2678554" y="414883"/>
                    <a:pt x="2795711" y="317728"/>
                  </a:cubicBezTo>
                  <a:cubicBezTo>
                    <a:pt x="2905249" y="227241"/>
                    <a:pt x="3022406" y="148183"/>
                    <a:pt x="3152899" y="90081"/>
                  </a:cubicBezTo>
                  <a:cubicBezTo>
                    <a:pt x="3422456" y="-28029"/>
                    <a:pt x="3689156" y="-18504"/>
                    <a:pt x="3952046" y="110083"/>
                  </a:cubicBezTo>
                  <a:cubicBezTo>
                    <a:pt x="4069204" y="167233"/>
                    <a:pt x="4174931" y="242481"/>
                    <a:pt x="4274944" y="325348"/>
                  </a:cubicBezTo>
                  <a:cubicBezTo>
                    <a:pt x="4381624" y="413931"/>
                    <a:pt x="4494971" y="494893"/>
                    <a:pt x="4620702" y="553948"/>
                  </a:cubicBezTo>
                  <a:cubicBezTo>
                    <a:pt x="4741669" y="611098"/>
                    <a:pt x="4869304" y="644436"/>
                    <a:pt x="5004559" y="639673"/>
                  </a:cubicBezTo>
                  <a:cubicBezTo>
                    <a:pt x="5122669" y="634911"/>
                    <a:pt x="5234111" y="601573"/>
                    <a:pt x="5339839" y="551091"/>
                  </a:cubicBezTo>
                  <a:cubicBezTo>
                    <a:pt x="5469379" y="489178"/>
                    <a:pt x="5583679" y="405358"/>
                    <a:pt x="5694169" y="313918"/>
                  </a:cubicBezTo>
                  <a:cubicBezTo>
                    <a:pt x="5808469" y="219621"/>
                    <a:pt x="5927531" y="131991"/>
                    <a:pt x="6063739" y="70078"/>
                  </a:cubicBezTo>
                  <a:cubicBezTo>
                    <a:pt x="6167561" y="22453"/>
                    <a:pt x="6276147" y="-4217"/>
                    <a:pt x="6391399" y="546"/>
                  </a:cubicBezTo>
                  <a:cubicBezTo>
                    <a:pt x="6498079" y="4356"/>
                    <a:pt x="6597139" y="35788"/>
                    <a:pt x="6692389" y="81508"/>
                  </a:cubicBezTo>
                  <a:cubicBezTo>
                    <a:pt x="6817167" y="141516"/>
                    <a:pt x="6927656" y="223431"/>
                    <a:pt x="7034336" y="310108"/>
                  </a:cubicBezTo>
                  <a:cubicBezTo>
                    <a:pt x="7042909" y="317728"/>
                    <a:pt x="7043861" y="322491"/>
                    <a:pt x="7037194" y="332016"/>
                  </a:cubicBezTo>
                  <a:cubicBezTo>
                    <a:pt x="6987664" y="405358"/>
                    <a:pt x="6938134" y="477748"/>
                    <a:pt x="6889556" y="551091"/>
                  </a:cubicBezTo>
                  <a:cubicBezTo>
                    <a:pt x="6880984" y="563473"/>
                    <a:pt x="6875269" y="564426"/>
                    <a:pt x="6862886" y="554901"/>
                  </a:cubicBezTo>
                  <a:cubicBezTo>
                    <a:pt x="6781924" y="488226"/>
                    <a:pt x="6699056" y="424408"/>
                    <a:pt x="6605711" y="375831"/>
                  </a:cubicBezTo>
                  <a:cubicBezTo>
                    <a:pt x="6538084" y="340588"/>
                    <a:pt x="6467599" y="314871"/>
                    <a:pt x="6390447" y="310108"/>
                  </a:cubicBezTo>
                  <a:cubicBezTo>
                    <a:pt x="6296149" y="304393"/>
                    <a:pt x="6210424" y="332016"/>
                    <a:pt x="6127556" y="374878"/>
                  </a:cubicBezTo>
                  <a:cubicBezTo>
                    <a:pt x="6018019" y="432028"/>
                    <a:pt x="5922769" y="510133"/>
                    <a:pt x="5827519" y="588238"/>
                  </a:cubicBezTo>
                  <a:cubicBezTo>
                    <a:pt x="5678929" y="709206"/>
                    <a:pt x="5520814" y="813981"/>
                    <a:pt x="5340792" y="882561"/>
                  </a:cubicBezTo>
                  <a:cubicBezTo>
                    <a:pt x="5205536" y="933996"/>
                    <a:pt x="5065519" y="957808"/>
                    <a:pt x="4920739" y="950188"/>
                  </a:cubicBezTo>
                  <a:cubicBezTo>
                    <a:pt x="4785484" y="942568"/>
                    <a:pt x="4656896" y="905421"/>
                    <a:pt x="4533071" y="849223"/>
                  </a:cubicBezTo>
                  <a:cubicBezTo>
                    <a:pt x="4373052" y="775881"/>
                    <a:pt x="4231129" y="674916"/>
                    <a:pt x="4095874" y="563473"/>
                  </a:cubicBezTo>
                  <a:cubicBezTo>
                    <a:pt x="4004434" y="488226"/>
                    <a:pt x="3907279" y="421551"/>
                    <a:pt x="3798694" y="374878"/>
                  </a:cubicBezTo>
                  <a:cubicBezTo>
                    <a:pt x="3598669" y="289153"/>
                    <a:pt x="3402454" y="301536"/>
                    <a:pt x="3209096" y="398691"/>
                  </a:cubicBezTo>
                  <a:cubicBezTo>
                    <a:pt x="3112894" y="447268"/>
                    <a:pt x="3027169" y="511086"/>
                    <a:pt x="2944301" y="578713"/>
                  </a:cubicBezTo>
                  <a:cubicBezTo>
                    <a:pt x="2815714" y="685393"/>
                    <a:pt x="2679506" y="779691"/>
                    <a:pt x="2527106" y="849223"/>
                  </a:cubicBezTo>
                  <a:cubicBezTo>
                    <a:pt x="2394709" y="910183"/>
                    <a:pt x="2256596" y="946378"/>
                    <a:pt x="2110864" y="947331"/>
                  </a:cubicBezTo>
                  <a:cubicBezTo>
                    <a:pt x="1978466" y="948283"/>
                    <a:pt x="1851784" y="920661"/>
                    <a:pt x="1729864" y="871131"/>
                  </a:cubicBezTo>
                  <a:cubicBezTo>
                    <a:pt x="1567939" y="805408"/>
                    <a:pt x="1425064" y="710158"/>
                    <a:pt x="1289809" y="601573"/>
                  </a:cubicBezTo>
                  <a:cubicBezTo>
                    <a:pt x="1210751" y="537756"/>
                    <a:pt x="1131694" y="472033"/>
                    <a:pt x="1044064" y="419646"/>
                  </a:cubicBezTo>
                  <a:cubicBezTo>
                    <a:pt x="959291" y="369163"/>
                    <a:pt x="870709" y="330111"/>
                    <a:pt x="771649" y="317728"/>
                  </a:cubicBezTo>
                  <a:cubicBezTo>
                    <a:pt x="654491" y="302488"/>
                    <a:pt x="544954" y="328206"/>
                    <a:pt x="440179" y="379641"/>
                  </a:cubicBezTo>
                  <a:cubicBezTo>
                    <a:pt x="346834" y="424408"/>
                    <a:pt x="263966" y="484416"/>
                    <a:pt x="183956" y="549186"/>
                  </a:cubicBezTo>
                  <a:cubicBezTo>
                    <a:pt x="163001" y="566331"/>
                    <a:pt x="163001" y="566331"/>
                    <a:pt x="147761" y="544423"/>
                  </a:cubicBezTo>
                  <a:cubicBezTo>
                    <a:pt x="100136" y="473938"/>
                    <a:pt x="53464" y="404406"/>
                    <a:pt x="5839" y="334873"/>
                  </a:cubicBezTo>
                  <a:cubicBezTo>
                    <a:pt x="-829" y="325348"/>
                    <a:pt x="-3686" y="318681"/>
                    <a:pt x="7744" y="309156"/>
                  </a:cubicBezTo>
                  <a:cubicBezTo>
                    <a:pt x="139189" y="202476"/>
                    <a:pt x="277301" y="108178"/>
                    <a:pt x="438274" y="51981"/>
                  </a:cubicBezTo>
                  <a:cubicBezTo>
                    <a:pt x="531619" y="19596"/>
                    <a:pt x="626869" y="4356"/>
                    <a:pt x="724976" y="62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5" name="Google Shape;1535;p48"/>
          <p:cNvGrpSpPr/>
          <p:nvPr/>
        </p:nvGrpSpPr>
        <p:grpSpPr>
          <a:xfrm>
            <a:off x="7335310" y="4943781"/>
            <a:ext cx="540050" cy="1712429"/>
            <a:chOff x="3684098" y="2487650"/>
            <a:chExt cx="834359" cy="2645643"/>
          </a:xfrm>
        </p:grpSpPr>
        <p:grpSp>
          <p:nvGrpSpPr>
            <p:cNvPr id="1536" name="Google Shape;1536;p48"/>
            <p:cNvGrpSpPr/>
            <p:nvPr/>
          </p:nvGrpSpPr>
          <p:grpSpPr>
            <a:xfrm>
              <a:off x="3861360" y="2487650"/>
              <a:ext cx="657098" cy="527776"/>
              <a:chOff x="3844758" y="2463936"/>
              <a:chExt cx="701627" cy="563541"/>
            </a:xfrm>
          </p:grpSpPr>
          <p:grpSp>
            <p:nvGrpSpPr>
              <p:cNvPr id="1537" name="Google Shape;1537;p48"/>
              <p:cNvGrpSpPr/>
              <p:nvPr/>
            </p:nvGrpSpPr>
            <p:grpSpPr>
              <a:xfrm>
                <a:off x="3844758" y="2463936"/>
                <a:ext cx="701627" cy="563541"/>
                <a:chOff x="3844758" y="2463936"/>
                <a:chExt cx="701627" cy="563541"/>
              </a:xfrm>
            </p:grpSpPr>
            <p:sp>
              <p:nvSpPr>
                <p:cNvPr id="1538" name="Google Shape;1538;p48"/>
                <p:cNvSpPr/>
                <p:nvPr/>
              </p:nvSpPr>
              <p:spPr>
                <a:xfrm>
                  <a:off x="3844758" y="2463936"/>
                  <a:ext cx="401490" cy="563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283" h="828535" extrusionOk="0">
                      <a:moveTo>
                        <a:pt x="295141" y="0"/>
                      </a:moveTo>
                      <a:cubicBezTo>
                        <a:pt x="353646" y="0"/>
                        <a:pt x="401074" y="47428"/>
                        <a:pt x="401074" y="105933"/>
                      </a:cubicBezTo>
                      <a:lnTo>
                        <a:pt x="401074" y="254519"/>
                      </a:lnTo>
                      <a:lnTo>
                        <a:pt x="590283" y="254519"/>
                      </a:lnTo>
                      <a:lnTo>
                        <a:pt x="590283" y="435702"/>
                      </a:lnTo>
                      <a:lnTo>
                        <a:pt x="401074" y="435702"/>
                      </a:lnTo>
                      <a:lnTo>
                        <a:pt x="401074" y="828535"/>
                      </a:lnTo>
                      <a:lnTo>
                        <a:pt x="189208" y="828535"/>
                      </a:lnTo>
                      <a:lnTo>
                        <a:pt x="189208" y="435702"/>
                      </a:lnTo>
                      <a:lnTo>
                        <a:pt x="0" y="435702"/>
                      </a:lnTo>
                      <a:lnTo>
                        <a:pt x="0" y="254519"/>
                      </a:lnTo>
                      <a:lnTo>
                        <a:pt x="189208" y="254519"/>
                      </a:lnTo>
                      <a:lnTo>
                        <a:pt x="189208" y="105933"/>
                      </a:lnTo>
                      <a:cubicBezTo>
                        <a:pt x="189208" y="47428"/>
                        <a:pt x="236636" y="0"/>
                        <a:pt x="295141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9" name="Google Shape;1539;p48"/>
                <p:cNvSpPr/>
                <p:nvPr/>
              </p:nvSpPr>
              <p:spPr>
                <a:xfrm rot="-5400000">
                  <a:off x="4243601" y="2534737"/>
                  <a:ext cx="288088" cy="317479"/>
                </a:xfrm>
                <a:prstGeom prst="trapezoid">
                  <a:avLst>
                    <a:gd name="adj" fmla="val 17555"/>
                  </a:avLst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40" name="Google Shape;1540;p48"/>
              <p:cNvSpPr/>
              <p:nvPr/>
            </p:nvSpPr>
            <p:spPr>
              <a:xfrm>
                <a:off x="4014406" y="2527352"/>
                <a:ext cx="62194" cy="62194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41" name="Google Shape;1541;p48"/>
            <p:cNvSpPr/>
            <p:nvPr/>
          </p:nvSpPr>
          <p:spPr>
            <a:xfrm>
              <a:off x="3763185" y="2923036"/>
              <a:ext cx="560787" cy="2039380"/>
            </a:xfrm>
            <a:custGeom>
              <a:avLst/>
              <a:gdLst/>
              <a:ahLst/>
              <a:cxnLst/>
              <a:rect l="l" t="t" r="r" b="b"/>
              <a:pathLst>
                <a:path w="824486" h="2998358" extrusionOk="0">
                  <a:moveTo>
                    <a:pt x="251806" y="0"/>
                  </a:moveTo>
                  <a:lnTo>
                    <a:pt x="572681" y="0"/>
                  </a:lnTo>
                  <a:lnTo>
                    <a:pt x="572681" y="129945"/>
                  </a:lnTo>
                  <a:lnTo>
                    <a:pt x="643315" y="144205"/>
                  </a:lnTo>
                  <a:cubicBezTo>
                    <a:pt x="749782" y="189237"/>
                    <a:pt x="824486" y="294659"/>
                    <a:pt x="824486" y="417528"/>
                  </a:cubicBezTo>
                  <a:lnTo>
                    <a:pt x="824486" y="2998358"/>
                  </a:lnTo>
                  <a:lnTo>
                    <a:pt x="0" y="2998358"/>
                  </a:lnTo>
                  <a:lnTo>
                    <a:pt x="0" y="417528"/>
                  </a:lnTo>
                  <a:cubicBezTo>
                    <a:pt x="0" y="294659"/>
                    <a:pt x="74705" y="189237"/>
                    <a:pt x="181171" y="144205"/>
                  </a:cubicBezTo>
                  <a:lnTo>
                    <a:pt x="251806" y="1299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48"/>
            <p:cNvSpPr/>
            <p:nvPr/>
          </p:nvSpPr>
          <p:spPr>
            <a:xfrm>
              <a:off x="3684098" y="4827108"/>
              <a:ext cx="718960" cy="306185"/>
            </a:xfrm>
            <a:custGeom>
              <a:avLst/>
              <a:gdLst/>
              <a:ahLst/>
              <a:cxnLst/>
              <a:rect l="l" t="t" r="r" b="b"/>
              <a:pathLst>
                <a:path w="966232" h="450163" extrusionOk="0">
                  <a:moveTo>
                    <a:pt x="0" y="0"/>
                  </a:moveTo>
                  <a:lnTo>
                    <a:pt x="966232" y="0"/>
                  </a:lnTo>
                  <a:lnTo>
                    <a:pt x="966232" y="120894"/>
                  </a:lnTo>
                  <a:lnTo>
                    <a:pt x="894596" y="120894"/>
                  </a:lnTo>
                  <a:lnTo>
                    <a:pt x="894596" y="450163"/>
                  </a:lnTo>
                  <a:lnTo>
                    <a:pt x="71636" y="450163"/>
                  </a:lnTo>
                  <a:lnTo>
                    <a:pt x="71636" y="120894"/>
                  </a:lnTo>
                  <a:lnTo>
                    <a:pt x="0" y="12089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48"/>
            <p:cNvSpPr/>
            <p:nvPr/>
          </p:nvSpPr>
          <p:spPr>
            <a:xfrm>
              <a:off x="3763821" y="3533328"/>
              <a:ext cx="559514" cy="67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48"/>
            <p:cNvSpPr/>
            <p:nvPr/>
          </p:nvSpPr>
          <p:spPr>
            <a:xfrm>
              <a:off x="3763821" y="4448231"/>
              <a:ext cx="559514" cy="67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48"/>
          <p:cNvGrpSpPr/>
          <p:nvPr/>
        </p:nvGrpSpPr>
        <p:grpSpPr>
          <a:xfrm>
            <a:off x="469194" y="3955484"/>
            <a:ext cx="2415001" cy="2443021"/>
            <a:chOff x="588367" y="351553"/>
            <a:chExt cx="4067605" cy="4114800"/>
          </a:xfrm>
        </p:grpSpPr>
        <p:sp>
          <p:nvSpPr>
            <p:cNvPr id="1546" name="Google Shape;1546;p48"/>
            <p:cNvSpPr/>
            <p:nvPr/>
          </p:nvSpPr>
          <p:spPr>
            <a:xfrm>
              <a:off x="588367" y="1434574"/>
              <a:ext cx="1821104" cy="2839619"/>
            </a:xfrm>
            <a:custGeom>
              <a:avLst/>
              <a:gdLst/>
              <a:ahLst/>
              <a:cxnLst/>
              <a:rect l="l" t="t" r="r" b="b"/>
              <a:pathLst>
                <a:path w="1821104" h="2839619" extrusionOk="0">
                  <a:moveTo>
                    <a:pt x="1818758" y="1621068"/>
                  </a:moveTo>
                  <a:cubicBezTo>
                    <a:pt x="1806944" y="1470328"/>
                    <a:pt x="1781684" y="1320403"/>
                    <a:pt x="1743796" y="1174551"/>
                  </a:cubicBezTo>
                  <a:cubicBezTo>
                    <a:pt x="1646426" y="798108"/>
                    <a:pt x="1451278" y="345888"/>
                    <a:pt x="1167724" y="69259"/>
                  </a:cubicBezTo>
                  <a:cubicBezTo>
                    <a:pt x="1146539" y="48889"/>
                    <a:pt x="1133094" y="22407"/>
                    <a:pt x="1112317" y="0"/>
                  </a:cubicBezTo>
                  <a:cubicBezTo>
                    <a:pt x="924910" y="436332"/>
                    <a:pt x="674355" y="829479"/>
                    <a:pt x="439282" y="1240958"/>
                  </a:cubicBezTo>
                  <a:cubicBezTo>
                    <a:pt x="306875" y="1472773"/>
                    <a:pt x="186283" y="1713957"/>
                    <a:pt x="107654" y="1970215"/>
                  </a:cubicBezTo>
                  <a:cubicBezTo>
                    <a:pt x="80357" y="2057400"/>
                    <a:pt x="-76901" y="2600065"/>
                    <a:pt x="46950" y="2609028"/>
                  </a:cubicBezTo>
                  <a:cubicBezTo>
                    <a:pt x="149616" y="2616361"/>
                    <a:pt x="254320" y="2612694"/>
                    <a:pt x="350467" y="2650176"/>
                  </a:cubicBezTo>
                  <a:cubicBezTo>
                    <a:pt x="443356" y="2686435"/>
                    <a:pt x="522393" y="2750805"/>
                    <a:pt x="617318" y="2782583"/>
                  </a:cubicBezTo>
                  <a:cubicBezTo>
                    <a:pt x="720392" y="2817620"/>
                    <a:pt x="829984" y="2833508"/>
                    <a:pt x="938354" y="2828212"/>
                  </a:cubicBezTo>
                  <a:cubicBezTo>
                    <a:pt x="1047946" y="2822916"/>
                    <a:pt x="1151835" y="2776064"/>
                    <a:pt x="1261835" y="2782175"/>
                  </a:cubicBezTo>
                  <a:cubicBezTo>
                    <a:pt x="1338019" y="2786657"/>
                    <a:pt x="1647240" y="2899916"/>
                    <a:pt x="1668833" y="2799694"/>
                  </a:cubicBezTo>
                  <a:cubicBezTo>
                    <a:pt x="1753166" y="2411843"/>
                    <a:pt x="1849721" y="2020734"/>
                    <a:pt x="1818758" y="16210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48"/>
            <p:cNvSpPr/>
            <p:nvPr/>
          </p:nvSpPr>
          <p:spPr>
            <a:xfrm>
              <a:off x="1400799" y="351553"/>
              <a:ext cx="3255173" cy="4114800"/>
            </a:xfrm>
            <a:custGeom>
              <a:avLst/>
              <a:gdLst/>
              <a:ahLst/>
              <a:cxnLst/>
              <a:rect l="l" t="t" r="r" b="b"/>
              <a:pathLst>
                <a:path w="3255173" h="4114800" extrusionOk="0">
                  <a:moveTo>
                    <a:pt x="3150503" y="2904941"/>
                  </a:moveTo>
                  <a:cubicBezTo>
                    <a:pt x="3069837" y="2771719"/>
                    <a:pt x="2965133" y="2647053"/>
                    <a:pt x="2883245" y="2524831"/>
                  </a:cubicBezTo>
                  <a:cubicBezTo>
                    <a:pt x="2591542" y="2090129"/>
                    <a:pt x="2182914" y="1722241"/>
                    <a:pt x="1804434" y="1364946"/>
                  </a:cubicBezTo>
                  <a:cubicBezTo>
                    <a:pt x="1636175" y="1205243"/>
                    <a:pt x="1467102" y="1045947"/>
                    <a:pt x="1297621" y="887466"/>
                  </a:cubicBezTo>
                  <a:cubicBezTo>
                    <a:pt x="1216955" y="811689"/>
                    <a:pt x="1109807" y="737134"/>
                    <a:pt x="1042992" y="649541"/>
                  </a:cubicBezTo>
                  <a:cubicBezTo>
                    <a:pt x="1016918" y="615319"/>
                    <a:pt x="1003066" y="572134"/>
                    <a:pt x="975363" y="539542"/>
                  </a:cubicBezTo>
                  <a:cubicBezTo>
                    <a:pt x="939104" y="497171"/>
                    <a:pt x="895919" y="493912"/>
                    <a:pt x="850697" y="466616"/>
                  </a:cubicBezTo>
                  <a:cubicBezTo>
                    <a:pt x="847845" y="464172"/>
                    <a:pt x="845400" y="461320"/>
                    <a:pt x="842549" y="459283"/>
                  </a:cubicBezTo>
                  <a:cubicBezTo>
                    <a:pt x="734586" y="388394"/>
                    <a:pt x="639660" y="300394"/>
                    <a:pt x="548401" y="209950"/>
                  </a:cubicBezTo>
                  <a:cubicBezTo>
                    <a:pt x="448180" y="110136"/>
                    <a:pt x="255884" y="-162011"/>
                    <a:pt x="194773" y="134173"/>
                  </a:cubicBezTo>
                  <a:cubicBezTo>
                    <a:pt x="183773" y="188765"/>
                    <a:pt x="181736" y="245395"/>
                    <a:pt x="164218" y="298357"/>
                  </a:cubicBezTo>
                  <a:cubicBezTo>
                    <a:pt x="136107" y="382690"/>
                    <a:pt x="52588" y="405505"/>
                    <a:pt x="20403" y="486579"/>
                  </a:cubicBezTo>
                  <a:cubicBezTo>
                    <a:pt x="-13004" y="570912"/>
                    <a:pt x="-6485" y="676023"/>
                    <a:pt x="48107" y="749763"/>
                  </a:cubicBezTo>
                  <a:cubicBezTo>
                    <a:pt x="303143" y="1096058"/>
                    <a:pt x="579772" y="1463131"/>
                    <a:pt x="756993" y="1855055"/>
                  </a:cubicBezTo>
                  <a:cubicBezTo>
                    <a:pt x="849882" y="2060795"/>
                    <a:pt x="919548" y="2275906"/>
                    <a:pt x="992474" y="2488979"/>
                  </a:cubicBezTo>
                  <a:cubicBezTo>
                    <a:pt x="1083733" y="2756238"/>
                    <a:pt x="1188436" y="3019829"/>
                    <a:pt x="1319213" y="3270384"/>
                  </a:cubicBezTo>
                  <a:cubicBezTo>
                    <a:pt x="1402732" y="3430494"/>
                    <a:pt x="1511916" y="3574716"/>
                    <a:pt x="1623953" y="3715679"/>
                  </a:cubicBezTo>
                  <a:cubicBezTo>
                    <a:pt x="1681397" y="3787789"/>
                    <a:pt x="1739656" y="3858678"/>
                    <a:pt x="1796286" y="3931604"/>
                  </a:cubicBezTo>
                  <a:cubicBezTo>
                    <a:pt x="1836211" y="3982937"/>
                    <a:pt x="1865952" y="4068492"/>
                    <a:pt x="1925433" y="4101492"/>
                  </a:cubicBezTo>
                  <a:cubicBezTo>
                    <a:pt x="1999581" y="4142640"/>
                    <a:pt x="2076581" y="4082751"/>
                    <a:pt x="2129951" y="4031418"/>
                  </a:cubicBezTo>
                  <a:cubicBezTo>
                    <a:pt x="2266025" y="3899826"/>
                    <a:pt x="2457913" y="3923863"/>
                    <a:pt x="2618024" y="3830974"/>
                  </a:cubicBezTo>
                  <a:cubicBezTo>
                    <a:pt x="2805023" y="3722604"/>
                    <a:pt x="2891393" y="3559235"/>
                    <a:pt x="2984689" y="3374272"/>
                  </a:cubicBezTo>
                  <a:cubicBezTo>
                    <a:pt x="3023392" y="3297273"/>
                    <a:pt x="3275984" y="3211717"/>
                    <a:pt x="3253984" y="3133088"/>
                  </a:cubicBezTo>
                  <a:cubicBezTo>
                    <a:pt x="3232392" y="3053644"/>
                    <a:pt x="3194910" y="2977866"/>
                    <a:pt x="3150503" y="290494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48"/>
            <p:cNvSpPr/>
            <p:nvPr/>
          </p:nvSpPr>
          <p:spPr>
            <a:xfrm>
              <a:off x="1069856" y="3003618"/>
              <a:ext cx="741479" cy="1250736"/>
            </a:xfrm>
            <a:custGeom>
              <a:avLst/>
              <a:gdLst/>
              <a:ahLst/>
              <a:cxnLst/>
              <a:rect l="l" t="t" r="r" b="b"/>
              <a:pathLst>
                <a:path w="741478" h="1250736" extrusionOk="0">
                  <a:moveTo>
                    <a:pt x="1793" y="1132465"/>
                  </a:moveTo>
                  <a:cubicBezTo>
                    <a:pt x="13608" y="1081539"/>
                    <a:pt x="24608" y="1030206"/>
                    <a:pt x="37237" y="979688"/>
                  </a:cubicBezTo>
                  <a:cubicBezTo>
                    <a:pt x="60867" y="883133"/>
                    <a:pt x="86941" y="786985"/>
                    <a:pt x="118311" y="692467"/>
                  </a:cubicBezTo>
                  <a:cubicBezTo>
                    <a:pt x="144385" y="614245"/>
                    <a:pt x="173718" y="537245"/>
                    <a:pt x="207125" y="461875"/>
                  </a:cubicBezTo>
                  <a:cubicBezTo>
                    <a:pt x="260903" y="340875"/>
                    <a:pt x="324458" y="225172"/>
                    <a:pt x="401051" y="117617"/>
                  </a:cubicBezTo>
                  <a:cubicBezTo>
                    <a:pt x="437717" y="66284"/>
                    <a:pt x="485791" y="25543"/>
                    <a:pt x="548124" y="5580"/>
                  </a:cubicBezTo>
                  <a:cubicBezTo>
                    <a:pt x="583976" y="-6235"/>
                    <a:pt x="616568" y="1099"/>
                    <a:pt x="645087" y="23914"/>
                  </a:cubicBezTo>
                  <a:cubicBezTo>
                    <a:pt x="686235" y="56913"/>
                    <a:pt x="713938" y="100098"/>
                    <a:pt x="726975" y="151432"/>
                  </a:cubicBezTo>
                  <a:cubicBezTo>
                    <a:pt x="732272" y="173024"/>
                    <a:pt x="732679" y="195839"/>
                    <a:pt x="734309" y="218246"/>
                  </a:cubicBezTo>
                  <a:cubicBezTo>
                    <a:pt x="735938" y="243505"/>
                    <a:pt x="737568" y="268357"/>
                    <a:pt x="737568" y="293616"/>
                  </a:cubicBezTo>
                  <a:cubicBezTo>
                    <a:pt x="737568" y="383246"/>
                    <a:pt x="744086" y="472875"/>
                    <a:pt x="740420" y="562504"/>
                  </a:cubicBezTo>
                  <a:cubicBezTo>
                    <a:pt x="737975" y="621985"/>
                    <a:pt x="739605" y="681467"/>
                    <a:pt x="737161" y="740948"/>
                  </a:cubicBezTo>
                  <a:cubicBezTo>
                    <a:pt x="734716" y="799615"/>
                    <a:pt x="732272" y="858688"/>
                    <a:pt x="727790" y="917355"/>
                  </a:cubicBezTo>
                  <a:cubicBezTo>
                    <a:pt x="721272" y="1008614"/>
                    <a:pt x="715161" y="1099873"/>
                    <a:pt x="692753" y="1189095"/>
                  </a:cubicBezTo>
                  <a:cubicBezTo>
                    <a:pt x="691124" y="1196021"/>
                    <a:pt x="688679" y="1202539"/>
                    <a:pt x="686642" y="1209058"/>
                  </a:cubicBezTo>
                  <a:cubicBezTo>
                    <a:pt x="660976" y="1220057"/>
                    <a:pt x="633679" y="1223724"/>
                    <a:pt x="606383" y="1229020"/>
                  </a:cubicBezTo>
                  <a:cubicBezTo>
                    <a:pt x="575420" y="1235131"/>
                    <a:pt x="544865" y="1241650"/>
                    <a:pt x="513495" y="1244502"/>
                  </a:cubicBezTo>
                  <a:cubicBezTo>
                    <a:pt x="399421" y="1261613"/>
                    <a:pt x="286977" y="1253465"/>
                    <a:pt x="175755" y="1221687"/>
                  </a:cubicBezTo>
                  <a:cubicBezTo>
                    <a:pt x="150903" y="1214354"/>
                    <a:pt x="127274" y="1204169"/>
                    <a:pt x="104052" y="1193169"/>
                  </a:cubicBezTo>
                  <a:cubicBezTo>
                    <a:pt x="72274" y="1177687"/>
                    <a:pt x="40089" y="1164243"/>
                    <a:pt x="9534" y="1146317"/>
                  </a:cubicBezTo>
                  <a:cubicBezTo>
                    <a:pt x="5459" y="1142650"/>
                    <a:pt x="-3911" y="1141836"/>
                    <a:pt x="1793" y="11324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48"/>
            <p:cNvSpPr/>
            <p:nvPr/>
          </p:nvSpPr>
          <p:spPr>
            <a:xfrm>
              <a:off x="1662794" y="1360426"/>
              <a:ext cx="1042959" cy="2118511"/>
            </a:xfrm>
            <a:custGeom>
              <a:avLst/>
              <a:gdLst/>
              <a:ahLst/>
              <a:cxnLst/>
              <a:rect l="l" t="t" r="r" b="b"/>
              <a:pathLst>
                <a:path w="1042959" h="2118510" extrusionOk="0">
                  <a:moveTo>
                    <a:pt x="729664" y="1397810"/>
                  </a:moveTo>
                  <a:cubicBezTo>
                    <a:pt x="713775" y="1324069"/>
                    <a:pt x="685664" y="1254810"/>
                    <a:pt x="661220" y="1183922"/>
                  </a:cubicBezTo>
                  <a:cubicBezTo>
                    <a:pt x="627812" y="1086144"/>
                    <a:pt x="589924" y="989589"/>
                    <a:pt x="547146" y="895478"/>
                  </a:cubicBezTo>
                  <a:cubicBezTo>
                    <a:pt x="505998" y="805034"/>
                    <a:pt x="459961" y="717442"/>
                    <a:pt x="410665" y="631072"/>
                  </a:cubicBezTo>
                  <a:cubicBezTo>
                    <a:pt x="389073" y="593183"/>
                    <a:pt x="369110" y="554887"/>
                    <a:pt x="348332" y="516591"/>
                  </a:cubicBezTo>
                  <a:cubicBezTo>
                    <a:pt x="308406" y="439998"/>
                    <a:pt x="265221" y="365443"/>
                    <a:pt x="219184" y="292110"/>
                  </a:cubicBezTo>
                  <a:cubicBezTo>
                    <a:pt x="177222" y="225296"/>
                    <a:pt x="132407" y="160518"/>
                    <a:pt x="83518" y="99000"/>
                  </a:cubicBezTo>
                  <a:cubicBezTo>
                    <a:pt x="57444" y="66407"/>
                    <a:pt x="29741" y="35037"/>
                    <a:pt x="0" y="0"/>
                  </a:cubicBezTo>
                  <a:cubicBezTo>
                    <a:pt x="17926" y="5704"/>
                    <a:pt x="31778" y="10593"/>
                    <a:pt x="46037" y="15074"/>
                  </a:cubicBezTo>
                  <a:cubicBezTo>
                    <a:pt x="104296" y="34629"/>
                    <a:pt x="162555" y="55000"/>
                    <a:pt x="223666" y="63555"/>
                  </a:cubicBezTo>
                  <a:cubicBezTo>
                    <a:pt x="227332" y="63963"/>
                    <a:pt x="231407" y="65592"/>
                    <a:pt x="234666" y="64778"/>
                  </a:cubicBezTo>
                  <a:cubicBezTo>
                    <a:pt x="269295" y="57037"/>
                    <a:pt x="286814" y="79037"/>
                    <a:pt x="303517" y="103481"/>
                  </a:cubicBezTo>
                  <a:cubicBezTo>
                    <a:pt x="355665" y="177629"/>
                    <a:pt x="401295" y="255851"/>
                    <a:pt x="442850" y="336517"/>
                  </a:cubicBezTo>
                  <a:cubicBezTo>
                    <a:pt x="512109" y="471776"/>
                    <a:pt x="570776" y="611516"/>
                    <a:pt x="626183" y="752886"/>
                  </a:cubicBezTo>
                  <a:cubicBezTo>
                    <a:pt x="626998" y="754923"/>
                    <a:pt x="628220" y="756553"/>
                    <a:pt x="629442" y="758182"/>
                  </a:cubicBezTo>
                  <a:cubicBezTo>
                    <a:pt x="630257" y="758590"/>
                    <a:pt x="630664" y="758997"/>
                    <a:pt x="631479" y="759405"/>
                  </a:cubicBezTo>
                  <a:cubicBezTo>
                    <a:pt x="637183" y="765923"/>
                    <a:pt x="639220" y="773664"/>
                    <a:pt x="640035" y="782219"/>
                  </a:cubicBezTo>
                  <a:cubicBezTo>
                    <a:pt x="642887" y="796886"/>
                    <a:pt x="648590" y="811145"/>
                    <a:pt x="653479" y="824997"/>
                  </a:cubicBezTo>
                  <a:cubicBezTo>
                    <a:pt x="740256" y="1085737"/>
                    <a:pt x="827441" y="1346069"/>
                    <a:pt x="913811" y="1606809"/>
                  </a:cubicBezTo>
                  <a:cubicBezTo>
                    <a:pt x="917478" y="1618216"/>
                    <a:pt x="923182" y="1629624"/>
                    <a:pt x="919515" y="1642661"/>
                  </a:cubicBezTo>
                  <a:cubicBezTo>
                    <a:pt x="917885" y="1657735"/>
                    <a:pt x="924811" y="1670772"/>
                    <a:pt x="928885" y="1684624"/>
                  </a:cubicBezTo>
                  <a:cubicBezTo>
                    <a:pt x="963922" y="1812549"/>
                    <a:pt x="998959" y="1940067"/>
                    <a:pt x="1029515" y="2069215"/>
                  </a:cubicBezTo>
                  <a:cubicBezTo>
                    <a:pt x="1033589" y="2085918"/>
                    <a:pt x="1038070" y="2102215"/>
                    <a:pt x="1042959" y="2119733"/>
                  </a:cubicBezTo>
                  <a:cubicBezTo>
                    <a:pt x="1030737" y="2118104"/>
                    <a:pt x="1029107" y="2105474"/>
                    <a:pt x="1020552" y="2101807"/>
                  </a:cubicBezTo>
                  <a:cubicBezTo>
                    <a:pt x="925626" y="1942104"/>
                    <a:pt x="871034" y="1765290"/>
                    <a:pt x="803812" y="1593772"/>
                  </a:cubicBezTo>
                  <a:cubicBezTo>
                    <a:pt x="780182" y="1533069"/>
                    <a:pt x="758182" y="1471550"/>
                    <a:pt x="735368" y="1410439"/>
                  </a:cubicBezTo>
                  <a:cubicBezTo>
                    <a:pt x="734553" y="1406365"/>
                    <a:pt x="732108" y="1401884"/>
                    <a:pt x="729664" y="13978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48"/>
            <p:cNvSpPr/>
            <p:nvPr/>
          </p:nvSpPr>
          <p:spPr>
            <a:xfrm>
              <a:off x="2633235" y="1192575"/>
              <a:ext cx="1955548" cy="2118511"/>
            </a:xfrm>
            <a:custGeom>
              <a:avLst/>
              <a:gdLst/>
              <a:ahLst/>
              <a:cxnLst/>
              <a:rect l="l" t="t" r="r" b="b"/>
              <a:pathLst>
                <a:path w="1955548" h="2118510" extrusionOk="0">
                  <a:moveTo>
                    <a:pt x="1958400" y="2118918"/>
                  </a:moveTo>
                  <a:cubicBezTo>
                    <a:pt x="1948215" y="2118918"/>
                    <a:pt x="1947400" y="2109548"/>
                    <a:pt x="1942919" y="2103844"/>
                  </a:cubicBezTo>
                  <a:cubicBezTo>
                    <a:pt x="1886697" y="2033770"/>
                    <a:pt x="1831290" y="1962882"/>
                    <a:pt x="1775068" y="1892401"/>
                  </a:cubicBezTo>
                  <a:cubicBezTo>
                    <a:pt x="1725364" y="1830067"/>
                    <a:pt x="1674846" y="1768142"/>
                    <a:pt x="1623920" y="1706624"/>
                  </a:cubicBezTo>
                  <a:cubicBezTo>
                    <a:pt x="1590105" y="1665883"/>
                    <a:pt x="1555068" y="1625957"/>
                    <a:pt x="1520032" y="1586031"/>
                  </a:cubicBezTo>
                  <a:cubicBezTo>
                    <a:pt x="1408402" y="1457699"/>
                    <a:pt x="1289440" y="1335477"/>
                    <a:pt x="1167218" y="1217329"/>
                  </a:cubicBezTo>
                  <a:cubicBezTo>
                    <a:pt x="1096329" y="1148885"/>
                    <a:pt x="1022589" y="1083292"/>
                    <a:pt x="947626" y="1018922"/>
                  </a:cubicBezTo>
                  <a:cubicBezTo>
                    <a:pt x="815627" y="905256"/>
                    <a:pt x="678331" y="798516"/>
                    <a:pt x="537776" y="695442"/>
                  </a:cubicBezTo>
                  <a:cubicBezTo>
                    <a:pt x="507628" y="673035"/>
                    <a:pt x="485628" y="641664"/>
                    <a:pt x="459554" y="614368"/>
                  </a:cubicBezTo>
                  <a:cubicBezTo>
                    <a:pt x="425332" y="578924"/>
                    <a:pt x="392739" y="541850"/>
                    <a:pt x="359332" y="505591"/>
                  </a:cubicBezTo>
                  <a:cubicBezTo>
                    <a:pt x="265629" y="402924"/>
                    <a:pt x="174777" y="298221"/>
                    <a:pt x="99000" y="181296"/>
                  </a:cubicBezTo>
                  <a:cubicBezTo>
                    <a:pt x="62333" y="124666"/>
                    <a:pt x="29741" y="65592"/>
                    <a:pt x="0" y="0"/>
                  </a:cubicBezTo>
                  <a:cubicBezTo>
                    <a:pt x="17519" y="15481"/>
                    <a:pt x="31370" y="27704"/>
                    <a:pt x="45629" y="40741"/>
                  </a:cubicBezTo>
                  <a:cubicBezTo>
                    <a:pt x="107963" y="97370"/>
                    <a:pt x="170296" y="153999"/>
                    <a:pt x="232221" y="211036"/>
                  </a:cubicBezTo>
                  <a:cubicBezTo>
                    <a:pt x="235888" y="214296"/>
                    <a:pt x="239555" y="217555"/>
                    <a:pt x="244851" y="217555"/>
                  </a:cubicBezTo>
                  <a:cubicBezTo>
                    <a:pt x="371554" y="336110"/>
                    <a:pt x="498665" y="454258"/>
                    <a:pt x="624553" y="573628"/>
                  </a:cubicBezTo>
                  <a:cubicBezTo>
                    <a:pt x="822960" y="761034"/>
                    <a:pt x="1017293" y="952515"/>
                    <a:pt x="1205514" y="1150107"/>
                  </a:cubicBezTo>
                  <a:cubicBezTo>
                    <a:pt x="1318773" y="1269069"/>
                    <a:pt x="1428365" y="1391699"/>
                    <a:pt x="1534291" y="1517587"/>
                  </a:cubicBezTo>
                  <a:cubicBezTo>
                    <a:pt x="1535920" y="1519624"/>
                    <a:pt x="1537143" y="1522069"/>
                    <a:pt x="1538772" y="1524106"/>
                  </a:cubicBezTo>
                  <a:cubicBezTo>
                    <a:pt x="1553439" y="1545698"/>
                    <a:pt x="1570957" y="1565254"/>
                    <a:pt x="1587253" y="1585217"/>
                  </a:cubicBezTo>
                  <a:cubicBezTo>
                    <a:pt x="1638179" y="1647957"/>
                    <a:pt x="1687068" y="1711920"/>
                    <a:pt x="1734734" y="1777105"/>
                  </a:cubicBezTo>
                  <a:cubicBezTo>
                    <a:pt x="1799919" y="1865919"/>
                    <a:pt x="1861438" y="1957585"/>
                    <a:pt x="1919289" y="2051289"/>
                  </a:cubicBezTo>
                  <a:cubicBezTo>
                    <a:pt x="1933141" y="2073289"/>
                    <a:pt x="1949030" y="2094474"/>
                    <a:pt x="1958400" y="211891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48"/>
            <p:cNvSpPr/>
            <p:nvPr/>
          </p:nvSpPr>
          <p:spPr>
            <a:xfrm>
              <a:off x="3076017" y="2653763"/>
              <a:ext cx="1279255" cy="1584809"/>
            </a:xfrm>
            <a:custGeom>
              <a:avLst/>
              <a:gdLst/>
              <a:ahLst/>
              <a:cxnLst/>
              <a:rect l="l" t="t" r="r" b="b"/>
              <a:pathLst>
                <a:path w="1279254" h="1584809" extrusionOk="0">
                  <a:moveTo>
                    <a:pt x="735029" y="1579689"/>
                  </a:moveTo>
                  <a:cubicBezTo>
                    <a:pt x="667400" y="1551578"/>
                    <a:pt x="598548" y="1416727"/>
                    <a:pt x="528882" y="1312838"/>
                  </a:cubicBezTo>
                  <a:cubicBezTo>
                    <a:pt x="462067" y="1213431"/>
                    <a:pt x="401771" y="1110357"/>
                    <a:pt x="345549" y="1004839"/>
                  </a:cubicBezTo>
                  <a:cubicBezTo>
                    <a:pt x="285253" y="891580"/>
                    <a:pt x="228624" y="775470"/>
                    <a:pt x="177698" y="657322"/>
                  </a:cubicBezTo>
                  <a:cubicBezTo>
                    <a:pt x="132068" y="552619"/>
                    <a:pt x="70550" y="452804"/>
                    <a:pt x="31032" y="344842"/>
                  </a:cubicBezTo>
                  <a:cubicBezTo>
                    <a:pt x="-15820" y="216101"/>
                    <a:pt x="-34561" y="-7157"/>
                    <a:pt x="160994" y="176"/>
                  </a:cubicBezTo>
                  <a:cubicBezTo>
                    <a:pt x="310920" y="5472"/>
                    <a:pt x="444549" y="119546"/>
                    <a:pt x="543956" y="221398"/>
                  </a:cubicBezTo>
                  <a:cubicBezTo>
                    <a:pt x="653548" y="333842"/>
                    <a:pt x="754992" y="458508"/>
                    <a:pt x="857251" y="577878"/>
                  </a:cubicBezTo>
                  <a:cubicBezTo>
                    <a:pt x="942806" y="677692"/>
                    <a:pt x="1024695" y="780359"/>
                    <a:pt x="1106583" y="883432"/>
                  </a:cubicBezTo>
                  <a:cubicBezTo>
                    <a:pt x="1152213" y="940469"/>
                    <a:pt x="1303768" y="1083061"/>
                    <a:pt x="1276879" y="1135617"/>
                  </a:cubicBezTo>
                  <a:cubicBezTo>
                    <a:pt x="1232064" y="1223209"/>
                    <a:pt x="1183583" y="1301431"/>
                    <a:pt x="1132250" y="1366208"/>
                  </a:cubicBezTo>
                  <a:cubicBezTo>
                    <a:pt x="1085806" y="1424468"/>
                    <a:pt x="1027139" y="1479467"/>
                    <a:pt x="961140" y="1516134"/>
                  </a:cubicBezTo>
                  <a:cubicBezTo>
                    <a:pt x="923251" y="1536912"/>
                    <a:pt x="836473" y="1583763"/>
                    <a:pt x="793288" y="1587430"/>
                  </a:cubicBezTo>
                  <a:cubicBezTo>
                    <a:pt x="778214" y="1588652"/>
                    <a:pt x="763548" y="1591504"/>
                    <a:pt x="735029" y="15796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48"/>
            <p:cNvSpPr/>
            <p:nvPr/>
          </p:nvSpPr>
          <p:spPr>
            <a:xfrm>
              <a:off x="2292644" y="2118400"/>
              <a:ext cx="456295" cy="1319995"/>
            </a:xfrm>
            <a:custGeom>
              <a:avLst/>
              <a:gdLst/>
              <a:ahLst/>
              <a:cxnLst/>
              <a:rect l="l" t="t" r="r" b="b"/>
              <a:pathLst>
                <a:path w="456294" h="1319995" extrusionOk="0">
                  <a:moveTo>
                    <a:pt x="0" y="208"/>
                  </a:moveTo>
                  <a:cubicBezTo>
                    <a:pt x="19556" y="-1422"/>
                    <a:pt x="36667" y="6726"/>
                    <a:pt x="50518" y="17726"/>
                  </a:cubicBezTo>
                  <a:cubicBezTo>
                    <a:pt x="99407" y="56430"/>
                    <a:pt x="155629" y="75578"/>
                    <a:pt x="215925" y="87393"/>
                  </a:cubicBezTo>
                  <a:cubicBezTo>
                    <a:pt x="261555" y="96356"/>
                    <a:pt x="308406" y="96763"/>
                    <a:pt x="354443" y="100430"/>
                  </a:cubicBezTo>
                  <a:cubicBezTo>
                    <a:pt x="372369" y="101652"/>
                    <a:pt x="390295" y="104504"/>
                    <a:pt x="408221" y="106948"/>
                  </a:cubicBezTo>
                  <a:cubicBezTo>
                    <a:pt x="412295" y="112652"/>
                    <a:pt x="407406" y="115911"/>
                    <a:pt x="404962" y="119578"/>
                  </a:cubicBezTo>
                  <a:cubicBezTo>
                    <a:pt x="385813" y="146059"/>
                    <a:pt x="366258" y="172541"/>
                    <a:pt x="357295" y="204726"/>
                  </a:cubicBezTo>
                  <a:cubicBezTo>
                    <a:pt x="356480" y="207578"/>
                    <a:pt x="354443" y="209207"/>
                    <a:pt x="351591" y="210022"/>
                  </a:cubicBezTo>
                  <a:cubicBezTo>
                    <a:pt x="341406" y="236911"/>
                    <a:pt x="351184" y="262170"/>
                    <a:pt x="377258" y="276429"/>
                  </a:cubicBezTo>
                  <a:cubicBezTo>
                    <a:pt x="399258" y="288651"/>
                    <a:pt x="423702" y="292318"/>
                    <a:pt x="447739" y="297614"/>
                  </a:cubicBezTo>
                  <a:cubicBezTo>
                    <a:pt x="451813" y="298429"/>
                    <a:pt x="456702" y="296800"/>
                    <a:pt x="457517" y="299651"/>
                  </a:cubicBezTo>
                  <a:cubicBezTo>
                    <a:pt x="372369" y="339984"/>
                    <a:pt x="291295" y="328170"/>
                    <a:pt x="211851" y="272355"/>
                  </a:cubicBezTo>
                  <a:cubicBezTo>
                    <a:pt x="289258" y="625983"/>
                    <a:pt x="365036" y="974316"/>
                    <a:pt x="441221" y="1322648"/>
                  </a:cubicBezTo>
                  <a:cubicBezTo>
                    <a:pt x="440406" y="1323055"/>
                    <a:pt x="439591" y="1323055"/>
                    <a:pt x="438776" y="1323463"/>
                  </a:cubicBezTo>
                  <a:cubicBezTo>
                    <a:pt x="434295" y="1308796"/>
                    <a:pt x="429813" y="1294129"/>
                    <a:pt x="425739" y="1279463"/>
                  </a:cubicBezTo>
                  <a:cubicBezTo>
                    <a:pt x="422480" y="1267241"/>
                    <a:pt x="417184" y="1256241"/>
                    <a:pt x="410665" y="1245648"/>
                  </a:cubicBezTo>
                  <a:cubicBezTo>
                    <a:pt x="405369" y="1237500"/>
                    <a:pt x="403739" y="1226907"/>
                    <a:pt x="404962" y="1216722"/>
                  </a:cubicBezTo>
                  <a:cubicBezTo>
                    <a:pt x="392739" y="1186574"/>
                    <a:pt x="384591" y="1155204"/>
                    <a:pt x="375628" y="1124241"/>
                  </a:cubicBezTo>
                  <a:cubicBezTo>
                    <a:pt x="376036" y="1105093"/>
                    <a:pt x="368702" y="1087574"/>
                    <a:pt x="363814" y="1069649"/>
                  </a:cubicBezTo>
                  <a:cubicBezTo>
                    <a:pt x="329184" y="941723"/>
                    <a:pt x="296592" y="813390"/>
                    <a:pt x="260740" y="685872"/>
                  </a:cubicBezTo>
                  <a:cubicBezTo>
                    <a:pt x="217147" y="531465"/>
                    <a:pt x="170296" y="377873"/>
                    <a:pt x="110407" y="228763"/>
                  </a:cubicBezTo>
                  <a:cubicBezTo>
                    <a:pt x="83518" y="161541"/>
                    <a:pt x="54592" y="95134"/>
                    <a:pt x="16704" y="32800"/>
                  </a:cubicBezTo>
                  <a:cubicBezTo>
                    <a:pt x="9778" y="21393"/>
                    <a:pt x="7333" y="9578"/>
                    <a:pt x="0" y="208"/>
                  </a:cubicBezTo>
                  <a:lnTo>
                    <a:pt x="0" y="2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48"/>
            <p:cNvSpPr/>
            <p:nvPr/>
          </p:nvSpPr>
          <p:spPr>
            <a:xfrm>
              <a:off x="2644235" y="2018539"/>
              <a:ext cx="468517" cy="382962"/>
            </a:xfrm>
            <a:custGeom>
              <a:avLst/>
              <a:gdLst/>
              <a:ahLst/>
              <a:cxnLst/>
              <a:rect l="l" t="t" r="r" b="b"/>
              <a:pathLst>
                <a:path w="468516" h="382961" extrusionOk="0">
                  <a:moveTo>
                    <a:pt x="0" y="309069"/>
                  </a:moveTo>
                  <a:cubicBezTo>
                    <a:pt x="8148" y="275662"/>
                    <a:pt x="27296" y="247958"/>
                    <a:pt x="47259" y="221069"/>
                  </a:cubicBezTo>
                  <a:cubicBezTo>
                    <a:pt x="50518" y="216588"/>
                    <a:pt x="53778" y="211292"/>
                    <a:pt x="56629" y="206403"/>
                  </a:cubicBezTo>
                  <a:cubicBezTo>
                    <a:pt x="102666" y="179921"/>
                    <a:pt x="130777" y="132662"/>
                    <a:pt x="176407" y="104959"/>
                  </a:cubicBezTo>
                  <a:cubicBezTo>
                    <a:pt x="222036" y="77662"/>
                    <a:pt x="267258" y="50773"/>
                    <a:pt x="315332" y="28366"/>
                  </a:cubicBezTo>
                  <a:cubicBezTo>
                    <a:pt x="338147" y="17774"/>
                    <a:pt x="360554" y="6366"/>
                    <a:pt x="385813" y="1885"/>
                  </a:cubicBezTo>
                  <a:cubicBezTo>
                    <a:pt x="408628" y="-2189"/>
                    <a:pt x="429406" y="-152"/>
                    <a:pt x="448554" y="12885"/>
                  </a:cubicBezTo>
                  <a:cubicBezTo>
                    <a:pt x="464035" y="23070"/>
                    <a:pt x="473813" y="55255"/>
                    <a:pt x="467295" y="73588"/>
                  </a:cubicBezTo>
                  <a:cubicBezTo>
                    <a:pt x="459554" y="109847"/>
                    <a:pt x="437961" y="136329"/>
                    <a:pt x="410258" y="160366"/>
                  </a:cubicBezTo>
                  <a:cubicBezTo>
                    <a:pt x="327147" y="233699"/>
                    <a:pt x="237518" y="298069"/>
                    <a:pt x="144222" y="357550"/>
                  </a:cubicBezTo>
                  <a:cubicBezTo>
                    <a:pt x="123037" y="370995"/>
                    <a:pt x="103074" y="384032"/>
                    <a:pt x="76592" y="383624"/>
                  </a:cubicBezTo>
                  <a:cubicBezTo>
                    <a:pt x="28518" y="383624"/>
                    <a:pt x="1222" y="357550"/>
                    <a:pt x="0" y="3090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48"/>
            <p:cNvSpPr/>
            <p:nvPr/>
          </p:nvSpPr>
          <p:spPr>
            <a:xfrm>
              <a:off x="2298786" y="2140608"/>
              <a:ext cx="395184" cy="1189625"/>
            </a:xfrm>
            <a:custGeom>
              <a:avLst/>
              <a:gdLst/>
              <a:ahLst/>
              <a:cxnLst/>
              <a:rect l="l" t="t" r="r" b="b"/>
              <a:pathLst>
                <a:path w="395183" h="1189625" extrusionOk="0">
                  <a:moveTo>
                    <a:pt x="372339" y="1099996"/>
                  </a:moveTo>
                  <a:cubicBezTo>
                    <a:pt x="380894" y="1130959"/>
                    <a:pt x="389857" y="1162329"/>
                    <a:pt x="398412" y="1193292"/>
                  </a:cubicBezTo>
                  <a:cubicBezTo>
                    <a:pt x="391079" y="1190848"/>
                    <a:pt x="392301" y="1183922"/>
                    <a:pt x="390672" y="1178625"/>
                  </a:cubicBezTo>
                  <a:cubicBezTo>
                    <a:pt x="356042" y="1075552"/>
                    <a:pt x="321820" y="972478"/>
                    <a:pt x="287598" y="869404"/>
                  </a:cubicBezTo>
                  <a:cubicBezTo>
                    <a:pt x="286783" y="866960"/>
                    <a:pt x="285561" y="864515"/>
                    <a:pt x="284339" y="862478"/>
                  </a:cubicBezTo>
                  <a:cubicBezTo>
                    <a:pt x="255413" y="774479"/>
                    <a:pt x="226487" y="686072"/>
                    <a:pt x="197154" y="598072"/>
                  </a:cubicBezTo>
                  <a:cubicBezTo>
                    <a:pt x="132376" y="402517"/>
                    <a:pt x="67191" y="207370"/>
                    <a:pt x="2414" y="12222"/>
                  </a:cubicBezTo>
                  <a:cubicBezTo>
                    <a:pt x="1192" y="8148"/>
                    <a:pt x="-845" y="4481"/>
                    <a:pt x="377" y="0"/>
                  </a:cubicBezTo>
                  <a:cubicBezTo>
                    <a:pt x="8118" y="407"/>
                    <a:pt x="8932" y="7333"/>
                    <a:pt x="11784" y="12222"/>
                  </a:cubicBezTo>
                  <a:cubicBezTo>
                    <a:pt x="41117" y="64778"/>
                    <a:pt x="64747" y="120185"/>
                    <a:pt x="87562" y="175999"/>
                  </a:cubicBezTo>
                  <a:cubicBezTo>
                    <a:pt x="146636" y="320221"/>
                    <a:pt x="193080" y="468924"/>
                    <a:pt x="238709" y="617628"/>
                  </a:cubicBezTo>
                  <a:cubicBezTo>
                    <a:pt x="285561" y="770405"/>
                    <a:pt x="324265" y="925219"/>
                    <a:pt x="368672" y="1078404"/>
                  </a:cubicBezTo>
                  <a:cubicBezTo>
                    <a:pt x="370709" y="1085330"/>
                    <a:pt x="373968" y="1092256"/>
                    <a:pt x="372339" y="1099996"/>
                  </a:cubicBezTo>
                  <a:close/>
                </a:path>
              </a:pathLst>
            </a:custGeom>
            <a:solidFill>
              <a:srgbClr val="0101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48"/>
            <p:cNvSpPr/>
            <p:nvPr/>
          </p:nvSpPr>
          <p:spPr>
            <a:xfrm>
              <a:off x="2995012" y="1689203"/>
              <a:ext cx="167036" cy="448147"/>
            </a:xfrm>
            <a:custGeom>
              <a:avLst/>
              <a:gdLst/>
              <a:ahLst/>
              <a:cxnLst/>
              <a:rect l="l" t="t" r="r" b="b"/>
              <a:pathLst>
                <a:path w="167036" h="448146" extrusionOk="0">
                  <a:moveTo>
                    <a:pt x="124259" y="415147"/>
                  </a:moveTo>
                  <a:cubicBezTo>
                    <a:pt x="121407" y="391517"/>
                    <a:pt x="118963" y="367073"/>
                    <a:pt x="103481" y="347517"/>
                  </a:cubicBezTo>
                  <a:cubicBezTo>
                    <a:pt x="96963" y="328369"/>
                    <a:pt x="81481" y="325110"/>
                    <a:pt x="63963" y="325110"/>
                  </a:cubicBezTo>
                  <a:cubicBezTo>
                    <a:pt x="41963" y="325110"/>
                    <a:pt x="35444" y="316962"/>
                    <a:pt x="46852" y="298221"/>
                  </a:cubicBezTo>
                  <a:cubicBezTo>
                    <a:pt x="87185" y="232629"/>
                    <a:pt x="71296" y="167851"/>
                    <a:pt x="45630" y="103481"/>
                  </a:cubicBezTo>
                  <a:cubicBezTo>
                    <a:pt x="35037" y="76592"/>
                    <a:pt x="22000" y="50926"/>
                    <a:pt x="10185" y="24444"/>
                  </a:cubicBezTo>
                  <a:cubicBezTo>
                    <a:pt x="6926" y="17518"/>
                    <a:pt x="4481" y="10593"/>
                    <a:pt x="0" y="0"/>
                  </a:cubicBezTo>
                  <a:cubicBezTo>
                    <a:pt x="26889" y="26074"/>
                    <a:pt x="51741" y="48481"/>
                    <a:pt x="74148" y="72926"/>
                  </a:cubicBezTo>
                  <a:cubicBezTo>
                    <a:pt x="103481" y="104703"/>
                    <a:pt x="130777" y="138111"/>
                    <a:pt x="158888" y="170703"/>
                  </a:cubicBezTo>
                  <a:cubicBezTo>
                    <a:pt x="163370" y="175592"/>
                    <a:pt x="167851" y="180073"/>
                    <a:pt x="167444" y="187814"/>
                  </a:cubicBezTo>
                  <a:cubicBezTo>
                    <a:pt x="164185" y="263184"/>
                    <a:pt x="166222" y="338962"/>
                    <a:pt x="149110" y="413110"/>
                  </a:cubicBezTo>
                  <a:cubicBezTo>
                    <a:pt x="145851" y="426554"/>
                    <a:pt x="141370" y="439591"/>
                    <a:pt x="131999" y="451406"/>
                  </a:cubicBezTo>
                  <a:cubicBezTo>
                    <a:pt x="122629" y="439591"/>
                    <a:pt x="132407" y="425332"/>
                    <a:pt x="124259" y="415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48"/>
            <p:cNvSpPr/>
            <p:nvPr/>
          </p:nvSpPr>
          <p:spPr>
            <a:xfrm>
              <a:off x="615761" y="1453722"/>
              <a:ext cx="1356662" cy="2485176"/>
            </a:xfrm>
            <a:custGeom>
              <a:avLst/>
              <a:gdLst/>
              <a:ahLst/>
              <a:cxnLst/>
              <a:rect l="l" t="t" r="r" b="b"/>
              <a:pathLst>
                <a:path w="1356661" h="2485176" extrusionOk="0">
                  <a:moveTo>
                    <a:pt x="992848" y="196370"/>
                  </a:moveTo>
                  <a:cubicBezTo>
                    <a:pt x="1000589" y="182925"/>
                    <a:pt x="1007922" y="169481"/>
                    <a:pt x="1012404" y="154407"/>
                  </a:cubicBezTo>
                  <a:cubicBezTo>
                    <a:pt x="1034811" y="112851"/>
                    <a:pt x="1051922" y="68852"/>
                    <a:pt x="1075959" y="28111"/>
                  </a:cubicBezTo>
                  <a:cubicBezTo>
                    <a:pt x="1082070" y="17518"/>
                    <a:pt x="1088589" y="7741"/>
                    <a:pt x="1098366" y="0"/>
                  </a:cubicBezTo>
                  <a:cubicBezTo>
                    <a:pt x="1093478" y="27704"/>
                    <a:pt x="1081663" y="52963"/>
                    <a:pt x="1071478" y="78629"/>
                  </a:cubicBezTo>
                  <a:cubicBezTo>
                    <a:pt x="1010774" y="228147"/>
                    <a:pt x="948848" y="377258"/>
                    <a:pt x="897923" y="530442"/>
                  </a:cubicBezTo>
                  <a:cubicBezTo>
                    <a:pt x="873886" y="602961"/>
                    <a:pt x="850664" y="675886"/>
                    <a:pt x="841293" y="752479"/>
                  </a:cubicBezTo>
                  <a:cubicBezTo>
                    <a:pt x="838849" y="771627"/>
                    <a:pt x="838034" y="791182"/>
                    <a:pt x="842515" y="809923"/>
                  </a:cubicBezTo>
                  <a:cubicBezTo>
                    <a:pt x="849441" y="838441"/>
                    <a:pt x="866145" y="847404"/>
                    <a:pt x="893849" y="838441"/>
                  </a:cubicBezTo>
                  <a:cubicBezTo>
                    <a:pt x="899960" y="836404"/>
                    <a:pt x="905663" y="833960"/>
                    <a:pt x="915441" y="830293"/>
                  </a:cubicBezTo>
                  <a:cubicBezTo>
                    <a:pt x="901589" y="848219"/>
                    <a:pt x="889367" y="862886"/>
                    <a:pt x="878367" y="878367"/>
                  </a:cubicBezTo>
                  <a:cubicBezTo>
                    <a:pt x="845775" y="924812"/>
                    <a:pt x="849441" y="955774"/>
                    <a:pt x="887738" y="997330"/>
                  </a:cubicBezTo>
                  <a:cubicBezTo>
                    <a:pt x="925626" y="1038478"/>
                    <a:pt x="975737" y="1054774"/>
                    <a:pt x="1027070" y="1069441"/>
                  </a:cubicBezTo>
                  <a:cubicBezTo>
                    <a:pt x="1090626" y="1087366"/>
                    <a:pt x="1155811" y="1094700"/>
                    <a:pt x="1221403" y="1102033"/>
                  </a:cubicBezTo>
                  <a:cubicBezTo>
                    <a:pt x="1267032" y="1107329"/>
                    <a:pt x="1312662" y="1113033"/>
                    <a:pt x="1358291" y="1119552"/>
                  </a:cubicBezTo>
                  <a:cubicBezTo>
                    <a:pt x="1346069" y="1122403"/>
                    <a:pt x="1334254" y="1119144"/>
                    <a:pt x="1322032" y="1118737"/>
                  </a:cubicBezTo>
                  <a:cubicBezTo>
                    <a:pt x="1285773" y="1116700"/>
                    <a:pt x="1249107" y="1115477"/>
                    <a:pt x="1212847" y="1115070"/>
                  </a:cubicBezTo>
                  <a:cubicBezTo>
                    <a:pt x="1091848" y="1113848"/>
                    <a:pt x="975737" y="1088996"/>
                    <a:pt x="864515" y="1042959"/>
                  </a:cubicBezTo>
                  <a:cubicBezTo>
                    <a:pt x="840478" y="1033181"/>
                    <a:pt x="825812" y="1012811"/>
                    <a:pt x="812775" y="991626"/>
                  </a:cubicBezTo>
                  <a:cubicBezTo>
                    <a:pt x="807071" y="982256"/>
                    <a:pt x="805849" y="967182"/>
                    <a:pt x="794442" y="964737"/>
                  </a:cubicBezTo>
                  <a:cubicBezTo>
                    <a:pt x="777331" y="961071"/>
                    <a:pt x="759405" y="962700"/>
                    <a:pt x="742294" y="970441"/>
                  </a:cubicBezTo>
                  <a:cubicBezTo>
                    <a:pt x="707257" y="985922"/>
                    <a:pt x="679961" y="1009552"/>
                    <a:pt x="657553" y="1041737"/>
                  </a:cubicBezTo>
                  <a:cubicBezTo>
                    <a:pt x="564257" y="1175774"/>
                    <a:pt x="476258" y="1312662"/>
                    <a:pt x="399665" y="1456884"/>
                  </a:cubicBezTo>
                  <a:cubicBezTo>
                    <a:pt x="310036" y="1624735"/>
                    <a:pt x="235481" y="1799105"/>
                    <a:pt x="173555" y="1978771"/>
                  </a:cubicBezTo>
                  <a:cubicBezTo>
                    <a:pt x="117333" y="2142141"/>
                    <a:pt x="63555" y="2306733"/>
                    <a:pt x="8556" y="2470510"/>
                  </a:cubicBezTo>
                  <a:cubicBezTo>
                    <a:pt x="6518" y="2476621"/>
                    <a:pt x="4074" y="2482324"/>
                    <a:pt x="0" y="2488028"/>
                  </a:cubicBezTo>
                  <a:cubicBezTo>
                    <a:pt x="4889" y="2460732"/>
                    <a:pt x="9370" y="2433843"/>
                    <a:pt x="15481" y="2406547"/>
                  </a:cubicBezTo>
                  <a:cubicBezTo>
                    <a:pt x="35037" y="2314881"/>
                    <a:pt x="48481" y="2222400"/>
                    <a:pt x="69259" y="2131141"/>
                  </a:cubicBezTo>
                  <a:cubicBezTo>
                    <a:pt x="90444" y="2039474"/>
                    <a:pt x="117333" y="1950252"/>
                    <a:pt x="150333" y="1862253"/>
                  </a:cubicBezTo>
                  <a:cubicBezTo>
                    <a:pt x="214703" y="1692364"/>
                    <a:pt x="294147" y="1529402"/>
                    <a:pt x="376850" y="1368069"/>
                  </a:cubicBezTo>
                  <a:cubicBezTo>
                    <a:pt x="440813" y="1243403"/>
                    <a:pt x="512924" y="1123626"/>
                    <a:pt x="581368" y="1001404"/>
                  </a:cubicBezTo>
                  <a:cubicBezTo>
                    <a:pt x="635146" y="904849"/>
                    <a:pt x="690146" y="809108"/>
                    <a:pt x="744331" y="712553"/>
                  </a:cubicBezTo>
                  <a:cubicBezTo>
                    <a:pt x="757775" y="688923"/>
                    <a:pt x="769182" y="663664"/>
                    <a:pt x="785071" y="641664"/>
                  </a:cubicBezTo>
                  <a:cubicBezTo>
                    <a:pt x="828664" y="581368"/>
                    <a:pt x="851071" y="510887"/>
                    <a:pt x="882034" y="444887"/>
                  </a:cubicBezTo>
                  <a:cubicBezTo>
                    <a:pt x="919108" y="366665"/>
                    <a:pt x="952922" y="287221"/>
                    <a:pt x="987959" y="208592"/>
                  </a:cubicBezTo>
                  <a:cubicBezTo>
                    <a:pt x="990811" y="204518"/>
                    <a:pt x="991626" y="200036"/>
                    <a:pt x="992848" y="1963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48"/>
            <p:cNvSpPr/>
            <p:nvPr/>
          </p:nvSpPr>
          <p:spPr>
            <a:xfrm>
              <a:off x="1520186" y="2306657"/>
              <a:ext cx="558146" cy="228147"/>
            </a:xfrm>
            <a:custGeom>
              <a:avLst/>
              <a:gdLst/>
              <a:ahLst/>
              <a:cxnLst/>
              <a:rect l="l" t="t" r="r" b="b"/>
              <a:pathLst>
                <a:path w="558146" h="228147" extrusionOk="0">
                  <a:moveTo>
                    <a:pt x="198016" y="173"/>
                  </a:moveTo>
                  <a:cubicBezTo>
                    <a:pt x="262794" y="-234"/>
                    <a:pt x="320238" y="11580"/>
                    <a:pt x="377682" y="20951"/>
                  </a:cubicBezTo>
                  <a:cubicBezTo>
                    <a:pt x="406200" y="25432"/>
                    <a:pt x="435126" y="30321"/>
                    <a:pt x="463645" y="31136"/>
                  </a:cubicBezTo>
                  <a:cubicBezTo>
                    <a:pt x="509681" y="32765"/>
                    <a:pt x="534533" y="61284"/>
                    <a:pt x="550829" y="98765"/>
                  </a:cubicBezTo>
                  <a:cubicBezTo>
                    <a:pt x="577718" y="161506"/>
                    <a:pt x="546348" y="213654"/>
                    <a:pt x="477496" y="225876"/>
                  </a:cubicBezTo>
                  <a:cubicBezTo>
                    <a:pt x="433904" y="233617"/>
                    <a:pt x="390719" y="228728"/>
                    <a:pt x="347534" y="224246"/>
                  </a:cubicBezTo>
                  <a:cubicBezTo>
                    <a:pt x="264016" y="215691"/>
                    <a:pt x="180497" y="204283"/>
                    <a:pt x="97794" y="189617"/>
                  </a:cubicBezTo>
                  <a:cubicBezTo>
                    <a:pt x="57461" y="182691"/>
                    <a:pt x="26498" y="158247"/>
                    <a:pt x="6943" y="121987"/>
                  </a:cubicBezTo>
                  <a:cubicBezTo>
                    <a:pt x="-4872" y="100802"/>
                    <a:pt x="-798" y="79210"/>
                    <a:pt x="13054" y="60062"/>
                  </a:cubicBezTo>
                  <a:cubicBezTo>
                    <a:pt x="29350" y="37247"/>
                    <a:pt x="50942" y="24210"/>
                    <a:pt x="78646" y="18099"/>
                  </a:cubicBezTo>
                  <a:cubicBezTo>
                    <a:pt x="119794" y="8729"/>
                    <a:pt x="160942" y="-1457"/>
                    <a:pt x="198016" y="1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48"/>
            <p:cNvSpPr/>
            <p:nvPr/>
          </p:nvSpPr>
          <p:spPr>
            <a:xfrm>
              <a:off x="2074274" y="2367533"/>
              <a:ext cx="309628" cy="1788512"/>
            </a:xfrm>
            <a:custGeom>
              <a:avLst/>
              <a:gdLst/>
              <a:ahLst/>
              <a:cxnLst/>
              <a:rect l="l" t="t" r="r" b="b"/>
              <a:pathLst>
                <a:path w="309628" h="1788512" extrusionOk="0">
                  <a:moveTo>
                    <a:pt x="139333" y="1789734"/>
                  </a:moveTo>
                  <a:cubicBezTo>
                    <a:pt x="144222" y="1763253"/>
                    <a:pt x="149110" y="1736364"/>
                    <a:pt x="153999" y="1709883"/>
                  </a:cubicBezTo>
                  <a:cubicBezTo>
                    <a:pt x="171518" y="1614142"/>
                    <a:pt x="189851" y="1518809"/>
                    <a:pt x="204925" y="1422662"/>
                  </a:cubicBezTo>
                  <a:cubicBezTo>
                    <a:pt x="213888" y="1366032"/>
                    <a:pt x="222444" y="1309403"/>
                    <a:pt x="229369" y="1252773"/>
                  </a:cubicBezTo>
                  <a:cubicBezTo>
                    <a:pt x="235481" y="1200625"/>
                    <a:pt x="239962" y="1148478"/>
                    <a:pt x="244036" y="1096329"/>
                  </a:cubicBezTo>
                  <a:cubicBezTo>
                    <a:pt x="249740" y="1014848"/>
                    <a:pt x="253406" y="933367"/>
                    <a:pt x="252184" y="851886"/>
                  </a:cubicBezTo>
                  <a:cubicBezTo>
                    <a:pt x="250962" y="766738"/>
                    <a:pt x="246073" y="681590"/>
                    <a:pt x="237518" y="596850"/>
                  </a:cubicBezTo>
                  <a:cubicBezTo>
                    <a:pt x="222036" y="436739"/>
                    <a:pt x="193925" y="279480"/>
                    <a:pt x="156036" y="123037"/>
                  </a:cubicBezTo>
                  <a:cubicBezTo>
                    <a:pt x="154814" y="118555"/>
                    <a:pt x="153592" y="113666"/>
                    <a:pt x="151555" y="106740"/>
                  </a:cubicBezTo>
                  <a:cubicBezTo>
                    <a:pt x="131999" y="132407"/>
                    <a:pt x="114481" y="156851"/>
                    <a:pt x="89629" y="175185"/>
                  </a:cubicBezTo>
                  <a:cubicBezTo>
                    <a:pt x="63148" y="194740"/>
                    <a:pt x="34630" y="198407"/>
                    <a:pt x="0" y="190259"/>
                  </a:cubicBezTo>
                  <a:cubicBezTo>
                    <a:pt x="60296" y="134444"/>
                    <a:pt x="100222" y="67222"/>
                    <a:pt x="145444" y="0"/>
                  </a:cubicBezTo>
                  <a:cubicBezTo>
                    <a:pt x="154814" y="26481"/>
                    <a:pt x="163370" y="50518"/>
                    <a:pt x="171518" y="74555"/>
                  </a:cubicBezTo>
                  <a:cubicBezTo>
                    <a:pt x="202888" y="168259"/>
                    <a:pt x="233851" y="261555"/>
                    <a:pt x="265221" y="355258"/>
                  </a:cubicBezTo>
                  <a:cubicBezTo>
                    <a:pt x="276221" y="387443"/>
                    <a:pt x="276629" y="421665"/>
                    <a:pt x="281517" y="454665"/>
                  </a:cubicBezTo>
                  <a:cubicBezTo>
                    <a:pt x="288443" y="505998"/>
                    <a:pt x="294962" y="557331"/>
                    <a:pt x="299851" y="609072"/>
                  </a:cubicBezTo>
                  <a:cubicBezTo>
                    <a:pt x="303517" y="647775"/>
                    <a:pt x="310443" y="686479"/>
                    <a:pt x="310851" y="725590"/>
                  </a:cubicBezTo>
                  <a:cubicBezTo>
                    <a:pt x="311258" y="800145"/>
                    <a:pt x="310851" y="874701"/>
                    <a:pt x="306777" y="949256"/>
                  </a:cubicBezTo>
                  <a:cubicBezTo>
                    <a:pt x="301888" y="1034811"/>
                    <a:pt x="294147" y="1119959"/>
                    <a:pt x="282332" y="1204699"/>
                  </a:cubicBezTo>
                  <a:cubicBezTo>
                    <a:pt x="262369" y="1349329"/>
                    <a:pt x="227332" y="1490291"/>
                    <a:pt x="187407" y="1630031"/>
                  </a:cubicBezTo>
                  <a:cubicBezTo>
                    <a:pt x="172333" y="1683401"/>
                    <a:pt x="156851" y="1736772"/>
                    <a:pt x="141777" y="1790142"/>
                  </a:cubicBezTo>
                  <a:cubicBezTo>
                    <a:pt x="140962" y="1790142"/>
                    <a:pt x="140148" y="1790142"/>
                    <a:pt x="139333" y="17897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48"/>
            <p:cNvSpPr/>
            <p:nvPr/>
          </p:nvSpPr>
          <p:spPr>
            <a:xfrm>
              <a:off x="1619960" y="491351"/>
              <a:ext cx="761849" cy="676294"/>
            </a:xfrm>
            <a:custGeom>
              <a:avLst/>
              <a:gdLst/>
              <a:ahLst/>
              <a:cxnLst/>
              <a:rect l="l" t="t" r="r" b="b"/>
              <a:pathLst>
                <a:path w="761849" h="676293" extrusionOk="0">
                  <a:moveTo>
                    <a:pt x="729313" y="400151"/>
                  </a:moveTo>
                  <a:cubicBezTo>
                    <a:pt x="707720" y="378151"/>
                    <a:pt x="682054" y="361854"/>
                    <a:pt x="657202" y="343929"/>
                  </a:cubicBezTo>
                  <a:cubicBezTo>
                    <a:pt x="653128" y="341484"/>
                    <a:pt x="649054" y="339040"/>
                    <a:pt x="644980" y="336595"/>
                  </a:cubicBezTo>
                  <a:cubicBezTo>
                    <a:pt x="604239" y="319892"/>
                    <a:pt x="566351" y="297892"/>
                    <a:pt x="528869" y="275077"/>
                  </a:cubicBezTo>
                  <a:cubicBezTo>
                    <a:pt x="433536" y="216818"/>
                    <a:pt x="351240" y="142263"/>
                    <a:pt x="270167" y="66078"/>
                  </a:cubicBezTo>
                  <a:cubicBezTo>
                    <a:pt x="249796" y="46930"/>
                    <a:pt x="229018" y="29411"/>
                    <a:pt x="204167" y="15559"/>
                  </a:cubicBezTo>
                  <a:cubicBezTo>
                    <a:pt x="166278" y="-5626"/>
                    <a:pt x="130834" y="-6033"/>
                    <a:pt x="96204" y="19633"/>
                  </a:cubicBezTo>
                  <a:cubicBezTo>
                    <a:pt x="71352" y="37967"/>
                    <a:pt x="44056" y="46115"/>
                    <a:pt x="13501" y="44485"/>
                  </a:cubicBezTo>
                  <a:cubicBezTo>
                    <a:pt x="3316" y="43670"/>
                    <a:pt x="1279" y="47744"/>
                    <a:pt x="871" y="57115"/>
                  </a:cubicBezTo>
                  <a:cubicBezTo>
                    <a:pt x="-351" y="94189"/>
                    <a:pt x="-351" y="131263"/>
                    <a:pt x="1279" y="168337"/>
                  </a:cubicBezTo>
                  <a:cubicBezTo>
                    <a:pt x="4130" y="235966"/>
                    <a:pt x="14316" y="302781"/>
                    <a:pt x="34279" y="367558"/>
                  </a:cubicBezTo>
                  <a:cubicBezTo>
                    <a:pt x="80723" y="516261"/>
                    <a:pt x="182982" y="608742"/>
                    <a:pt x="322314" y="673927"/>
                  </a:cubicBezTo>
                  <a:cubicBezTo>
                    <a:pt x="368759" y="695520"/>
                    <a:pt x="573684" y="640113"/>
                    <a:pt x="619313" y="612002"/>
                  </a:cubicBezTo>
                  <a:cubicBezTo>
                    <a:pt x="649054" y="593668"/>
                    <a:pt x="700387" y="574928"/>
                    <a:pt x="731350" y="541520"/>
                  </a:cubicBezTo>
                  <a:cubicBezTo>
                    <a:pt x="776165" y="493447"/>
                    <a:pt x="774942" y="446187"/>
                    <a:pt x="729313" y="40015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48"/>
            <p:cNvSpPr/>
            <p:nvPr/>
          </p:nvSpPr>
          <p:spPr>
            <a:xfrm>
              <a:off x="1899083" y="902863"/>
              <a:ext cx="350369" cy="264814"/>
            </a:xfrm>
            <a:custGeom>
              <a:avLst/>
              <a:gdLst/>
              <a:ahLst/>
              <a:cxnLst/>
              <a:rect l="l" t="t" r="r" b="b"/>
              <a:pathLst>
                <a:path w="350369" h="264813" extrusionOk="0">
                  <a:moveTo>
                    <a:pt x="72933" y="266897"/>
                  </a:moveTo>
                  <a:cubicBezTo>
                    <a:pt x="67637" y="264046"/>
                    <a:pt x="1229" y="132046"/>
                    <a:pt x="7" y="58713"/>
                  </a:cubicBezTo>
                  <a:cubicBezTo>
                    <a:pt x="-400" y="29380"/>
                    <a:pt x="16304" y="4528"/>
                    <a:pt x="39118" y="1269"/>
                  </a:cubicBezTo>
                  <a:cubicBezTo>
                    <a:pt x="58266" y="-1583"/>
                    <a:pt x="77414" y="454"/>
                    <a:pt x="96155" y="6565"/>
                  </a:cubicBezTo>
                  <a:cubicBezTo>
                    <a:pt x="136488" y="20417"/>
                    <a:pt x="172747" y="42417"/>
                    <a:pt x="207377" y="66454"/>
                  </a:cubicBezTo>
                  <a:cubicBezTo>
                    <a:pt x="222858" y="77046"/>
                    <a:pt x="319414" y="162601"/>
                    <a:pt x="353636" y="192749"/>
                  </a:cubicBezTo>
                  <a:cubicBezTo>
                    <a:pt x="304747" y="223712"/>
                    <a:pt x="155229" y="266897"/>
                    <a:pt x="72933" y="266897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48"/>
          <p:cNvGrpSpPr/>
          <p:nvPr/>
        </p:nvGrpSpPr>
        <p:grpSpPr>
          <a:xfrm>
            <a:off x="3410965" y="4442753"/>
            <a:ext cx="1659620" cy="1829885"/>
            <a:chOff x="656565" y="4533828"/>
            <a:chExt cx="2012458" cy="2218922"/>
          </a:xfrm>
        </p:grpSpPr>
        <p:grpSp>
          <p:nvGrpSpPr>
            <p:cNvPr id="1562" name="Google Shape;1562;p48"/>
            <p:cNvGrpSpPr/>
            <p:nvPr/>
          </p:nvGrpSpPr>
          <p:grpSpPr>
            <a:xfrm>
              <a:off x="1706077" y="4533828"/>
              <a:ext cx="962946" cy="2218922"/>
              <a:chOff x="4608588" y="85"/>
              <a:chExt cx="2974712" cy="6854646"/>
            </a:xfrm>
          </p:grpSpPr>
          <p:sp>
            <p:nvSpPr>
              <p:cNvPr id="1563" name="Google Shape;1563;p48"/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/>
                <a:ahLst/>
                <a:cxnLst/>
                <a:rect l="l" t="t" r="r" b="b"/>
                <a:pathLst>
                  <a:path w="2974669" h="6767133" extrusionOk="0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48"/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/>
                <a:ahLst/>
                <a:cxnLst/>
                <a:rect l="l" t="t" r="r" b="b"/>
                <a:pathLst>
                  <a:path w="1635589" h="3089447" extrusionOk="0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48"/>
              <p:cNvSpPr/>
              <p:nvPr/>
            </p:nvSpPr>
            <p:spPr>
              <a:xfrm>
                <a:off x="5757852" y="2690114"/>
                <a:ext cx="1453857" cy="879968"/>
              </a:xfrm>
              <a:custGeom>
                <a:avLst/>
                <a:gdLst/>
                <a:ahLst/>
                <a:cxnLst/>
                <a:rect l="l" t="t" r="r" b="b"/>
                <a:pathLst>
                  <a:path w="1453857" h="879966" extrusionOk="0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8"/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/>
                <a:ahLst/>
                <a:cxnLst/>
                <a:rect l="l" t="t" r="r" b="b"/>
                <a:pathLst>
                  <a:path w="1071263" h="2606422" extrusionOk="0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48"/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/>
                <a:ahLst/>
                <a:cxnLst/>
                <a:rect l="l" t="t" r="r" b="b"/>
                <a:pathLst>
                  <a:path w="951702" h="2759460" extrusionOk="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68" name="Google Shape;1568;p48"/>
            <p:cNvGrpSpPr/>
            <p:nvPr/>
          </p:nvGrpSpPr>
          <p:grpSpPr>
            <a:xfrm flipH="1">
              <a:off x="656565" y="4533828"/>
              <a:ext cx="962946" cy="2218922"/>
              <a:chOff x="4608588" y="85"/>
              <a:chExt cx="2974712" cy="6854646"/>
            </a:xfrm>
          </p:grpSpPr>
          <p:sp>
            <p:nvSpPr>
              <p:cNvPr id="1569" name="Google Shape;1569;p48"/>
              <p:cNvSpPr/>
              <p:nvPr/>
            </p:nvSpPr>
            <p:spPr>
              <a:xfrm>
                <a:off x="4608588" y="87595"/>
                <a:ext cx="2974668" cy="6767136"/>
              </a:xfrm>
              <a:custGeom>
                <a:avLst/>
                <a:gdLst/>
                <a:ahLst/>
                <a:cxnLst/>
                <a:rect l="l" t="t" r="r" b="b"/>
                <a:pathLst>
                  <a:path w="2974669" h="6767133" extrusionOk="0">
                    <a:moveTo>
                      <a:pt x="2974746" y="2930113"/>
                    </a:moveTo>
                    <a:cubicBezTo>
                      <a:pt x="2971398" y="2492521"/>
                      <a:pt x="2960399" y="2054929"/>
                      <a:pt x="2964225" y="1620685"/>
                    </a:cubicBezTo>
                    <a:cubicBezTo>
                      <a:pt x="2967094" y="1288306"/>
                      <a:pt x="2951791" y="950189"/>
                      <a:pt x="2972355" y="618766"/>
                    </a:cubicBezTo>
                    <a:cubicBezTo>
                      <a:pt x="2985746" y="404035"/>
                      <a:pt x="2966138" y="61614"/>
                      <a:pt x="2687801" y="8051"/>
                    </a:cubicBezTo>
                    <a:cubicBezTo>
                      <a:pt x="2460635" y="-35948"/>
                      <a:pt x="2247817" y="105612"/>
                      <a:pt x="2116301" y="305517"/>
                    </a:cubicBezTo>
                    <a:cubicBezTo>
                      <a:pt x="2046477" y="410731"/>
                      <a:pt x="2030217" y="536509"/>
                      <a:pt x="1979045" y="650809"/>
                    </a:cubicBezTo>
                    <a:cubicBezTo>
                      <a:pt x="1906352" y="813889"/>
                      <a:pt x="1823138" y="973144"/>
                      <a:pt x="1745663" y="1133834"/>
                    </a:cubicBezTo>
                    <a:cubicBezTo>
                      <a:pt x="974257" y="2731165"/>
                      <a:pt x="125377" y="4247194"/>
                      <a:pt x="1990" y="6056386"/>
                    </a:cubicBezTo>
                    <a:cubicBezTo>
                      <a:pt x="-9966" y="6215641"/>
                      <a:pt x="29728" y="6267769"/>
                      <a:pt x="181809" y="6237162"/>
                    </a:cubicBezTo>
                    <a:cubicBezTo>
                      <a:pt x="191374" y="6236684"/>
                      <a:pt x="886261" y="6227119"/>
                      <a:pt x="1176076" y="6277334"/>
                    </a:cubicBezTo>
                    <a:cubicBezTo>
                      <a:pt x="1549583" y="6341897"/>
                      <a:pt x="1936003" y="6489674"/>
                      <a:pt x="2192341" y="6757968"/>
                    </a:cubicBezTo>
                    <a:cubicBezTo>
                      <a:pt x="2458722" y="6950221"/>
                      <a:pt x="2875750" y="4781391"/>
                      <a:pt x="2890576" y="4676177"/>
                    </a:cubicBezTo>
                    <a:cubicBezTo>
                      <a:pt x="2969007" y="4099895"/>
                      <a:pt x="2979050" y="3515004"/>
                      <a:pt x="2974746" y="2930113"/>
                    </a:cubicBezTo>
                    <a:close/>
                    <a:moveTo>
                      <a:pt x="2688279" y="1855024"/>
                    </a:moveTo>
                    <a:cubicBezTo>
                      <a:pt x="2697365" y="1878936"/>
                      <a:pt x="2701191" y="1900935"/>
                      <a:pt x="2702148" y="1922456"/>
                    </a:cubicBezTo>
                    <a:cubicBezTo>
                      <a:pt x="2697844" y="1899979"/>
                      <a:pt x="2693540" y="1877501"/>
                      <a:pt x="2688279" y="1855024"/>
                    </a:cubicBezTo>
                    <a:close/>
                    <a:moveTo>
                      <a:pt x="2731799" y="2072624"/>
                    </a:moveTo>
                    <a:cubicBezTo>
                      <a:pt x="2731799" y="2071189"/>
                      <a:pt x="2731799" y="2069755"/>
                      <a:pt x="2731321" y="2067842"/>
                    </a:cubicBezTo>
                    <a:cubicBezTo>
                      <a:pt x="2731799" y="2067842"/>
                      <a:pt x="2731799" y="2067842"/>
                      <a:pt x="2732277" y="2067842"/>
                    </a:cubicBezTo>
                    <a:cubicBezTo>
                      <a:pt x="2732277" y="2069277"/>
                      <a:pt x="2732277" y="2070711"/>
                      <a:pt x="2731799" y="20726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48"/>
              <p:cNvSpPr/>
              <p:nvPr/>
            </p:nvSpPr>
            <p:spPr>
              <a:xfrm>
                <a:off x="5947710" y="85"/>
                <a:ext cx="1635590" cy="3089447"/>
              </a:xfrm>
              <a:custGeom>
                <a:avLst/>
                <a:gdLst/>
                <a:ahLst/>
                <a:cxnLst/>
                <a:rect l="l" t="t" r="r" b="b"/>
                <a:pathLst>
                  <a:path w="1635589" h="3089447" extrusionOk="0">
                    <a:moveTo>
                      <a:pt x="1633712" y="465245"/>
                    </a:moveTo>
                    <a:cubicBezTo>
                      <a:pt x="1627017" y="460941"/>
                      <a:pt x="1622712" y="455680"/>
                      <a:pt x="1619365" y="448985"/>
                    </a:cubicBezTo>
                    <a:cubicBezTo>
                      <a:pt x="1624147" y="454245"/>
                      <a:pt x="1628930" y="459506"/>
                      <a:pt x="1633712" y="465245"/>
                    </a:cubicBezTo>
                    <a:cubicBezTo>
                      <a:pt x="1611713" y="228993"/>
                      <a:pt x="1484022" y="48696"/>
                      <a:pt x="1315203" y="16175"/>
                    </a:cubicBezTo>
                    <a:cubicBezTo>
                      <a:pt x="1006736" y="-43127"/>
                      <a:pt x="808744" y="59217"/>
                      <a:pt x="679140" y="346641"/>
                    </a:cubicBezTo>
                    <a:cubicBezTo>
                      <a:pt x="457714" y="837318"/>
                      <a:pt x="337675" y="1386340"/>
                      <a:pt x="182724" y="1902364"/>
                    </a:cubicBezTo>
                    <a:cubicBezTo>
                      <a:pt x="117205" y="2120921"/>
                      <a:pt x="-2356" y="2341391"/>
                      <a:pt x="35" y="2574774"/>
                    </a:cubicBezTo>
                    <a:cubicBezTo>
                      <a:pt x="2905" y="2882284"/>
                      <a:pt x="288894" y="2999931"/>
                      <a:pt x="555753" y="3062581"/>
                    </a:cubicBezTo>
                    <a:cubicBezTo>
                      <a:pt x="724095" y="3102275"/>
                      <a:pt x="914435" y="3110405"/>
                      <a:pt x="1063169" y="3022887"/>
                    </a:cubicBezTo>
                    <a:cubicBezTo>
                      <a:pt x="1394591" y="2827764"/>
                      <a:pt x="1371635" y="2130964"/>
                      <a:pt x="1441937" y="1727806"/>
                    </a:cubicBezTo>
                    <a:cubicBezTo>
                      <a:pt x="1511760" y="1328951"/>
                      <a:pt x="1659537" y="872229"/>
                      <a:pt x="1633712" y="465245"/>
                    </a:cubicBezTo>
                    <a:close/>
                  </a:path>
                </a:pathLst>
              </a:custGeom>
              <a:solidFill>
                <a:srgbClr val="18181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48"/>
              <p:cNvSpPr/>
              <p:nvPr/>
            </p:nvSpPr>
            <p:spPr>
              <a:xfrm>
                <a:off x="5757855" y="2690114"/>
                <a:ext cx="1453857" cy="879968"/>
              </a:xfrm>
              <a:custGeom>
                <a:avLst/>
                <a:gdLst/>
                <a:ahLst/>
                <a:cxnLst/>
                <a:rect l="l" t="t" r="r" b="b"/>
                <a:pathLst>
                  <a:path w="1453857" h="879966" extrusionOk="0">
                    <a:moveTo>
                      <a:pt x="1250156" y="543284"/>
                    </a:moveTo>
                    <a:cubicBezTo>
                      <a:pt x="1082292" y="638932"/>
                      <a:pt x="868040" y="629846"/>
                      <a:pt x="678177" y="586804"/>
                    </a:cubicBezTo>
                    <a:cubicBezTo>
                      <a:pt x="377363" y="518415"/>
                      <a:pt x="55027" y="390724"/>
                      <a:pt x="51680" y="55476"/>
                    </a:cubicBezTo>
                    <a:cubicBezTo>
                      <a:pt x="51680" y="36825"/>
                      <a:pt x="52158" y="18173"/>
                      <a:pt x="53114" y="0"/>
                    </a:cubicBezTo>
                    <a:cubicBezTo>
                      <a:pt x="21550" y="103300"/>
                      <a:pt x="-927" y="208036"/>
                      <a:pt x="29" y="315640"/>
                    </a:cubicBezTo>
                    <a:cubicBezTo>
                      <a:pt x="3377" y="653279"/>
                      <a:pt x="316626" y="781927"/>
                      <a:pt x="609789" y="850794"/>
                    </a:cubicBezTo>
                    <a:cubicBezTo>
                      <a:pt x="794390" y="894314"/>
                      <a:pt x="1002904" y="903401"/>
                      <a:pt x="1166941" y="806795"/>
                    </a:cubicBezTo>
                    <a:cubicBezTo>
                      <a:pt x="1319501" y="716886"/>
                      <a:pt x="1403671" y="529893"/>
                      <a:pt x="1455800" y="310380"/>
                    </a:cubicBezTo>
                    <a:cubicBezTo>
                      <a:pt x="1405106" y="411289"/>
                      <a:pt x="1339109" y="492590"/>
                      <a:pt x="1250156" y="543284"/>
                    </a:cubicBezTo>
                    <a:close/>
                    <a:moveTo>
                      <a:pt x="695394" y="747493"/>
                    </a:moveTo>
                    <a:cubicBezTo>
                      <a:pt x="680090" y="754667"/>
                      <a:pt x="662874" y="756102"/>
                      <a:pt x="646135" y="756580"/>
                    </a:cubicBezTo>
                    <a:cubicBezTo>
                      <a:pt x="643266" y="756580"/>
                      <a:pt x="640396" y="757058"/>
                      <a:pt x="637527" y="757537"/>
                    </a:cubicBezTo>
                    <a:cubicBezTo>
                      <a:pt x="612658" y="747972"/>
                      <a:pt x="585398" y="751798"/>
                      <a:pt x="560530" y="742711"/>
                    </a:cubicBezTo>
                    <a:cubicBezTo>
                      <a:pt x="535661" y="733624"/>
                      <a:pt x="510793" y="724538"/>
                      <a:pt x="486880" y="712582"/>
                    </a:cubicBezTo>
                    <a:cubicBezTo>
                      <a:pt x="475403" y="706843"/>
                      <a:pt x="463925" y="702060"/>
                      <a:pt x="454360" y="693452"/>
                    </a:cubicBezTo>
                    <a:cubicBezTo>
                      <a:pt x="445752" y="685800"/>
                      <a:pt x="440013" y="677192"/>
                      <a:pt x="439056" y="665714"/>
                    </a:cubicBezTo>
                    <a:cubicBezTo>
                      <a:pt x="438100" y="656627"/>
                      <a:pt x="447664" y="642758"/>
                      <a:pt x="456751" y="639411"/>
                    </a:cubicBezTo>
                    <a:cubicBezTo>
                      <a:pt x="473490" y="630802"/>
                      <a:pt x="490228" y="631280"/>
                      <a:pt x="508401" y="634150"/>
                    </a:cubicBezTo>
                    <a:cubicBezTo>
                      <a:pt x="562921" y="643236"/>
                      <a:pt x="616006" y="658062"/>
                      <a:pt x="668613" y="675757"/>
                    </a:cubicBezTo>
                    <a:cubicBezTo>
                      <a:pt x="680569" y="679583"/>
                      <a:pt x="692046" y="683409"/>
                      <a:pt x="700177" y="693930"/>
                    </a:cubicBezTo>
                    <a:cubicBezTo>
                      <a:pt x="715480" y="713060"/>
                      <a:pt x="714046" y="731711"/>
                      <a:pt x="695394" y="747493"/>
                    </a:cubicBezTo>
                    <a:close/>
                  </a:path>
                </a:pathLst>
              </a:custGeom>
              <a:solidFill>
                <a:srgbClr val="18181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48"/>
              <p:cNvSpPr/>
              <p:nvPr/>
            </p:nvSpPr>
            <p:spPr>
              <a:xfrm>
                <a:off x="4857885" y="3728665"/>
                <a:ext cx="1071263" cy="2606423"/>
              </a:xfrm>
              <a:custGeom>
                <a:avLst/>
                <a:gdLst/>
                <a:ahLst/>
                <a:cxnLst/>
                <a:rect l="l" t="t" r="r" b="b"/>
                <a:pathLst>
                  <a:path w="1071263" h="2606422" extrusionOk="0">
                    <a:moveTo>
                      <a:pt x="1057340" y="81015"/>
                    </a:moveTo>
                    <a:cubicBezTo>
                      <a:pt x="1020993" y="-31850"/>
                      <a:pt x="909563" y="-19894"/>
                      <a:pt x="838783" y="74320"/>
                    </a:cubicBezTo>
                    <a:cubicBezTo>
                      <a:pt x="581967" y="417220"/>
                      <a:pt x="430842" y="883028"/>
                      <a:pt x="297412" y="1286664"/>
                    </a:cubicBezTo>
                    <a:cubicBezTo>
                      <a:pt x="193155" y="1602783"/>
                      <a:pt x="109463" y="1925597"/>
                      <a:pt x="47291" y="2252715"/>
                    </a:cubicBezTo>
                    <a:cubicBezTo>
                      <a:pt x="31988" y="2332582"/>
                      <a:pt x="18119" y="2412926"/>
                      <a:pt x="5684" y="2493749"/>
                    </a:cubicBezTo>
                    <a:cubicBezTo>
                      <a:pt x="-15358" y="2627179"/>
                      <a:pt x="20510" y="2603267"/>
                      <a:pt x="138636" y="2593702"/>
                    </a:cubicBezTo>
                    <a:cubicBezTo>
                      <a:pt x="276370" y="2582702"/>
                      <a:pt x="415060" y="2609962"/>
                      <a:pt x="553272" y="2607571"/>
                    </a:cubicBezTo>
                    <a:cubicBezTo>
                      <a:pt x="693875" y="2604702"/>
                      <a:pt x="715396" y="2634831"/>
                      <a:pt x="749830" y="2499967"/>
                    </a:cubicBezTo>
                    <a:cubicBezTo>
                      <a:pt x="779003" y="2386623"/>
                      <a:pt x="805784" y="2214934"/>
                      <a:pt x="830653" y="2100634"/>
                    </a:cubicBezTo>
                    <a:cubicBezTo>
                      <a:pt x="878955" y="1878251"/>
                      <a:pt x="920084" y="1654433"/>
                      <a:pt x="953561" y="1429659"/>
                    </a:cubicBezTo>
                    <a:cubicBezTo>
                      <a:pt x="997560" y="1133149"/>
                      <a:pt x="1028167" y="834247"/>
                      <a:pt x="1045384" y="534867"/>
                    </a:cubicBezTo>
                    <a:cubicBezTo>
                      <a:pt x="1053036" y="405264"/>
                      <a:pt x="1092252" y="220662"/>
                      <a:pt x="1061166" y="94884"/>
                    </a:cubicBezTo>
                    <a:cubicBezTo>
                      <a:pt x="1060209" y="89623"/>
                      <a:pt x="1058775" y="85319"/>
                      <a:pt x="1057340" y="81015"/>
                    </a:cubicBezTo>
                    <a:close/>
                  </a:path>
                </a:pathLst>
              </a:custGeom>
              <a:solidFill>
                <a:srgbClr val="3535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48"/>
              <p:cNvSpPr/>
              <p:nvPr/>
            </p:nvSpPr>
            <p:spPr>
              <a:xfrm>
                <a:off x="6008505" y="3923852"/>
                <a:ext cx="951702" cy="2759461"/>
              </a:xfrm>
              <a:custGeom>
                <a:avLst/>
                <a:gdLst/>
                <a:ahLst/>
                <a:cxnLst/>
                <a:rect l="l" t="t" r="r" b="b"/>
                <a:pathLst>
                  <a:path w="951702" h="2759460" extrusionOk="0">
                    <a:moveTo>
                      <a:pt x="687212" y="54171"/>
                    </a:moveTo>
                    <a:cubicBezTo>
                      <a:pt x="608302" y="156994"/>
                      <a:pt x="570043" y="341596"/>
                      <a:pt x="525088" y="463069"/>
                    </a:cubicBezTo>
                    <a:cubicBezTo>
                      <a:pt x="420353" y="744276"/>
                      <a:pt x="328530" y="1030265"/>
                      <a:pt x="249620" y="1319602"/>
                    </a:cubicBezTo>
                    <a:cubicBezTo>
                      <a:pt x="189840" y="1539115"/>
                      <a:pt x="137233" y="1760541"/>
                      <a:pt x="92757" y="1983402"/>
                    </a:cubicBezTo>
                    <a:cubicBezTo>
                      <a:pt x="69801" y="2098181"/>
                      <a:pt x="25803" y="2266044"/>
                      <a:pt x="6673" y="2381779"/>
                    </a:cubicBezTo>
                    <a:cubicBezTo>
                      <a:pt x="-15805" y="2519034"/>
                      <a:pt x="15760" y="2500383"/>
                      <a:pt x="143450" y="2559207"/>
                    </a:cubicBezTo>
                    <a:cubicBezTo>
                      <a:pt x="269228" y="2617074"/>
                      <a:pt x="406962" y="2647682"/>
                      <a:pt x="528914" y="2713201"/>
                    </a:cubicBezTo>
                    <a:cubicBezTo>
                      <a:pt x="633171" y="2769155"/>
                      <a:pt x="656605" y="2805980"/>
                      <a:pt x="691038" y="2674942"/>
                    </a:cubicBezTo>
                    <a:cubicBezTo>
                      <a:pt x="711603" y="2596032"/>
                      <a:pt x="731211" y="2517122"/>
                      <a:pt x="749384" y="2437733"/>
                    </a:cubicBezTo>
                    <a:cubicBezTo>
                      <a:pt x="823990" y="2113485"/>
                      <a:pt x="876596" y="1783975"/>
                      <a:pt x="908160" y="1453032"/>
                    </a:cubicBezTo>
                    <a:cubicBezTo>
                      <a:pt x="947854" y="1029787"/>
                      <a:pt x="996635" y="542457"/>
                      <a:pt x="899552" y="125430"/>
                    </a:cubicBezTo>
                    <a:cubicBezTo>
                      <a:pt x="872770" y="10652"/>
                      <a:pt x="775209" y="-44825"/>
                      <a:pt x="696777" y="43650"/>
                    </a:cubicBezTo>
                    <a:cubicBezTo>
                      <a:pt x="692951" y="46998"/>
                      <a:pt x="690082" y="50346"/>
                      <a:pt x="687212" y="54171"/>
                    </a:cubicBezTo>
                    <a:close/>
                  </a:path>
                </a:pathLst>
              </a:custGeom>
              <a:solidFill>
                <a:srgbClr val="35353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49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1579" name="Google Shape;1579;p49"/>
          <p:cNvSpPr/>
          <p:nvPr/>
        </p:nvSpPr>
        <p:spPr>
          <a:xfrm>
            <a:off x="278022" y="3727492"/>
            <a:ext cx="1962461" cy="2269152"/>
          </a:xfrm>
          <a:custGeom>
            <a:avLst/>
            <a:gdLst/>
            <a:ahLst/>
            <a:cxnLst/>
            <a:rect l="l" t="t" r="r" b="b"/>
            <a:pathLst>
              <a:path w="3102421" h="3587262" extrusionOk="0">
                <a:moveTo>
                  <a:pt x="3102421" y="1804841"/>
                </a:moveTo>
                <a:cubicBezTo>
                  <a:pt x="3099338" y="1799236"/>
                  <a:pt x="3101861" y="1793071"/>
                  <a:pt x="3101020" y="1787465"/>
                </a:cubicBezTo>
                <a:cubicBezTo>
                  <a:pt x="3101020" y="1782981"/>
                  <a:pt x="3101020" y="1778497"/>
                  <a:pt x="3101020" y="1774013"/>
                </a:cubicBezTo>
                <a:cubicBezTo>
                  <a:pt x="3101020" y="1769529"/>
                  <a:pt x="3101020" y="1765045"/>
                  <a:pt x="3101020" y="1760561"/>
                </a:cubicBezTo>
                <a:cubicBezTo>
                  <a:pt x="3101020" y="1743185"/>
                  <a:pt x="3099058" y="1726090"/>
                  <a:pt x="3097937" y="1708994"/>
                </a:cubicBezTo>
                <a:cubicBezTo>
                  <a:pt x="3095695" y="1675363"/>
                  <a:pt x="3090090" y="1642293"/>
                  <a:pt x="3080281" y="1610064"/>
                </a:cubicBezTo>
                <a:cubicBezTo>
                  <a:pt x="3077759" y="1601937"/>
                  <a:pt x="3074396" y="1593249"/>
                  <a:pt x="3065708" y="1590446"/>
                </a:cubicBezTo>
                <a:cubicBezTo>
                  <a:pt x="3055899" y="1587364"/>
                  <a:pt x="3054778" y="1581198"/>
                  <a:pt x="3054778" y="1572510"/>
                </a:cubicBezTo>
                <a:cubicBezTo>
                  <a:pt x="3054778" y="1553453"/>
                  <a:pt x="3057861" y="1533835"/>
                  <a:pt x="3050574" y="1515618"/>
                </a:cubicBezTo>
                <a:cubicBezTo>
                  <a:pt x="3040205" y="1490395"/>
                  <a:pt x="3034319" y="1464051"/>
                  <a:pt x="3026192" y="1438268"/>
                </a:cubicBezTo>
                <a:cubicBezTo>
                  <a:pt x="3005733" y="1373249"/>
                  <a:pt x="2984154" y="1308510"/>
                  <a:pt x="2946880" y="1250497"/>
                </a:cubicBezTo>
                <a:cubicBezTo>
                  <a:pt x="2940154" y="1240128"/>
                  <a:pt x="2933988" y="1229758"/>
                  <a:pt x="2921657" y="1225274"/>
                </a:cubicBezTo>
                <a:cubicBezTo>
                  <a:pt x="2916332" y="1223312"/>
                  <a:pt x="2914650" y="1219669"/>
                  <a:pt x="2914090" y="1214625"/>
                </a:cubicBezTo>
                <a:cubicBezTo>
                  <a:pt x="2912128" y="1200332"/>
                  <a:pt x="2904841" y="1188561"/>
                  <a:pt x="2896714" y="1176790"/>
                </a:cubicBezTo>
                <a:cubicBezTo>
                  <a:pt x="2880459" y="1154089"/>
                  <a:pt x="2859440" y="1135032"/>
                  <a:pt x="2844587" y="1110930"/>
                </a:cubicBezTo>
                <a:cubicBezTo>
                  <a:pt x="2840663" y="1104484"/>
                  <a:pt x="2834217" y="1100841"/>
                  <a:pt x="2826931" y="1101121"/>
                </a:cubicBezTo>
                <a:cubicBezTo>
                  <a:pt x="2816001" y="1101682"/>
                  <a:pt x="2810115" y="1095797"/>
                  <a:pt x="2804510" y="1087389"/>
                </a:cubicBezTo>
                <a:cubicBezTo>
                  <a:pt x="2787695" y="1062166"/>
                  <a:pt x="2766956" y="1040586"/>
                  <a:pt x="2742854" y="1022930"/>
                </a:cubicBezTo>
                <a:cubicBezTo>
                  <a:pt x="2727720" y="1011720"/>
                  <a:pt x="2713708" y="1000510"/>
                  <a:pt x="2705020" y="983414"/>
                </a:cubicBezTo>
                <a:cubicBezTo>
                  <a:pt x="2701377" y="976408"/>
                  <a:pt x="2694931" y="971363"/>
                  <a:pt x="2688765" y="966039"/>
                </a:cubicBezTo>
                <a:cubicBezTo>
                  <a:pt x="2652332" y="935210"/>
                  <a:pt x="2611695" y="910548"/>
                  <a:pt x="2572459" y="883644"/>
                </a:cubicBezTo>
                <a:cubicBezTo>
                  <a:pt x="2548638" y="867109"/>
                  <a:pt x="2522013" y="855338"/>
                  <a:pt x="2496510" y="841605"/>
                </a:cubicBezTo>
                <a:cubicBezTo>
                  <a:pt x="2477733" y="831516"/>
                  <a:pt x="2458956" y="821147"/>
                  <a:pt x="2437376" y="816943"/>
                </a:cubicBezTo>
                <a:cubicBezTo>
                  <a:pt x="2388892" y="807695"/>
                  <a:pt x="2340408" y="798166"/>
                  <a:pt x="2291644" y="790319"/>
                </a:cubicBezTo>
                <a:cubicBezTo>
                  <a:pt x="2270625" y="786956"/>
                  <a:pt x="2249325" y="780790"/>
                  <a:pt x="2227746" y="784714"/>
                </a:cubicBezTo>
                <a:cubicBezTo>
                  <a:pt x="2196077" y="790319"/>
                  <a:pt x="2164128" y="795083"/>
                  <a:pt x="2132739" y="801249"/>
                </a:cubicBezTo>
                <a:cubicBezTo>
                  <a:pt x="2092943" y="808816"/>
                  <a:pt x="2061835" y="826191"/>
                  <a:pt x="2050905" y="869070"/>
                </a:cubicBezTo>
                <a:cubicBezTo>
                  <a:pt x="2045300" y="890650"/>
                  <a:pt x="2029045" y="909147"/>
                  <a:pt x="2031007" y="932968"/>
                </a:cubicBezTo>
                <a:cubicBezTo>
                  <a:pt x="2021478" y="933249"/>
                  <a:pt x="2013631" y="931007"/>
                  <a:pt x="2008026" y="923720"/>
                </a:cubicBezTo>
                <a:cubicBezTo>
                  <a:pt x="1990650" y="901580"/>
                  <a:pt x="1968790" y="885325"/>
                  <a:pt x="1942446" y="875236"/>
                </a:cubicBezTo>
                <a:cubicBezTo>
                  <a:pt x="1938523" y="873835"/>
                  <a:pt x="1934599" y="872153"/>
                  <a:pt x="1936561" y="866268"/>
                </a:cubicBezTo>
                <a:cubicBezTo>
                  <a:pt x="1943848" y="844128"/>
                  <a:pt x="1932918" y="829835"/>
                  <a:pt x="1916102" y="817784"/>
                </a:cubicBezTo>
                <a:cubicBezTo>
                  <a:pt x="1905733" y="810497"/>
                  <a:pt x="1893962" y="805733"/>
                  <a:pt x="1885274" y="795924"/>
                </a:cubicBezTo>
                <a:cubicBezTo>
                  <a:pt x="1875746" y="784994"/>
                  <a:pt x="1863415" y="782191"/>
                  <a:pt x="1849682" y="784714"/>
                </a:cubicBezTo>
                <a:cubicBezTo>
                  <a:pt x="1836790" y="786956"/>
                  <a:pt x="1823618" y="787516"/>
                  <a:pt x="1811007" y="790038"/>
                </a:cubicBezTo>
                <a:cubicBezTo>
                  <a:pt x="1804000" y="791440"/>
                  <a:pt x="1796434" y="791720"/>
                  <a:pt x="1790268" y="795363"/>
                </a:cubicBezTo>
                <a:cubicBezTo>
                  <a:pt x="1794192" y="792000"/>
                  <a:pt x="1797835" y="787796"/>
                  <a:pt x="1801478" y="783873"/>
                </a:cubicBezTo>
                <a:cubicBezTo>
                  <a:pt x="1816612" y="766777"/>
                  <a:pt x="1816051" y="761172"/>
                  <a:pt x="1797835" y="748561"/>
                </a:cubicBezTo>
                <a:cubicBezTo>
                  <a:pt x="1780459" y="736510"/>
                  <a:pt x="1765045" y="722497"/>
                  <a:pt x="1754395" y="703720"/>
                </a:cubicBezTo>
                <a:cubicBezTo>
                  <a:pt x="1749351" y="694752"/>
                  <a:pt x="1741504" y="688026"/>
                  <a:pt x="1731134" y="684102"/>
                </a:cubicBezTo>
                <a:cubicBezTo>
                  <a:pt x="1738701" y="677656"/>
                  <a:pt x="1743185" y="670089"/>
                  <a:pt x="1744306" y="661121"/>
                </a:cubicBezTo>
                <a:cubicBezTo>
                  <a:pt x="1748510" y="632535"/>
                  <a:pt x="1752994" y="603949"/>
                  <a:pt x="1751593" y="575083"/>
                </a:cubicBezTo>
                <a:cubicBezTo>
                  <a:pt x="1751032" y="564433"/>
                  <a:pt x="1747949" y="554064"/>
                  <a:pt x="1749351" y="543134"/>
                </a:cubicBezTo>
                <a:cubicBezTo>
                  <a:pt x="1752714" y="516790"/>
                  <a:pt x="1756918" y="490446"/>
                  <a:pt x="1758879" y="464102"/>
                </a:cubicBezTo>
                <a:cubicBezTo>
                  <a:pt x="1761402" y="431592"/>
                  <a:pt x="1763644" y="399083"/>
                  <a:pt x="1758039" y="366573"/>
                </a:cubicBezTo>
                <a:cubicBezTo>
                  <a:pt x="1753555" y="339949"/>
                  <a:pt x="1743746" y="314446"/>
                  <a:pt x="1737580" y="288102"/>
                </a:cubicBezTo>
                <a:cubicBezTo>
                  <a:pt x="1730854" y="260077"/>
                  <a:pt x="1717962" y="233452"/>
                  <a:pt x="1718803" y="204026"/>
                </a:cubicBezTo>
                <a:cubicBezTo>
                  <a:pt x="1719363" y="181325"/>
                  <a:pt x="1714319" y="160306"/>
                  <a:pt x="1704230" y="140688"/>
                </a:cubicBezTo>
                <a:cubicBezTo>
                  <a:pt x="1688816" y="110701"/>
                  <a:pt x="1665555" y="89962"/>
                  <a:pt x="1631363" y="83516"/>
                </a:cubicBezTo>
                <a:cubicBezTo>
                  <a:pt x="1628841" y="84357"/>
                  <a:pt x="1627160" y="86038"/>
                  <a:pt x="1625478" y="87720"/>
                </a:cubicBezTo>
                <a:cubicBezTo>
                  <a:pt x="1626879" y="86038"/>
                  <a:pt x="1628000" y="84357"/>
                  <a:pt x="1628841" y="82395"/>
                </a:cubicBezTo>
                <a:cubicBezTo>
                  <a:pt x="1630242" y="73427"/>
                  <a:pt x="1625478" y="66140"/>
                  <a:pt x="1620714" y="59414"/>
                </a:cubicBezTo>
                <a:cubicBezTo>
                  <a:pt x="1599134" y="30268"/>
                  <a:pt x="1574472" y="5325"/>
                  <a:pt x="1535797" y="0"/>
                </a:cubicBezTo>
                <a:cubicBezTo>
                  <a:pt x="1534956" y="0"/>
                  <a:pt x="1533835" y="0"/>
                  <a:pt x="1532994" y="0"/>
                </a:cubicBezTo>
                <a:cubicBezTo>
                  <a:pt x="1522064" y="3363"/>
                  <a:pt x="1512255" y="8688"/>
                  <a:pt x="1504688" y="17096"/>
                </a:cubicBezTo>
                <a:cubicBezTo>
                  <a:pt x="1490115" y="32790"/>
                  <a:pt x="1475542" y="48764"/>
                  <a:pt x="1464332" y="66981"/>
                </a:cubicBezTo>
                <a:cubicBezTo>
                  <a:pt x="1457325" y="78471"/>
                  <a:pt x="1448918" y="85478"/>
                  <a:pt x="1436867" y="90803"/>
                </a:cubicBezTo>
                <a:cubicBezTo>
                  <a:pt x="1399032" y="107618"/>
                  <a:pt x="1376332" y="136204"/>
                  <a:pt x="1376332" y="178242"/>
                </a:cubicBezTo>
                <a:cubicBezTo>
                  <a:pt x="1376332" y="211032"/>
                  <a:pt x="1368765" y="241580"/>
                  <a:pt x="1356994" y="271847"/>
                </a:cubicBezTo>
                <a:cubicBezTo>
                  <a:pt x="1334293" y="329019"/>
                  <a:pt x="1318319" y="387312"/>
                  <a:pt x="1322523" y="449809"/>
                </a:cubicBezTo>
                <a:cubicBezTo>
                  <a:pt x="1325045" y="489045"/>
                  <a:pt x="1331771" y="527440"/>
                  <a:pt x="1337096" y="566115"/>
                </a:cubicBezTo>
                <a:cubicBezTo>
                  <a:pt x="1337656" y="570599"/>
                  <a:pt x="1339618" y="573962"/>
                  <a:pt x="1343822" y="576204"/>
                </a:cubicBezTo>
                <a:cubicBezTo>
                  <a:pt x="1345784" y="577886"/>
                  <a:pt x="1347746" y="579007"/>
                  <a:pt x="1350548" y="578726"/>
                </a:cubicBezTo>
                <a:cubicBezTo>
                  <a:pt x="1347746" y="579007"/>
                  <a:pt x="1345504" y="577325"/>
                  <a:pt x="1343261" y="575924"/>
                </a:cubicBezTo>
                <a:cubicBezTo>
                  <a:pt x="1332051" y="574522"/>
                  <a:pt x="1334293" y="583210"/>
                  <a:pt x="1334293" y="589096"/>
                </a:cubicBezTo>
                <a:cubicBezTo>
                  <a:pt x="1333733" y="614879"/>
                  <a:pt x="1337376" y="640102"/>
                  <a:pt x="1338777" y="665886"/>
                </a:cubicBezTo>
                <a:cubicBezTo>
                  <a:pt x="1339618" y="679058"/>
                  <a:pt x="1344383" y="693350"/>
                  <a:pt x="1335975" y="705401"/>
                </a:cubicBezTo>
                <a:cubicBezTo>
                  <a:pt x="1323363" y="723338"/>
                  <a:pt x="1309351" y="740433"/>
                  <a:pt x="1293376" y="755287"/>
                </a:cubicBezTo>
                <a:cubicBezTo>
                  <a:pt x="1283567" y="764535"/>
                  <a:pt x="1282166" y="772663"/>
                  <a:pt x="1287771" y="783593"/>
                </a:cubicBezTo>
                <a:cubicBezTo>
                  <a:pt x="1289172" y="786395"/>
                  <a:pt x="1291414" y="789198"/>
                  <a:pt x="1290293" y="792561"/>
                </a:cubicBezTo>
                <a:cubicBezTo>
                  <a:pt x="1288612" y="794242"/>
                  <a:pt x="1286930" y="793682"/>
                  <a:pt x="1284968" y="793682"/>
                </a:cubicBezTo>
                <a:cubicBezTo>
                  <a:pt x="1264510" y="792561"/>
                  <a:pt x="1244051" y="790879"/>
                  <a:pt x="1223593" y="788357"/>
                </a:cubicBezTo>
                <a:cubicBezTo>
                  <a:pt x="1212943" y="786956"/>
                  <a:pt x="1203695" y="789758"/>
                  <a:pt x="1195007" y="796204"/>
                </a:cubicBezTo>
                <a:cubicBezTo>
                  <a:pt x="1172586" y="813019"/>
                  <a:pt x="1157172" y="834599"/>
                  <a:pt x="1149325" y="861503"/>
                </a:cubicBezTo>
                <a:cubicBezTo>
                  <a:pt x="1148204" y="865707"/>
                  <a:pt x="1147083" y="869911"/>
                  <a:pt x="1142319" y="871312"/>
                </a:cubicBezTo>
                <a:cubicBezTo>
                  <a:pt x="1120739" y="877478"/>
                  <a:pt x="1106446" y="894013"/>
                  <a:pt x="1090752" y="908586"/>
                </a:cubicBezTo>
                <a:cubicBezTo>
                  <a:pt x="1081223" y="917554"/>
                  <a:pt x="1071414" y="925682"/>
                  <a:pt x="1059644" y="929886"/>
                </a:cubicBezTo>
                <a:cubicBezTo>
                  <a:pt x="1045351" y="900739"/>
                  <a:pt x="1034421" y="871593"/>
                  <a:pt x="1026573" y="841325"/>
                </a:cubicBezTo>
                <a:cubicBezTo>
                  <a:pt x="1024892" y="835440"/>
                  <a:pt x="1021249" y="830115"/>
                  <a:pt x="1015924" y="827032"/>
                </a:cubicBezTo>
                <a:cubicBezTo>
                  <a:pt x="994344" y="814981"/>
                  <a:pt x="973045" y="802370"/>
                  <a:pt x="948102" y="798166"/>
                </a:cubicBezTo>
                <a:cubicBezTo>
                  <a:pt x="911669" y="792000"/>
                  <a:pt x="874956" y="792281"/>
                  <a:pt x="837962" y="794803"/>
                </a:cubicBezTo>
                <a:cubicBezTo>
                  <a:pt x="783873" y="798446"/>
                  <a:pt x="730064" y="804051"/>
                  <a:pt x="677656" y="817223"/>
                </a:cubicBezTo>
                <a:cubicBezTo>
                  <a:pt x="624688" y="830675"/>
                  <a:pt x="576484" y="855618"/>
                  <a:pt x="530242" y="883924"/>
                </a:cubicBezTo>
                <a:cubicBezTo>
                  <a:pt x="443924" y="936612"/>
                  <a:pt x="361248" y="994064"/>
                  <a:pt x="295949" y="1072816"/>
                </a:cubicBezTo>
                <a:cubicBezTo>
                  <a:pt x="237656" y="1142599"/>
                  <a:pt x="176841" y="1210701"/>
                  <a:pt x="137045" y="1293656"/>
                </a:cubicBezTo>
                <a:cubicBezTo>
                  <a:pt x="125834" y="1316637"/>
                  <a:pt x="111822" y="1338497"/>
                  <a:pt x="111822" y="1365682"/>
                </a:cubicBezTo>
                <a:cubicBezTo>
                  <a:pt x="111822" y="1371848"/>
                  <a:pt x="107898" y="1375771"/>
                  <a:pt x="103134" y="1379414"/>
                </a:cubicBezTo>
                <a:cubicBezTo>
                  <a:pt x="84357" y="1393147"/>
                  <a:pt x="73147" y="1412204"/>
                  <a:pt x="65580" y="1433784"/>
                </a:cubicBezTo>
                <a:cubicBezTo>
                  <a:pt x="57172" y="1457605"/>
                  <a:pt x="50166" y="1481707"/>
                  <a:pt x="43440" y="1506090"/>
                </a:cubicBezTo>
                <a:cubicBezTo>
                  <a:pt x="28306" y="1560459"/>
                  <a:pt x="12892" y="1614829"/>
                  <a:pt x="5325" y="1670879"/>
                </a:cubicBezTo>
                <a:cubicBezTo>
                  <a:pt x="2522" y="1691058"/>
                  <a:pt x="3924" y="1711516"/>
                  <a:pt x="280" y="1731695"/>
                </a:cubicBezTo>
                <a:cubicBezTo>
                  <a:pt x="280" y="1740102"/>
                  <a:pt x="280" y="1748510"/>
                  <a:pt x="280" y="1756918"/>
                </a:cubicBezTo>
                <a:cubicBezTo>
                  <a:pt x="3363" y="1763924"/>
                  <a:pt x="841" y="1771211"/>
                  <a:pt x="1682" y="1778497"/>
                </a:cubicBezTo>
                <a:cubicBezTo>
                  <a:pt x="841" y="1783822"/>
                  <a:pt x="2803" y="1788867"/>
                  <a:pt x="0" y="1793631"/>
                </a:cubicBezTo>
                <a:cubicBezTo>
                  <a:pt x="0" y="1798395"/>
                  <a:pt x="0" y="1802879"/>
                  <a:pt x="0" y="1807644"/>
                </a:cubicBezTo>
                <a:cubicBezTo>
                  <a:pt x="3083" y="1820255"/>
                  <a:pt x="561" y="1832867"/>
                  <a:pt x="1401" y="1845478"/>
                </a:cubicBezTo>
                <a:cubicBezTo>
                  <a:pt x="841" y="1851644"/>
                  <a:pt x="2803" y="1857809"/>
                  <a:pt x="0" y="1863695"/>
                </a:cubicBezTo>
                <a:cubicBezTo>
                  <a:pt x="0" y="1869300"/>
                  <a:pt x="0" y="1874905"/>
                  <a:pt x="0" y="1880510"/>
                </a:cubicBezTo>
                <a:cubicBezTo>
                  <a:pt x="3083" y="1885835"/>
                  <a:pt x="561" y="1891440"/>
                  <a:pt x="1401" y="1897045"/>
                </a:cubicBezTo>
                <a:cubicBezTo>
                  <a:pt x="1682" y="1911338"/>
                  <a:pt x="2803" y="1925911"/>
                  <a:pt x="4204" y="1940204"/>
                </a:cubicBezTo>
                <a:cubicBezTo>
                  <a:pt x="6166" y="1958141"/>
                  <a:pt x="18777" y="1966268"/>
                  <a:pt x="35592" y="1959822"/>
                </a:cubicBezTo>
                <a:cubicBezTo>
                  <a:pt x="52688" y="1953376"/>
                  <a:pt x="64739" y="1941886"/>
                  <a:pt x="72306" y="1925351"/>
                </a:cubicBezTo>
                <a:cubicBezTo>
                  <a:pt x="77070" y="1915262"/>
                  <a:pt x="82395" y="1905733"/>
                  <a:pt x="93045" y="1899848"/>
                </a:cubicBezTo>
                <a:cubicBezTo>
                  <a:pt x="133962" y="1877988"/>
                  <a:pt x="156662" y="1842115"/>
                  <a:pt x="166752" y="1798115"/>
                </a:cubicBezTo>
                <a:cubicBezTo>
                  <a:pt x="169274" y="1787185"/>
                  <a:pt x="172917" y="1782141"/>
                  <a:pt x="183567" y="1779618"/>
                </a:cubicBezTo>
                <a:cubicBezTo>
                  <a:pt x="210752" y="1773453"/>
                  <a:pt x="231490" y="1758319"/>
                  <a:pt x="247465" y="1735338"/>
                </a:cubicBezTo>
                <a:cubicBezTo>
                  <a:pt x="263720" y="1712077"/>
                  <a:pt x="281096" y="1689376"/>
                  <a:pt x="293987" y="1663873"/>
                </a:cubicBezTo>
                <a:cubicBezTo>
                  <a:pt x="299312" y="1653504"/>
                  <a:pt x="305198" y="1643415"/>
                  <a:pt x="313605" y="1635007"/>
                </a:cubicBezTo>
                <a:cubicBezTo>
                  <a:pt x="327618" y="1620994"/>
                  <a:pt x="337987" y="1604459"/>
                  <a:pt x="344433" y="1585682"/>
                </a:cubicBezTo>
                <a:cubicBezTo>
                  <a:pt x="348357" y="1573911"/>
                  <a:pt x="355363" y="1564663"/>
                  <a:pt x="365733" y="1557376"/>
                </a:cubicBezTo>
                <a:cubicBezTo>
                  <a:pt x="393198" y="1537758"/>
                  <a:pt x="416739" y="1513656"/>
                  <a:pt x="440841" y="1490395"/>
                </a:cubicBezTo>
                <a:cubicBezTo>
                  <a:pt x="476994" y="1455363"/>
                  <a:pt x="512306" y="1419491"/>
                  <a:pt x="547898" y="1383618"/>
                </a:cubicBezTo>
                <a:cubicBezTo>
                  <a:pt x="558268" y="1373249"/>
                  <a:pt x="569758" y="1365121"/>
                  <a:pt x="582650" y="1358395"/>
                </a:cubicBezTo>
                <a:cubicBezTo>
                  <a:pt x="606191" y="1346064"/>
                  <a:pt x="630293" y="1334013"/>
                  <a:pt x="648229" y="1313835"/>
                </a:cubicBezTo>
                <a:cubicBezTo>
                  <a:pt x="659159" y="1301784"/>
                  <a:pt x="672051" y="1296739"/>
                  <a:pt x="687465" y="1295618"/>
                </a:cubicBezTo>
                <a:cubicBezTo>
                  <a:pt x="698395" y="1294777"/>
                  <a:pt x="700357" y="1296459"/>
                  <a:pt x="696714" y="1307109"/>
                </a:cubicBezTo>
                <a:cubicBezTo>
                  <a:pt x="690828" y="1324765"/>
                  <a:pt x="685503" y="1342701"/>
                  <a:pt x="680179" y="1360637"/>
                </a:cubicBezTo>
                <a:cubicBezTo>
                  <a:pt x="667007" y="1403516"/>
                  <a:pt x="654675" y="1446395"/>
                  <a:pt x="643745" y="1489835"/>
                </a:cubicBezTo>
                <a:cubicBezTo>
                  <a:pt x="639822" y="1505249"/>
                  <a:pt x="642624" y="1511134"/>
                  <a:pt x="656077" y="1517300"/>
                </a:cubicBezTo>
                <a:cubicBezTo>
                  <a:pt x="655516" y="1517300"/>
                  <a:pt x="654956" y="1517019"/>
                  <a:pt x="654395" y="1517019"/>
                </a:cubicBezTo>
                <a:cubicBezTo>
                  <a:pt x="637300" y="1513096"/>
                  <a:pt x="628051" y="1519822"/>
                  <a:pt x="624128" y="1538319"/>
                </a:cubicBezTo>
                <a:cubicBezTo>
                  <a:pt x="613758" y="1590446"/>
                  <a:pt x="603669" y="1642574"/>
                  <a:pt x="594421" y="1694981"/>
                </a:cubicBezTo>
                <a:cubicBezTo>
                  <a:pt x="591338" y="1712918"/>
                  <a:pt x="582650" y="1731134"/>
                  <a:pt x="592459" y="1749631"/>
                </a:cubicBezTo>
                <a:cubicBezTo>
                  <a:pt x="593019" y="1750752"/>
                  <a:pt x="593019" y="1752434"/>
                  <a:pt x="592459" y="1753835"/>
                </a:cubicBezTo>
                <a:cubicBezTo>
                  <a:pt x="582089" y="1774574"/>
                  <a:pt x="582930" y="1797274"/>
                  <a:pt x="580968" y="1819415"/>
                </a:cubicBezTo>
                <a:cubicBezTo>
                  <a:pt x="576484" y="1871822"/>
                  <a:pt x="578446" y="1923669"/>
                  <a:pt x="588815" y="1975236"/>
                </a:cubicBezTo>
                <a:cubicBezTo>
                  <a:pt x="591618" y="1989249"/>
                  <a:pt x="600306" y="1997376"/>
                  <a:pt x="612917" y="2001580"/>
                </a:cubicBezTo>
                <a:cubicBezTo>
                  <a:pt x="624968" y="2005504"/>
                  <a:pt x="637580" y="2007465"/>
                  <a:pt x="648510" y="2009147"/>
                </a:cubicBezTo>
                <a:cubicBezTo>
                  <a:pt x="636179" y="2011669"/>
                  <a:pt x="622446" y="2014472"/>
                  <a:pt x="608994" y="2018115"/>
                </a:cubicBezTo>
                <a:cubicBezTo>
                  <a:pt x="596102" y="2021759"/>
                  <a:pt x="591057" y="2029045"/>
                  <a:pt x="590217" y="2042497"/>
                </a:cubicBezTo>
                <a:cubicBezTo>
                  <a:pt x="589656" y="2050905"/>
                  <a:pt x="592179" y="2059032"/>
                  <a:pt x="592739" y="2067440"/>
                </a:cubicBezTo>
                <a:cubicBezTo>
                  <a:pt x="596102" y="2120128"/>
                  <a:pt x="601987" y="2172255"/>
                  <a:pt x="612637" y="2224102"/>
                </a:cubicBezTo>
                <a:cubicBezTo>
                  <a:pt x="619083" y="2255491"/>
                  <a:pt x="623287" y="2287720"/>
                  <a:pt x="643465" y="2314625"/>
                </a:cubicBezTo>
                <a:cubicBezTo>
                  <a:pt x="646548" y="2318548"/>
                  <a:pt x="644586" y="2322472"/>
                  <a:pt x="642624" y="2326396"/>
                </a:cubicBezTo>
                <a:cubicBezTo>
                  <a:pt x="632535" y="2346294"/>
                  <a:pt x="633096" y="2366752"/>
                  <a:pt x="639542" y="2387491"/>
                </a:cubicBezTo>
                <a:cubicBezTo>
                  <a:pt x="656357" y="2442421"/>
                  <a:pt x="678777" y="2495389"/>
                  <a:pt x="698395" y="2549198"/>
                </a:cubicBezTo>
                <a:cubicBezTo>
                  <a:pt x="701758" y="2558166"/>
                  <a:pt x="706242" y="2566294"/>
                  <a:pt x="714650" y="2571338"/>
                </a:cubicBezTo>
                <a:cubicBezTo>
                  <a:pt x="720815" y="2575262"/>
                  <a:pt x="723058" y="2581147"/>
                  <a:pt x="724179" y="2587873"/>
                </a:cubicBezTo>
                <a:cubicBezTo>
                  <a:pt x="727261" y="2608612"/>
                  <a:pt x="735108" y="2627389"/>
                  <a:pt x="744917" y="2645606"/>
                </a:cubicBezTo>
                <a:cubicBezTo>
                  <a:pt x="770701" y="2692689"/>
                  <a:pt x="794242" y="2740892"/>
                  <a:pt x="824790" y="2785453"/>
                </a:cubicBezTo>
                <a:cubicBezTo>
                  <a:pt x="830675" y="2793861"/>
                  <a:pt x="831236" y="2801988"/>
                  <a:pt x="828994" y="2811797"/>
                </a:cubicBezTo>
                <a:cubicBezTo>
                  <a:pt x="822268" y="2841504"/>
                  <a:pt x="814701" y="2870651"/>
                  <a:pt x="808535" y="2900358"/>
                </a:cubicBezTo>
                <a:cubicBezTo>
                  <a:pt x="792841" y="2975746"/>
                  <a:pt x="781911" y="3051695"/>
                  <a:pt x="774344" y="3128205"/>
                </a:cubicBezTo>
                <a:cubicBezTo>
                  <a:pt x="769860" y="3173606"/>
                  <a:pt x="766217" y="3219007"/>
                  <a:pt x="764255" y="3264689"/>
                </a:cubicBezTo>
                <a:cubicBezTo>
                  <a:pt x="762573" y="3305606"/>
                  <a:pt x="763414" y="3346803"/>
                  <a:pt x="763975" y="3388001"/>
                </a:cubicBezTo>
                <a:cubicBezTo>
                  <a:pt x="764255" y="3415186"/>
                  <a:pt x="768459" y="3441810"/>
                  <a:pt x="779108" y="3467313"/>
                </a:cubicBezTo>
                <a:cubicBezTo>
                  <a:pt x="782752" y="3476281"/>
                  <a:pt x="786956" y="3484969"/>
                  <a:pt x="794803" y="3491695"/>
                </a:cubicBezTo>
                <a:cubicBezTo>
                  <a:pt x="818344" y="3511593"/>
                  <a:pt x="841886" y="3531211"/>
                  <a:pt x="864866" y="3551950"/>
                </a:cubicBezTo>
                <a:cubicBezTo>
                  <a:pt x="872714" y="3558956"/>
                  <a:pt x="881401" y="3561759"/>
                  <a:pt x="891771" y="3560078"/>
                </a:cubicBezTo>
                <a:cubicBezTo>
                  <a:pt x="912510" y="3556994"/>
                  <a:pt x="933249" y="3553912"/>
                  <a:pt x="953987" y="3551109"/>
                </a:cubicBezTo>
                <a:cubicBezTo>
                  <a:pt x="964917" y="3549708"/>
                  <a:pt x="973325" y="3544944"/>
                  <a:pt x="980051" y="3536256"/>
                </a:cubicBezTo>
                <a:cubicBezTo>
                  <a:pt x="989019" y="3524765"/>
                  <a:pt x="997707" y="3513275"/>
                  <a:pt x="1006115" y="3501504"/>
                </a:cubicBezTo>
                <a:cubicBezTo>
                  <a:pt x="1011720" y="3493657"/>
                  <a:pt x="1018726" y="3488613"/>
                  <a:pt x="1028255" y="3485529"/>
                </a:cubicBezTo>
                <a:cubicBezTo>
                  <a:pt x="1048714" y="3478804"/>
                  <a:pt x="1069733" y="3475160"/>
                  <a:pt x="1091032" y="3472638"/>
                </a:cubicBezTo>
                <a:cubicBezTo>
                  <a:pt x="1101121" y="3471237"/>
                  <a:pt x="1108968" y="3467033"/>
                  <a:pt x="1112892" y="3457785"/>
                </a:cubicBezTo>
                <a:cubicBezTo>
                  <a:pt x="1119338" y="3442371"/>
                  <a:pt x="1127745" y="3427517"/>
                  <a:pt x="1133070" y="3411542"/>
                </a:cubicBezTo>
                <a:cubicBezTo>
                  <a:pt x="1136153" y="3402574"/>
                  <a:pt x="1139236" y="3392765"/>
                  <a:pt x="1136153" y="3384077"/>
                </a:cubicBezTo>
                <a:cubicBezTo>
                  <a:pt x="1130828" y="3368663"/>
                  <a:pt x="1137554" y="3359415"/>
                  <a:pt x="1148204" y="3350167"/>
                </a:cubicBezTo>
                <a:cubicBezTo>
                  <a:pt x="1152408" y="3346523"/>
                  <a:pt x="1156892" y="3343160"/>
                  <a:pt x="1161096" y="3339517"/>
                </a:cubicBezTo>
                <a:cubicBezTo>
                  <a:pt x="1169784" y="3331950"/>
                  <a:pt x="1174548" y="3322421"/>
                  <a:pt x="1172867" y="3310931"/>
                </a:cubicBezTo>
                <a:cubicBezTo>
                  <a:pt x="1170905" y="3298319"/>
                  <a:pt x="1170344" y="3285988"/>
                  <a:pt x="1169223" y="3273377"/>
                </a:cubicBezTo>
                <a:cubicBezTo>
                  <a:pt x="1165019" y="3233020"/>
                  <a:pt x="1159695" y="3192944"/>
                  <a:pt x="1155771" y="3152587"/>
                </a:cubicBezTo>
                <a:cubicBezTo>
                  <a:pt x="1154930" y="3143619"/>
                  <a:pt x="1158574" y="3142778"/>
                  <a:pt x="1165300" y="3145020"/>
                </a:cubicBezTo>
                <a:cubicBezTo>
                  <a:pt x="1169784" y="3146421"/>
                  <a:pt x="1174268" y="3147822"/>
                  <a:pt x="1178472" y="3149784"/>
                </a:cubicBezTo>
                <a:cubicBezTo>
                  <a:pt x="1202013" y="3160154"/>
                  <a:pt x="1223593" y="3174166"/>
                  <a:pt x="1245453" y="3187619"/>
                </a:cubicBezTo>
                <a:cubicBezTo>
                  <a:pt x="1256102" y="3194345"/>
                  <a:pt x="1267032" y="3198268"/>
                  <a:pt x="1279924" y="3195746"/>
                </a:cubicBezTo>
                <a:cubicBezTo>
                  <a:pt x="1286370" y="3194345"/>
                  <a:pt x="1293096" y="3194064"/>
                  <a:pt x="1297300" y="3201351"/>
                </a:cubicBezTo>
                <a:cubicBezTo>
                  <a:pt x="1307389" y="3219568"/>
                  <a:pt x="1324204" y="3229657"/>
                  <a:pt x="1342140" y="3238065"/>
                </a:cubicBezTo>
                <a:cubicBezTo>
                  <a:pt x="1369045" y="3250676"/>
                  <a:pt x="1397351" y="3260485"/>
                  <a:pt x="1422574" y="3276740"/>
                </a:cubicBezTo>
                <a:cubicBezTo>
                  <a:pt x="1431822" y="3282625"/>
                  <a:pt x="1438268" y="3287670"/>
                  <a:pt x="1435465" y="3299721"/>
                </a:cubicBezTo>
                <a:cubicBezTo>
                  <a:pt x="1433784" y="3307568"/>
                  <a:pt x="1436306" y="3315415"/>
                  <a:pt x="1437988" y="3323262"/>
                </a:cubicBezTo>
                <a:cubicBezTo>
                  <a:pt x="1443873" y="3349326"/>
                  <a:pt x="1454242" y="3373988"/>
                  <a:pt x="1462090" y="3399211"/>
                </a:cubicBezTo>
                <a:cubicBezTo>
                  <a:pt x="1478905" y="3454421"/>
                  <a:pt x="1493478" y="3510472"/>
                  <a:pt x="1515618" y="3564281"/>
                </a:cubicBezTo>
                <a:cubicBezTo>
                  <a:pt x="1520383" y="3576052"/>
                  <a:pt x="1526268" y="3585861"/>
                  <a:pt x="1540561" y="3587262"/>
                </a:cubicBezTo>
                <a:cubicBezTo>
                  <a:pt x="1542523" y="3587262"/>
                  <a:pt x="1544204" y="3587262"/>
                  <a:pt x="1546166" y="3587262"/>
                </a:cubicBezTo>
                <a:cubicBezTo>
                  <a:pt x="1555414" y="3583899"/>
                  <a:pt x="1559618" y="3576332"/>
                  <a:pt x="1562421" y="3567644"/>
                </a:cubicBezTo>
                <a:cubicBezTo>
                  <a:pt x="1566344" y="3556154"/>
                  <a:pt x="1568306" y="3543823"/>
                  <a:pt x="1575873" y="3534014"/>
                </a:cubicBezTo>
                <a:cubicBezTo>
                  <a:pt x="1582599" y="3525326"/>
                  <a:pt x="1586523" y="3515517"/>
                  <a:pt x="1588484" y="3504867"/>
                </a:cubicBezTo>
                <a:cubicBezTo>
                  <a:pt x="1599695" y="3439007"/>
                  <a:pt x="1610344" y="3373428"/>
                  <a:pt x="1633886" y="3310370"/>
                </a:cubicBezTo>
                <a:cubicBezTo>
                  <a:pt x="1639211" y="3296077"/>
                  <a:pt x="1645096" y="3287109"/>
                  <a:pt x="1657988" y="3281504"/>
                </a:cubicBezTo>
                <a:cubicBezTo>
                  <a:pt x="1665555" y="3278141"/>
                  <a:pt x="1673121" y="3274218"/>
                  <a:pt x="1680688" y="3270294"/>
                </a:cubicBezTo>
                <a:cubicBezTo>
                  <a:pt x="1704790" y="3257963"/>
                  <a:pt x="1729453" y="3246472"/>
                  <a:pt x="1752714" y="3232740"/>
                </a:cubicBezTo>
                <a:cubicBezTo>
                  <a:pt x="1769529" y="3222931"/>
                  <a:pt x="1785504" y="3212281"/>
                  <a:pt x="1787465" y="3190141"/>
                </a:cubicBezTo>
                <a:cubicBezTo>
                  <a:pt x="1788026" y="3183695"/>
                  <a:pt x="1792790" y="3182854"/>
                  <a:pt x="1797835" y="3184256"/>
                </a:cubicBezTo>
                <a:cubicBezTo>
                  <a:pt x="1829223" y="3192383"/>
                  <a:pt x="1855567" y="3179772"/>
                  <a:pt x="1880510" y="3162956"/>
                </a:cubicBezTo>
                <a:cubicBezTo>
                  <a:pt x="1889758" y="3156791"/>
                  <a:pt x="1899007" y="3150625"/>
                  <a:pt x="1908535" y="3144459"/>
                </a:cubicBezTo>
                <a:cubicBezTo>
                  <a:pt x="1914701" y="3140536"/>
                  <a:pt x="1918625" y="3141657"/>
                  <a:pt x="1918344" y="3149224"/>
                </a:cubicBezTo>
                <a:cubicBezTo>
                  <a:pt x="1918064" y="3160434"/>
                  <a:pt x="1920586" y="3170523"/>
                  <a:pt x="1927873" y="3179211"/>
                </a:cubicBezTo>
                <a:cubicBezTo>
                  <a:pt x="1931236" y="3183415"/>
                  <a:pt x="1930115" y="3188179"/>
                  <a:pt x="1929555" y="3192663"/>
                </a:cubicBezTo>
                <a:cubicBezTo>
                  <a:pt x="1922548" y="3238345"/>
                  <a:pt x="1917784" y="3284027"/>
                  <a:pt x="1911899" y="3329988"/>
                </a:cubicBezTo>
                <a:cubicBezTo>
                  <a:pt x="1907975" y="3361657"/>
                  <a:pt x="1916102" y="3370625"/>
                  <a:pt x="1939083" y="3382396"/>
                </a:cubicBezTo>
                <a:cubicBezTo>
                  <a:pt x="1949453" y="3387721"/>
                  <a:pt x="1952816" y="3393606"/>
                  <a:pt x="1950574" y="3405657"/>
                </a:cubicBezTo>
                <a:cubicBezTo>
                  <a:pt x="1947771" y="3420791"/>
                  <a:pt x="1946370" y="3436765"/>
                  <a:pt x="1957300" y="3449937"/>
                </a:cubicBezTo>
                <a:cubicBezTo>
                  <a:pt x="1964867" y="3458905"/>
                  <a:pt x="1971593" y="3468434"/>
                  <a:pt x="1976918" y="3478804"/>
                </a:cubicBezTo>
                <a:cubicBezTo>
                  <a:pt x="1981682" y="3488052"/>
                  <a:pt x="1989529" y="3492256"/>
                  <a:pt x="1999898" y="3491975"/>
                </a:cubicBezTo>
                <a:cubicBezTo>
                  <a:pt x="2014192" y="3491975"/>
                  <a:pt x="2029606" y="3494778"/>
                  <a:pt x="2036332" y="3477122"/>
                </a:cubicBezTo>
                <a:cubicBezTo>
                  <a:pt x="2039695" y="3479084"/>
                  <a:pt x="2040255" y="3481045"/>
                  <a:pt x="2040816" y="3482727"/>
                </a:cubicBezTo>
                <a:cubicBezTo>
                  <a:pt x="2054548" y="3516358"/>
                  <a:pt x="2085096" y="3534855"/>
                  <a:pt x="2110039" y="3558116"/>
                </a:cubicBezTo>
                <a:cubicBezTo>
                  <a:pt x="2116485" y="3564281"/>
                  <a:pt x="2126013" y="3565683"/>
                  <a:pt x="2134981" y="3566803"/>
                </a:cubicBezTo>
                <a:cubicBezTo>
                  <a:pt x="2152637" y="3569326"/>
                  <a:pt x="2170294" y="3570167"/>
                  <a:pt x="2187669" y="3572689"/>
                </a:cubicBezTo>
                <a:cubicBezTo>
                  <a:pt x="2200561" y="3574370"/>
                  <a:pt x="2211491" y="3570727"/>
                  <a:pt x="2220739" y="3561198"/>
                </a:cubicBezTo>
                <a:cubicBezTo>
                  <a:pt x="2233071" y="3548587"/>
                  <a:pt x="2246243" y="3536536"/>
                  <a:pt x="2259415" y="3524485"/>
                </a:cubicBezTo>
                <a:cubicBezTo>
                  <a:pt x="2285478" y="3500663"/>
                  <a:pt x="2303415" y="3472358"/>
                  <a:pt x="2309300" y="3436205"/>
                </a:cubicBezTo>
                <a:cubicBezTo>
                  <a:pt x="2317988" y="3381555"/>
                  <a:pt x="2318268" y="3326905"/>
                  <a:pt x="2314905" y="3271695"/>
                </a:cubicBezTo>
                <a:cubicBezTo>
                  <a:pt x="2311262" y="3207517"/>
                  <a:pt x="2304255" y="3143619"/>
                  <a:pt x="2294727" y="3080001"/>
                </a:cubicBezTo>
                <a:cubicBezTo>
                  <a:pt x="2283236" y="3003491"/>
                  <a:pt x="2264459" y="2928383"/>
                  <a:pt x="2248204" y="2852714"/>
                </a:cubicBezTo>
                <a:cubicBezTo>
                  <a:pt x="2245962" y="2842625"/>
                  <a:pt x="2243440" y="2832256"/>
                  <a:pt x="2229427" y="2832816"/>
                </a:cubicBezTo>
                <a:cubicBezTo>
                  <a:pt x="2230548" y="2828052"/>
                  <a:pt x="2232230" y="2824408"/>
                  <a:pt x="2235032" y="2822166"/>
                </a:cubicBezTo>
                <a:cubicBezTo>
                  <a:pt x="2255491" y="2806752"/>
                  <a:pt x="2265300" y="2784332"/>
                  <a:pt x="2277911" y="2763033"/>
                </a:cubicBezTo>
                <a:cubicBezTo>
                  <a:pt x="2300052" y="2725478"/>
                  <a:pt x="2319669" y="2687084"/>
                  <a:pt x="2337606" y="2647568"/>
                </a:cubicBezTo>
                <a:cubicBezTo>
                  <a:pt x="2347975" y="2624587"/>
                  <a:pt x="2356663" y="2600765"/>
                  <a:pt x="2359185" y="2575542"/>
                </a:cubicBezTo>
                <a:cubicBezTo>
                  <a:pt x="2360026" y="2566294"/>
                  <a:pt x="2357784" y="2559568"/>
                  <a:pt x="2347975" y="2559568"/>
                </a:cubicBezTo>
                <a:cubicBezTo>
                  <a:pt x="2351338" y="2559287"/>
                  <a:pt x="2356103" y="2558447"/>
                  <a:pt x="2360587" y="2558447"/>
                </a:cubicBezTo>
                <a:cubicBezTo>
                  <a:pt x="2374880" y="2558166"/>
                  <a:pt x="2384408" y="2551720"/>
                  <a:pt x="2388612" y="2537708"/>
                </a:cubicBezTo>
                <a:cubicBezTo>
                  <a:pt x="2398701" y="2504077"/>
                  <a:pt x="2413274" y="2472128"/>
                  <a:pt x="2423364" y="2438778"/>
                </a:cubicBezTo>
                <a:cubicBezTo>
                  <a:pt x="2425606" y="2431211"/>
                  <a:pt x="2428408" y="2423644"/>
                  <a:pt x="2432612" y="2416918"/>
                </a:cubicBezTo>
                <a:cubicBezTo>
                  <a:pt x="2444943" y="2397580"/>
                  <a:pt x="2448306" y="2376281"/>
                  <a:pt x="2448867" y="2354141"/>
                </a:cubicBezTo>
                <a:cubicBezTo>
                  <a:pt x="2449147" y="2341810"/>
                  <a:pt x="2447466" y="2330880"/>
                  <a:pt x="2436816" y="2322752"/>
                </a:cubicBezTo>
                <a:cubicBezTo>
                  <a:pt x="2432892" y="2319670"/>
                  <a:pt x="2431211" y="2316026"/>
                  <a:pt x="2436536" y="2312663"/>
                </a:cubicBezTo>
                <a:cubicBezTo>
                  <a:pt x="2451669" y="2302854"/>
                  <a:pt x="2455593" y="2286880"/>
                  <a:pt x="2460077" y="2271185"/>
                </a:cubicBezTo>
                <a:cubicBezTo>
                  <a:pt x="2474930" y="2217657"/>
                  <a:pt x="2482217" y="2162446"/>
                  <a:pt x="2493708" y="2108357"/>
                </a:cubicBezTo>
                <a:cubicBezTo>
                  <a:pt x="2499593" y="2081172"/>
                  <a:pt x="2497911" y="2054829"/>
                  <a:pt x="2490905" y="2028204"/>
                </a:cubicBezTo>
                <a:cubicBezTo>
                  <a:pt x="2484739" y="2004663"/>
                  <a:pt x="2480255" y="2001860"/>
                  <a:pt x="2456154" y="2007465"/>
                </a:cubicBezTo>
                <a:cubicBezTo>
                  <a:pt x="2456154" y="2007465"/>
                  <a:pt x="2455873" y="2007465"/>
                  <a:pt x="2455873" y="2007465"/>
                </a:cubicBezTo>
                <a:cubicBezTo>
                  <a:pt x="2458396" y="2006625"/>
                  <a:pt x="2461198" y="2006345"/>
                  <a:pt x="2464001" y="2005504"/>
                </a:cubicBezTo>
                <a:cubicBezTo>
                  <a:pt x="2491746" y="1998217"/>
                  <a:pt x="2504638" y="1981962"/>
                  <a:pt x="2504638" y="1953657"/>
                </a:cubicBezTo>
                <a:cubicBezTo>
                  <a:pt x="2504638" y="1943287"/>
                  <a:pt x="2504918" y="1933198"/>
                  <a:pt x="2504638" y="1922828"/>
                </a:cubicBezTo>
                <a:cubicBezTo>
                  <a:pt x="2503797" y="1876586"/>
                  <a:pt x="2506880" y="1830344"/>
                  <a:pt x="2501835" y="1784383"/>
                </a:cubicBezTo>
                <a:cubicBezTo>
                  <a:pt x="2500434" y="1770370"/>
                  <a:pt x="2498752" y="1756357"/>
                  <a:pt x="2490345" y="1744586"/>
                </a:cubicBezTo>
                <a:cubicBezTo>
                  <a:pt x="2487262" y="1740383"/>
                  <a:pt x="2486701" y="1735899"/>
                  <a:pt x="2487822" y="1731414"/>
                </a:cubicBezTo>
                <a:cubicBezTo>
                  <a:pt x="2494268" y="1705631"/>
                  <a:pt x="2489224" y="1680408"/>
                  <a:pt x="2485860" y="1654905"/>
                </a:cubicBezTo>
                <a:cubicBezTo>
                  <a:pt x="2480536" y="1614548"/>
                  <a:pt x="2469045" y="1575593"/>
                  <a:pt x="2459516" y="1536077"/>
                </a:cubicBezTo>
                <a:cubicBezTo>
                  <a:pt x="2458115" y="1529911"/>
                  <a:pt x="2455593" y="1524306"/>
                  <a:pt x="2450268" y="1520663"/>
                </a:cubicBezTo>
                <a:cubicBezTo>
                  <a:pt x="2444383" y="1516739"/>
                  <a:pt x="2443262" y="1511414"/>
                  <a:pt x="2442701" y="1504969"/>
                </a:cubicBezTo>
                <a:cubicBezTo>
                  <a:pt x="2437376" y="1455363"/>
                  <a:pt x="2421962" y="1408561"/>
                  <a:pt x="2404587" y="1362039"/>
                </a:cubicBezTo>
                <a:cubicBezTo>
                  <a:pt x="2398701" y="1346344"/>
                  <a:pt x="2393657" y="1330370"/>
                  <a:pt x="2388332" y="1314395"/>
                </a:cubicBezTo>
                <a:cubicBezTo>
                  <a:pt x="2386931" y="1310191"/>
                  <a:pt x="2383007" y="1301504"/>
                  <a:pt x="2389173" y="1300943"/>
                </a:cubicBezTo>
                <a:cubicBezTo>
                  <a:pt x="2403746" y="1299542"/>
                  <a:pt x="2420001" y="1294777"/>
                  <a:pt x="2432332" y="1305147"/>
                </a:cubicBezTo>
                <a:cubicBezTo>
                  <a:pt x="2456154" y="1324765"/>
                  <a:pt x="2483899" y="1337096"/>
                  <a:pt x="2511924" y="1348586"/>
                </a:cubicBezTo>
                <a:cubicBezTo>
                  <a:pt x="2524255" y="1353631"/>
                  <a:pt x="2534345" y="1360918"/>
                  <a:pt x="2543033" y="1371287"/>
                </a:cubicBezTo>
                <a:cubicBezTo>
                  <a:pt x="2565173" y="1397351"/>
                  <a:pt x="2586752" y="1423695"/>
                  <a:pt x="2615618" y="1442472"/>
                </a:cubicBezTo>
                <a:cubicBezTo>
                  <a:pt x="2619822" y="1445274"/>
                  <a:pt x="2623746" y="1448637"/>
                  <a:pt x="2625427" y="1453962"/>
                </a:cubicBezTo>
                <a:cubicBezTo>
                  <a:pt x="2628510" y="1463211"/>
                  <a:pt x="2634396" y="1470217"/>
                  <a:pt x="2641122" y="1476943"/>
                </a:cubicBezTo>
                <a:cubicBezTo>
                  <a:pt x="2667185" y="1503007"/>
                  <a:pt x="2693249" y="1529070"/>
                  <a:pt x="2719313" y="1555134"/>
                </a:cubicBezTo>
                <a:cubicBezTo>
                  <a:pt x="2724918" y="1560739"/>
                  <a:pt x="2730523" y="1567185"/>
                  <a:pt x="2738370" y="1569147"/>
                </a:cubicBezTo>
                <a:cubicBezTo>
                  <a:pt x="2750141" y="1571950"/>
                  <a:pt x="2754064" y="1580357"/>
                  <a:pt x="2757427" y="1590726"/>
                </a:cubicBezTo>
                <a:cubicBezTo>
                  <a:pt x="2764994" y="1612026"/>
                  <a:pt x="2772561" y="1632204"/>
                  <a:pt x="2787415" y="1650981"/>
                </a:cubicBezTo>
                <a:cubicBezTo>
                  <a:pt x="2818523" y="1690778"/>
                  <a:pt x="2854115" y="1728051"/>
                  <a:pt x="2875695" y="1774854"/>
                </a:cubicBezTo>
                <a:cubicBezTo>
                  <a:pt x="2881861" y="1788026"/>
                  <a:pt x="2891389" y="1797835"/>
                  <a:pt x="2904841" y="1803720"/>
                </a:cubicBezTo>
                <a:cubicBezTo>
                  <a:pt x="2927542" y="1813809"/>
                  <a:pt x="2943797" y="1830344"/>
                  <a:pt x="2955848" y="1851644"/>
                </a:cubicBezTo>
                <a:cubicBezTo>
                  <a:pt x="2965096" y="1867618"/>
                  <a:pt x="2976867" y="1881071"/>
                  <a:pt x="2991440" y="1892561"/>
                </a:cubicBezTo>
                <a:cubicBezTo>
                  <a:pt x="3004892" y="1903211"/>
                  <a:pt x="3018064" y="1914141"/>
                  <a:pt x="3027313" y="1929555"/>
                </a:cubicBezTo>
                <a:cubicBezTo>
                  <a:pt x="3040205" y="1951415"/>
                  <a:pt x="3062064" y="1957860"/>
                  <a:pt x="3086166" y="1958701"/>
                </a:cubicBezTo>
                <a:cubicBezTo>
                  <a:pt x="3094854" y="1958981"/>
                  <a:pt x="3099058" y="1955618"/>
                  <a:pt x="3098778" y="1946370"/>
                </a:cubicBezTo>
                <a:cubicBezTo>
                  <a:pt x="3098497" y="1930676"/>
                  <a:pt x="3098497" y="1914981"/>
                  <a:pt x="3101580" y="1899287"/>
                </a:cubicBezTo>
                <a:cubicBezTo>
                  <a:pt x="3101580" y="1888077"/>
                  <a:pt x="3101580" y="1876867"/>
                  <a:pt x="3101580" y="1865657"/>
                </a:cubicBezTo>
                <a:cubicBezTo>
                  <a:pt x="3098497" y="1860051"/>
                  <a:pt x="3101020" y="1853886"/>
                  <a:pt x="3100179" y="1848001"/>
                </a:cubicBezTo>
                <a:cubicBezTo>
                  <a:pt x="3100740" y="1839873"/>
                  <a:pt x="3098778" y="1831465"/>
                  <a:pt x="3101580" y="1823618"/>
                </a:cubicBezTo>
                <a:cubicBezTo>
                  <a:pt x="3102421" y="1818013"/>
                  <a:pt x="3102421" y="1811287"/>
                  <a:pt x="3102421" y="1804841"/>
                </a:cubicBezTo>
                <a:close/>
                <a:moveTo>
                  <a:pt x="659159" y="1517580"/>
                </a:moveTo>
                <a:cubicBezTo>
                  <a:pt x="660561" y="1517580"/>
                  <a:pt x="661962" y="1517580"/>
                  <a:pt x="663363" y="1517580"/>
                </a:cubicBezTo>
                <a:cubicBezTo>
                  <a:pt x="661962" y="1517580"/>
                  <a:pt x="660561" y="1517580"/>
                  <a:pt x="659159" y="1517580"/>
                </a:cubicBezTo>
                <a:close/>
                <a:moveTo>
                  <a:pt x="1784943" y="799847"/>
                </a:moveTo>
                <a:cubicBezTo>
                  <a:pt x="1784102" y="800408"/>
                  <a:pt x="1783262" y="800968"/>
                  <a:pt x="1782421" y="801529"/>
                </a:cubicBezTo>
                <a:cubicBezTo>
                  <a:pt x="1783262" y="800968"/>
                  <a:pt x="1784102" y="800408"/>
                  <a:pt x="1784943" y="799847"/>
                </a:cubicBezTo>
                <a:cubicBezTo>
                  <a:pt x="1784943" y="799847"/>
                  <a:pt x="1784943" y="799847"/>
                  <a:pt x="1784943" y="799847"/>
                </a:cubicBezTo>
                <a:close/>
                <a:moveTo>
                  <a:pt x="1624077" y="89401"/>
                </a:moveTo>
                <a:cubicBezTo>
                  <a:pt x="1622676" y="91083"/>
                  <a:pt x="1621274" y="92484"/>
                  <a:pt x="1619873" y="93885"/>
                </a:cubicBezTo>
                <a:cubicBezTo>
                  <a:pt x="1621274" y="92484"/>
                  <a:pt x="1622676" y="91083"/>
                  <a:pt x="1624077" y="89401"/>
                </a:cubicBezTo>
                <a:close/>
                <a:moveTo>
                  <a:pt x="2454192" y="2008026"/>
                </a:moveTo>
                <a:cubicBezTo>
                  <a:pt x="2452790" y="2008306"/>
                  <a:pt x="2451669" y="2008587"/>
                  <a:pt x="2450268" y="2008867"/>
                </a:cubicBezTo>
                <a:cubicBezTo>
                  <a:pt x="2451669" y="2008587"/>
                  <a:pt x="2453071" y="2008306"/>
                  <a:pt x="2454192" y="200802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0" name="Google Shape;1580;p49"/>
          <p:cNvGrpSpPr/>
          <p:nvPr/>
        </p:nvGrpSpPr>
        <p:grpSpPr>
          <a:xfrm rot="829632">
            <a:off x="2239312" y="5229867"/>
            <a:ext cx="2265948" cy="1044297"/>
            <a:chOff x="0" y="619066"/>
            <a:chExt cx="12194494" cy="5620021"/>
          </a:xfrm>
        </p:grpSpPr>
        <p:sp>
          <p:nvSpPr>
            <p:cNvPr id="1581" name="Google Shape;1581;p49"/>
            <p:cNvSpPr/>
            <p:nvPr/>
          </p:nvSpPr>
          <p:spPr>
            <a:xfrm>
              <a:off x="0" y="1552787"/>
              <a:ext cx="10572750" cy="4686300"/>
            </a:xfrm>
            <a:custGeom>
              <a:avLst/>
              <a:gdLst/>
              <a:ahLst/>
              <a:cxnLst/>
              <a:rect l="l" t="t" r="r" b="b"/>
              <a:pathLst>
                <a:path w="10572750" h="4686300" extrusionOk="0">
                  <a:moveTo>
                    <a:pt x="0" y="363643"/>
                  </a:moveTo>
                  <a:cubicBezTo>
                    <a:pt x="55245" y="231246"/>
                    <a:pt x="172403" y="180763"/>
                    <a:pt x="298133" y="145521"/>
                  </a:cubicBezTo>
                  <a:cubicBezTo>
                    <a:pt x="474345" y="96943"/>
                    <a:pt x="655320" y="88371"/>
                    <a:pt x="835343" y="92181"/>
                  </a:cubicBezTo>
                  <a:cubicBezTo>
                    <a:pt x="1142048" y="98848"/>
                    <a:pt x="1447800" y="103611"/>
                    <a:pt x="1753553" y="77893"/>
                  </a:cubicBezTo>
                  <a:cubicBezTo>
                    <a:pt x="1866900" y="68368"/>
                    <a:pt x="1978343" y="44556"/>
                    <a:pt x="2090738" y="22648"/>
                  </a:cubicBezTo>
                  <a:cubicBezTo>
                    <a:pt x="2267903" y="-11642"/>
                    <a:pt x="2447925" y="-1164"/>
                    <a:pt x="2626995" y="15981"/>
                  </a:cubicBezTo>
                  <a:cubicBezTo>
                    <a:pt x="2783205" y="30268"/>
                    <a:pt x="2938463" y="54081"/>
                    <a:pt x="3088958" y="98848"/>
                  </a:cubicBezTo>
                  <a:cubicBezTo>
                    <a:pt x="3114675" y="106468"/>
                    <a:pt x="3138488" y="116946"/>
                    <a:pt x="3163253" y="130281"/>
                  </a:cubicBezTo>
                  <a:cubicBezTo>
                    <a:pt x="3129915" y="141711"/>
                    <a:pt x="3096578" y="136948"/>
                    <a:pt x="3063240" y="134091"/>
                  </a:cubicBezTo>
                  <a:cubicBezTo>
                    <a:pt x="2833688" y="114088"/>
                    <a:pt x="2604135" y="107421"/>
                    <a:pt x="2373630" y="128376"/>
                  </a:cubicBezTo>
                  <a:cubicBezTo>
                    <a:pt x="2313623" y="134091"/>
                    <a:pt x="2253615" y="143616"/>
                    <a:pt x="2197418" y="165523"/>
                  </a:cubicBezTo>
                  <a:cubicBezTo>
                    <a:pt x="2011680" y="237913"/>
                    <a:pt x="1816418" y="259821"/>
                    <a:pt x="1620203" y="268393"/>
                  </a:cubicBezTo>
                  <a:cubicBezTo>
                    <a:pt x="1463040" y="275061"/>
                    <a:pt x="1305878" y="265536"/>
                    <a:pt x="1149668" y="256011"/>
                  </a:cubicBezTo>
                  <a:cubicBezTo>
                    <a:pt x="982028" y="245533"/>
                    <a:pt x="813435" y="242676"/>
                    <a:pt x="647700" y="279823"/>
                  </a:cubicBezTo>
                  <a:cubicBezTo>
                    <a:pt x="614363" y="287443"/>
                    <a:pt x="570548" y="290301"/>
                    <a:pt x="563880" y="330306"/>
                  </a:cubicBezTo>
                  <a:cubicBezTo>
                    <a:pt x="557213" y="370311"/>
                    <a:pt x="600075" y="381741"/>
                    <a:pt x="627698" y="397933"/>
                  </a:cubicBezTo>
                  <a:cubicBezTo>
                    <a:pt x="810578" y="506518"/>
                    <a:pt x="979170" y="636058"/>
                    <a:pt x="1146810" y="766551"/>
                  </a:cubicBezTo>
                  <a:cubicBezTo>
                    <a:pt x="1169670" y="784648"/>
                    <a:pt x="1192530" y="800841"/>
                    <a:pt x="1220153" y="808461"/>
                  </a:cubicBezTo>
                  <a:cubicBezTo>
                    <a:pt x="1257300" y="818938"/>
                    <a:pt x="1274445" y="806556"/>
                    <a:pt x="1264920" y="768456"/>
                  </a:cubicBezTo>
                  <a:cubicBezTo>
                    <a:pt x="1254443" y="725593"/>
                    <a:pt x="1237298" y="684636"/>
                    <a:pt x="1223010" y="642726"/>
                  </a:cubicBezTo>
                  <a:cubicBezTo>
                    <a:pt x="1211580" y="606531"/>
                    <a:pt x="1197293" y="571288"/>
                    <a:pt x="1196340" y="532236"/>
                  </a:cubicBezTo>
                  <a:cubicBezTo>
                    <a:pt x="1195388" y="496993"/>
                    <a:pt x="1211580" y="482706"/>
                    <a:pt x="1243013" y="498898"/>
                  </a:cubicBezTo>
                  <a:cubicBezTo>
                    <a:pt x="1340168" y="546523"/>
                    <a:pt x="1439228" y="588433"/>
                    <a:pt x="1483995" y="704638"/>
                  </a:cubicBezTo>
                  <a:cubicBezTo>
                    <a:pt x="1533525" y="833226"/>
                    <a:pt x="1644968" y="915141"/>
                    <a:pt x="1750695" y="996103"/>
                  </a:cubicBezTo>
                  <a:cubicBezTo>
                    <a:pt x="1985963" y="1177078"/>
                    <a:pt x="2246948" y="1299951"/>
                    <a:pt x="2543175" y="1341861"/>
                  </a:cubicBezTo>
                  <a:cubicBezTo>
                    <a:pt x="2630805" y="1354243"/>
                    <a:pt x="2720340" y="1357101"/>
                    <a:pt x="2808923" y="1351386"/>
                  </a:cubicBezTo>
                  <a:cubicBezTo>
                    <a:pt x="2963228" y="1341861"/>
                    <a:pt x="3116580" y="1345671"/>
                    <a:pt x="3268980" y="1375198"/>
                  </a:cubicBezTo>
                  <a:cubicBezTo>
                    <a:pt x="3408045" y="1402821"/>
                    <a:pt x="3509963" y="1475211"/>
                    <a:pt x="3558540" y="1613323"/>
                  </a:cubicBezTo>
                  <a:cubicBezTo>
                    <a:pt x="3562350" y="1623801"/>
                    <a:pt x="3568065" y="1634278"/>
                    <a:pt x="3569018" y="1644756"/>
                  </a:cubicBezTo>
                  <a:cubicBezTo>
                    <a:pt x="3570923" y="1667616"/>
                    <a:pt x="3586163" y="1697143"/>
                    <a:pt x="3567113" y="1712383"/>
                  </a:cubicBezTo>
                  <a:cubicBezTo>
                    <a:pt x="3553778" y="1723813"/>
                    <a:pt x="3531870" y="1700001"/>
                    <a:pt x="3513773" y="1692381"/>
                  </a:cubicBezTo>
                  <a:cubicBezTo>
                    <a:pt x="3471863" y="1674283"/>
                    <a:pt x="3431858" y="1651423"/>
                    <a:pt x="3386138" y="1640946"/>
                  </a:cubicBezTo>
                  <a:cubicBezTo>
                    <a:pt x="3367088" y="1637136"/>
                    <a:pt x="3359468" y="1626658"/>
                    <a:pt x="3357563" y="1609513"/>
                  </a:cubicBezTo>
                  <a:cubicBezTo>
                    <a:pt x="3355658" y="1595226"/>
                    <a:pt x="3351848" y="1581891"/>
                    <a:pt x="3347085" y="1568556"/>
                  </a:cubicBezTo>
                  <a:cubicBezTo>
                    <a:pt x="3341370" y="1552363"/>
                    <a:pt x="3334703" y="1531408"/>
                    <a:pt x="3314700" y="1533313"/>
                  </a:cubicBezTo>
                  <a:cubicBezTo>
                    <a:pt x="3292793" y="1535218"/>
                    <a:pt x="3300413" y="1558078"/>
                    <a:pt x="3296603" y="1572366"/>
                  </a:cubicBezTo>
                  <a:cubicBezTo>
                    <a:pt x="3291840" y="1589511"/>
                    <a:pt x="3290888" y="1606656"/>
                    <a:pt x="3284220" y="1622848"/>
                  </a:cubicBezTo>
                  <a:cubicBezTo>
                    <a:pt x="3267075" y="1665711"/>
                    <a:pt x="3236595" y="1676188"/>
                    <a:pt x="3196590" y="1652376"/>
                  </a:cubicBezTo>
                  <a:cubicBezTo>
                    <a:pt x="3141345" y="1619038"/>
                    <a:pt x="3095625" y="1575223"/>
                    <a:pt x="3067050" y="1516168"/>
                  </a:cubicBezTo>
                  <a:cubicBezTo>
                    <a:pt x="3056573" y="1495213"/>
                    <a:pt x="3043238" y="1484736"/>
                    <a:pt x="3020378" y="1483783"/>
                  </a:cubicBezTo>
                  <a:cubicBezTo>
                    <a:pt x="2978468" y="1481878"/>
                    <a:pt x="2967990" y="1493308"/>
                    <a:pt x="2983230" y="1532361"/>
                  </a:cubicBezTo>
                  <a:cubicBezTo>
                    <a:pt x="2989898" y="1549506"/>
                    <a:pt x="2991803" y="1565698"/>
                    <a:pt x="2990850" y="1583796"/>
                  </a:cubicBezTo>
                  <a:cubicBezTo>
                    <a:pt x="2990850" y="1610466"/>
                    <a:pt x="2984183" y="1637136"/>
                    <a:pt x="2959418" y="1648566"/>
                  </a:cubicBezTo>
                  <a:cubicBezTo>
                    <a:pt x="2930843" y="1662853"/>
                    <a:pt x="2917508" y="1633326"/>
                    <a:pt x="2902268" y="1618086"/>
                  </a:cubicBezTo>
                  <a:cubicBezTo>
                    <a:pt x="2863215" y="1578081"/>
                    <a:pt x="2825115" y="1537123"/>
                    <a:pt x="2775585" y="1510453"/>
                  </a:cubicBezTo>
                  <a:cubicBezTo>
                    <a:pt x="2734628" y="1488546"/>
                    <a:pt x="2723198" y="1496166"/>
                    <a:pt x="2722245" y="1542838"/>
                  </a:cubicBezTo>
                  <a:cubicBezTo>
                    <a:pt x="2722245" y="1570461"/>
                    <a:pt x="2736533" y="1608561"/>
                    <a:pt x="2706053" y="1620943"/>
                  </a:cubicBezTo>
                  <a:cubicBezTo>
                    <a:pt x="2671763" y="1635231"/>
                    <a:pt x="2656523" y="1594273"/>
                    <a:pt x="2636520" y="1574271"/>
                  </a:cubicBezTo>
                  <a:cubicBezTo>
                    <a:pt x="2608898" y="1547601"/>
                    <a:pt x="2584133" y="1519026"/>
                    <a:pt x="2546985" y="1504738"/>
                  </a:cubicBezTo>
                  <a:cubicBezTo>
                    <a:pt x="2520315" y="1494261"/>
                    <a:pt x="2503170" y="1501881"/>
                    <a:pt x="2501265" y="1532361"/>
                  </a:cubicBezTo>
                  <a:cubicBezTo>
                    <a:pt x="2500313" y="1554268"/>
                    <a:pt x="2501265" y="1577128"/>
                    <a:pt x="2501265" y="1599036"/>
                  </a:cubicBezTo>
                  <a:cubicBezTo>
                    <a:pt x="2503170" y="1661901"/>
                    <a:pt x="2478405" y="1679046"/>
                    <a:pt x="2418398" y="1655233"/>
                  </a:cubicBezTo>
                  <a:cubicBezTo>
                    <a:pt x="2386965" y="1641898"/>
                    <a:pt x="2364105" y="1616181"/>
                    <a:pt x="2340293" y="1594273"/>
                  </a:cubicBezTo>
                  <a:cubicBezTo>
                    <a:pt x="2326005" y="1581891"/>
                    <a:pt x="2314575" y="1566651"/>
                    <a:pt x="2294573" y="1545696"/>
                  </a:cubicBezTo>
                  <a:cubicBezTo>
                    <a:pt x="2294573" y="1589511"/>
                    <a:pt x="2297430" y="1626658"/>
                    <a:pt x="2293620" y="1662853"/>
                  </a:cubicBezTo>
                  <a:cubicBezTo>
                    <a:pt x="2287905" y="1724766"/>
                    <a:pt x="2254568" y="1738101"/>
                    <a:pt x="2203133" y="1701906"/>
                  </a:cubicBezTo>
                  <a:cubicBezTo>
                    <a:pt x="2159318" y="1670473"/>
                    <a:pt x="2131695" y="1626658"/>
                    <a:pt x="2103120" y="1581891"/>
                  </a:cubicBezTo>
                  <a:cubicBezTo>
                    <a:pt x="2088833" y="1559031"/>
                    <a:pt x="2071688" y="1536171"/>
                    <a:pt x="2044065" y="1543791"/>
                  </a:cubicBezTo>
                  <a:cubicBezTo>
                    <a:pt x="2017395" y="1551411"/>
                    <a:pt x="2019300" y="1581891"/>
                    <a:pt x="2017395" y="1604751"/>
                  </a:cubicBezTo>
                  <a:cubicBezTo>
                    <a:pt x="2012633" y="1664758"/>
                    <a:pt x="2021205" y="1725718"/>
                    <a:pt x="2008823" y="1784773"/>
                  </a:cubicBezTo>
                  <a:cubicBezTo>
                    <a:pt x="2005965" y="1798108"/>
                    <a:pt x="2006918" y="1816206"/>
                    <a:pt x="1990725" y="1820016"/>
                  </a:cubicBezTo>
                  <a:cubicBezTo>
                    <a:pt x="1977390" y="1823826"/>
                    <a:pt x="1969770" y="1808586"/>
                    <a:pt x="1961198" y="1800013"/>
                  </a:cubicBezTo>
                  <a:cubicBezTo>
                    <a:pt x="1905000" y="1740958"/>
                    <a:pt x="1844040" y="1687618"/>
                    <a:pt x="1774508" y="1645708"/>
                  </a:cubicBezTo>
                  <a:cubicBezTo>
                    <a:pt x="1759268" y="1636183"/>
                    <a:pt x="1740218" y="1619991"/>
                    <a:pt x="1723073" y="1635231"/>
                  </a:cubicBezTo>
                  <a:cubicBezTo>
                    <a:pt x="1708785" y="1647613"/>
                    <a:pt x="1720215" y="1668568"/>
                    <a:pt x="1724978" y="1684761"/>
                  </a:cubicBezTo>
                  <a:cubicBezTo>
                    <a:pt x="1744980" y="1748578"/>
                    <a:pt x="1760220" y="1813348"/>
                    <a:pt x="1756410" y="1880976"/>
                  </a:cubicBezTo>
                  <a:cubicBezTo>
                    <a:pt x="1755458" y="1898121"/>
                    <a:pt x="1755458" y="1919076"/>
                    <a:pt x="1737360" y="1926696"/>
                  </a:cubicBezTo>
                  <a:cubicBezTo>
                    <a:pt x="1717358" y="1936221"/>
                    <a:pt x="1705928" y="1916218"/>
                    <a:pt x="1693545" y="1905741"/>
                  </a:cubicBezTo>
                  <a:cubicBezTo>
                    <a:pt x="1646873" y="1865736"/>
                    <a:pt x="1599248" y="1825731"/>
                    <a:pt x="1541145" y="1802871"/>
                  </a:cubicBezTo>
                  <a:cubicBezTo>
                    <a:pt x="1524953" y="1796203"/>
                    <a:pt x="1507808" y="1789536"/>
                    <a:pt x="1492568" y="1803823"/>
                  </a:cubicBezTo>
                  <a:cubicBezTo>
                    <a:pt x="1480185" y="1816206"/>
                    <a:pt x="1483043" y="1832398"/>
                    <a:pt x="1485900" y="1848591"/>
                  </a:cubicBezTo>
                  <a:cubicBezTo>
                    <a:pt x="1497330" y="1902883"/>
                    <a:pt x="1515428" y="1955271"/>
                    <a:pt x="1522095" y="2010516"/>
                  </a:cubicBezTo>
                  <a:cubicBezTo>
                    <a:pt x="1526858" y="2054331"/>
                    <a:pt x="1520190" y="2095288"/>
                    <a:pt x="1502093" y="2135293"/>
                  </a:cubicBezTo>
                  <a:cubicBezTo>
                    <a:pt x="1466850" y="2214351"/>
                    <a:pt x="1484948" y="2320078"/>
                    <a:pt x="1547813" y="2393421"/>
                  </a:cubicBezTo>
                  <a:cubicBezTo>
                    <a:pt x="1562100" y="2333413"/>
                    <a:pt x="1586865" y="2281026"/>
                    <a:pt x="1601153" y="2226733"/>
                  </a:cubicBezTo>
                  <a:cubicBezTo>
                    <a:pt x="1618298" y="2162916"/>
                    <a:pt x="1654493" y="2120053"/>
                    <a:pt x="1705928" y="2086716"/>
                  </a:cubicBezTo>
                  <a:cubicBezTo>
                    <a:pt x="1825943" y="2008611"/>
                    <a:pt x="1963103" y="1971463"/>
                    <a:pt x="2100263" y="1940031"/>
                  </a:cubicBezTo>
                  <a:cubicBezTo>
                    <a:pt x="2408873" y="1869546"/>
                    <a:pt x="2722245" y="1838113"/>
                    <a:pt x="3036570" y="1812396"/>
                  </a:cubicBezTo>
                  <a:cubicBezTo>
                    <a:pt x="3131820" y="1804776"/>
                    <a:pt x="3223260" y="1809538"/>
                    <a:pt x="3312795" y="1838113"/>
                  </a:cubicBezTo>
                  <a:cubicBezTo>
                    <a:pt x="3328035" y="1842876"/>
                    <a:pt x="3347085" y="1843828"/>
                    <a:pt x="3357563" y="1866688"/>
                  </a:cubicBezTo>
                  <a:cubicBezTo>
                    <a:pt x="3325178" y="1885738"/>
                    <a:pt x="3289935" y="1889548"/>
                    <a:pt x="3253740" y="1891453"/>
                  </a:cubicBezTo>
                  <a:cubicBezTo>
                    <a:pt x="3044190" y="1903836"/>
                    <a:pt x="2836545" y="1924791"/>
                    <a:pt x="2635568" y="1985751"/>
                  </a:cubicBezTo>
                  <a:cubicBezTo>
                    <a:pt x="2623185" y="1989561"/>
                    <a:pt x="2611755" y="1993371"/>
                    <a:pt x="2589848" y="2000038"/>
                  </a:cubicBezTo>
                  <a:cubicBezTo>
                    <a:pt x="2717483" y="2040043"/>
                    <a:pt x="2772728" y="2146723"/>
                    <a:pt x="2845118" y="2235306"/>
                  </a:cubicBezTo>
                  <a:cubicBezTo>
                    <a:pt x="3008948" y="2436283"/>
                    <a:pt x="3189923" y="2617258"/>
                    <a:pt x="3418523" y="2743941"/>
                  </a:cubicBezTo>
                  <a:cubicBezTo>
                    <a:pt x="3787140" y="2948728"/>
                    <a:pt x="4175760" y="3009688"/>
                    <a:pt x="4582478" y="2879196"/>
                  </a:cubicBezTo>
                  <a:cubicBezTo>
                    <a:pt x="4832033" y="2799186"/>
                    <a:pt x="5010150" y="2623926"/>
                    <a:pt x="5145405" y="2404851"/>
                  </a:cubicBezTo>
                  <a:cubicBezTo>
                    <a:pt x="5261610" y="2217208"/>
                    <a:pt x="5336858" y="2012421"/>
                    <a:pt x="5379720" y="1796203"/>
                  </a:cubicBezTo>
                  <a:cubicBezTo>
                    <a:pt x="5382578" y="1783821"/>
                    <a:pt x="5386388" y="1772391"/>
                    <a:pt x="5392103" y="1753341"/>
                  </a:cubicBezTo>
                  <a:cubicBezTo>
                    <a:pt x="5436870" y="1870498"/>
                    <a:pt x="5434013" y="1982893"/>
                    <a:pt x="5420678" y="2097193"/>
                  </a:cubicBezTo>
                  <a:cubicBezTo>
                    <a:pt x="5416868" y="2126721"/>
                    <a:pt x="5409248" y="2156248"/>
                    <a:pt x="5429250" y="2184823"/>
                  </a:cubicBezTo>
                  <a:cubicBezTo>
                    <a:pt x="5452110" y="2217208"/>
                    <a:pt x="5473065" y="2218161"/>
                    <a:pt x="5495925" y="2184823"/>
                  </a:cubicBezTo>
                  <a:cubicBezTo>
                    <a:pt x="5524500" y="2141961"/>
                    <a:pt x="5537835" y="2092431"/>
                    <a:pt x="5550218" y="2043853"/>
                  </a:cubicBezTo>
                  <a:cubicBezTo>
                    <a:pt x="5572125" y="1959081"/>
                    <a:pt x="5588318" y="1874308"/>
                    <a:pt x="5599748" y="1787631"/>
                  </a:cubicBezTo>
                  <a:cubicBezTo>
                    <a:pt x="5601653" y="1774296"/>
                    <a:pt x="5602605" y="1760008"/>
                    <a:pt x="5615940" y="1747626"/>
                  </a:cubicBezTo>
                  <a:cubicBezTo>
                    <a:pt x="5643563" y="1799061"/>
                    <a:pt x="5643563" y="1855258"/>
                    <a:pt x="5654993" y="1908598"/>
                  </a:cubicBezTo>
                  <a:cubicBezTo>
                    <a:pt x="5668328" y="1973368"/>
                    <a:pt x="5678805" y="2039091"/>
                    <a:pt x="5704523" y="2101003"/>
                  </a:cubicBezTo>
                  <a:cubicBezTo>
                    <a:pt x="5709285" y="2112433"/>
                    <a:pt x="5712143" y="2128626"/>
                    <a:pt x="5728335" y="2127673"/>
                  </a:cubicBezTo>
                  <a:cubicBezTo>
                    <a:pt x="5744528" y="2126721"/>
                    <a:pt x="5742623" y="2108623"/>
                    <a:pt x="5745480" y="2097193"/>
                  </a:cubicBezTo>
                  <a:cubicBezTo>
                    <a:pt x="5765483" y="2016231"/>
                    <a:pt x="5756910" y="1932411"/>
                    <a:pt x="5769293" y="1851448"/>
                  </a:cubicBezTo>
                  <a:cubicBezTo>
                    <a:pt x="5772150" y="1834303"/>
                    <a:pt x="5770245" y="1816206"/>
                    <a:pt x="5785485" y="1798108"/>
                  </a:cubicBezTo>
                  <a:cubicBezTo>
                    <a:pt x="5811203" y="1863831"/>
                    <a:pt x="5813108" y="1931458"/>
                    <a:pt x="5821680" y="1998133"/>
                  </a:cubicBezTo>
                  <a:cubicBezTo>
                    <a:pt x="5840730" y="2153391"/>
                    <a:pt x="5841683" y="2307696"/>
                    <a:pt x="5808345" y="2462001"/>
                  </a:cubicBezTo>
                  <a:cubicBezTo>
                    <a:pt x="5800725" y="2497243"/>
                    <a:pt x="5789295" y="2531533"/>
                    <a:pt x="5775008" y="2565823"/>
                  </a:cubicBezTo>
                  <a:cubicBezTo>
                    <a:pt x="5746433" y="2635356"/>
                    <a:pt x="5759768" y="2695363"/>
                    <a:pt x="5813108" y="2747751"/>
                  </a:cubicBezTo>
                  <a:cubicBezTo>
                    <a:pt x="5835015" y="2768706"/>
                    <a:pt x="5858828" y="2787756"/>
                    <a:pt x="5887403" y="2799186"/>
                  </a:cubicBezTo>
                  <a:cubicBezTo>
                    <a:pt x="6019800" y="2852526"/>
                    <a:pt x="6144578" y="2923011"/>
                    <a:pt x="6276023" y="2976351"/>
                  </a:cubicBezTo>
                  <a:cubicBezTo>
                    <a:pt x="6453188" y="3047788"/>
                    <a:pt x="6639878" y="3083983"/>
                    <a:pt x="6825615" y="3124941"/>
                  </a:cubicBezTo>
                  <a:cubicBezTo>
                    <a:pt x="7242810" y="3217333"/>
                    <a:pt x="7652385" y="3340206"/>
                    <a:pt x="8061008" y="3465936"/>
                  </a:cubicBezTo>
                  <a:cubicBezTo>
                    <a:pt x="8832532" y="3705013"/>
                    <a:pt x="9592627" y="3974571"/>
                    <a:pt x="10343198" y="4271751"/>
                  </a:cubicBezTo>
                  <a:cubicBezTo>
                    <a:pt x="10410825" y="4298421"/>
                    <a:pt x="10478452" y="4326043"/>
                    <a:pt x="10542270" y="4361286"/>
                  </a:cubicBezTo>
                  <a:cubicBezTo>
                    <a:pt x="10555605" y="4368906"/>
                    <a:pt x="10575608" y="4373668"/>
                    <a:pt x="10572750" y="4398433"/>
                  </a:cubicBezTo>
                  <a:cubicBezTo>
                    <a:pt x="10569892" y="4422246"/>
                    <a:pt x="10556558" y="4436533"/>
                    <a:pt x="10535602" y="4443201"/>
                  </a:cubicBezTo>
                  <a:cubicBezTo>
                    <a:pt x="10474642" y="4462251"/>
                    <a:pt x="10412730" y="4457488"/>
                    <a:pt x="10351770" y="4449868"/>
                  </a:cubicBezTo>
                  <a:cubicBezTo>
                    <a:pt x="10149840" y="4426056"/>
                    <a:pt x="9953625" y="4375574"/>
                    <a:pt x="9754552" y="4335568"/>
                  </a:cubicBezTo>
                  <a:cubicBezTo>
                    <a:pt x="9291638" y="4244128"/>
                    <a:pt x="8827770" y="4158403"/>
                    <a:pt x="8360093" y="4090776"/>
                  </a:cubicBezTo>
                  <a:cubicBezTo>
                    <a:pt x="7862888" y="4019338"/>
                    <a:pt x="7367588" y="3936471"/>
                    <a:pt x="6875145" y="3838363"/>
                  </a:cubicBezTo>
                  <a:cubicBezTo>
                    <a:pt x="6804660" y="3824076"/>
                    <a:pt x="6733223" y="3810741"/>
                    <a:pt x="6657023" y="3795501"/>
                  </a:cubicBezTo>
                  <a:cubicBezTo>
                    <a:pt x="6669405" y="3838363"/>
                    <a:pt x="6700838" y="3859318"/>
                    <a:pt x="6727508" y="3882178"/>
                  </a:cubicBezTo>
                  <a:cubicBezTo>
                    <a:pt x="6776085" y="3923136"/>
                    <a:pt x="6828473" y="3959331"/>
                    <a:pt x="6878003" y="3999336"/>
                  </a:cubicBezTo>
                  <a:cubicBezTo>
                    <a:pt x="6930390" y="4042198"/>
                    <a:pt x="6926580" y="4068868"/>
                    <a:pt x="6861810" y="4089823"/>
                  </a:cubicBezTo>
                  <a:cubicBezTo>
                    <a:pt x="6701790" y="4143163"/>
                    <a:pt x="6537008" y="4173643"/>
                    <a:pt x="6370320" y="4194599"/>
                  </a:cubicBezTo>
                  <a:cubicBezTo>
                    <a:pt x="6066473" y="4232699"/>
                    <a:pt x="5762625" y="4231746"/>
                    <a:pt x="5457825" y="4204124"/>
                  </a:cubicBezTo>
                  <a:cubicBezTo>
                    <a:pt x="5129213" y="4174596"/>
                    <a:pt x="4805363" y="4114588"/>
                    <a:pt x="4486275" y="4029815"/>
                  </a:cubicBezTo>
                  <a:cubicBezTo>
                    <a:pt x="4372928" y="4000288"/>
                    <a:pt x="4261485" y="3965046"/>
                    <a:pt x="4149090" y="3932661"/>
                  </a:cubicBezTo>
                  <a:cubicBezTo>
                    <a:pt x="4089083" y="3914563"/>
                    <a:pt x="4029075" y="3925041"/>
                    <a:pt x="3970020" y="3936471"/>
                  </a:cubicBezTo>
                  <a:cubicBezTo>
                    <a:pt x="3792855" y="3972665"/>
                    <a:pt x="3630930" y="4047913"/>
                    <a:pt x="3467100" y="4120303"/>
                  </a:cubicBezTo>
                  <a:cubicBezTo>
                    <a:pt x="3065145" y="4296516"/>
                    <a:pt x="2656523" y="4455583"/>
                    <a:pt x="2247900" y="4614651"/>
                  </a:cubicBezTo>
                  <a:cubicBezTo>
                    <a:pt x="2182178" y="4640368"/>
                    <a:pt x="2118360" y="4674658"/>
                    <a:pt x="2046923" y="4685136"/>
                  </a:cubicBezTo>
                  <a:cubicBezTo>
                    <a:pt x="1959293" y="4698471"/>
                    <a:pt x="1922145" y="4659418"/>
                    <a:pt x="1940243" y="4570836"/>
                  </a:cubicBezTo>
                  <a:cubicBezTo>
                    <a:pt x="1955483" y="4495588"/>
                    <a:pt x="1991678" y="4427961"/>
                    <a:pt x="2029778" y="4362238"/>
                  </a:cubicBezTo>
                  <a:cubicBezTo>
                    <a:pt x="2198370" y="4068868"/>
                    <a:pt x="2422208" y="3821218"/>
                    <a:pt x="2668905" y="3592618"/>
                  </a:cubicBezTo>
                  <a:cubicBezTo>
                    <a:pt x="2723198" y="3543088"/>
                    <a:pt x="2772728" y="3486891"/>
                    <a:pt x="2847975" y="3463078"/>
                  </a:cubicBezTo>
                  <a:cubicBezTo>
                    <a:pt x="2885123" y="3450696"/>
                    <a:pt x="2887980" y="3418311"/>
                    <a:pt x="2858453" y="3386878"/>
                  </a:cubicBezTo>
                  <a:cubicBezTo>
                    <a:pt x="2822258" y="3347826"/>
                    <a:pt x="2775585" y="3324013"/>
                    <a:pt x="2727960" y="3301153"/>
                  </a:cubicBezTo>
                  <a:cubicBezTo>
                    <a:pt x="2482215" y="3183996"/>
                    <a:pt x="2235518" y="3068743"/>
                    <a:pt x="2001203" y="2926821"/>
                  </a:cubicBezTo>
                  <a:cubicBezTo>
                    <a:pt x="1847850" y="2833476"/>
                    <a:pt x="1698308" y="2734416"/>
                    <a:pt x="1574483" y="2602971"/>
                  </a:cubicBezTo>
                  <a:cubicBezTo>
                    <a:pt x="1506855" y="2531533"/>
                    <a:pt x="1455420" y="2452476"/>
                    <a:pt x="1435418" y="2353416"/>
                  </a:cubicBezTo>
                  <a:cubicBezTo>
                    <a:pt x="1420178" y="2276263"/>
                    <a:pt x="1367790" y="2222923"/>
                    <a:pt x="1301115" y="2182918"/>
                  </a:cubicBezTo>
                  <a:cubicBezTo>
                    <a:pt x="1051560" y="2030518"/>
                    <a:pt x="826770" y="1847638"/>
                    <a:pt x="622935" y="1639041"/>
                  </a:cubicBezTo>
                  <a:cubicBezTo>
                    <a:pt x="381000" y="1386628"/>
                    <a:pt x="172403" y="1113261"/>
                    <a:pt x="63818" y="775123"/>
                  </a:cubicBezTo>
                  <a:cubicBezTo>
                    <a:pt x="42863" y="710353"/>
                    <a:pt x="26670" y="644631"/>
                    <a:pt x="17145" y="577003"/>
                  </a:cubicBezTo>
                  <a:cubicBezTo>
                    <a:pt x="14288" y="559858"/>
                    <a:pt x="18098" y="538903"/>
                    <a:pt x="0" y="525568"/>
                  </a:cubicBezTo>
                  <a:cubicBezTo>
                    <a:pt x="0" y="471276"/>
                    <a:pt x="0" y="416983"/>
                    <a:pt x="0" y="3636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49"/>
            <p:cNvSpPr/>
            <p:nvPr/>
          </p:nvSpPr>
          <p:spPr>
            <a:xfrm>
              <a:off x="7698694" y="1840139"/>
              <a:ext cx="4495800" cy="3886200"/>
            </a:xfrm>
            <a:custGeom>
              <a:avLst/>
              <a:gdLst/>
              <a:ahLst/>
              <a:cxnLst/>
              <a:rect l="l" t="t" r="r" b="b"/>
              <a:pathLst>
                <a:path w="4495800" h="3886200" extrusionOk="0">
                  <a:moveTo>
                    <a:pt x="4493307" y="3838666"/>
                  </a:moveTo>
                  <a:cubicBezTo>
                    <a:pt x="4461874" y="3892006"/>
                    <a:pt x="4412344" y="3899626"/>
                    <a:pt x="4358052" y="3891054"/>
                  </a:cubicBezTo>
                  <a:cubicBezTo>
                    <a:pt x="4213271" y="3868194"/>
                    <a:pt x="4092304" y="3790088"/>
                    <a:pt x="3973242" y="3711984"/>
                  </a:cubicBezTo>
                  <a:cubicBezTo>
                    <a:pt x="3767502" y="3577681"/>
                    <a:pt x="3590336" y="3410041"/>
                    <a:pt x="3427459" y="3226209"/>
                  </a:cubicBezTo>
                  <a:cubicBezTo>
                    <a:pt x="3267439" y="3046186"/>
                    <a:pt x="3102656" y="2869974"/>
                    <a:pt x="2915967" y="2714716"/>
                  </a:cubicBezTo>
                  <a:cubicBezTo>
                    <a:pt x="2850244" y="2660424"/>
                    <a:pt x="2780711" y="2609941"/>
                    <a:pt x="2702606" y="2573746"/>
                  </a:cubicBezTo>
                  <a:cubicBezTo>
                    <a:pt x="2652123" y="2549934"/>
                    <a:pt x="2600689" y="2546124"/>
                    <a:pt x="2545444" y="2559459"/>
                  </a:cubicBezTo>
                  <a:cubicBezTo>
                    <a:pt x="2213021" y="2644231"/>
                    <a:pt x="1893934" y="2766151"/>
                    <a:pt x="1571989" y="2882356"/>
                  </a:cubicBezTo>
                  <a:cubicBezTo>
                    <a:pt x="1392919" y="2946174"/>
                    <a:pt x="1215754" y="3012849"/>
                    <a:pt x="1037636" y="3080476"/>
                  </a:cubicBezTo>
                  <a:cubicBezTo>
                    <a:pt x="977629" y="3103336"/>
                    <a:pt x="929051" y="3150009"/>
                    <a:pt x="863329" y="3163344"/>
                  </a:cubicBezTo>
                  <a:cubicBezTo>
                    <a:pt x="730931" y="3189061"/>
                    <a:pt x="604249" y="3166201"/>
                    <a:pt x="480424" y="3122386"/>
                  </a:cubicBezTo>
                  <a:cubicBezTo>
                    <a:pt x="325167" y="3067141"/>
                    <a:pt x="175624" y="2998561"/>
                    <a:pt x="17509" y="2950936"/>
                  </a:cubicBezTo>
                  <a:cubicBezTo>
                    <a:pt x="-1541" y="2945221"/>
                    <a:pt x="-3446" y="2935696"/>
                    <a:pt x="4174" y="2919504"/>
                  </a:cubicBezTo>
                  <a:cubicBezTo>
                    <a:pt x="20367" y="2883309"/>
                    <a:pt x="32749" y="2846161"/>
                    <a:pt x="50846" y="2809966"/>
                  </a:cubicBezTo>
                  <a:cubicBezTo>
                    <a:pt x="76564" y="2757579"/>
                    <a:pt x="112759" y="2726146"/>
                    <a:pt x="177529" y="2717574"/>
                  </a:cubicBezTo>
                  <a:cubicBezTo>
                    <a:pt x="356599" y="2693761"/>
                    <a:pt x="531859" y="2648994"/>
                    <a:pt x="699499" y="2579461"/>
                  </a:cubicBezTo>
                  <a:cubicBezTo>
                    <a:pt x="745219" y="2560411"/>
                    <a:pt x="788081" y="2537551"/>
                    <a:pt x="825229" y="2503261"/>
                  </a:cubicBezTo>
                  <a:cubicBezTo>
                    <a:pt x="869044" y="2463256"/>
                    <a:pt x="869044" y="2420394"/>
                    <a:pt x="824276" y="2381341"/>
                  </a:cubicBezTo>
                  <a:cubicBezTo>
                    <a:pt x="780461" y="2343241"/>
                    <a:pt x="728074" y="2321334"/>
                    <a:pt x="671876" y="2306094"/>
                  </a:cubicBezTo>
                  <a:cubicBezTo>
                    <a:pt x="526144" y="2264184"/>
                    <a:pt x="379459" y="2223226"/>
                    <a:pt x="240394" y="2161314"/>
                  </a:cubicBezTo>
                  <a:cubicBezTo>
                    <a:pt x="215629" y="2150836"/>
                    <a:pt x="191817" y="2137501"/>
                    <a:pt x="169909" y="2122261"/>
                  </a:cubicBezTo>
                  <a:cubicBezTo>
                    <a:pt x="155621" y="2112736"/>
                    <a:pt x="134667" y="2101306"/>
                    <a:pt x="148954" y="2077493"/>
                  </a:cubicBezTo>
                  <a:cubicBezTo>
                    <a:pt x="164194" y="2053681"/>
                    <a:pt x="183244" y="2039393"/>
                    <a:pt x="212771" y="2052729"/>
                  </a:cubicBezTo>
                  <a:cubicBezTo>
                    <a:pt x="392794" y="2138454"/>
                    <a:pt x="586151" y="2170839"/>
                    <a:pt x="779509" y="2201319"/>
                  </a:cubicBezTo>
                  <a:cubicBezTo>
                    <a:pt x="1029064" y="2240371"/>
                    <a:pt x="1280524" y="2251801"/>
                    <a:pt x="1533889" y="2240371"/>
                  </a:cubicBezTo>
                  <a:cubicBezTo>
                    <a:pt x="1833926" y="2227036"/>
                    <a:pt x="2132059" y="2197509"/>
                    <a:pt x="2430192" y="2167981"/>
                  </a:cubicBezTo>
                  <a:cubicBezTo>
                    <a:pt x="2631169" y="2147979"/>
                    <a:pt x="2831194" y="2129881"/>
                    <a:pt x="3033123" y="2124166"/>
                  </a:cubicBezTo>
                  <a:cubicBezTo>
                    <a:pt x="3139804" y="2121309"/>
                    <a:pt x="3244579" y="2136549"/>
                    <a:pt x="3346496" y="2170839"/>
                  </a:cubicBezTo>
                  <a:cubicBezTo>
                    <a:pt x="3359831" y="2175601"/>
                    <a:pt x="3378881" y="2188936"/>
                    <a:pt x="3387454" y="2167981"/>
                  </a:cubicBezTo>
                  <a:cubicBezTo>
                    <a:pt x="3394121" y="2153694"/>
                    <a:pt x="3375071" y="2144169"/>
                    <a:pt x="3363642" y="2136549"/>
                  </a:cubicBezTo>
                  <a:cubicBezTo>
                    <a:pt x="3250294" y="2055586"/>
                    <a:pt x="3126469" y="2008914"/>
                    <a:pt x="2986452" y="1995579"/>
                  </a:cubicBezTo>
                  <a:cubicBezTo>
                    <a:pt x="2844529" y="1982243"/>
                    <a:pt x="2707369" y="1939381"/>
                    <a:pt x="2560684" y="1898424"/>
                  </a:cubicBezTo>
                  <a:cubicBezTo>
                    <a:pt x="2734992" y="1824129"/>
                    <a:pt x="2813096" y="1670776"/>
                    <a:pt x="2904536" y="1528854"/>
                  </a:cubicBezTo>
                  <a:cubicBezTo>
                    <a:pt x="3206479" y="1060224"/>
                    <a:pt x="3524614" y="603976"/>
                    <a:pt x="3913234" y="201069"/>
                  </a:cubicBezTo>
                  <a:cubicBezTo>
                    <a:pt x="3978004" y="133441"/>
                    <a:pt x="4047536" y="70576"/>
                    <a:pt x="4130404" y="24856"/>
                  </a:cubicBezTo>
                  <a:cubicBezTo>
                    <a:pt x="4176123" y="91"/>
                    <a:pt x="4220892" y="-9434"/>
                    <a:pt x="4271374" y="11521"/>
                  </a:cubicBezTo>
                  <a:cubicBezTo>
                    <a:pt x="4317094" y="30571"/>
                    <a:pt x="4365671" y="37239"/>
                    <a:pt x="4424727" y="45811"/>
                  </a:cubicBezTo>
                  <a:cubicBezTo>
                    <a:pt x="4376149" y="88674"/>
                    <a:pt x="4336144" y="129631"/>
                    <a:pt x="4301854" y="175351"/>
                  </a:cubicBezTo>
                  <a:cubicBezTo>
                    <a:pt x="4266611" y="222024"/>
                    <a:pt x="4233274" y="270601"/>
                    <a:pt x="4217082" y="327751"/>
                  </a:cubicBezTo>
                  <a:cubicBezTo>
                    <a:pt x="4198984" y="389664"/>
                    <a:pt x="4207557" y="417286"/>
                    <a:pt x="4259944" y="453481"/>
                  </a:cubicBezTo>
                  <a:cubicBezTo>
                    <a:pt x="4284709" y="470626"/>
                    <a:pt x="4282804" y="491581"/>
                    <a:pt x="4273279" y="511584"/>
                  </a:cubicBezTo>
                  <a:cubicBezTo>
                    <a:pt x="4262802" y="534444"/>
                    <a:pt x="4249467" y="557304"/>
                    <a:pt x="4231369" y="574449"/>
                  </a:cubicBezTo>
                  <a:cubicBezTo>
                    <a:pt x="4155169" y="648744"/>
                    <a:pt x="4116117" y="743994"/>
                    <a:pt x="4081827" y="841149"/>
                  </a:cubicBezTo>
                  <a:cubicBezTo>
                    <a:pt x="3973242" y="1155474"/>
                    <a:pt x="3886564" y="1477418"/>
                    <a:pt x="3825604" y="1804126"/>
                  </a:cubicBezTo>
                  <a:cubicBezTo>
                    <a:pt x="3758929" y="2158456"/>
                    <a:pt x="3812269" y="2502309"/>
                    <a:pt x="4016104" y="2811871"/>
                  </a:cubicBezTo>
                  <a:cubicBezTo>
                    <a:pt x="4080873" y="2909979"/>
                    <a:pt x="4149454" y="3005229"/>
                    <a:pt x="4196127" y="3113814"/>
                  </a:cubicBezTo>
                  <a:cubicBezTo>
                    <a:pt x="4224702" y="3178584"/>
                    <a:pt x="4240894" y="3243354"/>
                    <a:pt x="4221844" y="3316696"/>
                  </a:cubicBezTo>
                  <a:cubicBezTo>
                    <a:pt x="4204699" y="3381466"/>
                    <a:pt x="4227559" y="3444331"/>
                    <a:pt x="4281852" y="3481479"/>
                  </a:cubicBezTo>
                  <a:cubicBezTo>
                    <a:pt x="4384721" y="3552916"/>
                    <a:pt x="4445682" y="3651024"/>
                    <a:pt x="4489496" y="3763419"/>
                  </a:cubicBezTo>
                  <a:cubicBezTo>
                    <a:pt x="4490449" y="3766276"/>
                    <a:pt x="4493307" y="3768181"/>
                    <a:pt x="4496165" y="3770086"/>
                  </a:cubicBezTo>
                  <a:cubicBezTo>
                    <a:pt x="4493307" y="3793899"/>
                    <a:pt x="4493307" y="3815806"/>
                    <a:pt x="4493307" y="38386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49"/>
            <p:cNvSpPr/>
            <p:nvPr/>
          </p:nvSpPr>
          <p:spPr>
            <a:xfrm>
              <a:off x="5058727" y="619066"/>
              <a:ext cx="1762125" cy="2085975"/>
            </a:xfrm>
            <a:custGeom>
              <a:avLst/>
              <a:gdLst/>
              <a:ahLst/>
              <a:cxnLst/>
              <a:rect l="l" t="t" r="r" b="b"/>
              <a:pathLst>
                <a:path w="1762125" h="2085975" extrusionOk="0">
                  <a:moveTo>
                    <a:pt x="1769746" y="2090797"/>
                  </a:moveTo>
                  <a:cubicBezTo>
                    <a:pt x="1493521" y="1906964"/>
                    <a:pt x="1213485" y="1740277"/>
                    <a:pt x="920115" y="1599307"/>
                  </a:cubicBezTo>
                  <a:cubicBezTo>
                    <a:pt x="626745" y="1458337"/>
                    <a:pt x="324803" y="1343085"/>
                    <a:pt x="0" y="1275457"/>
                  </a:cubicBezTo>
                  <a:cubicBezTo>
                    <a:pt x="38100" y="1224022"/>
                    <a:pt x="73343" y="1176397"/>
                    <a:pt x="109538" y="1128772"/>
                  </a:cubicBezTo>
                  <a:cubicBezTo>
                    <a:pt x="230505" y="965895"/>
                    <a:pt x="336233" y="794445"/>
                    <a:pt x="430530" y="613470"/>
                  </a:cubicBezTo>
                  <a:cubicBezTo>
                    <a:pt x="547688" y="388679"/>
                    <a:pt x="718185" y="203894"/>
                    <a:pt x="926783" y="58162"/>
                  </a:cubicBezTo>
                  <a:cubicBezTo>
                    <a:pt x="970598" y="27682"/>
                    <a:pt x="1019175" y="1964"/>
                    <a:pt x="1075373" y="59"/>
                  </a:cubicBezTo>
                  <a:cubicBezTo>
                    <a:pt x="1105853" y="-893"/>
                    <a:pt x="1130618" y="9584"/>
                    <a:pt x="1150621" y="32444"/>
                  </a:cubicBezTo>
                  <a:cubicBezTo>
                    <a:pt x="1206818" y="95309"/>
                    <a:pt x="1239203" y="167699"/>
                    <a:pt x="1237298" y="252472"/>
                  </a:cubicBezTo>
                  <a:cubicBezTo>
                    <a:pt x="1235393" y="336292"/>
                    <a:pt x="1230630" y="420112"/>
                    <a:pt x="1229678" y="504884"/>
                  </a:cubicBezTo>
                  <a:cubicBezTo>
                    <a:pt x="1226821" y="749677"/>
                    <a:pt x="1236346" y="993517"/>
                    <a:pt x="1284923" y="1233547"/>
                  </a:cubicBezTo>
                  <a:cubicBezTo>
                    <a:pt x="1350646" y="1559302"/>
                    <a:pt x="1501140" y="1836480"/>
                    <a:pt x="1748790" y="2059364"/>
                  </a:cubicBezTo>
                  <a:cubicBezTo>
                    <a:pt x="1754505" y="2065080"/>
                    <a:pt x="1760221" y="2070794"/>
                    <a:pt x="1764983" y="2076510"/>
                  </a:cubicBezTo>
                  <a:cubicBezTo>
                    <a:pt x="1764983" y="2078414"/>
                    <a:pt x="1765935" y="2081272"/>
                    <a:pt x="1769746" y="20907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49"/>
            <p:cNvSpPr/>
            <p:nvPr/>
          </p:nvSpPr>
          <p:spPr>
            <a:xfrm>
              <a:off x="8745783" y="3268662"/>
              <a:ext cx="800100" cy="504825"/>
            </a:xfrm>
            <a:custGeom>
              <a:avLst/>
              <a:gdLst/>
              <a:ahLst/>
              <a:cxnLst/>
              <a:rect l="l" t="t" r="r" b="b"/>
              <a:pathLst>
                <a:path w="800100" h="504825" extrusionOk="0">
                  <a:moveTo>
                    <a:pt x="802077" y="511810"/>
                  </a:moveTo>
                  <a:cubicBezTo>
                    <a:pt x="605861" y="488950"/>
                    <a:pt x="417267" y="466090"/>
                    <a:pt x="227719" y="443230"/>
                  </a:cubicBezTo>
                  <a:cubicBezTo>
                    <a:pt x="183904" y="437515"/>
                    <a:pt x="139136" y="434657"/>
                    <a:pt x="97227" y="420370"/>
                  </a:cubicBezTo>
                  <a:cubicBezTo>
                    <a:pt x="71509" y="411798"/>
                    <a:pt x="46744" y="402273"/>
                    <a:pt x="25789" y="385128"/>
                  </a:cubicBezTo>
                  <a:cubicBezTo>
                    <a:pt x="-10406" y="354648"/>
                    <a:pt x="-8501" y="342265"/>
                    <a:pt x="31504" y="318453"/>
                  </a:cubicBezTo>
                  <a:cubicBezTo>
                    <a:pt x="153424" y="247015"/>
                    <a:pt x="263914" y="158432"/>
                    <a:pt x="371547" y="67945"/>
                  </a:cubicBezTo>
                  <a:cubicBezTo>
                    <a:pt x="397264" y="46990"/>
                    <a:pt x="423934" y="26988"/>
                    <a:pt x="450604" y="7938"/>
                  </a:cubicBezTo>
                  <a:cubicBezTo>
                    <a:pt x="474417" y="-8255"/>
                    <a:pt x="484894" y="1270"/>
                    <a:pt x="485847" y="27940"/>
                  </a:cubicBezTo>
                  <a:cubicBezTo>
                    <a:pt x="486799" y="74613"/>
                    <a:pt x="472511" y="118428"/>
                    <a:pt x="462034" y="163195"/>
                  </a:cubicBezTo>
                  <a:cubicBezTo>
                    <a:pt x="441079" y="254635"/>
                    <a:pt x="472511" y="324168"/>
                    <a:pt x="542044" y="381318"/>
                  </a:cubicBezTo>
                  <a:cubicBezTo>
                    <a:pt x="603956" y="432753"/>
                    <a:pt x="678252" y="461328"/>
                    <a:pt x="753499" y="486093"/>
                  </a:cubicBezTo>
                  <a:cubicBezTo>
                    <a:pt x="767786" y="490855"/>
                    <a:pt x="786836" y="490855"/>
                    <a:pt x="802077" y="5118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49"/>
            <p:cNvSpPr/>
            <p:nvPr/>
          </p:nvSpPr>
          <p:spPr>
            <a:xfrm>
              <a:off x="2154705" y="1820656"/>
              <a:ext cx="371475" cy="476250"/>
            </a:xfrm>
            <a:custGeom>
              <a:avLst/>
              <a:gdLst/>
              <a:ahLst/>
              <a:cxnLst/>
              <a:rect l="l" t="t" r="r" b="b"/>
              <a:pathLst>
                <a:path w="371475" h="476250" extrusionOk="0">
                  <a:moveTo>
                    <a:pt x="372278" y="221504"/>
                  </a:moveTo>
                  <a:cubicBezTo>
                    <a:pt x="374183" y="276749"/>
                    <a:pt x="375135" y="331994"/>
                    <a:pt x="353228" y="385334"/>
                  </a:cubicBezTo>
                  <a:cubicBezTo>
                    <a:pt x="319890" y="467249"/>
                    <a:pt x="229403" y="503444"/>
                    <a:pt x="148440" y="468201"/>
                  </a:cubicBezTo>
                  <a:cubicBezTo>
                    <a:pt x="1755" y="404384"/>
                    <a:pt x="-48727" y="185309"/>
                    <a:pt x="54143" y="63389"/>
                  </a:cubicBezTo>
                  <a:cubicBezTo>
                    <a:pt x="108435" y="-2334"/>
                    <a:pt x="176063" y="-9954"/>
                    <a:pt x="251310" y="9096"/>
                  </a:cubicBezTo>
                  <a:cubicBezTo>
                    <a:pt x="327510" y="29099"/>
                    <a:pt x="357990" y="88154"/>
                    <a:pt x="369420" y="159591"/>
                  </a:cubicBezTo>
                  <a:cubicBezTo>
                    <a:pt x="371325" y="180546"/>
                    <a:pt x="371325" y="201501"/>
                    <a:pt x="372278" y="2215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6" name="Google Shape;1586;p49"/>
          <p:cNvSpPr/>
          <p:nvPr/>
        </p:nvSpPr>
        <p:spPr>
          <a:xfrm>
            <a:off x="2845807" y="1807557"/>
            <a:ext cx="1213789" cy="688907"/>
          </a:xfrm>
          <a:custGeom>
            <a:avLst/>
            <a:gdLst/>
            <a:ahLst/>
            <a:cxnLst/>
            <a:rect l="l" t="t" r="r" b="b"/>
            <a:pathLst>
              <a:path w="2114550" h="1200150" extrusionOk="0">
                <a:moveTo>
                  <a:pt x="2111350" y="569287"/>
                </a:moveTo>
                <a:cubicBezTo>
                  <a:pt x="2039913" y="472132"/>
                  <a:pt x="1971333" y="371167"/>
                  <a:pt x="1875130" y="294967"/>
                </a:cubicBezTo>
                <a:lnTo>
                  <a:pt x="1875130" y="294967"/>
                </a:lnTo>
                <a:lnTo>
                  <a:pt x="1875130" y="294967"/>
                </a:lnTo>
                <a:cubicBezTo>
                  <a:pt x="1837030" y="249247"/>
                  <a:pt x="1793215" y="215909"/>
                  <a:pt x="1732255" y="205432"/>
                </a:cubicBezTo>
                <a:cubicBezTo>
                  <a:pt x="1697965" y="199717"/>
                  <a:pt x="1663675" y="188287"/>
                  <a:pt x="1629385" y="179714"/>
                </a:cubicBezTo>
                <a:cubicBezTo>
                  <a:pt x="1530325" y="53032"/>
                  <a:pt x="1399833" y="-6976"/>
                  <a:pt x="1238860" y="644"/>
                </a:cubicBezTo>
                <a:cubicBezTo>
                  <a:pt x="1097890" y="17789"/>
                  <a:pt x="960730" y="51127"/>
                  <a:pt x="828333" y="102562"/>
                </a:cubicBezTo>
                <a:cubicBezTo>
                  <a:pt x="779755" y="113992"/>
                  <a:pt x="730225" y="119707"/>
                  <a:pt x="684505" y="139709"/>
                </a:cubicBezTo>
                <a:cubicBezTo>
                  <a:pt x="597828" y="163522"/>
                  <a:pt x="515913" y="195907"/>
                  <a:pt x="447333" y="255914"/>
                </a:cubicBezTo>
                <a:cubicBezTo>
                  <a:pt x="407328" y="291157"/>
                  <a:pt x="390183" y="346402"/>
                  <a:pt x="407328" y="383549"/>
                </a:cubicBezTo>
                <a:cubicBezTo>
                  <a:pt x="428283" y="428317"/>
                  <a:pt x="426378" y="471179"/>
                  <a:pt x="400660" y="514042"/>
                </a:cubicBezTo>
                <a:cubicBezTo>
                  <a:pt x="388278" y="508327"/>
                  <a:pt x="374943" y="501659"/>
                  <a:pt x="362560" y="495944"/>
                </a:cubicBezTo>
                <a:cubicBezTo>
                  <a:pt x="321603" y="460702"/>
                  <a:pt x="281598" y="424507"/>
                  <a:pt x="239688" y="390217"/>
                </a:cubicBezTo>
                <a:cubicBezTo>
                  <a:pt x="193015" y="353069"/>
                  <a:pt x="140628" y="327352"/>
                  <a:pt x="80620" y="320684"/>
                </a:cubicBezTo>
                <a:cubicBezTo>
                  <a:pt x="9183" y="313064"/>
                  <a:pt x="-9867" y="331162"/>
                  <a:pt x="4420" y="402599"/>
                </a:cubicBezTo>
                <a:cubicBezTo>
                  <a:pt x="23470" y="495944"/>
                  <a:pt x="38710" y="589289"/>
                  <a:pt x="20613" y="685492"/>
                </a:cubicBezTo>
                <a:cubicBezTo>
                  <a:pt x="20613" y="688349"/>
                  <a:pt x="20613" y="692159"/>
                  <a:pt x="20613" y="695017"/>
                </a:cubicBezTo>
                <a:cubicBezTo>
                  <a:pt x="20613" y="695017"/>
                  <a:pt x="20613" y="695017"/>
                  <a:pt x="20613" y="695017"/>
                </a:cubicBezTo>
                <a:cubicBezTo>
                  <a:pt x="20613" y="701684"/>
                  <a:pt x="19660" y="707399"/>
                  <a:pt x="19660" y="714067"/>
                </a:cubicBezTo>
                <a:cubicBezTo>
                  <a:pt x="9183" y="780742"/>
                  <a:pt x="5373" y="847417"/>
                  <a:pt x="29185" y="913139"/>
                </a:cubicBezTo>
                <a:cubicBezTo>
                  <a:pt x="58713" y="982672"/>
                  <a:pt x="111100" y="993149"/>
                  <a:pt x="164440" y="941714"/>
                </a:cubicBezTo>
                <a:cubicBezTo>
                  <a:pt x="230163" y="877897"/>
                  <a:pt x="295885" y="814079"/>
                  <a:pt x="361608" y="751214"/>
                </a:cubicBezTo>
                <a:cubicBezTo>
                  <a:pt x="375895" y="741689"/>
                  <a:pt x="391135" y="732164"/>
                  <a:pt x="409233" y="730259"/>
                </a:cubicBezTo>
                <a:cubicBezTo>
                  <a:pt x="409233" y="730259"/>
                  <a:pt x="409233" y="730259"/>
                  <a:pt x="409233" y="730259"/>
                </a:cubicBezTo>
                <a:lnTo>
                  <a:pt x="409233" y="730259"/>
                </a:lnTo>
                <a:cubicBezTo>
                  <a:pt x="421615" y="727402"/>
                  <a:pt x="433998" y="725497"/>
                  <a:pt x="446380" y="722639"/>
                </a:cubicBezTo>
                <a:cubicBezTo>
                  <a:pt x="435903" y="749309"/>
                  <a:pt x="432093" y="793124"/>
                  <a:pt x="413043" y="800744"/>
                </a:cubicBezTo>
                <a:cubicBezTo>
                  <a:pt x="365418" y="819794"/>
                  <a:pt x="380658" y="852179"/>
                  <a:pt x="378753" y="883612"/>
                </a:cubicBezTo>
                <a:cubicBezTo>
                  <a:pt x="364465" y="926474"/>
                  <a:pt x="294933" y="947429"/>
                  <a:pt x="331128" y="1009342"/>
                </a:cubicBezTo>
                <a:cubicBezTo>
                  <a:pt x="333033" y="1012199"/>
                  <a:pt x="330175" y="1018867"/>
                  <a:pt x="327318" y="1022677"/>
                </a:cubicBezTo>
                <a:cubicBezTo>
                  <a:pt x="295885" y="1058872"/>
                  <a:pt x="324460" y="1076969"/>
                  <a:pt x="350178" y="1091257"/>
                </a:cubicBezTo>
                <a:cubicBezTo>
                  <a:pt x="447333" y="1147454"/>
                  <a:pt x="552108" y="1177934"/>
                  <a:pt x="665455" y="1167457"/>
                </a:cubicBezTo>
                <a:cubicBezTo>
                  <a:pt x="684505" y="1166504"/>
                  <a:pt x="703555" y="1163647"/>
                  <a:pt x="721653" y="1165552"/>
                </a:cubicBezTo>
                <a:cubicBezTo>
                  <a:pt x="819760" y="1173172"/>
                  <a:pt x="917868" y="1165552"/>
                  <a:pt x="1015023" y="1150312"/>
                </a:cubicBezTo>
                <a:cubicBezTo>
                  <a:pt x="1107415" y="1135072"/>
                  <a:pt x="1196950" y="1104592"/>
                  <a:pt x="1298868" y="1096972"/>
                </a:cubicBezTo>
                <a:cubicBezTo>
                  <a:pt x="1267435" y="1116974"/>
                  <a:pt x="1242670" y="1132214"/>
                  <a:pt x="1210285" y="1152217"/>
                </a:cubicBezTo>
                <a:cubicBezTo>
                  <a:pt x="1252195" y="1156027"/>
                  <a:pt x="1285533" y="1144597"/>
                  <a:pt x="1330300" y="1156979"/>
                </a:cubicBezTo>
                <a:cubicBezTo>
                  <a:pt x="1291248" y="1171267"/>
                  <a:pt x="1264578" y="1181744"/>
                  <a:pt x="1229335" y="1194127"/>
                </a:cubicBezTo>
                <a:cubicBezTo>
                  <a:pt x="1323633" y="1217939"/>
                  <a:pt x="1407453" y="1213177"/>
                  <a:pt x="1487463" y="1183649"/>
                </a:cubicBezTo>
                <a:cubicBezTo>
                  <a:pt x="1664628" y="1116974"/>
                  <a:pt x="1811313" y="1013152"/>
                  <a:pt x="1894180" y="835034"/>
                </a:cubicBezTo>
                <a:cubicBezTo>
                  <a:pt x="1898943" y="829319"/>
                  <a:pt x="1903705" y="823604"/>
                  <a:pt x="1908468" y="817889"/>
                </a:cubicBezTo>
                <a:cubicBezTo>
                  <a:pt x="1942758" y="790267"/>
                  <a:pt x="1973238" y="757882"/>
                  <a:pt x="2016100" y="741689"/>
                </a:cubicBezTo>
                <a:cubicBezTo>
                  <a:pt x="2030388" y="735974"/>
                  <a:pt x="2038008" y="724544"/>
                  <a:pt x="2045628" y="712162"/>
                </a:cubicBezTo>
                <a:cubicBezTo>
                  <a:pt x="2066583" y="676919"/>
                  <a:pt x="2087538" y="641677"/>
                  <a:pt x="2109445" y="607387"/>
                </a:cubicBezTo>
                <a:cubicBezTo>
                  <a:pt x="2118018" y="595004"/>
                  <a:pt x="2121828" y="583574"/>
                  <a:pt x="2111350" y="56928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7" name="Google Shape;1587;p49"/>
          <p:cNvGrpSpPr/>
          <p:nvPr/>
        </p:nvGrpSpPr>
        <p:grpSpPr>
          <a:xfrm>
            <a:off x="2268547" y="3335943"/>
            <a:ext cx="1880734" cy="1666310"/>
            <a:chOff x="8950873" y="856864"/>
            <a:chExt cx="2622062" cy="2323118"/>
          </a:xfrm>
        </p:grpSpPr>
        <p:sp>
          <p:nvSpPr>
            <p:cNvPr id="1588" name="Google Shape;1588;p49"/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/>
              <a:ahLst/>
              <a:cxnLst/>
              <a:rect l="l" t="t" r="r" b="b"/>
              <a:pathLst>
                <a:path w="2622062" h="2321170" extrusionOk="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89" name="Google Shape;1589;p49"/>
            <p:cNvGrpSpPr/>
            <p:nvPr/>
          </p:nvGrpSpPr>
          <p:grpSpPr>
            <a:xfrm>
              <a:off x="8968074" y="856864"/>
              <a:ext cx="2306842" cy="1901558"/>
              <a:chOff x="8968074" y="856864"/>
              <a:chExt cx="2306842" cy="1901558"/>
            </a:xfrm>
          </p:grpSpPr>
          <p:sp>
            <p:nvSpPr>
              <p:cNvPr id="1590" name="Google Shape;1590;p49"/>
              <p:cNvSpPr/>
              <p:nvPr/>
            </p:nvSpPr>
            <p:spPr>
              <a:xfrm>
                <a:off x="9828366" y="1378204"/>
                <a:ext cx="591550" cy="405284"/>
              </a:xfrm>
              <a:custGeom>
                <a:avLst/>
                <a:gdLst/>
                <a:ahLst/>
                <a:cxnLst/>
                <a:rect l="l" t="t" r="r" b="b"/>
                <a:pathLst>
                  <a:path w="591550" h="405283" extrusionOk="0">
                    <a:moveTo>
                      <a:pt x="497060" y="333302"/>
                    </a:moveTo>
                    <a:cubicBezTo>
                      <a:pt x="452028" y="292569"/>
                      <a:pt x="413956" y="246309"/>
                      <a:pt x="393487" y="188382"/>
                    </a:cubicBezTo>
                    <a:cubicBezTo>
                      <a:pt x="383048" y="158907"/>
                      <a:pt x="366264" y="134754"/>
                      <a:pt x="341701" y="116332"/>
                    </a:cubicBezTo>
                    <a:cubicBezTo>
                      <a:pt x="257165" y="52469"/>
                      <a:pt x="161780" y="14601"/>
                      <a:pt x="56979" y="1092"/>
                    </a:cubicBezTo>
                    <a:cubicBezTo>
                      <a:pt x="42446" y="-750"/>
                      <a:pt x="27504" y="-750"/>
                      <a:pt x="13585" y="4981"/>
                    </a:cubicBezTo>
                    <a:cubicBezTo>
                      <a:pt x="-1766" y="11326"/>
                      <a:pt x="-4427" y="23198"/>
                      <a:pt x="7240" y="34456"/>
                    </a:cubicBezTo>
                    <a:cubicBezTo>
                      <a:pt x="49610" y="75599"/>
                      <a:pt x="91572" y="116946"/>
                      <a:pt x="134352" y="157474"/>
                    </a:cubicBezTo>
                    <a:cubicBezTo>
                      <a:pt x="199238" y="218881"/>
                      <a:pt x="267195" y="277012"/>
                      <a:pt x="342315" y="325933"/>
                    </a:cubicBezTo>
                    <a:cubicBezTo>
                      <a:pt x="381616" y="351519"/>
                      <a:pt x="422553" y="373830"/>
                      <a:pt x="466971" y="388977"/>
                    </a:cubicBezTo>
                    <a:cubicBezTo>
                      <a:pt x="506680" y="402486"/>
                      <a:pt x="547209" y="410265"/>
                      <a:pt x="592036" y="402896"/>
                    </a:cubicBezTo>
                    <a:cubicBezTo>
                      <a:pt x="588556" y="400440"/>
                      <a:pt x="587328" y="399416"/>
                      <a:pt x="585895" y="398597"/>
                    </a:cubicBezTo>
                    <a:cubicBezTo>
                      <a:pt x="554168" y="379766"/>
                      <a:pt x="524284" y="358069"/>
                      <a:pt x="497060" y="333302"/>
                    </a:cubicBezTo>
                    <a:close/>
                  </a:path>
                </a:pathLst>
              </a:custGeom>
              <a:solidFill>
                <a:srgbClr val="A2DEF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9"/>
              <p:cNvSpPr/>
              <p:nvPr/>
            </p:nvSpPr>
            <p:spPr>
              <a:xfrm>
                <a:off x="8968074" y="856864"/>
                <a:ext cx="2306842" cy="1901558"/>
              </a:xfrm>
              <a:custGeom>
                <a:avLst/>
                <a:gdLst/>
                <a:ahLst/>
                <a:cxnLst/>
                <a:rect l="l" t="t" r="r" b="b"/>
                <a:pathLst>
                  <a:path w="2306841" h="1901558" extrusionOk="0">
                    <a:moveTo>
                      <a:pt x="2286434" y="1888729"/>
                    </a:moveTo>
                    <a:cubicBezTo>
                      <a:pt x="2267808" y="1878699"/>
                      <a:pt x="2249999" y="1867236"/>
                      <a:pt x="2235467" y="1851680"/>
                    </a:cubicBezTo>
                    <a:cubicBezTo>
                      <a:pt x="2218682" y="1833872"/>
                      <a:pt x="2214384" y="1808900"/>
                      <a:pt x="2211723" y="1785565"/>
                    </a:cubicBezTo>
                    <a:cubicBezTo>
                      <a:pt x="2199441" y="1679741"/>
                      <a:pt x="2197395" y="1573917"/>
                      <a:pt x="2179996" y="1468298"/>
                    </a:cubicBezTo>
                    <a:cubicBezTo>
                      <a:pt x="2162393" y="1361860"/>
                      <a:pt x="2137626" y="1256445"/>
                      <a:pt x="2105285" y="1153487"/>
                    </a:cubicBezTo>
                    <a:cubicBezTo>
                      <a:pt x="2041012" y="948798"/>
                      <a:pt x="1946651" y="752706"/>
                      <a:pt x="1817492" y="580972"/>
                    </a:cubicBezTo>
                    <a:cubicBezTo>
                      <a:pt x="1774303" y="523455"/>
                      <a:pt x="1715762" y="471259"/>
                      <a:pt x="1690176" y="403098"/>
                    </a:cubicBezTo>
                    <a:cubicBezTo>
                      <a:pt x="1671754" y="354382"/>
                      <a:pt x="1681988" y="307917"/>
                      <a:pt x="1734389" y="285811"/>
                    </a:cubicBezTo>
                    <a:cubicBezTo>
                      <a:pt x="1742167" y="282536"/>
                      <a:pt x="1740939" y="277828"/>
                      <a:pt x="1737868" y="271892"/>
                    </a:cubicBezTo>
                    <a:cubicBezTo>
                      <a:pt x="1659268" y="115715"/>
                      <a:pt x="1523559" y="179373"/>
                      <a:pt x="1402384" y="197181"/>
                    </a:cubicBezTo>
                    <a:cubicBezTo>
                      <a:pt x="1394810" y="198204"/>
                      <a:pt x="1388465" y="197386"/>
                      <a:pt x="1381915" y="193701"/>
                    </a:cubicBezTo>
                    <a:cubicBezTo>
                      <a:pt x="1245183" y="117762"/>
                      <a:pt x="1095555" y="64338"/>
                      <a:pt x="942448" y="33635"/>
                    </a:cubicBezTo>
                    <a:cubicBezTo>
                      <a:pt x="741034" y="-6894"/>
                      <a:pt x="526316" y="-16514"/>
                      <a:pt x="326540" y="36910"/>
                    </a:cubicBezTo>
                    <a:cubicBezTo>
                      <a:pt x="255104" y="55946"/>
                      <a:pt x="190422" y="87058"/>
                      <a:pt x="143753" y="149898"/>
                    </a:cubicBezTo>
                    <a:cubicBezTo>
                      <a:pt x="125536" y="174665"/>
                      <a:pt x="83165" y="288472"/>
                      <a:pt x="127787" y="286220"/>
                    </a:cubicBezTo>
                    <a:cubicBezTo>
                      <a:pt x="129425" y="286220"/>
                      <a:pt x="293380" y="265138"/>
                      <a:pt x="369524" y="300549"/>
                    </a:cubicBezTo>
                    <a:cubicBezTo>
                      <a:pt x="309141" y="298297"/>
                      <a:pt x="220306" y="295022"/>
                      <a:pt x="160537" y="312421"/>
                    </a:cubicBezTo>
                    <a:cubicBezTo>
                      <a:pt x="97698" y="330638"/>
                      <a:pt x="47344" y="358476"/>
                      <a:pt x="7840" y="403712"/>
                    </a:cubicBezTo>
                    <a:cubicBezTo>
                      <a:pt x="-20407" y="436053"/>
                      <a:pt x="35063" y="444650"/>
                      <a:pt x="57579" y="447925"/>
                    </a:cubicBezTo>
                    <a:cubicBezTo>
                      <a:pt x="93809" y="453042"/>
                      <a:pt x="131267" y="447925"/>
                      <a:pt x="166064" y="437281"/>
                    </a:cubicBezTo>
                    <a:cubicBezTo>
                      <a:pt x="218055" y="421315"/>
                      <a:pt x="259607" y="390612"/>
                      <a:pt x="307913" y="365435"/>
                    </a:cubicBezTo>
                    <a:cubicBezTo>
                      <a:pt x="397976" y="318766"/>
                      <a:pt x="504210" y="294408"/>
                      <a:pt x="606145" y="303619"/>
                    </a:cubicBezTo>
                    <a:cubicBezTo>
                      <a:pt x="713606" y="313444"/>
                      <a:pt x="816974" y="342100"/>
                      <a:pt x="916248" y="383243"/>
                    </a:cubicBezTo>
                    <a:cubicBezTo>
                      <a:pt x="1031488" y="431140"/>
                      <a:pt x="1144271" y="484769"/>
                      <a:pt x="1254598" y="543514"/>
                    </a:cubicBezTo>
                    <a:cubicBezTo>
                      <a:pt x="1430017" y="636852"/>
                      <a:pt x="1580258" y="761303"/>
                      <a:pt x="1707575" y="913387"/>
                    </a:cubicBezTo>
                    <a:cubicBezTo>
                      <a:pt x="1818516" y="1045820"/>
                      <a:pt x="1912877" y="1188898"/>
                      <a:pt x="1985542" y="1346099"/>
                    </a:cubicBezTo>
                    <a:cubicBezTo>
                      <a:pt x="2023000" y="1427360"/>
                      <a:pt x="2055136" y="1510668"/>
                      <a:pt x="2081745" y="1596024"/>
                    </a:cubicBezTo>
                    <a:cubicBezTo>
                      <a:pt x="2102624" y="1662548"/>
                      <a:pt x="2118794" y="1730095"/>
                      <a:pt x="2136602" y="1797437"/>
                    </a:cubicBezTo>
                    <a:cubicBezTo>
                      <a:pt x="2141310" y="1815041"/>
                      <a:pt x="2150521" y="1829164"/>
                      <a:pt x="2165259" y="1839603"/>
                    </a:cubicBezTo>
                    <a:cubicBezTo>
                      <a:pt x="2208652" y="1870102"/>
                      <a:pt x="2259415" y="1883816"/>
                      <a:pt x="2308336" y="1901624"/>
                    </a:cubicBezTo>
                    <a:cubicBezTo>
                      <a:pt x="2302400" y="1894869"/>
                      <a:pt x="2293803" y="1892822"/>
                      <a:pt x="2286434" y="1888729"/>
                    </a:cubicBezTo>
                    <a:close/>
                    <a:moveTo>
                      <a:pt x="606963" y="252037"/>
                    </a:moveTo>
                    <a:cubicBezTo>
                      <a:pt x="594068" y="261453"/>
                      <a:pt x="569915" y="269231"/>
                      <a:pt x="553130" y="269436"/>
                    </a:cubicBezTo>
                    <a:cubicBezTo>
                      <a:pt x="536550" y="269436"/>
                      <a:pt x="532457" y="264319"/>
                      <a:pt x="536550" y="248148"/>
                    </a:cubicBezTo>
                    <a:cubicBezTo>
                      <a:pt x="541258" y="229317"/>
                      <a:pt x="556201" y="218468"/>
                      <a:pt x="576055" y="219492"/>
                    </a:cubicBezTo>
                    <a:cubicBezTo>
                      <a:pt x="587109" y="220106"/>
                      <a:pt x="597343" y="223790"/>
                      <a:pt x="606759" y="229726"/>
                    </a:cubicBezTo>
                    <a:cubicBezTo>
                      <a:pt x="617607" y="236686"/>
                      <a:pt x="617607" y="244055"/>
                      <a:pt x="606963" y="252037"/>
                    </a:cubicBezTo>
                    <a:close/>
                  </a:path>
                </a:pathLst>
              </a:custGeom>
              <a:solidFill>
                <a:srgbClr val="A2DEF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92" name="Google Shape;1592;p49"/>
          <p:cNvSpPr/>
          <p:nvPr/>
        </p:nvSpPr>
        <p:spPr>
          <a:xfrm>
            <a:off x="378965" y="1117597"/>
            <a:ext cx="2168067" cy="2269152"/>
          </a:xfrm>
          <a:custGeom>
            <a:avLst/>
            <a:gdLst/>
            <a:ahLst/>
            <a:cxnLst/>
            <a:rect l="l" t="t" r="r" b="b"/>
            <a:pathLst>
              <a:path w="9385959" h="9823576" extrusionOk="0">
                <a:moveTo>
                  <a:pt x="7692669" y="5195102"/>
                </a:moveTo>
                <a:cubicBezTo>
                  <a:pt x="8245869" y="5498193"/>
                  <a:pt x="8806218" y="5597163"/>
                  <a:pt x="9385959" y="5581692"/>
                </a:cubicBezTo>
                <a:cubicBezTo>
                  <a:pt x="9025662" y="5762616"/>
                  <a:pt x="8018264" y="5535308"/>
                  <a:pt x="7692669" y="5195102"/>
                </a:cubicBezTo>
                <a:close/>
                <a:moveTo>
                  <a:pt x="7218809" y="4042986"/>
                </a:moveTo>
                <a:cubicBezTo>
                  <a:pt x="7187926" y="4042986"/>
                  <a:pt x="7162890" y="4068021"/>
                  <a:pt x="7162890" y="4098904"/>
                </a:cubicBezTo>
                <a:cubicBezTo>
                  <a:pt x="7162890" y="4129788"/>
                  <a:pt x="7187926" y="4154823"/>
                  <a:pt x="7218809" y="4154823"/>
                </a:cubicBezTo>
                <a:cubicBezTo>
                  <a:pt x="7249692" y="4154823"/>
                  <a:pt x="7274728" y="4129788"/>
                  <a:pt x="7274728" y="4098904"/>
                </a:cubicBezTo>
                <a:cubicBezTo>
                  <a:pt x="7274728" y="4068021"/>
                  <a:pt x="7249692" y="4042986"/>
                  <a:pt x="7218809" y="4042986"/>
                </a:cubicBezTo>
                <a:close/>
                <a:moveTo>
                  <a:pt x="7157789" y="4007412"/>
                </a:moveTo>
                <a:cubicBezTo>
                  <a:pt x="7238405" y="4007412"/>
                  <a:pt x="7298438" y="4068301"/>
                  <a:pt x="7297577" y="4148056"/>
                </a:cubicBezTo>
                <a:cubicBezTo>
                  <a:pt x="7296721" y="4231245"/>
                  <a:pt x="7240978" y="4286987"/>
                  <a:pt x="7156933" y="4288704"/>
                </a:cubicBezTo>
                <a:cubicBezTo>
                  <a:pt x="7079751" y="4290416"/>
                  <a:pt x="7014573" y="4225243"/>
                  <a:pt x="7015429" y="4147200"/>
                </a:cubicBezTo>
                <a:cubicBezTo>
                  <a:pt x="7015429" y="4070018"/>
                  <a:pt x="7078890" y="4007412"/>
                  <a:pt x="7157789" y="4007412"/>
                </a:cubicBezTo>
                <a:close/>
                <a:moveTo>
                  <a:pt x="7151219" y="3992953"/>
                </a:moveTo>
                <a:cubicBezTo>
                  <a:pt x="7063611" y="3992953"/>
                  <a:pt x="6992590" y="4063973"/>
                  <a:pt x="6992590" y="4151581"/>
                </a:cubicBezTo>
                <a:cubicBezTo>
                  <a:pt x="6992590" y="4239189"/>
                  <a:pt x="7063611" y="4310209"/>
                  <a:pt x="7151219" y="4310209"/>
                </a:cubicBezTo>
                <a:cubicBezTo>
                  <a:pt x="7238827" y="4310209"/>
                  <a:pt x="7309847" y="4239189"/>
                  <a:pt x="7309847" y="4151581"/>
                </a:cubicBezTo>
                <a:cubicBezTo>
                  <a:pt x="7309847" y="4063973"/>
                  <a:pt x="7238827" y="3992953"/>
                  <a:pt x="7151219" y="3992953"/>
                </a:cubicBezTo>
                <a:close/>
                <a:moveTo>
                  <a:pt x="7139813" y="3918290"/>
                </a:moveTo>
                <a:cubicBezTo>
                  <a:pt x="7253017" y="3920008"/>
                  <a:pt x="7346493" y="4015201"/>
                  <a:pt x="7347354" y="4130977"/>
                </a:cubicBezTo>
                <a:cubicBezTo>
                  <a:pt x="7347354" y="4249326"/>
                  <a:pt x="7254728" y="4341946"/>
                  <a:pt x="7135523" y="4341946"/>
                </a:cubicBezTo>
                <a:cubicBezTo>
                  <a:pt x="7018892" y="4341946"/>
                  <a:pt x="6921982" y="4245036"/>
                  <a:pt x="6923698" y="4129260"/>
                </a:cubicBezTo>
                <a:cubicBezTo>
                  <a:pt x="6925410" y="4015201"/>
                  <a:pt x="7025754" y="3917435"/>
                  <a:pt x="7139813" y="3918290"/>
                </a:cubicBezTo>
                <a:close/>
                <a:moveTo>
                  <a:pt x="7139062" y="3905582"/>
                </a:moveTo>
                <a:cubicBezTo>
                  <a:pt x="7016957" y="3904665"/>
                  <a:pt x="6909541" y="4009326"/>
                  <a:pt x="6907703" y="4131431"/>
                </a:cubicBezTo>
                <a:cubicBezTo>
                  <a:pt x="6905871" y="4254457"/>
                  <a:pt x="7010532" y="4359118"/>
                  <a:pt x="7134475" y="4359118"/>
                </a:cubicBezTo>
                <a:cubicBezTo>
                  <a:pt x="7261172" y="4358196"/>
                  <a:pt x="7361241" y="4259043"/>
                  <a:pt x="7361241" y="4132347"/>
                </a:cubicBezTo>
                <a:cubicBezTo>
                  <a:pt x="7361241" y="4008405"/>
                  <a:pt x="7261172" y="3906498"/>
                  <a:pt x="7139062" y="3905582"/>
                </a:cubicBezTo>
                <a:close/>
                <a:moveTo>
                  <a:pt x="1282571" y="2945252"/>
                </a:moveTo>
                <a:cubicBezTo>
                  <a:pt x="1858212" y="3213334"/>
                  <a:pt x="2378772" y="3560371"/>
                  <a:pt x="2835058" y="4003807"/>
                </a:cubicBezTo>
                <a:cubicBezTo>
                  <a:pt x="2788239" y="4088272"/>
                  <a:pt x="2736827" y="4172736"/>
                  <a:pt x="2693673" y="4261794"/>
                </a:cubicBezTo>
                <a:cubicBezTo>
                  <a:pt x="2536684" y="4581287"/>
                  <a:pt x="2446710" y="4921898"/>
                  <a:pt x="2389790" y="5271690"/>
                </a:cubicBezTo>
                <a:cubicBezTo>
                  <a:pt x="2372341" y="5379106"/>
                  <a:pt x="2360407" y="5486522"/>
                  <a:pt x="2344803" y="5593938"/>
                </a:cubicBezTo>
                <a:cubicBezTo>
                  <a:pt x="2342965" y="5607710"/>
                  <a:pt x="2332863" y="5626075"/>
                  <a:pt x="2320929" y="5632500"/>
                </a:cubicBezTo>
                <a:cubicBezTo>
                  <a:pt x="2172197" y="5710533"/>
                  <a:pt x="2023471" y="5788573"/>
                  <a:pt x="1873823" y="5866612"/>
                </a:cubicBezTo>
                <a:cubicBezTo>
                  <a:pt x="1905038" y="5699522"/>
                  <a:pt x="1939923" y="5537018"/>
                  <a:pt x="1963796" y="5372681"/>
                </a:cubicBezTo>
                <a:cubicBezTo>
                  <a:pt x="2051931" y="4773167"/>
                  <a:pt x="2009699" y="4189263"/>
                  <a:pt x="1748042" y="3633818"/>
                </a:cubicBezTo>
                <a:cubicBezTo>
                  <a:pt x="1636956" y="3397873"/>
                  <a:pt x="1492816" y="3185790"/>
                  <a:pt x="1319294" y="2991155"/>
                </a:cubicBezTo>
                <a:cubicBezTo>
                  <a:pt x="1306438" y="2976466"/>
                  <a:pt x="1293588" y="2961778"/>
                  <a:pt x="1282571" y="2945252"/>
                </a:cubicBezTo>
                <a:close/>
                <a:moveTo>
                  <a:pt x="5749070" y="574754"/>
                </a:moveTo>
                <a:cubicBezTo>
                  <a:pt x="5761926" y="584855"/>
                  <a:pt x="5774776" y="594951"/>
                  <a:pt x="5787632" y="605968"/>
                </a:cubicBezTo>
                <a:cubicBezTo>
                  <a:pt x="6119066" y="901594"/>
                  <a:pt x="6403669" y="1239452"/>
                  <a:pt x="6658901" y="1602094"/>
                </a:cubicBezTo>
                <a:cubicBezTo>
                  <a:pt x="6933409" y="1991363"/>
                  <a:pt x="7173953" y="2400830"/>
                  <a:pt x="7376852" y="2832332"/>
                </a:cubicBezTo>
                <a:cubicBezTo>
                  <a:pt x="7491609" y="3077462"/>
                  <a:pt x="7565978" y="3338203"/>
                  <a:pt x="7643096" y="3597105"/>
                </a:cubicBezTo>
                <a:cubicBezTo>
                  <a:pt x="7659622" y="3651272"/>
                  <a:pt x="7671556" y="3706354"/>
                  <a:pt x="7690837" y="3759604"/>
                </a:cubicBezTo>
                <a:cubicBezTo>
                  <a:pt x="7703687" y="3795411"/>
                  <a:pt x="7694507" y="3815608"/>
                  <a:pt x="7666047" y="3836727"/>
                </a:cubicBezTo>
                <a:cubicBezTo>
                  <a:pt x="7583421" y="3894564"/>
                  <a:pt x="7501710" y="3954239"/>
                  <a:pt x="7420916" y="4014836"/>
                </a:cubicBezTo>
                <a:cubicBezTo>
                  <a:pt x="7408982" y="4023099"/>
                  <a:pt x="7397049" y="4044212"/>
                  <a:pt x="7398881" y="4056145"/>
                </a:cubicBezTo>
                <a:cubicBezTo>
                  <a:pt x="7426425" y="4204878"/>
                  <a:pt x="7381438" y="4315970"/>
                  <a:pt x="7265759" y="4376561"/>
                </a:cubicBezTo>
                <a:cubicBezTo>
                  <a:pt x="7150079" y="4437152"/>
                  <a:pt x="7010532" y="4406860"/>
                  <a:pt x="6926068" y="4304030"/>
                </a:cubicBezTo>
                <a:cubicBezTo>
                  <a:pt x="6925145" y="4303114"/>
                  <a:pt x="6923313" y="4302198"/>
                  <a:pt x="6911373" y="4294851"/>
                </a:cubicBezTo>
                <a:cubicBezTo>
                  <a:pt x="6884751" y="4325149"/>
                  <a:pt x="6850782" y="4353610"/>
                  <a:pt x="6828747" y="4389417"/>
                </a:cubicBezTo>
                <a:cubicBezTo>
                  <a:pt x="6761725" y="4498665"/>
                  <a:pt x="6734187" y="4621692"/>
                  <a:pt x="6719492" y="4746550"/>
                </a:cubicBezTo>
                <a:cubicBezTo>
                  <a:pt x="6633195" y="5474593"/>
                  <a:pt x="6737857" y="6173260"/>
                  <a:pt x="7058274" y="6835204"/>
                </a:cubicBezTo>
                <a:cubicBezTo>
                  <a:pt x="7098668" y="6918746"/>
                  <a:pt x="7150079" y="6997702"/>
                  <a:pt x="7198737" y="7083089"/>
                </a:cubicBezTo>
                <a:cubicBezTo>
                  <a:pt x="7174869" y="7097777"/>
                  <a:pt x="7149163" y="7117058"/>
                  <a:pt x="7121619" y="7129908"/>
                </a:cubicBezTo>
                <a:cubicBezTo>
                  <a:pt x="6975641" y="7200600"/>
                  <a:pt x="6829669" y="7270377"/>
                  <a:pt x="6682769" y="7337399"/>
                </a:cubicBezTo>
                <a:cubicBezTo>
                  <a:pt x="6651554" y="7351171"/>
                  <a:pt x="6640536" y="7366775"/>
                  <a:pt x="6639620" y="7400744"/>
                </a:cubicBezTo>
                <a:cubicBezTo>
                  <a:pt x="6634111" y="7868053"/>
                  <a:pt x="6590963" y="8331686"/>
                  <a:pt x="6477122" y="8787061"/>
                </a:cubicBezTo>
                <a:cubicBezTo>
                  <a:pt x="6421117" y="9008318"/>
                  <a:pt x="6346748" y="9223149"/>
                  <a:pt x="6239332" y="9426047"/>
                </a:cubicBezTo>
                <a:cubicBezTo>
                  <a:pt x="6230153" y="9443490"/>
                  <a:pt x="6220051" y="9460939"/>
                  <a:pt x="6203531" y="9475627"/>
                </a:cubicBezTo>
                <a:cubicBezTo>
                  <a:pt x="6220051" y="9398509"/>
                  <a:pt x="6237500" y="9320470"/>
                  <a:pt x="6253104" y="9243352"/>
                </a:cubicBezTo>
                <a:cubicBezTo>
                  <a:pt x="6314617" y="8933955"/>
                  <a:pt x="6365113" y="8623641"/>
                  <a:pt x="6372454" y="8306902"/>
                </a:cubicBezTo>
                <a:cubicBezTo>
                  <a:pt x="6376131" y="8160002"/>
                  <a:pt x="6371538" y="8013108"/>
                  <a:pt x="6334814" y="7869891"/>
                </a:cubicBezTo>
                <a:cubicBezTo>
                  <a:pt x="6331144" y="7857035"/>
                  <a:pt x="6326551" y="7844186"/>
                  <a:pt x="6319204" y="7819396"/>
                </a:cubicBezTo>
                <a:cubicBezTo>
                  <a:pt x="6066732" y="8370247"/>
                  <a:pt x="5787632" y="8889884"/>
                  <a:pt x="5335932" y="9292926"/>
                </a:cubicBezTo>
                <a:cubicBezTo>
                  <a:pt x="5657264" y="8764110"/>
                  <a:pt x="5917999" y="8212336"/>
                  <a:pt x="5991446" y="7588038"/>
                </a:cubicBezTo>
                <a:cubicBezTo>
                  <a:pt x="5890455" y="7588954"/>
                  <a:pt x="5406624" y="7813887"/>
                  <a:pt x="5048568" y="8020456"/>
                </a:cubicBezTo>
                <a:cubicBezTo>
                  <a:pt x="5053161" y="8014947"/>
                  <a:pt x="5057747" y="8008522"/>
                  <a:pt x="5063256" y="8003013"/>
                </a:cubicBezTo>
                <a:cubicBezTo>
                  <a:pt x="5334093" y="7745949"/>
                  <a:pt x="5506693" y="7430126"/>
                  <a:pt x="5614109" y="7075742"/>
                </a:cubicBezTo>
                <a:cubicBezTo>
                  <a:pt x="5731627" y="6685556"/>
                  <a:pt x="5763764" y="6284346"/>
                  <a:pt x="5755501" y="5878557"/>
                </a:cubicBezTo>
                <a:cubicBezTo>
                  <a:pt x="5748154" y="5523256"/>
                  <a:pt x="5689395" y="5172542"/>
                  <a:pt x="5651755" y="4819997"/>
                </a:cubicBezTo>
                <a:cubicBezTo>
                  <a:pt x="5636145" y="4670349"/>
                  <a:pt x="5661851" y="4515192"/>
                  <a:pt x="5683886" y="4364628"/>
                </a:cubicBezTo>
                <a:cubicBezTo>
                  <a:pt x="5718777" y="4124083"/>
                  <a:pt x="5811499" y="3900073"/>
                  <a:pt x="5904227" y="3676061"/>
                </a:cubicBezTo>
                <a:cubicBezTo>
                  <a:pt x="5995123" y="3455715"/>
                  <a:pt x="6090599" y="3235374"/>
                  <a:pt x="6121820" y="2996674"/>
                </a:cubicBezTo>
                <a:cubicBezTo>
                  <a:pt x="6145688" y="2813973"/>
                  <a:pt x="6153951" y="2628518"/>
                  <a:pt x="6158544" y="2443984"/>
                </a:cubicBezTo>
                <a:cubicBezTo>
                  <a:pt x="6166801" y="2080421"/>
                  <a:pt x="6145688" y="1719611"/>
                  <a:pt x="6058469" y="1364311"/>
                </a:cubicBezTo>
                <a:cubicBezTo>
                  <a:pt x="5992369" y="1098983"/>
                  <a:pt x="5891377" y="847428"/>
                  <a:pt x="5759171" y="607807"/>
                </a:cubicBezTo>
                <a:cubicBezTo>
                  <a:pt x="5753663" y="598621"/>
                  <a:pt x="5749070" y="589442"/>
                  <a:pt x="5749070" y="574754"/>
                </a:cubicBezTo>
                <a:close/>
                <a:moveTo>
                  <a:pt x="3228048" y="514"/>
                </a:moveTo>
                <a:cubicBezTo>
                  <a:pt x="3530287" y="-4393"/>
                  <a:pt x="3829812" y="25045"/>
                  <a:pt x="4123143" y="122129"/>
                </a:cubicBezTo>
                <a:cubicBezTo>
                  <a:pt x="4698785" y="313093"/>
                  <a:pt x="5028380" y="715219"/>
                  <a:pt x="5124779" y="1308302"/>
                </a:cubicBezTo>
                <a:cubicBezTo>
                  <a:pt x="5211998" y="1843550"/>
                  <a:pt x="5139467" y="2364103"/>
                  <a:pt x="4955849" y="2873644"/>
                </a:cubicBezTo>
                <a:cubicBezTo>
                  <a:pt x="4821812" y="3246388"/>
                  <a:pt x="4687767" y="3619131"/>
                  <a:pt x="4572088" y="3996467"/>
                </a:cubicBezTo>
                <a:cubicBezTo>
                  <a:pt x="4395818" y="4568438"/>
                  <a:pt x="4338898" y="5154179"/>
                  <a:pt x="4388471" y="5751856"/>
                </a:cubicBezTo>
                <a:cubicBezTo>
                  <a:pt x="4416931" y="6091546"/>
                  <a:pt x="4443559" y="6432159"/>
                  <a:pt x="4459163" y="6772771"/>
                </a:cubicBezTo>
                <a:cubicBezTo>
                  <a:pt x="4483953" y="7287815"/>
                  <a:pt x="4435296" y="7793686"/>
                  <a:pt x="4226889" y="8272923"/>
                </a:cubicBezTo>
                <a:cubicBezTo>
                  <a:pt x="4103862" y="8556615"/>
                  <a:pt x="3938610" y="8812763"/>
                  <a:pt x="3726526" y="9036774"/>
                </a:cubicBezTo>
                <a:cubicBezTo>
                  <a:pt x="3651247" y="9115729"/>
                  <a:pt x="3556681" y="9176326"/>
                  <a:pt x="3469462" y="9244264"/>
                </a:cubicBezTo>
                <a:cubicBezTo>
                  <a:pt x="3233517" y="9429720"/>
                  <a:pt x="2997565" y="9614253"/>
                  <a:pt x="2760698" y="9798793"/>
                </a:cubicBezTo>
                <a:cubicBezTo>
                  <a:pt x="2753351" y="9804295"/>
                  <a:pt x="2745088" y="9809804"/>
                  <a:pt x="2724891" y="9823576"/>
                </a:cubicBezTo>
                <a:cubicBezTo>
                  <a:pt x="2763452" y="9719831"/>
                  <a:pt x="2798337" y="9628941"/>
                  <a:pt x="2829552" y="9536214"/>
                </a:cubicBezTo>
                <a:cubicBezTo>
                  <a:pt x="2921364" y="9263545"/>
                  <a:pt x="2981955" y="8983524"/>
                  <a:pt x="3027864" y="8698922"/>
                </a:cubicBezTo>
                <a:cubicBezTo>
                  <a:pt x="3050815" y="8559369"/>
                  <a:pt x="3097634" y="8423493"/>
                  <a:pt x="3127017" y="8284863"/>
                </a:cubicBezTo>
                <a:cubicBezTo>
                  <a:pt x="3213313" y="7866211"/>
                  <a:pt x="3239942" y="7442056"/>
                  <a:pt x="3220661" y="7016063"/>
                </a:cubicBezTo>
                <a:cubicBezTo>
                  <a:pt x="3207805" y="6731455"/>
                  <a:pt x="3192200" y="6447763"/>
                  <a:pt x="3218822" y="6163155"/>
                </a:cubicBezTo>
                <a:cubicBezTo>
                  <a:pt x="3252791" y="5796843"/>
                  <a:pt x="3322568" y="5436949"/>
                  <a:pt x="3415296" y="5081649"/>
                </a:cubicBezTo>
                <a:cubicBezTo>
                  <a:pt x="3564944" y="4506924"/>
                  <a:pt x="3772435" y="3951480"/>
                  <a:pt x="3983597" y="3397874"/>
                </a:cubicBezTo>
                <a:cubicBezTo>
                  <a:pt x="4082749" y="3138056"/>
                  <a:pt x="4180986" y="2878237"/>
                  <a:pt x="4266367" y="2613826"/>
                </a:cubicBezTo>
                <a:cubicBezTo>
                  <a:pt x="4348993" y="2359516"/>
                  <a:pt x="4386632" y="2096021"/>
                  <a:pt x="4374699" y="1827023"/>
                </a:cubicBezTo>
                <a:cubicBezTo>
                  <a:pt x="4352663" y="1316566"/>
                  <a:pt x="4113042" y="942907"/>
                  <a:pt x="3666851" y="699608"/>
                </a:cubicBezTo>
                <a:cubicBezTo>
                  <a:pt x="3398769" y="553631"/>
                  <a:pt x="3107736" y="479268"/>
                  <a:pt x="2808439" y="433365"/>
                </a:cubicBezTo>
                <a:cubicBezTo>
                  <a:pt x="2283293" y="351655"/>
                  <a:pt x="1762733" y="387462"/>
                  <a:pt x="1242173" y="474675"/>
                </a:cubicBezTo>
                <a:cubicBezTo>
                  <a:pt x="981438" y="518746"/>
                  <a:pt x="721620" y="564648"/>
                  <a:pt x="459963" y="603210"/>
                </a:cubicBezTo>
                <a:cubicBezTo>
                  <a:pt x="308476" y="625245"/>
                  <a:pt x="154241" y="635341"/>
                  <a:pt x="0" y="641772"/>
                </a:cubicBezTo>
                <a:cubicBezTo>
                  <a:pt x="156996" y="614228"/>
                  <a:pt x="314907" y="588522"/>
                  <a:pt x="471896" y="560062"/>
                </a:cubicBezTo>
                <a:cubicBezTo>
                  <a:pt x="829036" y="496710"/>
                  <a:pt x="1177912" y="400312"/>
                  <a:pt x="1524027" y="293812"/>
                </a:cubicBezTo>
                <a:cubicBezTo>
                  <a:pt x="1981242" y="154266"/>
                  <a:pt x="2447629" y="53275"/>
                  <a:pt x="2925034" y="15635"/>
                </a:cubicBezTo>
                <a:cubicBezTo>
                  <a:pt x="3026254" y="7601"/>
                  <a:pt x="3127302" y="2149"/>
                  <a:pt x="3228048" y="5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3" name="Google Shape;1593;p49"/>
          <p:cNvGrpSpPr/>
          <p:nvPr/>
        </p:nvGrpSpPr>
        <p:grpSpPr>
          <a:xfrm>
            <a:off x="7141777" y="3690655"/>
            <a:ext cx="4989016" cy="2741126"/>
            <a:chOff x="-548507" y="477868"/>
            <a:chExt cx="11570450" cy="6357177"/>
          </a:xfrm>
        </p:grpSpPr>
        <p:sp>
          <p:nvSpPr>
            <p:cNvPr id="1594" name="Google Shape;1594;p49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49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49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49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49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99" name="Google Shape;1599;p49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00" name="Google Shape;1600;p49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49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02" name="Google Shape;1602;p49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03" name="Google Shape;1603;p49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49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05" name="Google Shape;1605;p49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6" name="Google Shape;1606;p49"/>
          <p:cNvGrpSpPr/>
          <p:nvPr/>
        </p:nvGrpSpPr>
        <p:grpSpPr>
          <a:xfrm>
            <a:off x="9641078" y="302952"/>
            <a:ext cx="1778237" cy="3126048"/>
            <a:chOff x="4871870" y="1763729"/>
            <a:chExt cx="2448272" cy="4303935"/>
          </a:xfrm>
        </p:grpSpPr>
        <p:grpSp>
          <p:nvGrpSpPr>
            <p:cNvPr id="1607" name="Google Shape;1607;p49"/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608" name="Google Shape;1608;p49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49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10" name="Google Shape;1610;p49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11" name="Google Shape;1611;p49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2" name="Google Shape;1612;p49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613" name="Google Shape;1613;p49"/>
            <p:cNvSpPr txBox="1"/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Picture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4" name="Google Shape;1614;p49"/>
          <p:cNvGrpSpPr/>
          <p:nvPr/>
        </p:nvGrpSpPr>
        <p:grpSpPr>
          <a:xfrm>
            <a:off x="3923924" y="1509530"/>
            <a:ext cx="3749721" cy="4324395"/>
            <a:chOff x="3122041" y="2429"/>
            <a:chExt cx="5943823" cy="6854761"/>
          </a:xfrm>
        </p:grpSpPr>
        <p:sp>
          <p:nvSpPr>
            <p:cNvPr id="1615" name="Google Shape;1615;p49"/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7996" y="0"/>
                  </a:moveTo>
                  <a:cubicBezTo>
                    <a:pt x="71997" y="12004"/>
                    <a:pt x="35999" y="12004"/>
                    <a:pt x="0" y="23994"/>
                  </a:cubicBezTo>
                  <a:cubicBezTo>
                    <a:pt x="35999" y="23994"/>
                    <a:pt x="71997" y="12004"/>
                    <a:pt x="107996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49"/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/>
              <a:ahLst/>
              <a:cxnLst/>
              <a:rect l="l" t="t" r="r" b="b"/>
              <a:pathLst>
                <a:path w="120000" h="56677" extrusionOk="0">
                  <a:moveTo>
                    <a:pt x="31997" y="63156"/>
                  </a:moveTo>
                  <a:lnTo>
                    <a:pt x="31997" y="0"/>
                  </a:lnTo>
                  <a:cubicBezTo>
                    <a:pt x="31997" y="21052"/>
                    <a:pt x="-40000" y="44532"/>
                    <a:pt x="31997" y="6315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49"/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/>
              <a:ahLst/>
              <a:cxnLst/>
              <a:rect l="l" t="t" r="r" b="b"/>
              <a:pathLst>
                <a:path w="1805589" h="3943147" extrusionOk="0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49"/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/>
              <a:ahLst/>
              <a:cxnLst/>
              <a:rect l="l" t="t" r="r" b="b"/>
              <a:pathLst>
                <a:path w="2639560" h="3141563" extrusionOk="0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49"/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/>
              <a:ahLst/>
              <a:cxnLst/>
              <a:rect l="l" t="t" r="r" b="b"/>
              <a:pathLst>
                <a:path w="8096" h="120000" extrusionOk="0">
                  <a:moveTo>
                    <a:pt x="0" y="0"/>
                  </a:moveTo>
                  <a:cubicBezTo>
                    <a:pt x="3239" y="35999"/>
                    <a:pt x="7287" y="71997"/>
                    <a:pt x="12145" y="59993"/>
                  </a:cubicBezTo>
                  <a:cubicBezTo>
                    <a:pt x="7287" y="59993"/>
                    <a:pt x="4048" y="35999"/>
                    <a:pt x="0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49"/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/>
              <a:ahLst/>
              <a:cxnLst/>
              <a:rect l="l" t="t" r="r" b="b"/>
              <a:pathLst>
                <a:path w="2971530" h="4469440" extrusionOk="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49"/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/>
              <a:ahLst/>
              <a:cxnLst/>
              <a:rect l="l" t="t" r="r" b="b"/>
              <a:pathLst>
                <a:path w="3708339" h="3740727" extrusionOk="0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"/>
          <p:cNvSpPr/>
          <p:nvPr/>
        </p:nvSpPr>
        <p:spPr>
          <a:xfrm rot="10800000">
            <a:off x="9674793" y="830336"/>
            <a:ext cx="2517207" cy="2679887"/>
          </a:xfrm>
          <a:custGeom>
            <a:avLst/>
            <a:gdLst/>
            <a:ahLst/>
            <a:cxnLst/>
            <a:rect l="l" t="t" r="r" b="b"/>
            <a:pathLst>
              <a:path w="1293540" h="1944216" extrusionOk="0">
                <a:moveTo>
                  <a:pt x="0" y="0"/>
                </a:moveTo>
                <a:lnTo>
                  <a:pt x="1293540" y="0"/>
                </a:lnTo>
                <a:lnTo>
                  <a:pt x="769264" y="1944215"/>
                </a:lnTo>
                <a:lnTo>
                  <a:pt x="0" y="1944216"/>
                </a:lnTo>
                <a:lnTo>
                  <a:pt x="0" y="0"/>
                </a:ln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6" name="Google Shape;316;p5"/>
          <p:cNvGrpSpPr/>
          <p:nvPr/>
        </p:nvGrpSpPr>
        <p:grpSpPr>
          <a:xfrm>
            <a:off x="11078293" y="1698784"/>
            <a:ext cx="994457" cy="888275"/>
            <a:chOff x="8950873" y="837887"/>
            <a:chExt cx="2622062" cy="2342095"/>
          </a:xfrm>
        </p:grpSpPr>
        <p:sp>
          <p:nvSpPr>
            <p:cNvPr id="317" name="Google Shape;317;p5"/>
            <p:cNvSpPr/>
            <p:nvPr/>
          </p:nvSpPr>
          <p:spPr>
            <a:xfrm>
              <a:off x="8950873" y="858812"/>
              <a:ext cx="2622062" cy="2321170"/>
            </a:xfrm>
            <a:custGeom>
              <a:avLst/>
              <a:gdLst/>
              <a:ahLst/>
              <a:cxnLst/>
              <a:rect l="l" t="t" r="r" b="b"/>
              <a:pathLst>
                <a:path w="2622062" h="2321170" extrusionOk="0">
                  <a:moveTo>
                    <a:pt x="2620903" y="2276099"/>
                  </a:moveTo>
                  <a:cubicBezTo>
                    <a:pt x="2618447" y="2260951"/>
                    <a:pt x="2615172" y="2246419"/>
                    <a:pt x="2614148" y="2241506"/>
                  </a:cubicBezTo>
                  <a:cubicBezTo>
                    <a:pt x="2603505" y="2185831"/>
                    <a:pt x="2582012" y="2132202"/>
                    <a:pt x="2551309" y="2084510"/>
                  </a:cubicBezTo>
                  <a:cubicBezTo>
                    <a:pt x="2516512" y="2030677"/>
                    <a:pt x="2469434" y="1984417"/>
                    <a:pt x="2415191" y="1950234"/>
                  </a:cubicBezTo>
                  <a:cubicBezTo>
                    <a:pt x="2361767" y="1916665"/>
                    <a:pt x="2293606" y="1894559"/>
                    <a:pt x="2249802" y="1847685"/>
                  </a:cubicBezTo>
                  <a:cubicBezTo>
                    <a:pt x="2217666" y="1813297"/>
                    <a:pt x="2226059" y="1752300"/>
                    <a:pt x="2222579" y="1709111"/>
                  </a:cubicBezTo>
                  <a:cubicBezTo>
                    <a:pt x="2218281" y="1655482"/>
                    <a:pt x="2212549" y="1601854"/>
                    <a:pt x="2204976" y="1548430"/>
                  </a:cubicBezTo>
                  <a:cubicBezTo>
                    <a:pt x="2190033" y="1441787"/>
                    <a:pt x="2168541" y="1335758"/>
                    <a:pt x="2140908" y="1231777"/>
                  </a:cubicBezTo>
                  <a:cubicBezTo>
                    <a:pt x="2106930" y="1104460"/>
                    <a:pt x="2063945" y="980214"/>
                    <a:pt x="2006837" y="861290"/>
                  </a:cubicBezTo>
                  <a:cubicBezTo>
                    <a:pt x="1945430" y="733155"/>
                    <a:pt x="1866421" y="611774"/>
                    <a:pt x="1771854" y="504517"/>
                  </a:cubicBezTo>
                  <a:cubicBezTo>
                    <a:pt x="1744017" y="472995"/>
                    <a:pt x="1719454" y="439017"/>
                    <a:pt x="1704307" y="399103"/>
                  </a:cubicBezTo>
                  <a:cubicBezTo>
                    <a:pt x="1685885" y="350387"/>
                    <a:pt x="1696120" y="303922"/>
                    <a:pt x="1748520" y="281816"/>
                  </a:cubicBezTo>
                  <a:cubicBezTo>
                    <a:pt x="1756298" y="278541"/>
                    <a:pt x="1755275" y="273833"/>
                    <a:pt x="1752000" y="267897"/>
                  </a:cubicBezTo>
                  <a:cubicBezTo>
                    <a:pt x="1736648" y="240264"/>
                    <a:pt x="1716793" y="212017"/>
                    <a:pt x="1689365" y="194005"/>
                  </a:cubicBezTo>
                  <a:cubicBezTo>
                    <a:pt x="1657843" y="173126"/>
                    <a:pt x="1621408" y="171284"/>
                    <a:pt x="1585178" y="174559"/>
                  </a:cubicBezTo>
                  <a:cubicBezTo>
                    <a:pt x="1551405" y="177425"/>
                    <a:pt x="1517836" y="181109"/>
                    <a:pt x="1484267" y="184998"/>
                  </a:cubicBezTo>
                  <a:cubicBezTo>
                    <a:pt x="1460728" y="187659"/>
                    <a:pt x="1417334" y="201988"/>
                    <a:pt x="1395841" y="189911"/>
                  </a:cubicBezTo>
                  <a:cubicBezTo>
                    <a:pt x="1223289" y="93707"/>
                    <a:pt x="1028834" y="32710"/>
                    <a:pt x="832333" y="9989"/>
                  </a:cubicBezTo>
                  <a:cubicBezTo>
                    <a:pt x="732036" y="-1473"/>
                    <a:pt x="630715" y="-3111"/>
                    <a:pt x="530213" y="5282"/>
                  </a:cubicBezTo>
                  <a:cubicBezTo>
                    <a:pt x="452022" y="11832"/>
                    <a:pt x="372398" y="19200"/>
                    <a:pt x="297686" y="45196"/>
                  </a:cubicBezTo>
                  <a:cubicBezTo>
                    <a:pt x="231777" y="68121"/>
                    <a:pt x="166686" y="98210"/>
                    <a:pt x="126771" y="158389"/>
                  </a:cubicBezTo>
                  <a:cubicBezTo>
                    <a:pt x="90132" y="213450"/>
                    <a:pt x="81740" y="276494"/>
                    <a:pt x="95659" y="339743"/>
                  </a:cubicBezTo>
                  <a:cubicBezTo>
                    <a:pt x="95659" y="339743"/>
                    <a:pt x="95659" y="339743"/>
                    <a:pt x="95863" y="339743"/>
                  </a:cubicBezTo>
                  <a:cubicBezTo>
                    <a:pt x="75190" y="364510"/>
                    <a:pt x="43258" y="375768"/>
                    <a:pt x="22175" y="399922"/>
                  </a:cubicBezTo>
                  <a:cubicBezTo>
                    <a:pt x="17468" y="405243"/>
                    <a:pt x="10713" y="421823"/>
                    <a:pt x="15625" y="426326"/>
                  </a:cubicBezTo>
                  <a:cubicBezTo>
                    <a:pt x="-22651" y="442497"/>
                    <a:pt x="18696" y="497149"/>
                    <a:pt x="40802" y="507792"/>
                  </a:cubicBezTo>
                  <a:cubicBezTo>
                    <a:pt x="66798" y="520278"/>
                    <a:pt x="98729" y="521711"/>
                    <a:pt x="126976" y="523963"/>
                  </a:cubicBezTo>
                  <a:cubicBezTo>
                    <a:pt x="188792" y="529080"/>
                    <a:pt x="250813" y="532560"/>
                    <a:pt x="311810" y="544636"/>
                  </a:cubicBezTo>
                  <a:cubicBezTo>
                    <a:pt x="360935" y="554461"/>
                    <a:pt x="408218" y="568994"/>
                    <a:pt x="450589" y="596832"/>
                  </a:cubicBezTo>
                  <a:cubicBezTo>
                    <a:pt x="457548" y="601540"/>
                    <a:pt x="459186" y="605634"/>
                    <a:pt x="455501" y="613412"/>
                  </a:cubicBezTo>
                  <a:cubicBezTo>
                    <a:pt x="417020" y="696925"/>
                    <a:pt x="402896" y="790058"/>
                    <a:pt x="429506" y="879507"/>
                  </a:cubicBezTo>
                  <a:cubicBezTo>
                    <a:pt x="444653" y="930679"/>
                    <a:pt x="472081" y="978167"/>
                    <a:pt x="508311" y="1017263"/>
                  </a:cubicBezTo>
                  <a:cubicBezTo>
                    <a:pt x="526324" y="1036708"/>
                    <a:pt x="546793" y="1054516"/>
                    <a:pt x="568899" y="1069254"/>
                  </a:cubicBezTo>
                  <a:cubicBezTo>
                    <a:pt x="581999" y="1077851"/>
                    <a:pt x="607585" y="1101799"/>
                    <a:pt x="623755" y="1098319"/>
                  </a:cubicBezTo>
                  <a:cubicBezTo>
                    <a:pt x="640745" y="1094840"/>
                    <a:pt x="636037" y="1059224"/>
                    <a:pt x="636242" y="1046533"/>
                  </a:cubicBezTo>
                  <a:cubicBezTo>
                    <a:pt x="636446" y="1014806"/>
                    <a:pt x="635627" y="984717"/>
                    <a:pt x="641973" y="953195"/>
                  </a:cubicBezTo>
                  <a:cubicBezTo>
                    <a:pt x="652617" y="901409"/>
                    <a:pt x="675132" y="851874"/>
                    <a:pt x="707883" y="810118"/>
                  </a:cubicBezTo>
                  <a:cubicBezTo>
                    <a:pt x="723439" y="790263"/>
                    <a:pt x="733264" y="785350"/>
                    <a:pt x="721801" y="760788"/>
                  </a:cubicBezTo>
                  <a:cubicBezTo>
                    <a:pt x="713614" y="742980"/>
                    <a:pt x="700923" y="728038"/>
                    <a:pt x="691712" y="710844"/>
                  </a:cubicBezTo>
                  <a:cubicBezTo>
                    <a:pt x="697239" y="721283"/>
                    <a:pt x="720573" y="730289"/>
                    <a:pt x="730808" y="736430"/>
                  </a:cubicBezTo>
                  <a:cubicBezTo>
                    <a:pt x="755780" y="751372"/>
                    <a:pt x="782389" y="764267"/>
                    <a:pt x="807975" y="778186"/>
                  </a:cubicBezTo>
                  <a:cubicBezTo>
                    <a:pt x="958831" y="860471"/>
                    <a:pt x="1111529" y="938253"/>
                    <a:pt x="1267092" y="1011122"/>
                  </a:cubicBezTo>
                  <a:cubicBezTo>
                    <a:pt x="1322153" y="1036913"/>
                    <a:pt x="1375372" y="1066593"/>
                    <a:pt x="1428182" y="1096887"/>
                  </a:cubicBezTo>
                  <a:cubicBezTo>
                    <a:pt x="1492864" y="1134140"/>
                    <a:pt x="1558364" y="1170370"/>
                    <a:pt x="1627344" y="1199231"/>
                  </a:cubicBezTo>
                  <a:cubicBezTo>
                    <a:pt x="1719045" y="1237508"/>
                    <a:pt x="1771650" y="1312219"/>
                    <a:pt x="1825483" y="1391638"/>
                  </a:cubicBezTo>
                  <a:cubicBezTo>
                    <a:pt x="1884843" y="1479245"/>
                    <a:pt x="1939085" y="1570127"/>
                    <a:pt x="1988210" y="1663874"/>
                  </a:cubicBezTo>
                  <a:cubicBezTo>
                    <a:pt x="2019732" y="1724258"/>
                    <a:pt x="2048798" y="1788325"/>
                    <a:pt x="2070495" y="1852802"/>
                  </a:cubicBezTo>
                  <a:cubicBezTo>
                    <a:pt x="2072951" y="1859966"/>
                    <a:pt x="2072542" y="1863651"/>
                    <a:pt x="2063536" y="1865288"/>
                  </a:cubicBezTo>
                  <a:cubicBezTo>
                    <a:pt x="1898761" y="1893126"/>
                    <a:pt x="1758345" y="2046438"/>
                    <a:pt x="1707173" y="2199340"/>
                  </a:cubicBezTo>
                  <a:cubicBezTo>
                    <a:pt x="1700213" y="2220218"/>
                    <a:pt x="1696324" y="2243144"/>
                    <a:pt x="1698985" y="2265045"/>
                  </a:cubicBezTo>
                  <a:cubicBezTo>
                    <a:pt x="1700418" y="2276303"/>
                    <a:pt x="1700827" y="2276508"/>
                    <a:pt x="1710243" y="2270777"/>
                  </a:cubicBezTo>
                  <a:cubicBezTo>
                    <a:pt x="1771854" y="2233728"/>
                    <a:pt x="1837764" y="2193609"/>
                    <a:pt x="1912476" y="2203843"/>
                  </a:cubicBezTo>
                  <a:cubicBezTo>
                    <a:pt x="1997831" y="2215511"/>
                    <a:pt x="2080116" y="2212235"/>
                    <a:pt x="2165880" y="2206095"/>
                  </a:cubicBezTo>
                  <a:cubicBezTo>
                    <a:pt x="2274160" y="2198521"/>
                    <a:pt x="2390424" y="2196884"/>
                    <a:pt x="2489902" y="2246009"/>
                  </a:cubicBezTo>
                  <a:cubicBezTo>
                    <a:pt x="2512623" y="2257267"/>
                    <a:pt x="2534320" y="2269958"/>
                    <a:pt x="2555607" y="2283263"/>
                  </a:cubicBezTo>
                  <a:cubicBezTo>
                    <a:pt x="2565433" y="2289403"/>
                    <a:pt x="2608417" y="2328499"/>
                    <a:pt x="2619880" y="2320720"/>
                  </a:cubicBezTo>
                  <a:cubicBezTo>
                    <a:pt x="2626225" y="2316627"/>
                    <a:pt x="2624178" y="2295749"/>
                    <a:pt x="2620903" y="2276099"/>
                  </a:cubicBezTo>
                  <a:close/>
                </a:path>
              </a:pathLst>
            </a:custGeom>
            <a:solidFill>
              <a:srgbClr val="0F739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8987051" y="837887"/>
              <a:ext cx="2308335" cy="1901623"/>
            </a:xfrm>
            <a:custGeom>
              <a:avLst/>
              <a:gdLst/>
              <a:ahLst/>
              <a:cxnLst/>
              <a:rect l="l" t="t" r="r" b="b"/>
              <a:pathLst>
                <a:path w="2308336" h="1901624" extrusionOk="0">
                  <a:moveTo>
                    <a:pt x="895343" y="521537"/>
                  </a:moveTo>
                  <a:cubicBezTo>
                    <a:pt x="902635" y="521050"/>
                    <a:pt x="910004" y="521511"/>
                    <a:pt x="917270" y="522432"/>
                  </a:cubicBezTo>
                  <a:cubicBezTo>
                    <a:pt x="1022071" y="535941"/>
                    <a:pt x="1117456" y="573809"/>
                    <a:pt x="1201992" y="637672"/>
                  </a:cubicBezTo>
                  <a:cubicBezTo>
                    <a:pt x="1226555" y="656094"/>
                    <a:pt x="1243339" y="680247"/>
                    <a:pt x="1253778" y="709723"/>
                  </a:cubicBezTo>
                  <a:cubicBezTo>
                    <a:pt x="1274247" y="767650"/>
                    <a:pt x="1312319" y="813910"/>
                    <a:pt x="1357351" y="854643"/>
                  </a:cubicBezTo>
                  <a:cubicBezTo>
                    <a:pt x="1384575" y="879410"/>
                    <a:pt x="1414459" y="901107"/>
                    <a:pt x="1446186" y="919938"/>
                  </a:cubicBezTo>
                  <a:cubicBezTo>
                    <a:pt x="1447619" y="920757"/>
                    <a:pt x="1448847" y="921781"/>
                    <a:pt x="1452327" y="924237"/>
                  </a:cubicBezTo>
                  <a:cubicBezTo>
                    <a:pt x="1407500" y="931606"/>
                    <a:pt x="1366971" y="923827"/>
                    <a:pt x="1327262" y="910318"/>
                  </a:cubicBezTo>
                  <a:cubicBezTo>
                    <a:pt x="1282844" y="895171"/>
                    <a:pt x="1241907" y="872860"/>
                    <a:pt x="1202606" y="847274"/>
                  </a:cubicBezTo>
                  <a:cubicBezTo>
                    <a:pt x="1127486" y="798353"/>
                    <a:pt x="1059529" y="740222"/>
                    <a:pt x="994643" y="678814"/>
                  </a:cubicBezTo>
                  <a:cubicBezTo>
                    <a:pt x="951863" y="638286"/>
                    <a:pt x="909901" y="596939"/>
                    <a:pt x="867531" y="555796"/>
                  </a:cubicBezTo>
                  <a:cubicBezTo>
                    <a:pt x="855864" y="544538"/>
                    <a:pt x="858525" y="532666"/>
                    <a:pt x="873876" y="526321"/>
                  </a:cubicBezTo>
                  <a:cubicBezTo>
                    <a:pt x="880836" y="523456"/>
                    <a:pt x="888051" y="522023"/>
                    <a:pt x="895343" y="521537"/>
                  </a:cubicBezTo>
                  <a:close/>
                  <a:moveTo>
                    <a:pt x="576054" y="219492"/>
                  </a:moveTo>
                  <a:cubicBezTo>
                    <a:pt x="556200" y="218468"/>
                    <a:pt x="541257" y="229317"/>
                    <a:pt x="536549" y="248148"/>
                  </a:cubicBezTo>
                  <a:cubicBezTo>
                    <a:pt x="532456" y="264319"/>
                    <a:pt x="536549" y="269436"/>
                    <a:pt x="553129" y="269436"/>
                  </a:cubicBezTo>
                  <a:cubicBezTo>
                    <a:pt x="569914" y="269231"/>
                    <a:pt x="594067" y="261453"/>
                    <a:pt x="606962" y="252037"/>
                  </a:cubicBezTo>
                  <a:cubicBezTo>
                    <a:pt x="617606" y="244055"/>
                    <a:pt x="617606" y="236686"/>
                    <a:pt x="606758" y="229726"/>
                  </a:cubicBezTo>
                  <a:cubicBezTo>
                    <a:pt x="597342" y="223790"/>
                    <a:pt x="587108" y="220106"/>
                    <a:pt x="576054" y="219492"/>
                  </a:cubicBezTo>
                  <a:close/>
                  <a:moveTo>
                    <a:pt x="633879" y="40"/>
                  </a:moveTo>
                  <a:cubicBezTo>
                    <a:pt x="737707" y="833"/>
                    <a:pt x="841740" y="13370"/>
                    <a:pt x="942447" y="33635"/>
                  </a:cubicBezTo>
                  <a:cubicBezTo>
                    <a:pt x="1095555" y="64338"/>
                    <a:pt x="1245183" y="117762"/>
                    <a:pt x="1381915" y="193701"/>
                  </a:cubicBezTo>
                  <a:cubicBezTo>
                    <a:pt x="1388465" y="197386"/>
                    <a:pt x="1394810" y="198204"/>
                    <a:pt x="1402384" y="197181"/>
                  </a:cubicBezTo>
                  <a:cubicBezTo>
                    <a:pt x="1523559" y="179373"/>
                    <a:pt x="1659268" y="115715"/>
                    <a:pt x="1737868" y="271892"/>
                  </a:cubicBezTo>
                  <a:cubicBezTo>
                    <a:pt x="1740939" y="277828"/>
                    <a:pt x="1742167" y="282536"/>
                    <a:pt x="1734389" y="285811"/>
                  </a:cubicBezTo>
                  <a:cubicBezTo>
                    <a:pt x="1681988" y="307917"/>
                    <a:pt x="1671754" y="354382"/>
                    <a:pt x="1690176" y="403098"/>
                  </a:cubicBezTo>
                  <a:cubicBezTo>
                    <a:pt x="1715762" y="471259"/>
                    <a:pt x="1774303" y="523455"/>
                    <a:pt x="1817492" y="580972"/>
                  </a:cubicBezTo>
                  <a:cubicBezTo>
                    <a:pt x="1946651" y="752706"/>
                    <a:pt x="2041012" y="948798"/>
                    <a:pt x="2105285" y="1153487"/>
                  </a:cubicBezTo>
                  <a:cubicBezTo>
                    <a:pt x="2137626" y="1256445"/>
                    <a:pt x="2162393" y="1361860"/>
                    <a:pt x="2179996" y="1468298"/>
                  </a:cubicBezTo>
                  <a:cubicBezTo>
                    <a:pt x="2197395" y="1573917"/>
                    <a:pt x="2199441" y="1679741"/>
                    <a:pt x="2211723" y="1785565"/>
                  </a:cubicBezTo>
                  <a:cubicBezTo>
                    <a:pt x="2214384" y="1808900"/>
                    <a:pt x="2218682" y="1833872"/>
                    <a:pt x="2235467" y="1851680"/>
                  </a:cubicBezTo>
                  <a:cubicBezTo>
                    <a:pt x="2249999" y="1867236"/>
                    <a:pt x="2267808" y="1878699"/>
                    <a:pt x="2286434" y="1888729"/>
                  </a:cubicBezTo>
                  <a:cubicBezTo>
                    <a:pt x="2293803" y="1892822"/>
                    <a:pt x="2302400" y="1894869"/>
                    <a:pt x="2308336" y="1901624"/>
                  </a:cubicBezTo>
                  <a:cubicBezTo>
                    <a:pt x="2259415" y="1883816"/>
                    <a:pt x="2208652" y="1870102"/>
                    <a:pt x="2165259" y="1839603"/>
                  </a:cubicBezTo>
                  <a:cubicBezTo>
                    <a:pt x="2150521" y="1829164"/>
                    <a:pt x="2141310" y="1815041"/>
                    <a:pt x="2136602" y="1797437"/>
                  </a:cubicBezTo>
                  <a:cubicBezTo>
                    <a:pt x="2118794" y="1730095"/>
                    <a:pt x="2102624" y="1662548"/>
                    <a:pt x="2081745" y="1596024"/>
                  </a:cubicBezTo>
                  <a:cubicBezTo>
                    <a:pt x="2055136" y="1510668"/>
                    <a:pt x="2023000" y="1427360"/>
                    <a:pt x="1985542" y="1346099"/>
                  </a:cubicBezTo>
                  <a:cubicBezTo>
                    <a:pt x="1912877" y="1188898"/>
                    <a:pt x="1818516" y="1045820"/>
                    <a:pt x="1707575" y="913387"/>
                  </a:cubicBezTo>
                  <a:cubicBezTo>
                    <a:pt x="1580258" y="761303"/>
                    <a:pt x="1430017" y="636852"/>
                    <a:pt x="1254597" y="543514"/>
                  </a:cubicBezTo>
                  <a:cubicBezTo>
                    <a:pt x="1144271" y="484769"/>
                    <a:pt x="1031487" y="431140"/>
                    <a:pt x="916247" y="383243"/>
                  </a:cubicBezTo>
                  <a:cubicBezTo>
                    <a:pt x="816973" y="342100"/>
                    <a:pt x="713605" y="313444"/>
                    <a:pt x="606144" y="303619"/>
                  </a:cubicBezTo>
                  <a:cubicBezTo>
                    <a:pt x="504209" y="294408"/>
                    <a:pt x="397975" y="318766"/>
                    <a:pt x="307912" y="365435"/>
                  </a:cubicBezTo>
                  <a:cubicBezTo>
                    <a:pt x="259606" y="390612"/>
                    <a:pt x="218054" y="421315"/>
                    <a:pt x="166063" y="437281"/>
                  </a:cubicBezTo>
                  <a:cubicBezTo>
                    <a:pt x="131266" y="447925"/>
                    <a:pt x="93808" y="453042"/>
                    <a:pt x="57578" y="447925"/>
                  </a:cubicBezTo>
                  <a:cubicBezTo>
                    <a:pt x="35062" y="444650"/>
                    <a:pt x="-20408" y="436053"/>
                    <a:pt x="7839" y="403712"/>
                  </a:cubicBezTo>
                  <a:cubicBezTo>
                    <a:pt x="47343" y="358476"/>
                    <a:pt x="97697" y="330638"/>
                    <a:pt x="160536" y="312421"/>
                  </a:cubicBezTo>
                  <a:cubicBezTo>
                    <a:pt x="220305" y="295022"/>
                    <a:pt x="309140" y="298297"/>
                    <a:pt x="369523" y="300549"/>
                  </a:cubicBezTo>
                  <a:cubicBezTo>
                    <a:pt x="293379" y="265138"/>
                    <a:pt x="129424" y="286220"/>
                    <a:pt x="127786" y="286220"/>
                  </a:cubicBezTo>
                  <a:cubicBezTo>
                    <a:pt x="83164" y="288472"/>
                    <a:pt x="125535" y="174665"/>
                    <a:pt x="143752" y="149898"/>
                  </a:cubicBezTo>
                  <a:cubicBezTo>
                    <a:pt x="190421" y="87058"/>
                    <a:pt x="255103" y="55946"/>
                    <a:pt x="326539" y="36910"/>
                  </a:cubicBezTo>
                  <a:cubicBezTo>
                    <a:pt x="426427" y="10198"/>
                    <a:pt x="530051" y="-753"/>
                    <a:pt x="633879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5"/>
          <p:cNvSpPr txBox="1"/>
          <p:nvPr/>
        </p:nvSpPr>
        <p:spPr>
          <a:xfrm>
            <a:off x="3328913" y="3588981"/>
            <a:ext cx="1475978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/>
          </a:p>
        </p:txBody>
      </p:sp>
      <p:sp>
        <p:nvSpPr>
          <p:cNvPr id="320" name="Google Shape;320;p5"/>
          <p:cNvSpPr txBox="1"/>
          <p:nvPr/>
        </p:nvSpPr>
        <p:spPr>
          <a:xfrm>
            <a:off x="5592882" y="3588981"/>
            <a:ext cx="1475978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"/>
          <p:cNvSpPr txBox="1"/>
          <p:nvPr/>
        </p:nvSpPr>
        <p:spPr>
          <a:xfrm>
            <a:off x="7856851" y="3588981"/>
            <a:ext cx="1475978" cy="64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NAME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5"/>
          <p:cNvGrpSpPr/>
          <p:nvPr/>
        </p:nvGrpSpPr>
        <p:grpSpPr>
          <a:xfrm>
            <a:off x="3290866" y="4658079"/>
            <a:ext cx="1552072" cy="1706023"/>
            <a:chOff x="4597158" y="4370696"/>
            <a:chExt cx="1552072" cy="1706023"/>
          </a:xfrm>
        </p:grpSpPr>
        <p:sp>
          <p:nvSpPr>
            <p:cNvPr id="323" name="Google Shape;323;p5"/>
            <p:cNvSpPr txBox="1"/>
            <p:nvPr/>
          </p:nvSpPr>
          <p:spPr>
            <a:xfrm>
              <a:off x="4892346" y="4387935"/>
              <a:ext cx="1224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/FACEBOOK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5"/>
            <p:cNvSpPr txBox="1"/>
            <p:nvPr/>
          </p:nvSpPr>
          <p:spPr>
            <a:xfrm>
              <a:off x="4892346" y="4841989"/>
              <a:ext cx="1224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@TWITTER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4610600" y="4824750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4610600" y="4370696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5"/>
            <p:cNvSpPr txBox="1"/>
            <p:nvPr/>
          </p:nvSpPr>
          <p:spPr>
            <a:xfrm>
              <a:off x="4597158" y="5245722"/>
              <a:ext cx="15520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grpSp>
        <p:nvGrpSpPr>
          <p:cNvPr id="328" name="Google Shape;328;p5"/>
          <p:cNvGrpSpPr/>
          <p:nvPr/>
        </p:nvGrpSpPr>
        <p:grpSpPr>
          <a:xfrm>
            <a:off x="5569000" y="4658079"/>
            <a:ext cx="1552072" cy="1706023"/>
            <a:chOff x="7096258" y="4370696"/>
            <a:chExt cx="1552072" cy="1706023"/>
          </a:xfrm>
        </p:grpSpPr>
        <p:sp>
          <p:nvSpPr>
            <p:cNvPr id="329" name="Google Shape;329;p5"/>
            <p:cNvSpPr txBox="1"/>
            <p:nvPr/>
          </p:nvSpPr>
          <p:spPr>
            <a:xfrm>
              <a:off x="7387139" y="4387935"/>
              <a:ext cx="1224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/FACEBOOK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5"/>
            <p:cNvSpPr txBox="1"/>
            <p:nvPr/>
          </p:nvSpPr>
          <p:spPr>
            <a:xfrm>
              <a:off x="7387139" y="4841989"/>
              <a:ext cx="1224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@TWITTER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7112608" y="4824750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7112608" y="4370696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5"/>
            <p:cNvSpPr txBox="1"/>
            <p:nvPr/>
          </p:nvSpPr>
          <p:spPr>
            <a:xfrm>
              <a:off x="7096258" y="5245722"/>
              <a:ext cx="15520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" name="Google Shape;334;p5"/>
          <p:cNvGrpSpPr/>
          <p:nvPr/>
        </p:nvGrpSpPr>
        <p:grpSpPr>
          <a:xfrm>
            <a:off x="7847134" y="4658079"/>
            <a:ext cx="1552181" cy="1706021"/>
            <a:chOff x="9595249" y="4370696"/>
            <a:chExt cx="1552181" cy="1706021"/>
          </a:xfrm>
        </p:grpSpPr>
        <p:sp>
          <p:nvSpPr>
            <p:cNvPr id="335" name="Google Shape;335;p5"/>
            <p:cNvSpPr txBox="1"/>
            <p:nvPr/>
          </p:nvSpPr>
          <p:spPr>
            <a:xfrm>
              <a:off x="9880459" y="4387935"/>
              <a:ext cx="1224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/FACEBOOK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5"/>
            <p:cNvSpPr txBox="1"/>
            <p:nvPr/>
          </p:nvSpPr>
          <p:spPr>
            <a:xfrm>
              <a:off x="9880459" y="4841989"/>
              <a:ext cx="12241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@TWITTER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9595249" y="4824750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9595249" y="4370696"/>
              <a:ext cx="311477" cy="311477"/>
            </a:xfrm>
            <a:custGeom>
              <a:avLst/>
              <a:gdLst/>
              <a:ahLst/>
              <a:cxnLst/>
              <a:rect l="l" t="t" r="r" b="b"/>
              <a:pathLst>
                <a:path w="3960000" h="3960000" extrusionOk="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5"/>
            <p:cNvSpPr txBox="1"/>
            <p:nvPr/>
          </p:nvSpPr>
          <p:spPr>
            <a:xfrm>
              <a:off x="9595358" y="5245720"/>
              <a:ext cx="15520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" name="Google Shape;340;p5"/>
          <p:cNvSpPr txBox="1"/>
          <p:nvPr/>
        </p:nvSpPr>
        <p:spPr>
          <a:xfrm>
            <a:off x="9753599" y="1932205"/>
            <a:ext cx="2112811" cy="1584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5"/>
          <p:cNvSpPr txBox="1"/>
          <p:nvPr/>
        </p:nvSpPr>
        <p:spPr>
          <a:xfrm>
            <a:off x="9841989" y="3913017"/>
            <a:ext cx="1956685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5"/>
          <p:cNvSpPr/>
          <p:nvPr/>
        </p:nvSpPr>
        <p:spPr>
          <a:xfrm>
            <a:off x="9841989" y="3826221"/>
            <a:ext cx="881417" cy="725381"/>
          </a:xfrm>
          <a:custGeom>
            <a:avLst/>
            <a:gdLst/>
            <a:ahLst/>
            <a:cxnLst/>
            <a:rect l="l" t="t" r="r" b="b"/>
            <a:pathLst>
              <a:path w="1372764" h="1129746" extrusionOk="0">
                <a:moveTo>
                  <a:pt x="1163986" y="577777"/>
                </a:moveTo>
                <a:cubicBezTo>
                  <a:pt x="1231992" y="566352"/>
                  <a:pt x="1294965" y="618716"/>
                  <a:pt x="1294149" y="687538"/>
                </a:cubicBezTo>
                <a:cubicBezTo>
                  <a:pt x="1294013" y="701275"/>
                  <a:pt x="1298229" y="707804"/>
                  <a:pt x="1309927" y="713652"/>
                </a:cubicBezTo>
                <a:cubicBezTo>
                  <a:pt x="1331008" y="724261"/>
                  <a:pt x="1351274" y="736366"/>
                  <a:pt x="1372764" y="748335"/>
                </a:cubicBezTo>
                <a:cubicBezTo>
                  <a:pt x="1341753" y="782338"/>
                  <a:pt x="1311287" y="815389"/>
                  <a:pt x="1280548" y="849120"/>
                </a:cubicBezTo>
                <a:cubicBezTo>
                  <a:pt x="1265043" y="828990"/>
                  <a:pt x="1249946" y="809268"/>
                  <a:pt x="1235528" y="790363"/>
                </a:cubicBezTo>
                <a:cubicBezTo>
                  <a:pt x="1222879" y="793899"/>
                  <a:pt x="1211454" y="798115"/>
                  <a:pt x="1199485" y="800292"/>
                </a:cubicBezTo>
                <a:cubicBezTo>
                  <a:pt x="1152970" y="808452"/>
                  <a:pt x="1105638" y="785194"/>
                  <a:pt x="1083196" y="743983"/>
                </a:cubicBezTo>
                <a:cubicBezTo>
                  <a:pt x="1045521" y="674889"/>
                  <a:pt x="1086460" y="590970"/>
                  <a:pt x="1163986" y="577777"/>
                </a:cubicBezTo>
                <a:close/>
                <a:moveTo>
                  <a:pt x="999820" y="467608"/>
                </a:moveTo>
                <a:cubicBezTo>
                  <a:pt x="1016550" y="473049"/>
                  <a:pt x="1034095" y="475633"/>
                  <a:pt x="1048920" y="486378"/>
                </a:cubicBezTo>
                <a:cubicBezTo>
                  <a:pt x="1074219" y="504603"/>
                  <a:pt x="1086323" y="536566"/>
                  <a:pt x="1079387" y="567304"/>
                </a:cubicBezTo>
                <a:cubicBezTo>
                  <a:pt x="1072587" y="596819"/>
                  <a:pt x="1047560" y="620621"/>
                  <a:pt x="1016686" y="624701"/>
                </a:cubicBezTo>
                <a:cubicBezTo>
                  <a:pt x="1005261" y="626197"/>
                  <a:pt x="993292" y="624973"/>
                  <a:pt x="981867" y="623205"/>
                </a:cubicBezTo>
                <a:cubicBezTo>
                  <a:pt x="972074" y="621709"/>
                  <a:pt x="962417" y="617764"/>
                  <a:pt x="951672" y="614500"/>
                </a:cubicBezTo>
                <a:cubicBezTo>
                  <a:pt x="957112" y="595323"/>
                  <a:pt x="962281" y="576825"/>
                  <a:pt x="967450" y="558328"/>
                </a:cubicBezTo>
                <a:cubicBezTo>
                  <a:pt x="975338" y="529901"/>
                  <a:pt x="983499" y="501339"/>
                  <a:pt x="991116" y="472776"/>
                </a:cubicBezTo>
                <a:cubicBezTo>
                  <a:pt x="992475" y="467472"/>
                  <a:pt x="994108" y="465704"/>
                  <a:pt x="999820" y="467608"/>
                </a:cubicBezTo>
                <a:close/>
                <a:moveTo>
                  <a:pt x="697059" y="383417"/>
                </a:moveTo>
                <a:cubicBezTo>
                  <a:pt x="781930" y="407083"/>
                  <a:pt x="866802" y="431021"/>
                  <a:pt x="951537" y="454823"/>
                </a:cubicBezTo>
                <a:cubicBezTo>
                  <a:pt x="952625" y="455095"/>
                  <a:pt x="953577" y="455639"/>
                  <a:pt x="955481" y="456455"/>
                </a:cubicBezTo>
                <a:cubicBezTo>
                  <a:pt x="941880" y="505147"/>
                  <a:pt x="928279" y="554112"/>
                  <a:pt x="914405" y="604028"/>
                </a:cubicBezTo>
                <a:cubicBezTo>
                  <a:pt x="898764" y="599812"/>
                  <a:pt x="884211" y="595867"/>
                  <a:pt x="869658" y="591787"/>
                </a:cubicBezTo>
                <a:cubicBezTo>
                  <a:pt x="798932" y="572065"/>
                  <a:pt x="728206" y="552207"/>
                  <a:pt x="657480" y="532622"/>
                </a:cubicBezTo>
                <a:cubicBezTo>
                  <a:pt x="636262" y="526637"/>
                  <a:pt x="627149" y="511540"/>
                  <a:pt x="632862" y="490322"/>
                </a:cubicBezTo>
                <a:cubicBezTo>
                  <a:pt x="640478" y="462168"/>
                  <a:pt x="648367" y="434149"/>
                  <a:pt x="656392" y="406131"/>
                </a:cubicBezTo>
                <a:cubicBezTo>
                  <a:pt x="661968" y="387089"/>
                  <a:pt x="677882" y="378112"/>
                  <a:pt x="697059" y="383417"/>
                </a:cubicBezTo>
                <a:close/>
                <a:moveTo>
                  <a:pt x="340301" y="187424"/>
                </a:moveTo>
                <a:cubicBezTo>
                  <a:pt x="374168" y="188648"/>
                  <a:pt x="397698" y="202929"/>
                  <a:pt x="413203" y="230540"/>
                </a:cubicBezTo>
                <a:cubicBezTo>
                  <a:pt x="438502" y="275559"/>
                  <a:pt x="463936" y="320443"/>
                  <a:pt x="489234" y="365463"/>
                </a:cubicBezTo>
                <a:cubicBezTo>
                  <a:pt x="527317" y="433061"/>
                  <a:pt x="565536" y="500794"/>
                  <a:pt x="603484" y="568392"/>
                </a:cubicBezTo>
                <a:cubicBezTo>
                  <a:pt x="605796" y="572473"/>
                  <a:pt x="608788" y="574513"/>
                  <a:pt x="613276" y="575737"/>
                </a:cubicBezTo>
                <a:cubicBezTo>
                  <a:pt x="716509" y="604571"/>
                  <a:pt x="819606" y="633541"/>
                  <a:pt x="922702" y="662376"/>
                </a:cubicBezTo>
                <a:cubicBezTo>
                  <a:pt x="953713" y="671081"/>
                  <a:pt x="980371" y="686994"/>
                  <a:pt x="1002813" y="710116"/>
                </a:cubicBezTo>
                <a:cubicBezTo>
                  <a:pt x="1106998" y="816749"/>
                  <a:pt x="1211319" y="923382"/>
                  <a:pt x="1315639" y="1029879"/>
                </a:cubicBezTo>
                <a:cubicBezTo>
                  <a:pt x="1332233" y="1046880"/>
                  <a:pt x="1338353" y="1067010"/>
                  <a:pt x="1330873" y="1089724"/>
                </a:cubicBezTo>
                <a:cubicBezTo>
                  <a:pt x="1323664" y="1111894"/>
                  <a:pt x="1307479" y="1124951"/>
                  <a:pt x="1284629" y="1128895"/>
                </a:cubicBezTo>
                <a:cubicBezTo>
                  <a:pt x="1264363" y="1132296"/>
                  <a:pt x="1247226" y="1125359"/>
                  <a:pt x="1232945" y="1110806"/>
                </a:cubicBezTo>
                <a:cubicBezTo>
                  <a:pt x="1206694" y="1084148"/>
                  <a:pt x="1180444" y="1057489"/>
                  <a:pt x="1154194" y="1030967"/>
                </a:cubicBezTo>
                <a:cubicBezTo>
                  <a:pt x="1114071" y="990300"/>
                  <a:pt x="1074083" y="949496"/>
                  <a:pt x="1033824" y="908965"/>
                </a:cubicBezTo>
                <a:cubicBezTo>
                  <a:pt x="1030559" y="905701"/>
                  <a:pt x="1025935" y="902844"/>
                  <a:pt x="1021311" y="901620"/>
                </a:cubicBezTo>
                <a:cubicBezTo>
                  <a:pt x="906245" y="869114"/>
                  <a:pt x="791043" y="837015"/>
                  <a:pt x="675978" y="804644"/>
                </a:cubicBezTo>
                <a:cubicBezTo>
                  <a:pt x="644151" y="795667"/>
                  <a:pt x="612460" y="786963"/>
                  <a:pt x="580769" y="777442"/>
                </a:cubicBezTo>
                <a:cubicBezTo>
                  <a:pt x="562136" y="771865"/>
                  <a:pt x="545543" y="761664"/>
                  <a:pt x="531397" y="748335"/>
                </a:cubicBezTo>
                <a:cubicBezTo>
                  <a:pt x="523781" y="741127"/>
                  <a:pt x="516844" y="732694"/>
                  <a:pt x="511676" y="723581"/>
                </a:cubicBezTo>
                <a:cubicBezTo>
                  <a:pt x="432245" y="584850"/>
                  <a:pt x="353086" y="446118"/>
                  <a:pt x="274064" y="307114"/>
                </a:cubicBezTo>
                <a:cubicBezTo>
                  <a:pt x="247405" y="260190"/>
                  <a:pt x="271887" y="203065"/>
                  <a:pt x="324116" y="190008"/>
                </a:cubicBezTo>
                <a:cubicBezTo>
                  <a:pt x="330236" y="188376"/>
                  <a:pt x="336357" y="187968"/>
                  <a:pt x="340301" y="187424"/>
                </a:cubicBezTo>
                <a:close/>
                <a:moveTo>
                  <a:pt x="5440" y="0"/>
                </a:moveTo>
                <a:cubicBezTo>
                  <a:pt x="76166" y="0"/>
                  <a:pt x="146756" y="136"/>
                  <a:pt x="217482" y="136"/>
                </a:cubicBezTo>
                <a:cubicBezTo>
                  <a:pt x="221291" y="136"/>
                  <a:pt x="223603" y="952"/>
                  <a:pt x="225507" y="4624"/>
                </a:cubicBezTo>
                <a:cubicBezTo>
                  <a:pt x="249309" y="51140"/>
                  <a:pt x="273383" y="97520"/>
                  <a:pt x="297321" y="144036"/>
                </a:cubicBezTo>
                <a:cubicBezTo>
                  <a:pt x="297729" y="144716"/>
                  <a:pt x="298001" y="145533"/>
                  <a:pt x="298409" y="146893"/>
                </a:cubicBezTo>
                <a:cubicBezTo>
                  <a:pt x="270935" y="171511"/>
                  <a:pt x="243597" y="196129"/>
                  <a:pt x="215714" y="221019"/>
                </a:cubicBezTo>
                <a:cubicBezTo>
                  <a:pt x="143900" y="147573"/>
                  <a:pt x="72222" y="74398"/>
                  <a:pt x="0" y="544"/>
                </a:cubicBezTo>
                <a:cubicBezTo>
                  <a:pt x="2312" y="272"/>
                  <a:pt x="3944" y="0"/>
                  <a:pt x="544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5"/>
          <p:cNvSpPr>
            <a:spLocks noGrp="1"/>
          </p:cNvSpPr>
          <p:nvPr>
            <p:ph type="pic" idx="4"/>
          </p:nvPr>
        </p:nvSpPr>
        <p:spPr>
          <a:xfrm>
            <a:off x="3117873" y="830337"/>
            <a:ext cx="3082244" cy="2677425"/>
          </a:xfrm>
          <a:prstGeom prst="parallelogram">
            <a:avLst>
              <a:gd name="adj" fmla="val 38849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344" name="Google Shape;344;p5"/>
          <p:cNvSpPr>
            <a:spLocks noGrp="1"/>
          </p:cNvSpPr>
          <p:nvPr>
            <p:ph type="pic" idx="3"/>
          </p:nvPr>
        </p:nvSpPr>
        <p:spPr>
          <a:xfrm>
            <a:off x="530351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rgbClr val="F2F2F2"/>
          </a:solidFill>
          <a:ln>
            <a:noFill/>
          </a:ln>
        </p:spPr>
      </p:sp>
      <p:sp>
        <p:nvSpPr>
          <p:cNvPr id="345" name="Google Shape;345;p5"/>
          <p:cNvSpPr>
            <a:spLocks noGrp="1"/>
          </p:cNvSpPr>
          <p:nvPr>
            <p:ph type="pic" idx="2"/>
          </p:nvPr>
        </p:nvSpPr>
        <p:spPr>
          <a:xfrm>
            <a:off x="7489153" y="830338"/>
            <a:ext cx="3082244" cy="2677425"/>
          </a:xfrm>
          <a:prstGeom prst="parallelogram">
            <a:avLst>
              <a:gd name="adj" fmla="val 38849"/>
            </a:avLst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50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627" name="Google Shape;1627;p50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50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50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50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50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50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50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50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50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50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50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50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50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50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50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50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50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50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50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50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50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50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50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50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50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50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50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50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50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50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50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50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50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50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50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50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50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50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50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50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p50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8" name="Google Shape;1668;p50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" name="Google Shape;1669;p50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50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1" name="Google Shape;1671;p50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51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1677" name="Google Shape;1677;p51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51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51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0" name="Google Shape;1680;p51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p51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51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51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p51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5" name="Google Shape;1685;p51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6" name="Google Shape;1686;p51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7" name="Google Shape;1687;p51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1688" name="Google Shape;1688;p51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51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51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51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2" name="Google Shape;1692;p51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3" name="Google Shape;1693;p51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4" name="Google Shape;1694;p51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5" name="Google Shape;1695;p51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1696" name="Google Shape;1696;p51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51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8" name="Google Shape;1698;p51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51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0" name="Google Shape;1700;p51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51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p51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51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51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51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51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7" name="Google Shape;1707;p51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8" name="Google Shape;1708;p51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p51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0" name="Google Shape;1710;p51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1" name="Google Shape;1711;p51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p51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3" name="Google Shape;1713;p51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4" name="Google Shape;1714;p51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5" name="Google Shape;1715;p51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p51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51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51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51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51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51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51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51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51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51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51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51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2" name="Google Shape;1732;p5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1733" name="Google Shape;1733;p52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52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52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52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52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52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52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52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52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52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52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52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52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52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52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52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52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52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52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52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52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52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52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52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52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52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52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52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52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2" name="Google Shape;1762;p52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p52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52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p52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6" name="Google Shape;1766;p52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7" name="Google Shape;1767;p52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8" name="Google Shape;1768;p52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9" name="Google Shape;1769;p52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p52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1" name="Google Shape;1771;p52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2" name="Google Shape;1772;p52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p52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52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52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52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7" name="Google Shape;1777;p52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351" name="Google Shape;351;p6"/>
          <p:cNvSpPr txBox="1"/>
          <p:nvPr/>
        </p:nvSpPr>
        <p:spPr>
          <a:xfrm>
            <a:off x="5442457" y="2309885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2" name="Google Shape;352;p6"/>
          <p:cNvGrpSpPr/>
          <p:nvPr/>
        </p:nvGrpSpPr>
        <p:grpSpPr>
          <a:xfrm>
            <a:off x="3311314" y="1772292"/>
            <a:ext cx="2212122" cy="1107996"/>
            <a:chOff x="2551705" y="4283314"/>
            <a:chExt cx="2357003" cy="1107996"/>
          </a:xfrm>
        </p:grpSpPr>
        <p:sp>
          <p:nvSpPr>
            <p:cNvPr id="353" name="Google Shape;353;p6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355;p6"/>
          <p:cNvGrpSpPr/>
          <p:nvPr/>
        </p:nvGrpSpPr>
        <p:grpSpPr>
          <a:xfrm>
            <a:off x="866456" y="4558959"/>
            <a:ext cx="2126423" cy="1107996"/>
            <a:chOff x="2551705" y="4283314"/>
            <a:chExt cx="2357003" cy="1107996"/>
          </a:xfrm>
        </p:grpSpPr>
        <p:sp>
          <p:nvSpPr>
            <p:cNvPr id="356" name="Google Shape;356;p6"/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" name="Google Shape;358;p6"/>
          <p:cNvSpPr txBox="1"/>
          <p:nvPr/>
        </p:nvSpPr>
        <p:spPr>
          <a:xfrm>
            <a:off x="1753794" y="3754680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6"/>
          <p:cNvSpPr txBox="1"/>
          <p:nvPr/>
        </p:nvSpPr>
        <p:spPr>
          <a:xfrm>
            <a:off x="6447054" y="5239669"/>
            <a:ext cx="96033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0" name="Google Shape;360;p6"/>
          <p:cNvGrpSpPr/>
          <p:nvPr/>
        </p:nvGrpSpPr>
        <p:grpSpPr>
          <a:xfrm>
            <a:off x="7299548" y="5162726"/>
            <a:ext cx="2663906" cy="923330"/>
            <a:chOff x="2551705" y="4283314"/>
            <a:chExt cx="2357003" cy="923330"/>
          </a:xfrm>
        </p:grpSpPr>
        <p:sp>
          <p:nvSpPr>
            <p:cNvPr id="361" name="Google Shape;361;p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6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3" name="Google Shape;363;p6"/>
          <p:cNvSpPr txBox="1"/>
          <p:nvPr/>
        </p:nvSpPr>
        <p:spPr>
          <a:xfrm>
            <a:off x="8974180" y="2570745"/>
            <a:ext cx="235136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sz="1200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6"/>
          <p:cNvSpPr txBox="1"/>
          <p:nvPr/>
        </p:nvSpPr>
        <p:spPr>
          <a:xfrm>
            <a:off x="8974179" y="1628405"/>
            <a:ext cx="235136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4822" y="2278332"/>
            <a:ext cx="6057717" cy="3122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sp>
        <p:nvSpPr>
          <p:cNvPr id="371" name="Google Shape;371;p7"/>
          <p:cNvSpPr txBox="1"/>
          <p:nvPr/>
        </p:nvSpPr>
        <p:spPr>
          <a:xfrm>
            <a:off x="840315" y="2171446"/>
            <a:ext cx="58905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7"/>
          <p:cNvSpPr txBox="1"/>
          <p:nvPr/>
        </p:nvSpPr>
        <p:spPr>
          <a:xfrm>
            <a:off x="840315" y="1832762"/>
            <a:ext cx="58905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7"/>
          <p:cNvSpPr txBox="1"/>
          <p:nvPr/>
        </p:nvSpPr>
        <p:spPr>
          <a:xfrm>
            <a:off x="840315" y="2694796"/>
            <a:ext cx="589059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374" name="Google Shape;374;p7"/>
          <p:cNvSpPr/>
          <p:nvPr/>
        </p:nvSpPr>
        <p:spPr>
          <a:xfrm flipH="1">
            <a:off x="1202230" y="3556185"/>
            <a:ext cx="560666" cy="560666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7"/>
          <p:cNvSpPr/>
          <p:nvPr/>
        </p:nvSpPr>
        <p:spPr>
          <a:xfrm flipH="1">
            <a:off x="4214112" y="3556185"/>
            <a:ext cx="560666" cy="560666"/>
          </a:xfrm>
          <a:prstGeom prst="rect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7"/>
          <p:cNvSpPr/>
          <p:nvPr/>
        </p:nvSpPr>
        <p:spPr>
          <a:xfrm flipH="1">
            <a:off x="5720053" y="3556123"/>
            <a:ext cx="560666" cy="560728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7"/>
          <p:cNvSpPr/>
          <p:nvPr/>
        </p:nvSpPr>
        <p:spPr>
          <a:xfrm flipH="1">
            <a:off x="2708171" y="3556123"/>
            <a:ext cx="560666" cy="560728"/>
          </a:xfrm>
          <a:prstGeom prst="rect">
            <a:avLst/>
          </a:prstGeom>
          <a:noFill/>
          <a:ln w="38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7"/>
          <p:cNvSpPr txBox="1"/>
          <p:nvPr/>
        </p:nvSpPr>
        <p:spPr>
          <a:xfrm>
            <a:off x="840314" y="4977340"/>
            <a:ext cx="58905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379" name="Google Shape;379;p7"/>
          <p:cNvSpPr/>
          <p:nvPr/>
        </p:nvSpPr>
        <p:spPr>
          <a:xfrm>
            <a:off x="2808600" y="365060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 extrusionOk="0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7"/>
          <p:cNvSpPr/>
          <p:nvPr/>
        </p:nvSpPr>
        <p:spPr>
          <a:xfrm>
            <a:off x="5854836" y="3613167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 extrusionOk="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7"/>
          <p:cNvSpPr/>
          <p:nvPr/>
        </p:nvSpPr>
        <p:spPr>
          <a:xfrm>
            <a:off x="1327279" y="3630940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 extrusionOk="0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7"/>
          <p:cNvSpPr/>
          <p:nvPr/>
        </p:nvSpPr>
        <p:spPr>
          <a:xfrm>
            <a:off x="4330180" y="3672596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 extrusionOk="0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"/>
          <p:cNvSpPr txBox="1"/>
          <p:nvPr/>
        </p:nvSpPr>
        <p:spPr>
          <a:xfrm>
            <a:off x="840316" y="423426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"/>
          <p:cNvSpPr txBox="1"/>
          <p:nvPr/>
        </p:nvSpPr>
        <p:spPr>
          <a:xfrm>
            <a:off x="2351882" y="423426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7"/>
          <p:cNvSpPr txBox="1"/>
          <p:nvPr/>
        </p:nvSpPr>
        <p:spPr>
          <a:xfrm>
            <a:off x="3863450" y="423426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7"/>
          <p:cNvSpPr txBox="1"/>
          <p:nvPr/>
        </p:nvSpPr>
        <p:spPr>
          <a:xfrm>
            <a:off x="5375016" y="4234260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7"/>
          <p:cNvGrpSpPr/>
          <p:nvPr/>
        </p:nvGrpSpPr>
        <p:grpSpPr>
          <a:xfrm>
            <a:off x="7936084" y="339509"/>
            <a:ext cx="3933326" cy="5750078"/>
            <a:chOff x="15039975" y="-2114550"/>
            <a:chExt cx="3852863" cy="5632451"/>
          </a:xfrm>
        </p:grpSpPr>
        <p:sp>
          <p:nvSpPr>
            <p:cNvPr id="388" name="Google Shape;388;p7"/>
            <p:cNvSpPr/>
            <p:nvPr/>
          </p:nvSpPr>
          <p:spPr>
            <a:xfrm>
              <a:off x="15039975" y="-2114550"/>
              <a:ext cx="3852863" cy="5332413"/>
            </a:xfrm>
            <a:custGeom>
              <a:avLst/>
              <a:gdLst/>
              <a:ahLst/>
              <a:cxnLst/>
              <a:rect l="l" t="t" r="r" b="b"/>
              <a:pathLst>
                <a:path w="1024" h="1419" extrusionOk="0">
                  <a:moveTo>
                    <a:pt x="387" y="261"/>
                  </a:moveTo>
                  <a:cubicBezTo>
                    <a:pt x="404" y="248"/>
                    <a:pt x="407" y="226"/>
                    <a:pt x="393" y="209"/>
                  </a:cubicBezTo>
                  <a:cubicBezTo>
                    <a:pt x="385" y="199"/>
                    <a:pt x="384" y="189"/>
                    <a:pt x="391" y="178"/>
                  </a:cubicBezTo>
                  <a:cubicBezTo>
                    <a:pt x="394" y="174"/>
                    <a:pt x="397" y="170"/>
                    <a:pt x="397" y="166"/>
                  </a:cubicBezTo>
                  <a:cubicBezTo>
                    <a:pt x="403" y="129"/>
                    <a:pt x="423" y="104"/>
                    <a:pt x="458" y="90"/>
                  </a:cubicBezTo>
                  <a:cubicBezTo>
                    <a:pt x="467" y="86"/>
                    <a:pt x="469" y="83"/>
                    <a:pt x="466" y="72"/>
                  </a:cubicBezTo>
                  <a:cubicBezTo>
                    <a:pt x="463" y="65"/>
                    <a:pt x="467" y="53"/>
                    <a:pt x="473" y="47"/>
                  </a:cubicBezTo>
                  <a:cubicBezTo>
                    <a:pt x="481" y="38"/>
                    <a:pt x="485" y="31"/>
                    <a:pt x="478" y="19"/>
                  </a:cubicBezTo>
                  <a:cubicBezTo>
                    <a:pt x="476" y="15"/>
                    <a:pt x="478" y="7"/>
                    <a:pt x="480" y="2"/>
                  </a:cubicBezTo>
                  <a:cubicBezTo>
                    <a:pt x="481" y="0"/>
                    <a:pt x="492" y="1"/>
                    <a:pt x="494" y="3"/>
                  </a:cubicBezTo>
                  <a:cubicBezTo>
                    <a:pt x="496" y="7"/>
                    <a:pt x="497" y="15"/>
                    <a:pt x="495" y="19"/>
                  </a:cubicBezTo>
                  <a:cubicBezTo>
                    <a:pt x="488" y="31"/>
                    <a:pt x="491" y="38"/>
                    <a:pt x="501" y="48"/>
                  </a:cubicBezTo>
                  <a:cubicBezTo>
                    <a:pt x="506" y="53"/>
                    <a:pt x="505" y="65"/>
                    <a:pt x="507" y="73"/>
                  </a:cubicBezTo>
                  <a:cubicBezTo>
                    <a:pt x="509" y="79"/>
                    <a:pt x="509" y="87"/>
                    <a:pt x="513" y="89"/>
                  </a:cubicBezTo>
                  <a:cubicBezTo>
                    <a:pt x="550" y="104"/>
                    <a:pt x="570" y="132"/>
                    <a:pt x="576" y="171"/>
                  </a:cubicBezTo>
                  <a:cubicBezTo>
                    <a:pt x="577" y="175"/>
                    <a:pt x="578" y="179"/>
                    <a:pt x="580" y="183"/>
                  </a:cubicBezTo>
                  <a:cubicBezTo>
                    <a:pt x="547" y="157"/>
                    <a:pt x="509" y="154"/>
                    <a:pt x="470" y="156"/>
                  </a:cubicBezTo>
                  <a:cubicBezTo>
                    <a:pt x="457" y="156"/>
                    <a:pt x="445" y="156"/>
                    <a:pt x="427" y="156"/>
                  </a:cubicBezTo>
                  <a:cubicBezTo>
                    <a:pt x="442" y="132"/>
                    <a:pt x="453" y="114"/>
                    <a:pt x="465" y="97"/>
                  </a:cubicBezTo>
                  <a:cubicBezTo>
                    <a:pt x="452" y="101"/>
                    <a:pt x="437" y="106"/>
                    <a:pt x="430" y="117"/>
                  </a:cubicBezTo>
                  <a:cubicBezTo>
                    <a:pt x="415" y="141"/>
                    <a:pt x="405" y="168"/>
                    <a:pt x="393" y="194"/>
                  </a:cubicBezTo>
                  <a:cubicBezTo>
                    <a:pt x="392" y="196"/>
                    <a:pt x="395" y="199"/>
                    <a:pt x="395" y="199"/>
                  </a:cubicBezTo>
                  <a:cubicBezTo>
                    <a:pt x="415" y="163"/>
                    <a:pt x="450" y="162"/>
                    <a:pt x="484" y="162"/>
                  </a:cubicBezTo>
                  <a:cubicBezTo>
                    <a:pt x="519" y="161"/>
                    <a:pt x="554" y="164"/>
                    <a:pt x="579" y="194"/>
                  </a:cubicBezTo>
                  <a:cubicBezTo>
                    <a:pt x="579" y="190"/>
                    <a:pt x="579" y="186"/>
                    <a:pt x="579" y="182"/>
                  </a:cubicBezTo>
                  <a:cubicBezTo>
                    <a:pt x="590" y="190"/>
                    <a:pt x="587" y="200"/>
                    <a:pt x="580" y="207"/>
                  </a:cubicBezTo>
                  <a:cubicBezTo>
                    <a:pt x="566" y="221"/>
                    <a:pt x="568" y="239"/>
                    <a:pt x="575" y="251"/>
                  </a:cubicBezTo>
                  <a:cubicBezTo>
                    <a:pt x="581" y="261"/>
                    <a:pt x="596" y="267"/>
                    <a:pt x="614" y="262"/>
                  </a:cubicBezTo>
                  <a:cubicBezTo>
                    <a:pt x="627" y="259"/>
                    <a:pt x="644" y="262"/>
                    <a:pt x="658" y="266"/>
                  </a:cubicBezTo>
                  <a:cubicBezTo>
                    <a:pt x="685" y="273"/>
                    <a:pt x="687" y="278"/>
                    <a:pt x="683" y="305"/>
                  </a:cubicBezTo>
                  <a:cubicBezTo>
                    <a:pt x="683" y="307"/>
                    <a:pt x="683" y="308"/>
                    <a:pt x="683" y="309"/>
                  </a:cubicBezTo>
                  <a:cubicBezTo>
                    <a:pt x="684" y="372"/>
                    <a:pt x="686" y="434"/>
                    <a:pt x="687" y="497"/>
                  </a:cubicBezTo>
                  <a:cubicBezTo>
                    <a:pt x="687" y="501"/>
                    <a:pt x="688" y="506"/>
                    <a:pt x="690" y="510"/>
                  </a:cubicBezTo>
                  <a:cubicBezTo>
                    <a:pt x="704" y="534"/>
                    <a:pt x="703" y="544"/>
                    <a:pt x="681" y="558"/>
                  </a:cubicBezTo>
                  <a:cubicBezTo>
                    <a:pt x="658" y="572"/>
                    <a:pt x="646" y="592"/>
                    <a:pt x="642" y="618"/>
                  </a:cubicBezTo>
                  <a:cubicBezTo>
                    <a:pt x="642" y="622"/>
                    <a:pt x="641" y="626"/>
                    <a:pt x="638" y="629"/>
                  </a:cubicBezTo>
                  <a:cubicBezTo>
                    <a:pt x="607" y="661"/>
                    <a:pt x="623" y="695"/>
                    <a:pt x="632" y="729"/>
                  </a:cubicBezTo>
                  <a:cubicBezTo>
                    <a:pt x="635" y="742"/>
                    <a:pt x="635" y="757"/>
                    <a:pt x="635" y="770"/>
                  </a:cubicBezTo>
                  <a:cubicBezTo>
                    <a:pt x="635" y="781"/>
                    <a:pt x="629" y="792"/>
                    <a:pt x="630" y="802"/>
                  </a:cubicBezTo>
                  <a:cubicBezTo>
                    <a:pt x="632" y="849"/>
                    <a:pt x="635" y="895"/>
                    <a:pt x="638" y="942"/>
                  </a:cubicBezTo>
                  <a:cubicBezTo>
                    <a:pt x="638" y="949"/>
                    <a:pt x="642" y="956"/>
                    <a:pt x="646" y="961"/>
                  </a:cubicBezTo>
                  <a:cubicBezTo>
                    <a:pt x="656" y="976"/>
                    <a:pt x="657" y="1002"/>
                    <a:pt x="648" y="1018"/>
                  </a:cubicBezTo>
                  <a:cubicBezTo>
                    <a:pt x="645" y="1023"/>
                    <a:pt x="643" y="1030"/>
                    <a:pt x="643" y="1036"/>
                  </a:cubicBezTo>
                  <a:cubicBezTo>
                    <a:pt x="645" y="1079"/>
                    <a:pt x="648" y="1123"/>
                    <a:pt x="650" y="1166"/>
                  </a:cubicBezTo>
                  <a:cubicBezTo>
                    <a:pt x="651" y="1180"/>
                    <a:pt x="675" y="1191"/>
                    <a:pt x="693" y="1186"/>
                  </a:cubicBezTo>
                  <a:cubicBezTo>
                    <a:pt x="701" y="1184"/>
                    <a:pt x="709" y="1179"/>
                    <a:pt x="716" y="1181"/>
                  </a:cubicBezTo>
                  <a:cubicBezTo>
                    <a:pt x="725" y="1182"/>
                    <a:pt x="737" y="1187"/>
                    <a:pt x="740" y="1194"/>
                  </a:cubicBezTo>
                  <a:cubicBezTo>
                    <a:pt x="759" y="1231"/>
                    <a:pt x="785" y="1237"/>
                    <a:pt x="818" y="1212"/>
                  </a:cubicBezTo>
                  <a:cubicBezTo>
                    <a:pt x="824" y="1207"/>
                    <a:pt x="829" y="1201"/>
                    <a:pt x="836" y="1199"/>
                  </a:cubicBezTo>
                  <a:cubicBezTo>
                    <a:pt x="845" y="1197"/>
                    <a:pt x="857" y="1194"/>
                    <a:pt x="865" y="1198"/>
                  </a:cubicBezTo>
                  <a:cubicBezTo>
                    <a:pt x="871" y="1201"/>
                    <a:pt x="871" y="1214"/>
                    <a:pt x="874" y="1226"/>
                  </a:cubicBezTo>
                  <a:cubicBezTo>
                    <a:pt x="923" y="1248"/>
                    <a:pt x="971" y="1201"/>
                    <a:pt x="1023" y="1211"/>
                  </a:cubicBezTo>
                  <a:cubicBezTo>
                    <a:pt x="1023" y="1213"/>
                    <a:pt x="1023" y="1215"/>
                    <a:pt x="1024" y="1217"/>
                  </a:cubicBezTo>
                  <a:cubicBezTo>
                    <a:pt x="977" y="1226"/>
                    <a:pt x="930" y="1235"/>
                    <a:pt x="884" y="1244"/>
                  </a:cubicBezTo>
                  <a:cubicBezTo>
                    <a:pt x="884" y="1244"/>
                    <a:pt x="888" y="1248"/>
                    <a:pt x="892" y="1253"/>
                  </a:cubicBezTo>
                  <a:cubicBezTo>
                    <a:pt x="891" y="1254"/>
                    <a:pt x="891" y="1254"/>
                    <a:pt x="890" y="1255"/>
                  </a:cubicBezTo>
                  <a:cubicBezTo>
                    <a:pt x="879" y="1249"/>
                    <a:pt x="868" y="1243"/>
                    <a:pt x="854" y="1235"/>
                  </a:cubicBezTo>
                  <a:cubicBezTo>
                    <a:pt x="865" y="1259"/>
                    <a:pt x="887" y="1265"/>
                    <a:pt x="905" y="1275"/>
                  </a:cubicBezTo>
                  <a:cubicBezTo>
                    <a:pt x="904" y="1277"/>
                    <a:pt x="904" y="1278"/>
                    <a:pt x="903" y="1280"/>
                  </a:cubicBezTo>
                  <a:cubicBezTo>
                    <a:pt x="884" y="1270"/>
                    <a:pt x="865" y="1260"/>
                    <a:pt x="848" y="1251"/>
                  </a:cubicBezTo>
                  <a:cubicBezTo>
                    <a:pt x="856" y="1259"/>
                    <a:pt x="865" y="1269"/>
                    <a:pt x="875" y="1278"/>
                  </a:cubicBezTo>
                  <a:cubicBezTo>
                    <a:pt x="874" y="1280"/>
                    <a:pt x="873" y="1281"/>
                    <a:pt x="872" y="1282"/>
                  </a:cubicBezTo>
                  <a:cubicBezTo>
                    <a:pt x="861" y="1276"/>
                    <a:pt x="850" y="1269"/>
                    <a:pt x="839" y="1263"/>
                  </a:cubicBezTo>
                  <a:cubicBezTo>
                    <a:pt x="838" y="1264"/>
                    <a:pt x="837" y="1265"/>
                    <a:pt x="836" y="1266"/>
                  </a:cubicBezTo>
                  <a:cubicBezTo>
                    <a:pt x="844" y="1273"/>
                    <a:pt x="852" y="1282"/>
                    <a:pt x="861" y="1288"/>
                  </a:cubicBezTo>
                  <a:cubicBezTo>
                    <a:pt x="871" y="1294"/>
                    <a:pt x="882" y="1298"/>
                    <a:pt x="893" y="1303"/>
                  </a:cubicBezTo>
                  <a:cubicBezTo>
                    <a:pt x="892" y="1305"/>
                    <a:pt x="891" y="1306"/>
                    <a:pt x="890" y="1308"/>
                  </a:cubicBezTo>
                  <a:cubicBezTo>
                    <a:pt x="867" y="1297"/>
                    <a:pt x="845" y="1286"/>
                    <a:pt x="820" y="1273"/>
                  </a:cubicBezTo>
                  <a:cubicBezTo>
                    <a:pt x="838" y="1300"/>
                    <a:pt x="865" y="1310"/>
                    <a:pt x="891" y="1320"/>
                  </a:cubicBezTo>
                  <a:cubicBezTo>
                    <a:pt x="891" y="1322"/>
                    <a:pt x="890" y="1323"/>
                    <a:pt x="889" y="1325"/>
                  </a:cubicBezTo>
                  <a:cubicBezTo>
                    <a:pt x="864" y="1315"/>
                    <a:pt x="839" y="1304"/>
                    <a:pt x="814" y="1294"/>
                  </a:cubicBezTo>
                  <a:cubicBezTo>
                    <a:pt x="813" y="1294"/>
                    <a:pt x="812" y="1295"/>
                    <a:pt x="812" y="1295"/>
                  </a:cubicBezTo>
                  <a:cubicBezTo>
                    <a:pt x="821" y="1302"/>
                    <a:pt x="830" y="1311"/>
                    <a:pt x="840" y="1317"/>
                  </a:cubicBezTo>
                  <a:cubicBezTo>
                    <a:pt x="851" y="1324"/>
                    <a:pt x="863" y="1328"/>
                    <a:pt x="875" y="1334"/>
                  </a:cubicBezTo>
                  <a:cubicBezTo>
                    <a:pt x="874" y="1336"/>
                    <a:pt x="873" y="1338"/>
                    <a:pt x="872" y="1340"/>
                  </a:cubicBezTo>
                  <a:cubicBezTo>
                    <a:pt x="849" y="1330"/>
                    <a:pt x="826" y="1320"/>
                    <a:pt x="803" y="1310"/>
                  </a:cubicBezTo>
                  <a:cubicBezTo>
                    <a:pt x="802" y="1311"/>
                    <a:pt x="802" y="1311"/>
                    <a:pt x="801" y="1312"/>
                  </a:cubicBezTo>
                  <a:cubicBezTo>
                    <a:pt x="818" y="1325"/>
                    <a:pt x="836" y="1337"/>
                    <a:pt x="853" y="1350"/>
                  </a:cubicBezTo>
                  <a:cubicBezTo>
                    <a:pt x="852" y="1352"/>
                    <a:pt x="851" y="1354"/>
                    <a:pt x="850" y="1356"/>
                  </a:cubicBezTo>
                  <a:cubicBezTo>
                    <a:pt x="830" y="1346"/>
                    <a:pt x="811" y="1335"/>
                    <a:pt x="792" y="1325"/>
                  </a:cubicBezTo>
                  <a:cubicBezTo>
                    <a:pt x="791" y="1326"/>
                    <a:pt x="790" y="1326"/>
                    <a:pt x="789" y="1327"/>
                  </a:cubicBezTo>
                  <a:cubicBezTo>
                    <a:pt x="803" y="1339"/>
                    <a:pt x="817" y="1351"/>
                    <a:pt x="831" y="1363"/>
                  </a:cubicBezTo>
                  <a:cubicBezTo>
                    <a:pt x="805" y="1362"/>
                    <a:pt x="789" y="1345"/>
                    <a:pt x="771" y="1329"/>
                  </a:cubicBezTo>
                  <a:cubicBezTo>
                    <a:pt x="770" y="1331"/>
                    <a:pt x="768" y="1332"/>
                    <a:pt x="767" y="1334"/>
                  </a:cubicBezTo>
                  <a:cubicBezTo>
                    <a:pt x="781" y="1348"/>
                    <a:pt x="796" y="1361"/>
                    <a:pt x="810" y="1375"/>
                  </a:cubicBezTo>
                  <a:cubicBezTo>
                    <a:pt x="808" y="1377"/>
                    <a:pt x="807" y="1379"/>
                    <a:pt x="805" y="1381"/>
                  </a:cubicBezTo>
                  <a:cubicBezTo>
                    <a:pt x="788" y="1370"/>
                    <a:pt x="771" y="1359"/>
                    <a:pt x="755" y="1348"/>
                  </a:cubicBezTo>
                  <a:cubicBezTo>
                    <a:pt x="754" y="1349"/>
                    <a:pt x="753" y="1349"/>
                    <a:pt x="752" y="1350"/>
                  </a:cubicBezTo>
                  <a:cubicBezTo>
                    <a:pt x="764" y="1362"/>
                    <a:pt x="776" y="1375"/>
                    <a:pt x="788" y="1388"/>
                  </a:cubicBezTo>
                  <a:cubicBezTo>
                    <a:pt x="786" y="1390"/>
                    <a:pt x="784" y="1391"/>
                    <a:pt x="783" y="1393"/>
                  </a:cubicBezTo>
                  <a:cubicBezTo>
                    <a:pt x="767" y="1380"/>
                    <a:pt x="752" y="1367"/>
                    <a:pt x="736" y="1353"/>
                  </a:cubicBezTo>
                  <a:cubicBezTo>
                    <a:pt x="735" y="1354"/>
                    <a:pt x="734" y="1354"/>
                    <a:pt x="733" y="1355"/>
                  </a:cubicBezTo>
                  <a:cubicBezTo>
                    <a:pt x="738" y="1362"/>
                    <a:pt x="741" y="1370"/>
                    <a:pt x="747" y="1376"/>
                  </a:cubicBezTo>
                  <a:cubicBezTo>
                    <a:pt x="752" y="1382"/>
                    <a:pt x="760" y="1386"/>
                    <a:pt x="767" y="1391"/>
                  </a:cubicBezTo>
                  <a:cubicBezTo>
                    <a:pt x="765" y="1394"/>
                    <a:pt x="762" y="1396"/>
                    <a:pt x="760" y="1399"/>
                  </a:cubicBezTo>
                  <a:cubicBezTo>
                    <a:pt x="747" y="1387"/>
                    <a:pt x="734" y="1376"/>
                    <a:pt x="721" y="1365"/>
                  </a:cubicBezTo>
                  <a:cubicBezTo>
                    <a:pt x="720" y="1366"/>
                    <a:pt x="718" y="1367"/>
                    <a:pt x="717" y="1368"/>
                  </a:cubicBezTo>
                  <a:cubicBezTo>
                    <a:pt x="725" y="1378"/>
                    <a:pt x="733" y="1388"/>
                    <a:pt x="741" y="1399"/>
                  </a:cubicBezTo>
                  <a:cubicBezTo>
                    <a:pt x="740" y="1400"/>
                    <a:pt x="739" y="1401"/>
                    <a:pt x="739" y="1402"/>
                  </a:cubicBezTo>
                  <a:cubicBezTo>
                    <a:pt x="728" y="1393"/>
                    <a:pt x="718" y="1384"/>
                    <a:pt x="708" y="1375"/>
                  </a:cubicBezTo>
                  <a:cubicBezTo>
                    <a:pt x="707" y="1377"/>
                    <a:pt x="705" y="1378"/>
                    <a:pt x="704" y="1379"/>
                  </a:cubicBezTo>
                  <a:cubicBezTo>
                    <a:pt x="715" y="1391"/>
                    <a:pt x="726" y="1403"/>
                    <a:pt x="737" y="1415"/>
                  </a:cubicBezTo>
                  <a:cubicBezTo>
                    <a:pt x="737" y="1416"/>
                    <a:pt x="736" y="1417"/>
                    <a:pt x="736" y="1418"/>
                  </a:cubicBezTo>
                  <a:cubicBezTo>
                    <a:pt x="721" y="1406"/>
                    <a:pt x="706" y="1394"/>
                    <a:pt x="692" y="1382"/>
                  </a:cubicBezTo>
                  <a:cubicBezTo>
                    <a:pt x="690" y="1384"/>
                    <a:pt x="689" y="1385"/>
                    <a:pt x="687" y="1386"/>
                  </a:cubicBezTo>
                  <a:cubicBezTo>
                    <a:pt x="694" y="1396"/>
                    <a:pt x="702" y="1406"/>
                    <a:pt x="709" y="1416"/>
                  </a:cubicBezTo>
                  <a:cubicBezTo>
                    <a:pt x="708" y="1417"/>
                    <a:pt x="707" y="1418"/>
                    <a:pt x="706" y="1419"/>
                  </a:cubicBezTo>
                  <a:cubicBezTo>
                    <a:pt x="696" y="1408"/>
                    <a:pt x="685" y="1397"/>
                    <a:pt x="673" y="1384"/>
                  </a:cubicBezTo>
                  <a:cubicBezTo>
                    <a:pt x="703" y="1366"/>
                    <a:pt x="729" y="1349"/>
                    <a:pt x="755" y="1332"/>
                  </a:cubicBezTo>
                  <a:cubicBezTo>
                    <a:pt x="753" y="1330"/>
                    <a:pt x="750" y="1328"/>
                    <a:pt x="746" y="1326"/>
                  </a:cubicBezTo>
                  <a:cubicBezTo>
                    <a:pt x="755" y="1320"/>
                    <a:pt x="763" y="1316"/>
                    <a:pt x="771" y="1311"/>
                  </a:cubicBezTo>
                  <a:cubicBezTo>
                    <a:pt x="773" y="1313"/>
                    <a:pt x="775" y="1317"/>
                    <a:pt x="777" y="1320"/>
                  </a:cubicBezTo>
                  <a:cubicBezTo>
                    <a:pt x="782" y="1316"/>
                    <a:pt x="789" y="1313"/>
                    <a:pt x="792" y="1308"/>
                  </a:cubicBezTo>
                  <a:cubicBezTo>
                    <a:pt x="803" y="1292"/>
                    <a:pt x="810" y="1275"/>
                    <a:pt x="826" y="1261"/>
                  </a:cubicBezTo>
                  <a:cubicBezTo>
                    <a:pt x="840" y="1249"/>
                    <a:pt x="848" y="1229"/>
                    <a:pt x="858" y="1213"/>
                  </a:cubicBezTo>
                  <a:cubicBezTo>
                    <a:pt x="858" y="1212"/>
                    <a:pt x="849" y="1204"/>
                    <a:pt x="848" y="1205"/>
                  </a:cubicBezTo>
                  <a:cubicBezTo>
                    <a:pt x="836" y="1212"/>
                    <a:pt x="825" y="1219"/>
                    <a:pt x="815" y="1227"/>
                  </a:cubicBezTo>
                  <a:cubicBezTo>
                    <a:pt x="793" y="1245"/>
                    <a:pt x="782" y="1248"/>
                    <a:pt x="754" y="1239"/>
                  </a:cubicBezTo>
                  <a:cubicBezTo>
                    <a:pt x="763" y="1238"/>
                    <a:pt x="770" y="1238"/>
                    <a:pt x="776" y="1237"/>
                  </a:cubicBezTo>
                  <a:cubicBezTo>
                    <a:pt x="761" y="1233"/>
                    <a:pt x="746" y="1228"/>
                    <a:pt x="730" y="1224"/>
                  </a:cubicBezTo>
                  <a:cubicBezTo>
                    <a:pt x="729" y="1225"/>
                    <a:pt x="728" y="1226"/>
                    <a:pt x="727" y="1226"/>
                  </a:cubicBezTo>
                  <a:cubicBezTo>
                    <a:pt x="735" y="1234"/>
                    <a:pt x="743" y="1242"/>
                    <a:pt x="752" y="1250"/>
                  </a:cubicBezTo>
                  <a:cubicBezTo>
                    <a:pt x="751" y="1251"/>
                    <a:pt x="751" y="1252"/>
                    <a:pt x="750" y="1253"/>
                  </a:cubicBezTo>
                  <a:cubicBezTo>
                    <a:pt x="737" y="1244"/>
                    <a:pt x="725" y="1236"/>
                    <a:pt x="712" y="1228"/>
                  </a:cubicBezTo>
                  <a:cubicBezTo>
                    <a:pt x="711" y="1230"/>
                    <a:pt x="709" y="1231"/>
                    <a:pt x="708" y="1233"/>
                  </a:cubicBezTo>
                  <a:cubicBezTo>
                    <a:pt x="722" y="1243"/>
                    <a:pt x="736" y="1254"/>
                    <a:pt x="753" y="1267"/>
                  </a:cubicBezTo>
                  <a:cubicBezTo>
                    <a:pt x="735" y="1260"/>
                    <a:pt x="720" y="1254"/>
                    <a:pt x="705" y="1248"/>
                  </a:cubicBezTo>
                  <a:cubicBezTo>
                    <a:pt x="704" y="1248"/>
                    <a:pt x="703" y="1249"/>
                    <a:pt x="702" y="1250"/>
                  </a:cubicBezTo>
                  <a:cubicBezTo>
                    <a:pt x="714" y="1259"/>
                    <a:pt x="726" y="1268"/>
                    <a:pt x="738" y="1277"/>
                  </a:cubicBezTo>
                  <a:cubicBezTo>
                    <a:pt x="738" y="1278"/>
                    <a:pt x="737" y="1279"/>
                    <a:pt x="737" y="1280"/>
                  </a:cubicBezTo>
                  <a:cubicBezTo>
                    <a:pt x="722" y="1273"/>
                    <a:pt x="707" y="1265"/>
                    <a:pt x="692" y="1257"/>
                  </a:cubicBezTo>
                  <a:cubicBezTo>
                    <a:pt x="691" y="1258"/>
                    <a:pt x="690" y="1258"/>
                    <a:pt x="689" y="1259"/>
                  </a:cubicBezTo>
                  <a:cubicBezTo>
                    <a:pt x="700" y="1268"/>
                    <a:pt x="711" y="1277"/>
                    <a:pt x="722" y="1287"/>
                  </a:cubicBezTo>
                  <a:cubicBezTo>
                    <a:pt x="722" y="1288"/>
                    <a:pt x="721" y="1289"/>
                    <a:pt x="721" y="1290"/>
                  </a:cubicBezTo>
                  <a:cubicBezTo>
                    <a:pt x="706" y="1283"/>
                    <a:pt x="691" y="1276"/>
                    <a:pt x="672" y="1267"/>
                  </a:cubicBezTo>
                  <a:cubicBezTo>
                    <a:pt x="679" y="1274"/>
                    <a:pt x="684" y="1279"/>
                    <a:pt x="689" y="1284"/>
                  </a:cubicBezTo>
                  <a:cubicBezTo>
                    <a:pt x="695" y="1289"/>
                    <a:pt x="702" y="1292"/>
                    <a:pt x="708" y="1297"/>
                  </a:cubicBezTo>
                  <a:cubicBezTo>
                    <a:pt x="707" y="1298"/>
                    <a:pt x="707" y="1300"/>
                    <a:pt x="706" y="1301"/>
                  </a:cubicBezTo>
                  <a:cubicBezTo>
                    <a:pt x="692" y="1294"/>
                    <a:pt x="677" y="1287"/>
                    <a:pt x="663" y="1280"/>
                  </a:cubicBezTo>
                  <a:cubicBezTo>
                    <a:pt x="662" y="1281"/>
                    <a:pt x="662" y="1282"/>
                    <a:pt x="661" y="1283"/>
                  </a:cubicBezTo>
                  <a:cubicBezTo>
                    <a:pt x="671" y="1292"/>
                    <a:pt x="681" y="1301"/>
                    <a:pt x="691" y="1310"/>
                  </a:cubicBezTo>
                  <a:cubicBezTo>
                    <a:pt x="690" y="1311"/>
                    <a:pt x="689" y="1312"/>
                    <a:pt x="689" y="1314"/>
                  </a:cubicBezTo>
                  <a:cubicBezTo>
                    <a:pt x="673" y="1305"/>
                    <a:pt x="657" y="1295"/>
                    <a:pt x="641" y="1286"/>
                  </a:cubicBezTo>
                  <a:cubicBezTo>
                    <a:pt x="641" y="1287"/>
                    <a:pt x="640" y="1288"/>
                    <a:pt x="639" y="1289"/>
                  </a:cubicBezTo>
                  <a:cubicBezTo>
                    <a:pt x="651" y="1301"/>
                    <a:pt x="662" y="1314"/>
                    <a:pt x="674" y="1326"/>
                  </a:cubicBezTo>
                  <a:cubicBezTo>
                    <a:pt x="665" y="1323"/>
                    <a:pt x="655" y="1319"/>
                    <a:pt x="645" y="1314"/>
                  </a:cubicBezTo>
                  <a:cubicBezTo>
                    <a:pt x="644" y="1315"/>
                    <a:pt x="644" y="1316"/>
                    <a:pt x="643" y="1317"/>
                  </a:cubicBezTo>
                  <a:cubicBezTo>
                    <a:pt x="649" y="1322"/>
                    <a:pt x="655" y="1327"/>
                    <a:pt x="661" y="1332"/>
                  </a:cubicBezTo>
                  <a:cubicBezTo>
                    <a:pt x="661" y="1333"/>
                    <a:pt x="660" y="1335"/>
                    <a:pt x="660" y="1336"/>
                  </a:cubicBezTo>
                  <a:cubicBezTo>
                    <a:pt x="648" y="1331"/>
                    <a:pt x="637" y="1325"/>
                    <a:pt x="625" y="1320"/>
                  </a:cubicBezTo>
                  <a:cubicBezTo>
                    <a:pt x="625" y="1321"/>
                    <a:pt x="624" y="1322"/>
                    <a:pt x="623" y="1323"/>
                  </a:cubicBezTo>
                  <a:cubicBezTo>
                    <a:pt x="631" y="1330"/>
                    <a:pt x="638" y="1337"/>
                    <a:pt x="646" y="1344"/>
                  </a:cubicBezTo>
                  <a:cubicBezTo>
                    <a:pt x="645" y="1346"/>
                    <a:pt x="645" y="1347"/>
                    <a:pt x="644" y="1348"/>
                  </a:cubicBezTo>
                  <a:cubicBezTo>
                    <a:pt x="634" y="1343"/>
                    <a:pt x="624" y="1339"/>
                    <a:pt x="614" y="1334"/>
                  </a:cubicBezTo>
                  <a:cubicBezTo>
                    <a:pt x="613" y="1335"/>
                    <a:pt x="612" y="1336"/>
                    <a:pt x="612" y="1337"/>
                  </a:cubicBezTo>
                  <a:cubicBezTo>
                    <a:pt x="617" y="1342"/>
                    <a:pt x="623" y="1347"/>
                    <a:pt x="628" y="1352"/>
                  </a:cubicBezTo>
                  <a:cubicBezTo>
                    <a:pt x="628" y="1353"/>
                    <a:pt x="628" y="1354"/>
                    <a:pt x="627" y="1356"/>
                  </a:cubicBezTo>
                  <a:cubicBezTo>
                    <a:pt x="618" y="1353"/>
                    <a:pt x="609" y="1350"/>
                    <a:pt x="598" y="1346"/>
                  </a:cubicBezTo>
                  <a:cubicBezTo>
                    <a:pt x="602" y="1352"/>
                    <a:pt x="605" y="1356"/>
                    <a:pt x="607" y="1358"/>
                  </a:cubicBezTo>
                  <a:cubicBezTo>
                    <a:pt x="597" y="1358"/>
                    <a:pt x="587" y="1358"/>
                    <a:pt x="576" y="1358"/>
                  </a:cubicBezTo>
                  <a:cubicBezTo>
                    <a:pt x="587" y="1348"/>
                    <a:pt x="598" y="1340"/>
                    <a:pt x="607" y="1330"/>
                  </a:cubicBezTo>
                  <a:cubicBezTo>
                    <a:pt x="612" y="1323"/>
                    <a:pt x="613" y="1313"/>
                    <a:pt x="618" y="1306"/>
                  </a:cubicBezTo>
                  <a:cubicBezTo>
                    <a:pt x="626" y="1296"/>
                    <a:pt x="636" y="1286"/>
                    <a:pt x="645" y="1276"/>
                  </a:cubicBezTo>
                  <a:cubicBezTo>
                    <a:pt x="650" y="1270"/>
                    <a:pt x="656" y="1264"/>
                    <a:pt x="662" y="1258"/>
                  </a:cubicBezTo>
                  <a:cubicBezTo>
                    <a:pt x="662" y="1257"/>
                    <a:pt x="661" y="1255"/>
                    <a:pt x="662" y="1254"/>
                  </a:cubicBezTo>
                  <a:cubicBezTo>
                    <a:pt x="679" y="1243"/>
                    <a:pt x="696" y="1232"/>
                    <a:pt x="714" y="1222"/>
                  </a:cubicBezTo>
                  <a:cubicBezTo>
                    <a:pt x="724" y="1217"/>
                    <a:pt x="738" y="1212"/>
                    <a:pt x="731" y="1199"/>
                  </a:cubicBezTo>
                  <a:cubicBezTo>
                    <a:pt x="729" y="1193"/>
                    <a:pt x="713" y="1190"/>
                    <a:pt x="704" y="1192"/>
                  </a:cubicBezTo>
                  <a:cubicBezTo>
                    <a:pt x="693" y="1195"/>
                    <a:pt x="683" y="1203"/>
                    <a:pt x="674" y="1210"/>
                  </a:cubicBezTo>
                  <a:cubicBezTo>
                    <a:pt x="633" y="1245"/>
                    <a:pt x="623" y="1248"/>
                    <a:pt x="574" y="1243"/>
                  </a:cubicBezTo>
                  <a:cubicBezTo>
                    <a:pt x="583" y="1247"/>
                    <a:pt x="592" y="1252"/>
                    <a:pt x="601" y="1256"/>
                  </a:cubicBezTo>
                  <a:cubicBezTo>
                    <a:pt x="601" y="1258"/>
                    <a:pt x="600" y="1259"/>
                    <a:pt x="600" y="1260"/>
                  </a:cubicBezTo>
                  <a:cubicBezTo>
                    <a:pt x="587" y="1257"/>
                    <a:pt x="573" y="1254"/>
                    <a:pt x="560" y="1251"/>
                  </a:cubicBezTo>
                  <a:cubicBezTo>
                    <a:pt x="559" y="1252"/>
                    <a:pt x="558" y="1254"/>
                    <a:pt x="558" y="1255"/>
                  </a:cubicBezTo>
                  <a:cubicBezTo>
                    <a:pt x="567" y="1261"/>
                    <a:pt x="576" y="1268"/>
                    <a:pt x="585" y="1274"/>
                  </a:cubicBezTo>
                  <a:cubicBezTo>
                    <a:pt x="585" y="1275"/>
                    <a:pt x="585" y="1276"/>
                    <a:pt x="584" y="1277"/>
                  </a:cubicBezTo>
                  <a:cubicBezTo>
                    <a:pt x="573" y="1273"/>
                    <a:pt x="562" y="1269"/>
                    <a:pt x="550" y="1265"/>
                  </a:cubicBezTo>
                  <a:cubicBezTo>
                    <a:pt x="550" y="1266"/>
                    <a:pt x="549" y="1267"/>
                    <a:pt x="548" y="1268"/>
                  </a:cubicBezTo>
                  <a:cubicBezTo>
                    <a:pt x="552" y="1272"/>
                    <a:pt x="556" y="1277"/>
                    <a:pt x="560" y="1281"/>
                  </a:cubicBezTo>
                  <a:cubicBezTo>
                    <a:pt x="565" y="1284"/>
                    <a:pt x="570" y="1287"/>
                    <a:pt x="574" y="1290"/>
                  </a:cubicBezTo>
                  <a:cubicBezTo>
                    <a:pt x="574" y="1291"/>
                    <a:pt x="573" y="1293"/>
                    <a:pt x="572" y="1294"/>
                  </a:cubicBezTo>
                  <a:cubicBezTo>
                    <a:pt x="561" y="1290"/>
                    <a:pt x="550" y="1285"/>
                    <a:pt x="540" y="1280"/>
                  </a:cubicBezTo>
                  <a:cubicBezTo>
                    <a:pt x="539" y="1281"/>
                    <a:pt x="538" y="1282"/>
                    <a:pt x="537" y="1283"/>
                  </a:cubicBezTo>
                  <a:cubicBezTo>
                    <a:pt x="548" y="1292"/>
                    <a:pt x="559" y="1300"/>
                    <a:pt x="570" y="1309"/>
                  </a:cubicBezTo>
                  <a:cubicBezTo>
                    <a:pt x="570" y="1310"/>
                    <a:pt x="569" y="1311"/>
                    <a:pt x="569" y="1311"/>
                  </a:cubicBezTo>
                  <a:cubicBezTo>
                    <a:pt x="555" y="1306"/>
                    <a:pt x="541" y="1300"/>
                    <a:pt x="526" y="1295"/>
                  </a:cubicBezTo>
                  <a:cubicBezTo>
                    <a:pt x="525" y="1295"/>
                    <a:pt x="525" y="1296"/>
                    <a:pt x="524" y="1296"/>
                  </a:cubicBezTo>
                  <a:cubicBezTo>
                    <a:pt x="533" y="1304"/>
                    <a:pt x="541" y="1313"/>
                    <a:pt x="550" y="1321"/>
                  </a:cubicBezTo>
                  <a:cubicBezTo>
                    <a:pt x="550" y="1322"/>
                    <a:pt x="550" y="1323"/>
                    <a:pt x="549" y="1324"/>
                  </a:cubicBezTo>
                  <a:cubicBezTo>
                    <a:pt x="536" y="1317"/>
                    <a:pt x="523" y="1310"/>
                    <a:pt x="510" y="1303"/>
                  </a:cubicBezTo>
                  <a:cubicBezTo>
                    <a:pt x="510" y="1304"/>
                    <a:pt x="509" y="1305"/>
                    <a:pt x="508" y="1305"/>
                  </a:cubicBezTo>
                  <a:cubicBezTo>
                    <a:pt x="518" y="1315"/>
                    <a:pt x="527" y="1324"/>
                    <a:pt x="536" y="1334"/>
                  </a:cubicBezTo>
                  <a:cubicBezTo>
                    <a:pt x="536" y="1335"/>
                    <a:pt x="535" y="1336"/>
                    <a:pt x="535" y="1337"/>
                  </a:cubicBezTo>
                  <a:cubicBezTo>
                    <a:pt x="522" y="1330"/>
                    <a:pt x="510" y="1324"/>
                    <a:pt x="497" y="1317"/>
                  </a:cubicBezTo>
                  <a:cubicBezTo>
                    <a:pt x="496" y="1318"/>
                    <a:pt x="496" y="1318"/>
                    <a:pt x="495" y="1318"/>
                  </a:cubicBezTo>
                  <a:cubicBezTo>
                    <a:pt x="503" y="1327"/>
                    <a:pt x="511" y="1336"/>
                    <a:pt x="519" y="1344"/>
                  </a:cubicBezTo>
                  <a:cubicBezTo>
                    <a:pt x="518" y="1346"/>
                    <a:pt x="517" y="1347"/>
                    <a:pt x="517" y="1349"/>
                  </a:cubicBezTo>
                  <a:cubicBezTo>
                    <a:pt x="501" y="1338"/>
                    <a:pt x="485" y="1328"/>
                    <a:pt x="470" y="1317"/>
                  </a:cubicBezTo>
                  <a:cubicBezTo>
                    <a:pt x="469" y="1318"/>
                    <a:pt x="468" y="1318"/>
                    <a:pt x="468" y="1319"/>
                  </a:cubicBezTo>
                  <a:cubicBezTo>
                    <a:pt x="480" y="1332"/>
                    <a:pt x="492" y="1345"/>
                    <a:pt x="504" y="1357"/>
                  </a:cubicBezTo>
                  <a:cubicBezTo>
                    <a:pt x="502" y="1359"/>
                    <a:pt x="501" y="1360"/>
                    <a:pt x="500" y="1362"/>
                  </a:cubicBezTo>
                  <a:cubicBezTo>
                    <a:pt x="486" y="1354"/>
                    <a:pt x="473" y="1346"/>
                    <a:pt x="460" y="1338"/>
                  </a:cubicBezTo>
                  <a:cubicBezTo>
                    <a:pt x="459" y="1338"/>
                    <a:pt x="458" y="1339"/>
                    <a:pt x="457" y="1339"/>
                  </a:cubicBezTo>
                  <a:cubicBezTo>
                    <a:pt x="466" y="1348"/>
                    <a:pt x="475" y="1358"/>
                    <a:pt x="484" y="1367"/>
                  </a:cubicBezTo>
                  <a:cubicBezTo>
                    <a:pt x="483" y="1368"/>
                    <a:pt x="482" y="1369"/>
                    <a:pt x="481" y="1371"/>
                  </a:cubicBezTo>
                  <a:cubicBezTo>
                    <a:pt x="468" y="1363"/>
                    <a:pt x="455" y="1356"/>
                    <a:pt x="442" y="1348"/>
                  </a:cubicBezTo>
                  <a:cubicBezTo>
                    <a:pt x="441" y="1349"/>
                    <a:pt x="440" y="1350"/>
                    <a:pt x="439" y="1351"/>
                  </a:cubicBezTo>
                  <a:cubicBezTo>
                    <a:pt x="448" y="1359"/>
                    <a:pt x="458" y="1366"/>
                    <a:pt x="468" y="1374"/>
                  </a:cubicBezTo>
                  <a:cubicBezTo>
                    <a:pt x="466" y="1376"/>
                    <a:pt x="465" y="1378"/>
                    <a:pt x="464" y="1379"/>
                  </a:cubicBezTo>
                  <a:cubicBezTo>
                    <a:pt x="453" y="1374"/>
                    <a:pt x="443" y="1369"/>
                    <a:pt x="433" y="1364"/>
                  </a:cubicBezTo>
                  <a:cubicBezTo>
                    <a:pt x="432" y="1365"/>
                    <a:pt x="431" y="1365"/>
                    <a:pt x="431" y="1366"/>
                  </a:cubicBezTo>
                  <a:cubicBezTo>
                    <a:pt x="436" y="1373"/>
                    <a:pt x="442" y="1379"/>
                    <a:pt x="448" y="1386"/>
                  </a:cubicBezTo>
                  <a:cubicBezTo>
                    <a:pt x="448" y="1387"/>
                    <a:pt x="447" y="1389"/>
                    <a:pt x="446" y="1390"/>
                  </a:cubicBezTo>
                  <a:cubicBezTo>
                    <a:pt x="436" y="1383"/>
                    <a:pt x="426" y="1377"/>
                    <a:pt x="416" y="1371"/>
                  </a:cubicBezTo>
                  <a:cubicBezTo>
                    <a:pt x="415" y="1372"/>
                    <a:pt x="414" y="1373"/>
                    <a:pt x="413" y="1373"/>
                  </a:cubicBezTo>
                  <a:cubicBezTo>
                    <a:pt x="418" y="1381"/>
                    <a:pt x="423" y="1390"/>
                    <a:pt x="429" y="1398"/>
                  </a:cubicBezTo>
                  <a:cubicBezTo>
                    <a:pt x="428" y="1398"/>
                    <a:pt x="427" y="1399"/>
                    <a:pt x="427" y="1400"/>
                  </a:cubicBezTo>
                  <a:cubicBezTo>
                    <a:pt x="417" y="1392"/>
                    <a:pt x="407" y="1384"/>
                    <a:pt x="398" y="1375"/>
                  </a:cubicBezTo>
                  <a:cubicBezTo>
                    <a:pt x="397" y="1376"/>
                    <a:pt x="396" y="1377"/>
                    <a:pt x="395" y="1378"/>
                  </a:cubicBezTo>
                  <a:cubicBezTo>
                    <a:pt x="400" y="1386"/>
                    <a:pt x="405" y="1395"/>
                    <a:pt x="410" y="1404"/>
                  </a:cubicBezTo>
                  <a:cubicBezTo>
                    <a:pt x="410" y="1405"/>
                    <a:pt x="409" y="1406"/>
                    <a:pt x="408" y="1407"/>
                  </a:cubicBezTo>
                  <a:cubicBezTo>
                    <a:pt x="399" y="1398"/>
                    <a:pt x="390" y="1390"/>
                    <a:pt x="381" y="1381"/>
                  </a:cubicBezTo>
                  <a:cubicBezTo>
                    <a:pt x="380" y="1382"/>
                    <a:pt x="379" y="1383"/>
                    <a:pt x="378" y="1383"/>
                  </a:cubicBezTo>
                  <a:cubicBezTo>
                    <a:pt x="381" y="1390"/>
                    <a:pt x="384" y="1396"/>
                    <a:pt x="389" y="1407"/>
                  </a:cubicBezTo>
                  <a:cubicBezTo>
                    <a:pt x="380" y="1400"/>
                    <a:pt x="374" y="1395"/>
                    <a:pt x="363" y="1387"/>
                  </a:cubicBezTo>
                  <a:cubicBezTo>
                    <a:pt x="367" y="1396"/>
                    <a:pt x="368" y="1400"/>
                    <a:pt x="372" y="1410"/>
                  </a:cubicBezTo>
                  <a:cubicBezTo>
                    <a:pt x="362" y="1402"/>
                    <a:pt x="357" y="1398"/>
                    <a:pt x="347" y="1389"/>
                  </a:cubicBezTo>
                  <a:cubicBezTo>
                    <a:pt x="370" y="1381"/>
                    <a:pt x="390" y="1374"/>
                    <a:pt x="410" y="1367"/>
                  </a:cubicBezTo>
                  <a:cubicBezTo>
                    <a:pt x="413" y="1365"/>
                    <a:pt x="419" y="1364"/>
                    <a:pt x="420" y="1361"/>
                  </a:cubicBezTo>
                  <a:cubicBezTo>
                    <a:pt x="431" y="1336"/>
                    <a:pt x="460" y="1326"/>
                    <a:pt x="469" y="1300"/>
                  </a:cubicBezTo>
                  <a:cubicBezTo>
                    <a:pt x="497" y="1304"/>
                    <a:pt x="512" y="1288"/>
                    <a:pt x="530" y="1271"/>
                  </a:cubicBezTo>
                  <a:cubicBezTo>
                    <a:pt x="543" y="1259"/>
                    <a:pt x="551" y="1245"/>
                    <a:pt x="562" y="1233"/>
                  </a:cubicBezTo>
                  <a:cubicBezTo>
                    <a:pt x="567" y="1228"/>
                    <a:pt x="568" y="1221"/>
                    <a:pt x="570" y="1214"/>
                  </a:cubicBezTo>
                  <a:cubicBezTo>
                    <a:pt x="563" y="1213"/>
                    <a:pt x="555" y="1210"/>
                    <a:pt x="550" y="1212"/>
                  </a:cubicBezTo>
                  <a:cubicBezTo>
                    <a:pt x="539" y="1217"/>
                    <a:pt x="529" y="1224"/>
                    <a:pt x="521" y="1232"/>
                  </a:cubicBezTo>
                  <a:cubicBezTo>
                    <a:pt x="503" y="1252"/>
                    <a:pt x="484" y="1255"/>
                    <a:pt x="460" y="1247"/>
                  </a:cubicBezTo>
                  <a:cubicBezTo>
                    <a:pt x="449" y="1243"/>
                    <a:pt x="437" y="1247"/>
                    <a:pt x="426" y="1246"/>
                  </a:cubicBezTo>
                  <a:cubicBezTo>
                    <a:pt x="402" y="1244"/>
                    <a:pt x="378" y="1243"/>
                    <a:pt x="354" y="1248"/>
                  </a:cubicBezTo>
                  <a:cubicBezTo>
                    <a:pt x="348" y="1249"/>
                    <a:pt x="339" y="1229"/>
                    <a:pt x="330" y="1219"/>
                  </a:cubicBezTo>
                  <a:cubicBezTo>
                    <a:pt x="322" y="1225"/>
                    <a:pt x="324" y="1233"/>
                    <a:pt x="346" y="1256"/>
                  </a:cubicBezTo>
                  <a:cubicBezTo>
                    <a:pt x="345" y="1257"/>
                    <a:pt x="344" y="1258"/>
                    <a:pt x="343" y="1260"/>
                  </a:cubicBezTo>
                  <a:cubicBezTo>
                    <a:pt x="332" y="1249"/>
                    <a:pt x="322" y="1239"/>
                    <a:pt x="311" y="1229"/>
                  </a:cubicBezTo>
                  <a:cubicBezTo>
                    <a:pt x="310" y="1249"/>
                    <a:pt x="327" y="1257"/>
                    <a:pt x="343" y="1268"/>
                  </a:cubicBezTo>
                  <a:cubicBezTo>
                    <a:pt x="315" y="1267"/>
                    <a:pt x="305" y="1248"/>
                    <a:pt x="297" y="1227"/>
                  </a:cubicBezTo>
                  <a:cubicBezTo>
                    <a:pt x="295" y="1228"/>
                    <a:pt x="294" y="1229"/>
                    <a:pt x="292" y="1231"/>
                  </a:cubicBezTo>
                  <a:cubicBezTo>
                    <a:pt x="298" y="1244"/>
                    <a:pt x="305" y="1258"/>
                    <a:pt x="312" y="1271"/>
                  </a:cubicBezTo>
                  <a:cubicBezTo>
                    <a:pt x="311" y="1272"/>
                    <a:pt x="310" y="1273"/>
                    <a:pt x="309" y="1274"/>
                  </a:cubicBezTo>
                  <a:cubicBezTo>
                    <a:pt x="300" y="1262"/>
                    <a:pt x="290" y="1250"/>
                    <a:pt x="280" y="1238"/>
                  </a:cubicBezTo>
                  <a:cubicBezTo>
                    <a:pt x="279" y="1238"/>
                    <a:pt x="278" y="1238"/>
                    <a:pt x="278" y="1238"/>
                  </a:cubicBezTo>
                  <a:cubicBezTo>
                    <a:pt x="282" y="1249"/>
                    <a:pt x="286" y="1261"/>
                    <a:pt x="291" y="1276"/>
                  </a:cubicBezTo>
                  <a:cubicBezTo>
                    <a:pt x="283" y="1267"/>
                    <a:pt x="276" y="1259"/>
                    <a:pt x="268" y="1252"/>
                  </a:cubicBezTo>
                  <a:cubicBezTo>
                    <a:pt x="267" y="1252"/>
                    <a:pt x="266" y="1253"/>
                    <a:pt x="265" y="1253"/>
                  </a:cubicBezTo>
                  <a:cubicBezTo>
                    <a:pt x="272" y="1265"/>
                    <a:pt x="279" y="1277"/>
                    <a:pt x="285" y="1289"/>
                  </a:cubicBezTo>
                  <a:cubicBezTo>
                    <a:pt x="284" y="1290"/>
                    <a:pt x="283" y="1291"/>
                    <a:pt x="282" y="1292"/>
                  </a:cubicBezTo>
                  <a:cubicBezTo>
                    <a:pt x="271" y="1279"/>
                    <a:pt x="261" y="1266"/>
                    <a:pt x="248" y="1252"/>
                  </a:cubicBezTo>
                  <a:cubicBezTo>
                    <a:pt x="250" y="1275"/>
                    <a:pt x="262" y="1288"/>
                    <a:pt x="279" y="1300"/>
                  </a:cubicBezTo>
                  <a:cubicBezTo>
                    <a:pt x="278" y="1301"/>
                    <a:pt x="276" y="1303"/>
                    <a:pt x="275" y="1305"/>
                  </a:cubicBezTo>
                  <a:cubicBezTo>
                    <a:pt x="261" y="1293"/>
                    <a:pt x="248" y="1282"/>
                    <a:pt x="234" y="1271"/>
                  </a:cubicBezTo>
                  <a:cubicBezTo>
                    <a:pt x="233" y="1271"/>
                    <a:pt x="233" y="1271"/>
                    <a:pt x="232" y="1271"/>
                  </a:cubicBezTo>
                  <a:cubicBezTo>
                    <a:pt x="240" y="1284"/>
                    <a:pt x="248" y="1296"/>
                    <a:pt x="256" y="1309"/>
                  </a:cubicBezTo>
                  <a:cubicBezTo>
                    <a:pt x="256" y="1310"/>
                    <a:pt x="255" y="1311"/>
                    <a:pt x="255" y="1311"/>
                  </a:cubicBezTo>
                  <a:cubicBezTo>
                    <a:pt x="243" y="1302"/>
                    <a:pt x="231" y="1292"/>
                    <a:pt x="219" y="1282"/>
                  </a:cubicBezTo>
                  <a:cubicBezTo>
                    <a:pt x="218" y="1282"/>
                    <a:pt x="218" y="1283"/>
                    <a:pt x="217" y="1283"/>
                  </a:cubicBezTo>
                  <a:cubicBezTo>
                    <a:pt x="222" y="1292"/>
                    <a:pt x="228" y="1300"/>
                    <a:pt x="233" y="1309"/>
                  </a:cubicBezTo>
                  <a:cubicBezTo>
                    <a:pt x="233" y="1310"/>
                    <a:pt x="232" y="1311"/>
                    <a:pt x="232" y="1312"/>
                  </a:cubicBezTo>
                  <a:cubicBezTo>
                    <a:pt x="222" y="1304"/>
                    <a:pt x="213" y="1297"/>
                    <a:pt x="199" y="1286"/>
                  </a:cubicBezTo>
                  <a:cubicBezTo>
                    <a:pt x="205" y="1298"/>
                    <a:pt x="209" y="1306"/>
                    <a:pt x="213" y="1313"/>
                  </a:cubicBezTo>
                  <a:cubicBezTo>
                    <a:pt x="212" y="1314"/>
                    <a:pt x="211" y="1315"/>
                    <a:pt x="210" y="1316"/>
                  </a:cubicBezTo>
                  <a:cubicBezTo>
                    <a:pt x="202" y="1308"/>
                    <a:pt x="194" y="1301"/>
                    <a:pt x="181" y="1291"/>
                  </a:cubicBezTo>
                  <a:cubicBezTo>
                    <a:pt x="185" y="1302"/>
                    <a:pt x="187" y="1308"/>
                    <a:pt x="191" y="1318"/>
                  </a:cubicBezTo>
                  <a:cubicBezTo>
                    <a:pt x="181" y="1310"/>
                    <a:pt x="175" y="1304"/>
                    <a:pt x="164" y="1294"/>
                  </a:cubicBezTo>
                  <a:cubicBezTo>
                    <a:pt x="167" y="1304"/>
                    <a:pt x="168" y="1310"/>
                    <a:pt x="170" y="1317"/>
                  </a:cubicBezTo>
                  <a:cubicBezTo>
                    <a:pt x="163" y="1310"/>
                    <a:pt x="157" y="1306"/>
                    <a:pt x="147" y="1297"/>
                  </a:cubicBezTo>
                  <a:cubicBezTo>
                    <a:pt x="150" y="1307"/>
                    <a:pt x="151" y="1312"/>
                    <a:pt x="153" y="1319"/>
                  </a:cubicBezTo>
                  <a:cubicBezTo>
                    <a:pt x="147" y="1314"/>
                    <a:pt x="143" y="1311"/>
                    <a:pt x="134" y="1303"/>
                  </a:cubicBezTo>
                  <a:cubicBezTo>
                    <a:pt x="137" y="1312"/>
                    <a:pt x="138" y="1316"/>
                    <a:pt x="140" y="1322"/>
                  </a:cubicBezTo>
                  <a:cubicBezTo>
                    <a:pt x="134" y="1319"/>
                    <a:pt x="127" y="1317"/>
                    <a:pt x="116" y="1313"/>
                  </a:cubicBezTo>
                  <a:cubicBezTo>
                    <a:pt x="157" y="1295"/>
                    <a:pt x="200" y="1287"/>
                    <a:pt x="229" y="1262"/>
                  </a:cubicBezTo>
                  <a:cubicBezTo>
                    <a:pt x="256" y="1239"/>
                    <a:pt x="290" y="1230"/>
                    <a:pt x="319" y="1212"/>
                  </a:cubicBezTo>
                  <a:cubicBezTo>
                    <a:pt x="318" y="1210"/>
                    <a:pt x="317" y="1208"/>
                    <a:pt x="316" y="1207"/>
                  </a:cubicBezTo>
                  <a:cubicBezTo>
                    <a:pt x="326" y="1208"/>
                    <a:pt x="335" y="1209"/>
                    <a:pt x="350" y="1211"/>
                  </a:cubicBezTo>
                  <a:cubicBezTo>
                    <a:pt x="338" y="1192"/>
                    <a:pt x="323" y="1189"/>
                    <a:pt x="309" y="1192"/>
                  </a:cubicBezTo>
                  <a:cubicBezTo>
                    <a:pt x="296" y="1195"/>
                    <a:pt x="283" y="1202"/>
                    <a:pt x="270" y="1206"/>
                  </a:cubicBezTo>
                  <a:cubicBezTo>
                    <a:pt x="248" y="1213"/>
                    <a:pt x="226" y="1220"/>
                    <a:pt x="204" y="1223"/>
                  </a:cubicBezTo>
                  <a:cubicBezTo>
                    <a:pt x="197" y="1224"/>
                    <a:pt x="189" y="1214"/>
                    <a:pt x="179" y="1207"/>
                  </a:cubicBezTo>
                  <a:cubicBezTo>
                    <a:pt x="182" y="1214"/>
                    <a:pt x="185" y="1219"/>
                    <a:pt x="190" y="1229"/>
                  </a:cubicBezTo>
                  <a:cubicBezTo>
                    <a:pt x="180" y="1221"/>
                    <a:pt x="175" y="1217"/>
                    <a:pt x="170" y="1212"/>
                  </a:cubicBezTo>
                  <a:cubicBezTo>
                    <a:pt x="169" y="1213"/>
                    <a:pt x="168" y="1213"/>
                    <a:pt x="168" y="1214"/>
                  </a:cubicBezTo>
                  <a:cubicBezTo>
                    <a:pt x="171" y="1219"/>
                    <a:pt x="174" y="1225"/>
                    <a:pt x="178" y="1230"/>
                  </a:cubicBezTo>
                  <a:cubicBezTo>
                    <a:pt x="177" y="1231"/>
                    <a:pt x="177" y="1231"/>
                    <a:pt x="176" y="1232"/>
                  </a:cubicBezTo>
                  <a:cubicBezTo>
                    <a:pt x="170" y="1227"/>
                    <a:pt x="164" y="1222"/>
                    <a:pt x="154" y="1214"/>
                  </a:cubicBezTo>
                  <a:cubicBezTo>
                    <a:pt x="158" y="1223"/>
                    <a:pt x="160" y="1227"/>
                    <a:pt x="163" y="1234"/>
                  </a:cubicBezTo>
                  <a:cubicBezTo>
                    <a:pt x="157" y="1231"/>
                    <a:pt x="154" y="1228"/>
                    <a:pt x="146" y="1223"/>
                  </a:cubicBezTo>
                  <a:cubicBezTo>
                    <a:pt x="150" y="1232"/>
                    <a:pt x="152" y="1236"/>
                    <a:pt x="154" y="1239"/>
                  </a:cubicBezTo>
                  <a:cubicBezTo>
                    <a:pt x="143" y="1237"/>
                    <a:pt x="134" y="1235"/>
                    <a:pt x="122" y="1232"/>
                  </a:cubicBezTo>
                  <a:cubicBezTo>
                    <a:pt x="125" y="1239"/>
                    <a:pt x="127" y="1245"/>
                    <a:pt x="130" y="1251"/>
                  </a:cubicBezTo>
                  <a:cubicBezTo>
                    <a:pt x="129" y="1251"/>
                    <a:pt x="128" y="1252"/>
                    <a:pt x="128" y="1253"/>
                  </a:cubicBezTo>
                  <a:cubicBezTo>
                    <a:pt x="122" y="1247"/>
                    <a:pt x="117" y="1241"/>
                    <a:pt x="109" y="1232"/>
                  </a:cubicBezTo>
                  <a:cubicBezTo>
                    <a:pt x="111" y="1241"/>
                    <a:pt x="112" y="1247"/>
                    <a:pt x="114" y="1256"/>
                  </a:cubicBezTo>
                  <a:cubicBezTo>
                    <a:pt x="107" y="1247"/>
                    <a:pt x="103" y="1242"/>
                    <a:pt x="99" y="1236"/>
                  </a:cubicBezTo>
                  <a:cubicBezTo>
                    <a:pt x="98" y="1237"/>
                    <a:pt x="97" y="1237"/>
                    <a:pt x="96" y="1238"/>
                  </a:cubicBezTo>
                  <a:cubicBezTo>
                    <a:pt x="99" y="1246"/>
                    <a:pt x="102" y="1254"/>
                    <a:pt x="105" y="1263"/>
                  </a:cubicBezTo>
                  <a:cubicBezTo>
                    <a:pt x="104" y="1263"/>
                    <a:pt x="104" y="1263"/>
                    <a:pt x="103" y="1264"/>
                  </a:cubicBezTo>
                  <a:cubicBezTo>
                    <a:pt x="98" y="1256"/>
                    <a:pt x="92" y="1248"/>
                    <a:pt x="86" y="1240"/>
                  </a:cubicBezTo>
                  <a:cubicBezTo>
                    <a:pt x="85" y="1240"/>
                    <a:pt x="85" y="1241"/>
                    <a:pt x="84" y="1241"/>
                  </a:cubicBezTo>
                  <a:cubicBezTo>
                    <a:pt x="86" y="1249"/>
                    <a:pt x="89" y="1257"/>
                    <a:pt x="92" y="1265"/>
                  </a:cubicBezTo>
                  <a:cubicBezTo>
                    <a:pt x="91" y="1265"/>
                    <a:pt x="91" y="1266"/>
                    <a:pt x="90" y="1266"/>
                  </a:cubicBezTo>
                  <a:cubicBezTo>
                    <a:pt x="85" y="1258"/>
                    <a:pt x="80" y="1251"/>
                    <a:pt x="75" y="1243"/>
                  </a:cubicBezTo>
                  <a:cubicBezTo>
                    <a:pt x="74" y="1244"/>
                    <a:pt x="73" y="1244"/>
                    <a:pt x="72" y="1244"/>
                  </a:cubicBezTo>
                  <a:cubicBezTo>
                    <a:pt x="74" y="1253"/>
                    <a:pt x="76" y="1261"/>
                    <a:pt x="78" y="1269"/>
                  </a:cubicBezTo>
                  <a:cubicBezTo>
                    <a:pt x="78" y="1269"/>
                    <a:pt x="77" y="1270"/>
                    <a:pt x="76" y="1270"/>
                  </a:cubicBezTo>
                  <a:cubicBezTo>
                    <a:pt x="72" y="1263"/>
                    <a:pt x="67" y="1255"/>
                    <a:pt x="63" y="1248"/>
                  </a:cubicBezTo>
                  <a:cubicBezTo>
                    <a:pt x="62" y="1248"/>
                    <a:pt x="61" y="1248"/>
                    <a:pt x="60" y="1249"/>
                  </a:cubicBezTo>
                  <a:cubicBezTo>
                    <a:pt x="62" y="1256"/>
                    <a:pt x="63" y="1263"/>
                    <a:pt x="65" y="1271"/>
                  </a:cubicBezTo>
                  <a:cubicBezTo>
                    <a:pt x="64" y="1271"/>
                    <a:pt x="64" y="1271"/>
                    <a:pt x="63" y="1272"/>
                  </a:cubicBezTo>
                  <a:cubicBezTo>
                    <a:pt x="59" y="1265"/>
                    <a:pt x="55" y="1258"/>
                    <a:pt x="51" y="1252"/>
                  </a:cubicBezTo>
                  <a:cubicBezTo>
                    <a:pt x="50" y="1252"/>
                    <a:pt x="49" y="1252"/>
                    <a:pt x="49" y="1253"/>
                  </a:cubicBezTo>
                  <a:cubicBezTo>
                    <a:pt x="50" y="1260"/>
                    <a:pt x="51" y="1267"/>
                    <a:pt x="52" y="1274"/>
                  </a:cubicBezTo>
                  <a:cubicBezTo>
                    <a:pt x="51" y="1274"/>
                    <a:pt x="51" y="1275"/>
                    <a:pt x="50" y="1275"/>
                  </a:cubicBezTo>
                  <a:cubicBezTo>
                    <a:pt x="46" y="1268"/>
                    <a:pt x="42" y="1260"/>
                    <a:pt x="38" y="1253"/>
                  </a:cubicBezTo>
                  <a:cubicBezTo>
                    <a:pt x="37" y="1253"/>
                    <a:pt x="36" y="1253"/>
                    <a:pt x="36" y="1253"/>
                  </a:cubicBezTo>
                  <a:cubicBezTo>
                    <a:pt x="36" y="1260"/>
                    <a:pt x="37" y="1267"/>
                    <a:pt x="38" y="1274"/>
                  </a:cubicBezTo>
                  <a:cubicBezTo>
                    <a:pt x="37" y="1275"/>
                    <a:pt x="37" y="1275"/>
                    <a:pt x="36" y="1275"/>
                  </a:cubicBezTo>
                  <a:cubicBezTo>
                    <a:pt x="33" y="1268"/>
                    <a:pt x="29" y="1262"/>
                    <a:pt x="23" y="1250"/>
                  </a:cubicBezTo>
                  <a:cubicBezTo>
                    <a:pt x="25" y="1263"/>
                    <a:pt x="25" y="1271"/>
                    <a:pt x="26" y="1278"/>
                  </a:cubicBezTo>
                  <a:cubicBezTo>
                    <a:pt x="25" y="1278"/>
                    <a:pt x="24" y="1279"/>
                    <a:pt x="23" y="1279"/>
                  </a:cubicBezTo>
                  <a:cubicBezTo>
                    <a:pt x="20" y="1272"/>
                    <a:pt x="17" y="1266"/>
                    <a:pt x="13" y="1258"/>
                  </a:cubicBezTo>
                  <a:cubicBezTo>
                    <a:pt x="12" y="1261"/>
                    <a:pt x="10" y="1264"/>
                    <a:pt x="8" y="1267"/>
                  </a:cubicBezTo>
                  <a:cubicBezTo>
                    <a:pt x="5" y="1262"/>
                    <a:pt x="2" y="1257"/>
                    <a:pt x="0" y="1253"/>
                  </a:cubicBezTo>
                  <a:cubicBezTo>
                    <a:pt x="30" y="1245"/>
                    <a:pt x="59" y="1236"/>
                    <a:pt x="89" y="1228"/>
                  </a:cubicBezTo>
                  <a:cubicBezTo>
                    <a:pt x="99" y="1225"/>
                    <a:pt x="111" y="1222"/>
                    <a:pt x="121" y="1224"/>
                  </a:cubicBezTo>
                  <a:cubicBezTo>
                    <a:pt x="149" y="1232"/>
                    <a:pt x="156" y="1200"/>
                    <a:pt x="177" y="1195"/>
                  </a:cubicBezTo>
                  <a:cubicBezTo>
                    <a:pt x="175" y="1191"/>
                    <a:pt x="172" y="1183"/>
                    <a:pt x="170" y="1183"/>
                  </a:cubicBezTo>
                  <a:cubicBezTo>
                    <a:pt x="155" y="1184"/>
                    <a:pt x="141" y="1186"/>
                    <a:pt x="127" y="1189"/>
                  </a:cubicBezTo>
                  <a:cubicBezTo>
                    <a:pt x="109" y="1194"/>
                    <a:pt x="91" y="1201"/>
                    <a:pt x="73" y="1207"/>
                  </a:cubicBezTo>
                  <a:cubicBezTo>
                    <a:pt x="72" y="1206"/>
                    <a:pt x="72" y="1204"/>
                    <a:pt x="71" y="1203"/>
                  </a:cubicBezTo>
                  <a:cubicBezTo>
                    <a:pt x="97" y="1193"/>
                    <a:pt x="123" y="1183"/>
                    <a:pt x="150" y="1175"/>
                  </a:cubicBezTo>
                  <a:cubicBezTo>
                    <a:pt x="173" y="1168"/>
                    <a:pt x="180" y="1174"/>
                    <a:pt x="193" y="1197"/>
                  </a:cubicBezTo>
                  <a:cubicBezTo>
                    <a:pt x="196" y="1202"/>
                    <a:pt x="205" y="1208"/>
                    <a:pt x="211" y="1208"/>
                  </a:cubicBezTo>
                  <a:cubicBezTo>
                    <a:pt x="227" y="1206"/>
                    <a:pt x="245" y="1204"/>
                    <a:pt x="261" y="1198"/>
                  </a:cubicBezTo>
                  <a:cubicBezTo>
                    <a:pt x="281" y="1192"/>
                    <a:pt x="299" y="1182"/>
                    <a:pt x="322" y="1172"/>
                  </a:cubicBezTo>
                  <a:cubicBezTo>
                    <a:pt x="324" y="1127"/>
                    <a:pt x="328" y="1079"/>
                    <a:pt x="330" y="1030"/>
                  </a:cubicBezTo>
                  <a:cubicBezTo>
                    <a:pt x="330" y="1014"/>
                    <a:pt x="322" y="998"/>
                    <a:pt x="319" y="982"/>
                  </a:cubicBezTo>
                  <a:cubicBezTo>
                    <a:pt x="318" y="977"/>
                    <a:pt x="319" y="971"/>
                    <a:pt x="322" y="968"/>
                  </a:cubicBezTo>
                  <a:cubicBezTo>
                    <a:pt x="341" y="952"/>
                    <a:pt x="335" y="929"/>
                    <a:pt x="337" y="909"/>
                  </a:cubicBezTo>
                  <a:cubicBezTo>
                    <a:pt x="340" y="875"/>
                    <a:pt x="342" y="841"/>
                    <a:pt x="343" y="807"/>
                  </a:cubicBezTo>
                  <a:cubicBezTo>
                    <a:pt x="343" y="794"/>
                    <a:pt x="337" y="782"/>
                    <a:pt x="337" y="769"/>
                  </a:cubicBezTo>
                  <a:cubicBezTo>
                    <a:pt x="337" y="755"/>
                    <a:pt x="339" y="742"/>
                    <a:pt x="341" y="728"/>
                  </a:cubicBezTo>
                  <a:cubicBezTo>
                    <a:pt x="344" y="701"/>
                    <a:pt x="348" y="674"/>
                    <a:pt x="351" y="646"/>
                  </a:cubicBezTo>
                  <a:cubicBezTo>
                    <a:pt x="321" y="621"/>
                    <a:pt x="328" y="571"/>
                    <a:pt x="286" y="553"/>
                  </a:cubicBezTo>
                  <a:cubicBezTo>
                    <a:pt x="270" y="546"/>
                    <a:pt x="272" y="529"/>
                    <a:pt x="278" y="515"/>
                  </a:cubicBezTo>
                  <a:cubicBezTo>
                    <a:pt x="281" y="508"/>
                    <a:pt x="285" y="500"/>
                    <a:pt x="286" y="493"/>
                  </a:cubicBezTo>
                  <a:cubicBezTo>
                    <a:pt x="288" y="458"/>
                    <a:pt x="290" y="422"/>
                    <a:pt x="291" y="387"/>
                  </a:cubicBezTo>
                  <a:cubicBezTo>
                    <a:pt x="291" y="357"/>
                    <a:pt x="287" y="326"/>
                    <a:pt x="287" y="296"/>
                  </a:cubicBezTo>
                  <a:cubicBezTo>
                    <a:pt x="287" y="288"/>
                    <a:pt x="293" y="274"/>
                    <a:pt x="299" y="272"/>
                  </a:cubicBezTo>
                  <a:cubicBezTo>
                    <a:pt x="318" y="267"/>
                    <a:pt x="339" y="265"/>
                    <a:pt x="359" y="262"/>
                  </a:cubicBezTo>
                  <a:cubicBezTo>
                    <a:pt x="368" y="261"/>
                    <a:pt x="378" y="261"/>
                    <a:pt x="388" y="261"/>
                  </a:cubicBezTo>
                  <a:cubicBezTo>
                    <a:pt x="380" y="263"/>
                    <a:pt x="373" y="268"/>
                    <a:pt x="365" y="269"/>
                  </a:cubicBezTo>
                  <a:cubicBezTo>
                    <a:pt x="350" y="270"/>
                    <a:pt x="333" y="268"/>
                    <a:pt x="318" y="270"/>
                  </a:cubicBezTo>
                  <a:cubicBezTo>
                    <a:pt x="308" y="272"/>
                    <a:pt x="299" y="280"/>
                    <a:pt x="290" y="285"/>
                  </a:cubicBezTo>
                  <a:cubicBezTo>
                    <a:pt x="291" y="286"/>
                    <a:pt x="292" y="288"/>
                    <a:pt x="293" y="289"/>
                  </a:cubicBezTo>
                  <a:cubicBezTo>
                    <a:pt x="326" y="273"/>
                    <a:pt x="326" y="273"/>
                    <a:pt x="370" y="280"/>
                  </a:cubicBezTo>
                  <a:cubicBezTo>
                    <a:pt x="374" y="281"/>
                    <a:pt x="378" y="280"/>
                    <a:pt x="381" y="279"/>
                  </a:cubicBezTo>
                  <a:cubicBezTo>
                    <a:pt x="418" y="253"/>
                    <a:pt x="461" y="255"/>
                    <a:pt x="503" y="256"/>
                  </a:cubicBezTo>
                  <a:cubicBezTo>
                    <a:pt x="534" y="257"/>
                    <a:pt x="565" y="259"/>
                    <a:pt x="592" y="279"/>
                  </a:cubicBezTo>
                  <a:cubicBezTo>
                    <a:pt x="595" y="281"/>
                    <a:pt x="600" y="281"/>
                    <a:pt x="603" y="280"/>
                  </a:cubicBezTo>
                  <a:cubicBezTo>
                    <a:pt x="631" y="268"/>
                    <a:pt x="656" y="275"/>
                    <a:pt x="681" y="287"/>
                  </a:cubicBezTo>
                  <a:cubicBezTo>
                    <a:pt x="670" y="278"/>
                    <a:pt x="656" y="266"/>
                    <a:pt x="645" y="267"/>
                  </a:cubicBezTo>
                  <a:cubicBezTo>
                    <a:pt x="607" y="274"/>
                    <a:pt x="573" y="259"/>
                    <a:pt x="538" y="250"/>
                  </a:cubicBezTo>
                  <a:cubicBezTo>
                    <a:pt x="535" y="249"/>
                    <a:pt x="532" y="249"/>
                    <a:pt x="529" y="249"/>
                  </a:cubicBezTo>
                  <a:cubicBezTo>
                    <a:pt x="481" y="244"/>
                    <a:pt x="433" y="247"/>
                    <a:pt x="387" y="261"/>
                  </a:cubicBezTo>
                  <a:close/>
                  <a:moveTo>
                    <a:pt x="426" y="241"/>
                  </a:moveTo>
                  <a:cubicBezTo>
                    <a:pt x="430" y="243"/>
                    <a:pt x="434" y="245"/>
                    <a:pt x="437" y="245"/>
                  </a:cubicBezTo>
                  <a:cubicBezTo>
                    <a:pt x="470" y="245"/>
                    <a:pt x="503" y="245"/>
                    <a:pt x="536" y="245"/>
                  </a:cubicBezTo>
                  <a:cubicBezTo>
                    <a:pt x="540" y="245"/>
                    <a:pt x="543" y="242"/>
                    <a:pt x="546" y="241"/>
                  </a:cubicBezTo>
                  <a:cubicBezTo>
                    <a:pt x="549" y="241"/>
                    <a:pt x="553" y="243"/>
                    <a:pt x="554" y="242"/>
                  </a:cubicBezTo>
                  <a:cubicBezTo>
                    <a:pt x="562" y="236"/>
                    <a:pt x="559" y="196"/>
                    <a:pt x="551" y="190"/>
                  </a:cubicBezTo>
                  <a:cubicBezTo>
                    <a:pt x="523" y="170"/>
                    <a:pt x="450" y="170"/>
                    <a:pt x="422" y="190"/>
                  </a:cubicBezTo>
                  <a:cubicBezTo>
                    <a:pt x="418" y="193"/>
                    <a:pt x="413" y="199"/>
                    <a:pt x="413" y="204"/>
                  </a:cubicBezTo>
                  <a:cubicBezTo>
                    <a:pt x="413" y="214"/>
                    <a:pt x="415" y="224"/>
                    <a:pt x="418" y="234"/>
                  </a:cubicBezTo>
                  <a:cubicBezTo>
                    <a:pt x="419" y="237"/>
                    <a:pt x="424" y="239"/>
                    <a:pt x="426" y="241"/>
                  </a:cubicBezTo>
                  <a:close/>
                  <a:moveTo>
                    <a:pt x="506" y="1042"/>
                  </a:moveTo>
                  <a:cubicBezTo>
                    <a:pt x="528" y="1044"/>
                    <a:pt x="549" y="1047"/>
                    <a:pt x="571" y="1050"/>
                  </a:cubicBezTo>
                  <a:cubicBezTo>
                    <a:pt x="571" y="1051"/>
                    <a:pt x="571" y="1051"/>
                    <a:pt x="571" y="1052"/>
                  </a:cubicBezTo>
                  <a:cubicBezTo>
                    <a:pt x="556" y="1051"/>
                    <a:pt x="541" y="1051"/>
                    <a:pt x="526" y="1050"/>
                  </a:cubicBezTo>
                  <a:cubicBezTo>
                    <a:pt x="525" y="1051"/>
                    <a:pt x="525" y="1053"/>
                    <a:pt x="525" y="1054"/>
                  </a:cubicBezTo>
                  <a:cubicBezTo>
                    <a:pt x="537" y="1056"/>
                    <a:pt x="548" y="1058"/>
                    <a:pt x="560" y="1060"/>
                  </a:cubicBezTo>
                  <a:cubicBezTo>
                    <a:pt x="560" y="1061"/>
                    <a:pt x="560" y="1061"/>
                    <a:pt x="560" y="1062"/>
                  </a:cubicBezTo>
                  <a:cubicBezTo>
                    <a:pt x="551" y="1062"/>
                    <a:pt x="542" y="1062"/>
                    <a:pt x="533" y="1062"/>
                  </a:cubicBezTo>
                  <a:cubicBezTo>
                    <a:pt x="533" y="1063"/>
                    <a:pt x="533" y="1064"/>
                    <a:pt x="533" y="1065"/>
                  </a:cubicBezTo>
                  <a:cubicBezTo>
                    <a:pt x="543" y="1067"/>
                    <a:pt x="553" y="1070"/>
                    <a:pt x="568" y="1073"/>
                  </a:cubicBezTo>
                  <a:cubicBezTo>
                    <a:pt x="554" y="1074"/>
                    <a:pt x="546" y="1074"/>
                    <a:pt x="537" y="1074"/>
                  </a:cubicBezTo>
                  <a:cubicBezTo>
                    <a:pt x="537" y="1075"/>
                    <a:pt x="537" y="1076"/>
                    <a:pt x="537" y="1077"/>
                  </a:cubicBezTo>
                  <a:cubicBezTo>
                    <a:pt x="548" y="1079"/>
                    <a:pt x="558" y="1081"/>
                    <a:pt x="568" y="1083"/>
                  </a:cubicBezTo>
                  <a:cubicBezTo>
                    <a:pt x="568" y="1084"/>
                    <a:pt x="568" y="1085"/>
                    <a:pt x="568" y="1086"/>
                  </a:cubicBezTo>
                  <a:cubicBezTo>
                    <a:pt x="558" y="1086"/>
                    <a:pt x="548" y="1086"/>
                    <a:pt x="538" y="1086"/>
                  </a:cubicBezTo>
                  <a:cubicBezTo>
                    <a:pt x="537" y="1086"/>
                    <a:pt x="537" y="1087"/>
                    <a:pt x="537" y="1088"/>
                  </a:cubicBezTo>
                  <a:cubicBezTo>
                    <a:pt x="547" y="1090"/>
                    <a:pt x="558" y="1093"/>
                    <a:pt x="568" y="1095"/>
                  </a:cubicBezTo>
                  <a:cubicBezTo>
                    <a:pt x="568" y="1095"/>
                    <a:pt x="568" y="1096"/>
                    <a:pt x="567" y="1097"/>
                  </a:cubicBezTo>
                  <a:cubicBezTo>
                    <a:pt x="557" y="1096"/>
                    <a:pt x="547" y="1095"/>
                    <a:pt x="537" y="1095"/>
                  </a:cubicBezTo>
                  <a:cubicBezTo>
                    <a:pt x="537" y="1096"/>
                    <a:pt x="537" y="1098"/>
                    <a:pt x="537" y="1100"/>
                  </a:cubicBezTo>
                  <a:cubicBezTo>
                    <a:pt x="544" y="1101"/>
                    <a:pt x="552" y="1103"/>
                    <a:pt x="564" y="1105"/>
                  </a:cubicBezTo>
                  <a:cubicBezTo>
                    <a:pt x="553" y="1106"/>
                    <a:pt x="545" y="1107"/>
                    <a:pt x="538" y="1107"/>
                  </a:cubicBezTo>
                  <a:cubicBezTo>
                    <a:pt x="538" y="1109"/>
                    <a:pt x="538" y="1110"/>
                    <a:pt x="538" y="1111"/>
                  </a:cubicBezTo>
                  <a:cubicBezTo>
                    <a:pt x="547" y="1113"/>
                    <a:pt x="556" y="1114"/>
                    <a:pt x="564" y="1116"/>
                  </a:cubicBezTo>
                  <a:cubicBezTo>
                    <a:pt x="564" y="1117"/>
                    <a:pt x="564" y="1118"/>
                    <a:pt x="564" y="1119"/>
                  </a:cubicBezTo>
                  <a:cubicBezTo>
                    <a:pt x="556" y="1119"/>
                    <a:pt x="547" y="1119"/>
                    <a:pt x="539" y="1119"/>
                  </a:cubicBezTo>
                  <a:cubicBezTo>
                    <a:pt x="539" y="1120"/>
                    <a:pt x="539" y="1121"/>
                    <a:pt x="539" y="1122"/>
                  </a:cubicBezTo>
                  <a:cubicBezTo>
                    <a:pt x="549" y="1124"/>
                    <a:pt x="558" y="1126"/>
                    <a:pt x="568" y="1128"/>
                  </a:cubicBezTo>
                  <a:cubicBezTo>
                    <a:pt x="568" y="1129"/>
                    <a:pt x="568" y="1129"/>
                    <a:pt x="568" y="1130"/>
                  </a:cubicBezTo>
                  <a:cubicBezTo>
                    <a:pt x="558" y="1130"/>
                    <a:pt x="549" y="1130"/>
                    <a:pt x="539" y="1130"/>
                  </a:cubicBezTo>
                  <a:cubicBezTo>
                    <a:pt x="539" y="1131"/>
                    <a:pt x="539" y="1132"/>
                    <a:pt x="539" y="1133"/>
                  </a:cubicBezTo>
                  <a:cubicBezTo>
                    <a:pt x="550" y="1135"/>
                    <a:pt x="560" y="1137"/>
                    <a:pt x="571" y="1140"/>
                  </a:cubicBezTo>
                  <a:cubicBezTo>
                    <a:pt x="571" y="1140"/>
                    <a:pt x="571" y="1141"/>
                    <a:pt x="571" y="1142"/>
                  </a:cubicBezTo>
                  <a:cubicBezTo>
                    <a:pt x="560" y="1142"/>
                    <a:pt x="550" y="1142"/>
                    <a:pt x="540" y="1142"/>
                  </a:cubicBezTo>
                  <a:cubicBezTo>
                    <a:pt x="540" y="1143"/>
                    <a:pt x="540" y="1144"/>
                    <a:pt x="540" y="1144"/>
                  </a:cubicBezTo>
                  <a:cubicBezTo>
                    <a:pt x="552" y="1147"/>
                    <a:pt x="563" y="1149"/>
                    <a:pt x="574" y="1151"/>
                  </a:cubicBezTo>
                  <a:cubicBezTo>
                    <a:pt x="574" y="1152"/>
                    <a:pt x="574" y="1152"/>
                    <a:pt x="574" y="1152"/>
                  </a:cubicBezTo>
                  <a:cubicBezTo>
                    <a:pt x="563" y="1152"/>
                    <a:pt x="551" y="1151"/>
                    <a:pt x="540" y="1151"/>
                  </a:cubicBezTo>
                  <a:cubicBezTo>
                    <a:pt x="540" y="1152"/>
                    <a:pt x="540" y="1154"/>
                    <a:pt x="540" y="1156"/>
                  </a:cubicBezTo>
                  <a:cubicBezTo>
                    <a:pt x="548" y="1157"/>
                    <a:pt x="555" y="1159"/>
                    <a:pt x="567" y="1161"/>
                  </a:cubicBezTo>
                  <a:cubicBezTo>
                    <a:pt x="556" y="1162"/>
                    <a:pt x="548" y="1163"/>
                    <a:pt x="540" y="1163"/>
                  </a:cubicBezTo>
                  <a:cubicBezTo>
                    <a:pt x="540" y="1165"/>
                    <a:pt x="540" y="1167"/>
                    <a:pt x="540" y="1169"/>
                  </a:cubicBezTo>
                  <a:cubicBezTo>
                    <a:pt x="573" y="1172"/>
                    <a:pt x="606" y="1176"/>
                    <a:pt x="641" y="1180"/>
                  </a:cubicBezTo>
                  <a:cubicBezTo>
                    <a:pt x="641" y="1169"/>
                    <a:pt x="642" y="1161"/>
                    <a:pt x="641" y="1154"/>
                  </a:cubicBezTo>
                  <a:cubicBezTo>
                    <a:pt x="639" y="1114"/>
                    <a:pt x="636" y="1073"/>
                    <a:pt x="634" y="1033"/>
                  </a:cubicBezTo>
                  <a:cubicBezTo>
                    <a:pt x="632" y="1001"/>
                    <a:pt x="629" y="996"/>
                    <a:pt x="598" y="986"/>
                  </a:cubicBezTo>
                  <a:cubicBezTo>
                    <a:pt x="547" y="969"/>
                    <a:pt x="494" y="966"/>
                    <a:pt x="441" y="973"/>
                  </a:cubicBezTo>
                  <a:cubicBezTo>
                    <a:pt x="414" y="976"/>
                    <a:pt x="388" y="983"/>
                    <a:pt x="363" y="990"/>
                  </a:cubicBezTo>
                  <a:cubicBezTo>
                    <a:pt x="347" y="995"/>
                    <a:pt x="338" y="1006"/>
                    <a:pt x="339" y="1025"/>
                  </a:cubicBezTo>
                  <a:cubicBezTo>
                    <a:pt x="339" y="1042"/>
                    <a:pt x="337" y="1059"/>
                    <a:pt x="336" y="1076"/>
                  </a:cubicBezTo>
                  <a:cubicBezTo>
                    <a:pt x="334" y="1109"/>
                    <a:pt x="332" y="1142"/>
                    <a:pt x="331" y="1175"/>
                  </a:cubicBezTo>
                  <a:cubicBezTo>
                    <a:pt x="364" y="1175"/>
                    <a:pt x="395" y="1175"/>
                    <a:pt x="427" y="1175"/>
                  </a:cubicBezTo>
                  <a:cubicBezTo>
                    <a:pt x="428" y="1144"/>
                    <a:pt x="429" y="1116"/>
                    <a:pt x="431" y="1087"/>
                  </a:cubicBezTo>
                  <a:cubicBezTo>
                    <a:pt x="432" y="1068"/>
                    <a:pt x="437" y="1049"/>
                    <a:pt x="459" y="1042"/>
                  </a:cubicBezTo>
                  <a:cubicBezTo>
                    <a:pt x="436" y="1066"/>
                    <a:pt x="422" y="1149"/>
                    <a:pt x="439" y="1179"/>
                  </a:cubicBezTo>
                  <a:cubicBezTo>
                    <a:pt x="440" y="1169"/>
                    <a:pt x="442" y="1163"/>
                    <a:pt x="442" y="1157"/>
                  </a:cubicBezTo>
                  <a:cubicBezTo>
                    <a:pt x="443" y="1134"/>
                    <a:pt x="444" y="1110"/>
                    <a:pt x="445" y="1087"/>
                  </a:cubicBezTo>
                  <a:cubicBezTo>
                    <a:pt x="447" y="1063"/>
                    <a:pt x="462" y="1049"/>
                    <a:pt x="483" y="1049"/>
                  </a:cubicBezTo>
                  <a:cubicBezTo>
                    <a:pt x="503" y="1049"/>
                    <a:pt x="518" y="1064"/>
                    <a:pt x="520" y="1088"/>
                  </a:cubicBezTo>
                  <a:cubicBezTo>
                    <a:pt x="522" y="1111"/>
                    <a:pt x="522" y="1134"/>
                    <a:pt x="523" y="1157"/>
                  </a:cubicBezTo>
                  <a:cubicBezTo>
                    <a:pt x="523" y="1163"/>
                    <a:pt x="525" y="1169"/>
                    <a:pt x="525" y="1175"/>
                  </a:cubicBezTo>
                  <a:cubicBezTo>
                    <a:pt x="528" y="1175"/>
                    <a:pt x="530" y="1175"/>
                    <a:pt x="532" y="1175"/>
                  </a:cubicBezTo>
                  <a:cubicBezTo>
                    <a:pt x="533" y="1168"/>
                    <a:pt x="534" y="1162"/>
                    <a:pt x="533" y="1155"/>
                  </a:cubicBezTo>
                  <a:cubicBezTo>
                    <a:pt x="533" y="1139"/>
                    <a:pt x="531" y="1122"/>
                    <a:pt x="531" y="1106"/>
                  </a:cubicBezTo>
                  <a:cubicBezTo>
                    <a:pt x="532" y="1080"/>
                    <a:pt x="526" y="1058"/>
                    <a:pt x="506" y="1042"/>
                  </a:cubicBezTo>
                  <a:close/>
                  <a:moveTo>
                    <a:pt x="615" y="712"/>
                  </a:moveTo>
                  <a:cubicBezTo>
                    <a:pt x="613" y="661"/>
                    <a:pt x="609" y="610"/>
                    <a:pt x="608" y="560"/>
                  </a:cubicBezTo>
                  <a:cubicBezTo>
                    <a:pt x="607" y="541"/>
                    <a:pt x="599" y="531"/>
                    <a:pt x="584" y="526"/>
                  </a:cubicBezTo>
                  <a:cubicBezTo>
                    <a:pt x="517" y="502"/>
                    <a:pt x="450" y="503"/>
                    <a:pt x="383" y="528"/>
                  </a:cubicBezTo>
                  <a:cubicBezTo>
                    <a:pt x="372" y="532"/>
                    <a:pt x="366" y="540"/>
                    <a:pt x="365" y="553"/>
                  </a:cubicBezTo>
                  <a:cubicBezTo>
                    <a:pt x="364" y="603"/>
                    <a:pt x="361" y="653"/>
                    <a:pt x="358" y="703"/>
                  </a:cubicBezTo>
                  <a:cubicBezTo>
                    <a:pt x="358" y="706"/>
                    <a:pt x="359" y="709"/>
                    <a:pt x="359" y="712"/>
                  </a:cubicBezTo>
                  <a:cubicBezTo>
                    <a:pt x="445" y="685"/>
                    <a:pt x="529" y="686"/>
                    <a:pt x="615" y="712"/>
                  </a:cubicBezTo>
                  <a:close/>
                  <a:moveTo>
                    <a:pt x="348" y="1188"/>
                  </a:moveTo>
                  <a:cubicBezTo>
                    <a:pt x="358" y="1199"/>
                    <a:pt x="363" y="1209"/>
                    <a:pt x="377" y="1207"/>
                  </a:cubicBezTo>
                  <a:cubicBezTo>
                    <a:pt x="384" y="1206"/>
                    <a:pt x="392" y="1209"/>
                    <a:pt x="399" y="1209"/>
                  </a:cubicBezTo>
                  <a:cubicBezTo>
                    <a:pt x="418" y="1208"/>
                    <a:pt x="436" y="1206"/>
                    <a:pt x="455" y="1206"/>
                  </a:cubicBezTo>
                  <a:cubicBezTo>
                    <a:pt x="469" y="1205"/>
                    <a:pt x="484" y="1209"/>
                    <a:pt x="498" y="1208"/>
                  </a:cubicBezTo>
                  <a:cubicBezTo>
                    <a:pt x="516" y="1207"/>
                    <a:pt x="533" y="1201"/>
                    <a:pt x="551" y="1201"/>
                  </a:cubicBezTo>
                  <a:cubicBezTo>
                    <a:pt x="565" y="1200"/>
                    <a:pt x="579" y="1207"/>
                    <a:pt x="593" y="1206"/>
                  </a:cubicBezTo>
                  <a:cubicBezTo>
                    <a:pt x="618" y="1205"/>
                    <a:pt x="643" y="1201"/>
                    <a:pt x="668" y="1198"/>
                  </a:cubicBezTo>
                  <a:cubicBezTo>
                    <a:pt x="668" y="1196"/>
                    <a:pt x="668" y="1194"/>
                    <a:pt x="668" y="1191"/>
                  </a:cubicBezTo>
                  <a:cubicBezTo>
                    <a:pt x="563" y="1184"/>
                    <a:pt x="458" y="1193"/>
                    <a:pt x="348" y="1188"/>
                  </a:cubicBezTo>
                  <a:close/>
                  <a:moveTo>
                    <a:pt x="446" y="440"/>
                  </a:moveTo>
                  <a:cubicBezTo>
                    <a:pt x="473" y="440"/>
                    <a:pt x="499" y="440"/>
                    <a:pt x="526" y="440"/>
                  </a:cubicBezTo>
                  <a:cubicBezTo>
                    <a:pt x="525" y="422"/>
                    <a:pt x="525" y="404"/>
                    <a:pt x="522" y="388"/>
                  </a:cubicBezTo>
                  <a:cubicBezTo>
                    <a:pt x="520" y="369"/>
                    <a:pt x="504" y="356"/>
                    <a:pt x="487" y="356"/>
                  </a:cubicBezTo>
                  <a:cubicBezTo>
                    <a:pt x="470" y="356"/>
                    <a:pt x="454" y="369"/>
                    <a:pt x="451" y="387"/>
                  </a:cubicBezTo>
                  <a:cubicBezTo>
                    <a:pt x="448" y="404"/>
                    <a:pt x="447" y="421"/>
                    <a:pt x="446" y="440"/>
                  </a:cubicBezTo>
                  <a:close/>
                  <a:moveTo>
                    <a:pt x="311" y="501"/>
                  </a:moveTo>
                  <a:cubicBezTo>
                    <a:pt x="311" y="489"/>
                    <a:pt x="312" y="479"/>
                    <a:pt x="313" y="469"/>
                  </a:cubicBezTo>
                  <a:cubicBezTo>
                    <a:pt x="314" y="455"/>
                    <a:pt x="320" y="439"/>
                    <a:pt x="316" y="427"/>
                  </a:cubicBezTo>
                  <a:cubicBezTo>
                    <a:pt x="313" y="414"/>
                    <a:pt x="298" y="403"/>
                    <a:pt x="319" y="393"/>
                  </a:cubicBezTo>
                  <a:cubicBezTo>
                    <a:pt x="319" y="393"/>
                    <a:pt x="317" y="389"/>
                    <a:pt x="317" y="387"/>
                  </a:cubicBezTo>
                  <a:cubicBezTo>
                    <a:pt x="316" y="367"/>
                    <a:pt x="315" y="348"/>
                    <a:pt x="344" y="348"/>
                  </a:cubicBezTo>
                  <a:cubicBezTo>
                    <a:pt x="305" y="346"/>
                    <a:pt x="300" y="351"/>
                    <a:pt x="299" y="387"/>
                  </a:cubicBezTo>
                  <a:cubicBezTo>
                    <a:pt x="298" y="399"/>
                    <a:pt x="298" y="410"/>
                    <a:pt x="297" y="421"/>
                  </a:cubicBezTo>
                  <a:cubicBezTo>
                    <a:pt x="296" y="449"/>
                    <a:pt x="295" y="477"/>
                    <a:pt x="293" y="505"/>
                  </a:cubicBezTo>
                  <a:cubicBezTo>
                    <a:pt x="302" y="503"/>
                    <a:pt x="307" y="502"/>
                    <a:pt x="311" y="501"/>
                  </a:cubicBezTo>
                  <a:close/>
                  <a:moveTo>
                    <a:pt x="643" y="1002"/>
                  </a:moveTo>
                  <a:cubicBezTo>
                    <a:pt x="649" y="973"/>
                    <a:pt x="645" y="966"/>
                    <a:pt x="619" y="954"/>
                  </a:cubicBezTo>
                  <a:cubicBezTo>
                    <a:pt x="571" y="933"/>
                    <a:pt x="520" y="930"/>
                    <a:pt x="469" y="932"/>
                  </a:cubicBezTo>
                  <a:cubicBezTo>
                    <a:pt x="428" y="933"/>
                    <a:pt x="387" y="937"/>
                    <a:pt x="350" y="956"/>
                  </a:cubicBezTo>
                  <a:cubicBezTo>
                    <a:pt x="327" y="968"/>
                    <a:pt x="323" y="975"/>
                    <a:pt x="330" y="1002"/>
                  </a:cubicBezTo>
                  <a:cubicBezTo>
                    <a:pt x="326" y="971"/>
                    <a:pt x="347" y="962"/>
                    <a:pt x="369" y="955"/>
                  </a:cubicBezTo>
                  <a:cubicBezTo>
                    <a:pt x="445" y="932"/>
                    <a:pt x="522" y="932"/>
                    <a:pt x="598" y="953"/>
                  </a:cubicBezTo>
                  <a:cubicBezTo>
                    <a:pt x="621" y="960"/>
                    <a:pt x="646" y="968"/>
                    <a:pt x="643" y="1002"/>
                  </a:cubicBezTo>
                  <a:close/>
                  <a:moveTo>
                    <a:pt x="612" y="520"/>
                  </a:moveTo>
                  <a:cubicBezTo>
                    <a:pt x="614" y="519"/>
                    <a:pt x="615" y="518"/>
                    <a:pt x="617" y="516"/>
                  </a:cubicBezTo>
                  <a:cubicBezTo>
                    <a:pt x="612" y="509"/>
                    <a:pt x="608" y="499"/>
                    <a:pt x="601" y="494"/>
                  </a:cubicBezTo>
                  <a:cubicBezTo>
                    <a:pt x="590" y="484"/>
                    <a:pt x="575" y="480"/>
                    <a:pt x="559" y="478"/>
                  </a:cubicBezTo>
                  <a:cubicBezTo>
                    <a:pt x="506" y="472"/>
                    <a:pt x="453" y="470"/>
                    <a:pt x="400" y="482"/>
                  </a:cubicBezTo>
                  <a:cubicBezTo>
                    <a:pt x="388" y="485"/>
                    <a:pt x="376" y="491"/>
                    <a:pt x="363" y="496"/>
                  </a:cubicBezTo>
                  <a:cubicBezTo>
                    <a:pt x="414" y="482"/>
                    <a:pt x="460" y="475"/>
                    <a:pt x="517" y="480"/>
                  </a:cubicBezTo>
                  <a:cubicBezTo>
                    <a:pt x="540" y="482"/>
                    <a:pt x="563" y="486"/>
                    <a:pt x="585" y="492"/>
                  </a:cubicBezTo>
                  <a:cubicBezTo>
                    <a:pt x="599" y="495"/>
                    <a:pt x="612" y="501"/>
                    <a:pt x="612" y="520"/>
                  </a:cubicBezTo>
                  <a:close/>
                  <a:moveTo>
                    <a:pt x="352" y="731"/>
                  </a:moveTo>
                  <a:cubicBezTo>
                    <a:pt x="446" y="697"/>
                    <a:pt x="534" y="697"/>
                    <a:pt x="623" y="733"/>
                  </a:cubicBezTo>
                  <a:cubicBezTo>
                    <a:pt x="583" y="691"/>
                    <a:pt x="399" y="690"/>
                    <a:pt x="352" y="731"/>
                  </a:cubicBezTo>
                  <a:close/>
                  <a:moveTo>
                    <a:pt x="598" y="342"/>
                  </a:moveTo>
                  <a:cubicBezTo>
                    <a:pt x="590" y="322"/>
                    <a:pt x="572" y="317"/>
                    <a:pt x="554" y="313"/>
                  </a:cubicBezTo>
                  <a:cubicBezTo>
                    <a:pt x="488" y="298"/>
                    <a:pt x="403" y="307"/>
                    <a:pt x="382" y="332"/>
                  </a:cubicBezTo>
                  <a:cubicBezTo>
                    <a:pt x="455" y="301"/>
                    <a:pt x="569" y="306"/>
                    <a:pt x="598" y="342"/>
                  </a:cubicBezTo>
                  <a:close/>
                  <a:moveTo>
                    <a:pt x="343" y="613"/>
                  </a:moveTo>
                  <a:cubicBezTo>
                    <a:pt x="344" y="613"/>
                    <a:pt x="345" y="612"/>
                    <a:pt x="346" y="612"/>
                  </a:cubicBezTo>
                  <a:cubicBezTo>
                    <a:pt x="337" y="587"/>
                    <a:pt x="327" y="562"/>
                    <a:pt x="316" y="535"/>
                  </a:cubicBezTo>
                  <a:cubicBezTo>
                    <a:pt x="308" y="540"/>
                    <a:pt x="302" y="543"/>
                    <a:pt x="300" y="544"/>
                  </a:cubicBezTo>
                  <a:cubicBezTo>
                    <a:pt x="315" y="568"/>
                    <a:pt x="329" y="591"/>
                    <a:pt x="343" y="613"/>
                  </a:cubicBezTo>
                  <a:close/>
                  <a:moveTo>
                    <a:pt x="564" y="745"/>
                  </a:moveTo>
                  <a:cubicBezTo>
                    <a:pt x="514" y="733"/>
                    <a:pt x="463" y="732"/>
                    <a:pt x="412" y="744"/>
                  </a:cubicBezTo>
                  <a:cubicBezTo>
                    <a:pt x="437" y="743"/>
                    <a:pt x="462" y="741"/>
                    <a:pt x="487" y="741"/>
                  </a:cubicBezTo>
                  <a:cubicBezTo>
                    <a:pt x="513" y="741"/>
                    <a:pt x="539" y="743"/>
                    <a:pt x="564" y="745"/>
                  </a:cubicBezTo>
                  <a:close/>
                  <a:moveTo>
                    <a:pt x="427" y="913"/>
                  </a:moveTo>
                  <a:cubicBezTo>
                    <a:pt x="427" y="911"/>
                    <a:pt x="426" y="910"/>
                    <a:pt x="426" y="908"/>
                  </a:cubicBezTo>
                  <a:cubicBezTo>
                    <a:pt x="405" y="913"/>
                    <a:pt x="384" y="918"/>
                    <a:pt x="363" y="923"/>
                  </a:cubicBezTo>
                  <a:cubicBezTo>
                    <a:pt x="364" y="924"/>
                    <a:pt x="364" y="925"/>
                    <a:pt x="364" y="927"/>
                  </a:cubicBezTo>
                  <a:cubicBezTo>
                    <a:pt x="385" y="922"/>
                    <a:pt x="406" y="917"/>
                    <a:pt x="427" y="913"/>
                  </a:cubicBezTo>
                  <a:close/>
                  <a:moveTo>
                    <a:pt x="428" y="873"/>
                  </a:moveTo>
                  <a:cubicBezTo>
                    <a:pt x="428" y="871"/>
                    <a:pt x="427" y="870"/>
                    <a:pt x="427" y="868"/>
                  </a:cubicBezTo>
                  <a:cubicBezTo>
                    <a:pt x="406" y="874"/>
                    <a:pt x="386" y="879"/>
                    <a:pt x="365" y="884"/>
                  </a:cubicBezTo>
                  <a:cubicBezTo>
                    <a:pt x="365" y="885"/>
                    <a:pt x="366" y="887"/>
                    <a:pt x="366" y="888"/>
                  </a:cubicBezTo>
                  <a:cubicBezTo>
                    <a:pt x="387" y="883"/>
                    <a:pt x="407" y="878"/>
                    <a:pt x="428" y="873"/>
                  </a:cubicBezTo>
                  <a:close/>
                  <a:moveTo>
                    <a:pt x="367" y="844"/>
                  </a:moveTo>
                  <a:cubicBezTo>
                    <a:pt x="368" y="845"/>
                    <a:pt x="368" y="847"/>
                    <a:pt x="368" y="848"/>
                  </a:cubicBezTo>
                  <a:cubicBezTo>
                    <a:pt x="389" y="843"/>
                    <a:pt x="410" y="838"/>
                    <a:pt x="431" y="833"/>
                  </a:cubicBezTo>
                  <a:cubicBezTo>
                    <a:pt x="430" y="831"/>
                    <a:pt x="430" y="830"/>
                    <a:pt x="429" y="829"/>
                  </a:cubicBezTo>
                  <a:cubicBezTo>
                    <a:pt x="409" y="834"/>
                    <a:pt x="388" y="839"/>
                    <a:pt x="367" y="844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15981363" y="3052763"/>
              <a:ext cx="1898650" cy="465138"/>
            </a:xfrm>
            <a:custGeom>
              <a:avLst/>
              <a:gdLst/>
              <a:ahLst/>
              <a:cxnLst/>
              <a:rect l="l" t="t" r="r" b="b"/>
              <a:pathLst>
                <a:path w="505" h="124" extrusionOk="0">
                  <a:moveTo>
                    <a:pt x="307" y="103"/>
                  </a:moveTo>
                  <a:cubicBezTo>
                    <a:pt x="291" y="83"/>
                    <a:pt x="275" y="63"/>
                    <a:pt x="259" y="44"/>
                  </a:cubicBezTo>
                  <a:cubicBezTo>
                    <a:pt x="256" y="46"/>
                    <a:pt x="254" y="48"/>
                    <a:pt x="251" y="51"/>
                  </a:cubicBezTo>
                  <a:cubicBezTo>
                    <a:pt x="268" y="70"/>
                    <a:pt x="284" y="90"/>
                    <a:pt x="300" y="109"/>
                  </a:cubicBezTo>
                  <a:cubicBezTo>
                    <a:pt x="299" y="111"/>
                    <a:pt x="298" y="112"/>
                    <a:pt x="296" y="114"/>
                  </a:cubicBezTo>
                  <a:cubicBezTo>
                    <a:pt x="276" y="94"/>
                    <a:pt x="255" y="74"/>
                    <a:pt x="234" y="54"/>
                  </a:cubicBezTo>
                  <a:cubicBezTo>
                    <a:pt x="233" y="55"/>
                    <a:pt x="233" y="55"/>
                    <a:pt x="232" y="56"/>
                  </a:cubicBezTo>
                  <a:cubicBezTo>
                    <a:pt x="248" y="76"/>
                    <a:pt x="264" y="97"/>
                    <a:pt x="281" y="117"/>
                  </a:cubicBezTo>
                  <a:cubicBezTo>
                    <a:pt x="280" y="118"/>
                    <a:pt x="279" y="118"/>
                    <a:pt x="279" y="119"/>
                  </a:cubicBezTo>
                  <a:cubicBezTo>
                    <a:pt x="258" y="99"/>
                    <a:pt x="237" y="79"/>
                    <a:pt x="216" y="59"/>
                  </a:cubicBezTo>
                  <a:cubicBezTo>
                    <a:pt x="215" y="60"/>
                    <a:pt x="214" y="60"/>
                    <a:pt x="213" y="61"/>
                  </a:cubicBezTo>
                  <a:cubicBezTo>
                    <a:pt x="227" y="79"/>
                    <a:pt x="241" y="97"/>
                    <a:pt x="255" y="115"/>
                  </a:cubicBezTo>
                  <a:cubicBezTo>
                    <a:pt x="254" y="116"/>
                    <a:pt x="253" y="117"/>
                    <a:pt x="252" y="118"/>
                  </a:cubicBezTo>
                  <a:cubicBezTo>
                    <a:pt x="232" y="99"/>
                    <a:pt x="213" y="81"/>
                    <a:pt x="188" y="58"/>
                  </a:cubicBezTo>
                  <a:cubicBezTo>
                    <a:pt x="202" y="78"/>
                    <a:pt x="213" y="94"/>
                    <a:pt x="224" y="109"/>
                  </a:cubicBezTo>
                  <a:cubicBezTo>
                    <a:pt x="223" y="111"/>
                    <a:pt x="221" y="112"/>
                    <a:pt x="220" y="113"/>
                  </a:cubicBezTo>
                  <a:cubicBezTo>
                    <a:pt x="205" y="97"/>
                    <a:pt x="190" y="81"/>
                    <a:pt x="175" y="65"/>
                  </a:cubicBezTo>
                  <a:cubicBezTo>
                    <a:pt x="174" y="66"/>
                    <a:pt x="173" y="67"/>
                    <a:pt x="172" y="67"/>
                  </a:cubicBezTo>
                  <a:cubicBezTo>
                    <a:pt x="185" y="85"/>
                    <a:pt x="197" y="103"/>
                    <a:pt x="209" y="120"/>
                  </a:cubicBezTo>
                  <a:cubicBezTo>
                    <a:pt x="208" y="121"/>
                    <a:pt x="207" y="123"/>
                    <a:pt x="205" y="124"/>
                  </a:cubicBezTo>
                  <a:cubicBezTo>
                    <a:pt x="189" y="106"/>
                    <a:pt x="173" y="89"/>
                    <a:pt x="156" y="71"/>
                  </a:cubicBezTo>
                  <a:cubicBezTo>
                    <a:pt x="155" y="71"/>
                    <a:pt x="154" y="72"/>
                    <a:pt x="153" y="72"/>
                  </a:cubicBezTo>
                  <a:cubicBezTo>
                    <a:pt x="162" y="87"/>
                    <a:pt x="171" y="101"/>
                    <a:pt x="179" y="115"/>
                  </a:cubicBezTo>
                  <a:cubicBezTo>
                    <a:pt x="178" y="116"/>
                    <a:pt x="177" y="117"/>
                    <a:pt x="176" y="118"/>
                  </a:cubicBezTo>
                  <a:cubicBezTo>
                    <a:pt x="162" y="103"/>
                    <a:pt x="149" y="88"/>
                    <a:pt x="136" y="73"/>
                  </a:cubicBezTo>
                  <a:cubicBezTo>
                    <a:pt x="135" y="73"/>
                    <a:pt x="134" y="74"/>
                    <a:pt x="133" y="74"/>
                  </a:cubicBezTo>
                  <a:cubicBezTo>
                    <a:pt x="139" y="86"/>
                    <a:pt x="146" y="98"/>
                    <a:pt x="153" y="109"/>
                  </a:cubicBezTo>
                  <a:cubicBezTo>
                    <a:pt x="151" y="111"/>
                    <a:pt x="149" y="112"/>
                    <a:pt x="147" y="113"/>
                  </a:cubicBezTo>
                  <a:cubicBezTo>
                    <a:pt x="137" y="101"/>
                    <a:pt x="126" y="89"/>
                    <a:pt x="115" y="76"/>
                  </a:cubicBezTo>
                  <a:cubicBezTo>
                    <a:pt x="114" y="77"/>
                    <a:pt x="113" y="77"/>
                    <a:pt x="112" y="78"/>
                  </a:cubicBezTo>
                  <a:cubicBezTo>
                    <a:pt x="120" y="91"/>
                    <a:pt x="128" y="105"/>
                    <a:pt x="136" y="118"/>
                  </a:cubicBezTo>
                  <a:cubicBezTo>
                    <a:pt x="134" y="120"/>
                    <a:pt x="133" y="121"/>
                    <a:pt x="131" y="122"/>
                  </a:cubicBezTo>
                  <a:cubicBezTo>
                    <a:pt x="119" y="108"/>
                    <a:pt x="106" y="93"/>
                    <a:pt x="94" y="78"/>
                  </a:cubicBezTo>
                  <a:cubicBezTo>
                    <a:pt x="93" y="79"/>
                    <a:pt x="92" y="79"/>
                    <a:pt x="91" y="79"/>
                  </a:cubicBezTo>
                  <a:cubicBezTo>
                    <a:pt x="97" y="91"/>
                    <a:pt x="103" y="102"/>
                    <a:pt x="108" y="113"/>
                  </a:cubicBezTo>
                  <a:cubicBezTo>
                    <a:pt x="107" y="114"/>
                    <a:pt x="105" y="115"/>
                    <a:pt x="104" y="116"/>
                  </a:cubicBezTo>
                  <a:cubicBezTo>
                    <a:pt x="94" y="104"/>
                    <a:pt x="83" y="93"/>
                    <a:pt x="73" y="81"/>
                  </a:cubicBezTo>
                  <a:cubicBezTo>
                    <a:pt x="71" y="82"/>
                    <a:pt x="70" y="83"/>
                    <a:pt x="68" y="84"/>
                  </a:cubicBezTo>
                  <a:cubicBezTo>
                    <a:pt x="75" y="96"/>
                    <a:pt x="81" y="109"/>
                    <a:pt x="88" y="121"/>
                  </a:cubicBezTo>
                  <a:cubicBezTo>
                    <a:pt x="87" y="122"/>
                    <a:pt x="86" y="122"/>
                    <a:pt x="85" y="123"/>
                  </a:cubicBezTo>
                  <a:cubicBezTo>
                    <a:pt x="75" y="111"/>
                    <a:pt x="64" y="99"/>
                    <a:pt x="53" y="87"/>
                  </a:cubicBezTo>
                  <a:cubicBezTo>
                    <a:pt x="52" y="88"/>
                    <a:pt x="50" y="88"/>
                    <a:pt x="49" y="89"/>
                  </a:cubicBezTo>
                  <a:cubicBezTo>
                    <a:pt x="53" y="98"/>
                    <a:pt x="58" y="106"/>
                    <a:pt x="62" y="115"/>
                  </a:cubicBezTo>
                  <a:cubicBezTo>
                    <a:pt x="61" y="115"/>
                    <a:pt x="61" y="116"/>
                    <a:pt x="60" y="116"/>
                  </a:cubicBezTo>
                  <a:cubicBezTo>
                    <a:pt x="53" y="108"/>
                    <a:pt x="46" y="100"/>
                    <a:pt x="40" y="93"/>
                  </a:cubicBezTo>
                  <a:cubicBezTo>
                    <a:pt x="38" y="94"/>
                    <a:pt x="36" y="95"/>
                    <a:pt x="35" y="96"/>
                  </a:cubicBezTo>
                  <a:cubicBezTo>
                    <a:pt x="40" y="104"/>
                    <a:pt x="44" y="112"/>
                    <a:pt x="49" y="120"/>
                  </a:cubicBezTo>
                  <a:cubicBezTo>
                    <a:pt x="49" y="121"/>
                    <a:pt x="48" y="121"/>
                    <a:pt x="48" y="122"/>
                  </a:cubicBezTo>
                  <a:cubicBezTo>
                    <a:pt x="41" y="113"/>
                    <a:pt x="34" y="105"/>
                    <a:pt x="28" y="97"/>
                  </a:cubicBezTo>
                  <a:cubicBezTo>
                    <a:pt x="17" y="101"/>
                    <a:pt x="10" y="104"/>
                    <a:pt x="3" y="107"/>
                  </a:cubicBezTo>
                  <a:cubicBezTo>
                    <a:pt x="2" y="105"/>
                    <a:pt x="1" y="103"/>
                    <a:pt x="0" y="101"/>
                  </a:cubicBezTo>
                  <a:cubicBezTo>
                    <a:pt x="17" y="94"/>
                    <a:pt x="33" y="84"/>
                    <a:pt x="50" y="80"/>
                  </a:cubicBezTo>
                  <a:cubicBezTo>
                    <a:pt x="82" y="73"/>
                    <a:pt x="114" y="70"/>
                    <a:pt x="146" y="64"/>
                  </a:cubicBezTo>
                  <a:cubicBezTo>
                    <a:pt x="177" y="57"/>
                    <a:pt x="208" y="50"/>
                    <a:pt x="238" y="40"/>
                  </a:cubicBezTo>
                  <a:cubicBezTo>
                    <a:pt x="253" y="35"/>
                    <a:pt x="265" y="19"/>
                    <a:pt x="284" y="18"/>
                  </a:cubicBezTo>
                  <a:cubicBezTo>
                    <a:pt x="308" y="17"/>
                    <a:pt x="331" y="4"/>
                    <a:pt x="356" y="6"/>
                  </a:cubicBezTo>
                  <a:cubicBezTo>
                    <a:pt x="369" y="7"/>
                    <a:pt x="382" y="3"/>
                    <a:pt x="399" y="0"/>
                  </a:cubicBezTo>
                  <a:cubicBezTo>
                    <a:pt x="422" y="36"/>
                    <a:pt x="458" y="64"/>
                    <a:pt x="505" y="81"/>
                  </a:cubicBezTo>
                  <a:cubicBezTo>
                    <a:pt x="473" y="78"/>
                    <a:pt x="463" y="73"/>
                    <a:pt x="387" y="11"/>
                  </a:cubicBezTo>
                  <a:cubicBezTo>
                    <a:pt x="386" y="12"/>
                    <a:pt x="385" y="14"/>
                    <a:pt x="384" y="15"/>
                  </a:cubicBezTo>
                  <a:cubicBezTo>
                    <a:pt x="405" y="35"/>
                    <a:pt x="425" y="56"/>
                    <a:pt x="446" y="77"/>
                  </a:cubicBezTo>
                  <a:cubicBezTo>
                    <a:pt x="446" y="78"/>
                    <a:pt x="445" y="79"/>
                    <a:pt x="444" y="80"/>
                  </a:cubicBezTo>
                  <a:cubicBezTo>
                    <a:pt x="418" y="59"/>
                    <a:pt x="392" y="38"/>
                    <a:pt x="364" y="15"/>
                  </a:cubicBezTo>
                  <a:cubicBezTo>
                    <a:pt x="389" y="52"/>
                    <a:pt x="421" y="76"/>
                    <a:pt x="454" y="100"/>
                  </a:cubicBezTo>
                  <a:cubicBezTo>
                    <a:pt x="437" y="90"/>
                    <a:pt x="419" y="81"/>
                    <a:pt x="402" y="69"/>
                  </a:cubicBezTo>
                  <a:cubicBezTo>
                    <a:pt x="385" y="57"/>
                    <a:pt x="370" y="42"/>
                    <a:pt x="351" y="31"/>
                  </a:cubicBezTo>
                  <a:cubicBezTo>
                    <a:pt x="367" y="48"/>
                    <a:pt x="383" y="65"/>
                    <a:pt x="399" y="82"/>
                  </a:cubicBezTo>
                  <a:cubicBezTo>
                    <a:pt x="398" y="83"/>
                    <a:pt x="397" y="84"/>
                    <a:pt x="396" y="86"/>
                  </a:cubicBezTo>
                  <a:cubicBezTo>
                    <a:pt x="372" y="65"/>
                    <a:pt x="349" y="44"/>
                    <a:pt x="323" y="21"/>
                  </a:cubicBezTo>
                  <a:cubicBezTo>
                    <a:pt x="347" y="58"/>
                    <a:pt x="377" y="85"/>
                    <a:pt x="411" y="108"/>
                  </a:cubicBezTo>
                  <a:cubicBezTo>
                    <a:pt x="369" y="90"/>
                    <a:pt x="335" y="62"/>
                    <a:pt x="308" y="25"/>
                  </a:cubicBezTo>
                  <a:cubicBezTo>
                    <a:pt x="306" y="26"/>
                    <a:pt x="305" y="27"/>
                    <a:pt x="303" y="28"/>
                  </a:cubicBezTo>
                  <a:cubicBezTo>
                    <a:pt x="320" y="49"/>
                    <a:pt x="337" y="69"/>
                    <a:pt x="354" y="89"/>
                  </a:cubicBezTo>
                  <a:cubicBezTo>
                    <a:pt x="354" y="90"/>
                    <a:pt x="353" y="91"/>
                    <a:pt x="352" y="92"/>
                  </a:cubicBezTo>
                  <a:cubicBezTo>
                    <a:pt x="333" y="75"/>
                    <a:pt x="313" y="58"/>
                    <a:pt x="294" y="41"/>
                  </a:cubicBezTo>
                  <a:cubicBezTo>
                    <a:pt x="311" y="71"/>
                    <a:pt x="337" y="94"/>
                    <a:pt x="364" y="116"/>
                  </a:cubicBezTo>
                  <a:cubicBezTo>
                    <a:pt x="328" y="99"/>
                    <a:pt x="300" y="74"/>
                    <a:pt x="275" y="43"/>
                  </a:cubicBezTo>
                  <a:cubicBezTo>
                    <a:pt x="274" y="45"/>
                    <a:pt x="272" y="46"/>
                    <a:pt x="271" y="47"/>
                  </a:cubicBezTo>
                  <a:cubicBezTo>
                    <a:pt x="285" y="64"/>
                    <a:pt x="298" y="81"/>
                    <a:pt x="312" y="98"/>
                  </a:cubicBezTo>
                  <a:cubicBezTo>
                    <a:pt x="310" y="99"/>
                    <a:pt x="309" y="101"/>
                    <a:pt x="307" y="103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15371763" y="2913063"/>
              <a:ext cx="815975" cy="241300"/>
            </a:xfrm>
            <a:custGeom>
              <a:avLst/>
              <a:gdLst/>
              <a:ahLst/>
              <a:cxnLst/>
              <a:rect l="l" t="t" r="r" b="b"/>
              <a:pathLst>
                <a:path w="217" h="64" extrusionOk="0">
                  <a:moveTo>
                    <a:pt x="207" y="0"/>
                  </a:moveTo>
                  <a:cubicBezTo>
                    <a:pt x="210" y="9"/>
                    <a:pt x="214" y="18"/>
                    <a:pt x="217" y="27"/>
                  </a:cubicBezTo>
                  <a:cubicBezTo>
                    <a:pt x="216" y="27"/>
                    <a:pt x="215" y="28"/>
                    <a:pt x="215" y="29"/>
                  </a:cubicBezTo>
                  <a:cubicBezTo>
                    <a:pt x="209" y="22"/>
                    <a:pt x="203" y="15"/>
                    <a:pt x="197" y="8"/>
                  </a:cubicBezTo>
                  <a:cubicBezTo>
                    <a:pt x="195" y="9"/>
                    <a:pt x="193" y="10"/>
                    <a:pt x="192" y="11"/>
                  </a:cubicBezTo>
                  <a:cubicBezTo>
                    <a:pt x="196" y="20"/>
                    <a:pt x="201" y="28"/>
                    <a:pt x="206" y="37"/>
                  </a:cubicBezTo>
                  <a:cubicBezTo>
                    <a:pt x="205" y="38"/>
                    <a:pt x="204" y="38"/>
                    <a:pt x="203" y="39"/>
                  </a:cubicBezTo>
                  <a:cubicBezTo>
                    <a:pt x="194" y="29"/>
                    <a:pt x="185" y="19"/>
                    <a:pt x="176" y="9"/>
                  </a:cubicBezTo>
                  <a:cubicBezTo>
                    <a:pt x="174" y="10"/>
                    <a:pt x="173" y="10"/>
                    <a:pt x="171" y="11"/>
                  </a:cubicBezTo>
                  <a:cubicBezTo>
                    <a:pt x="176" y="21"/>
                    <a:pt x="181" y="32"/>
                    <a:pt x="186" y="42"/>
                  </a:cubicBezTo>
                  <a:cubicBezTo>
                    <a:pt x="185" y="42"/>
                    <a:pt x="185" y="43"/>
                    <a:pt x="184" y="44"/>
                  </a:cubicBezTo>
                  <a:cubicBezTo>
                    <a:pt x="174" y="33"/>
                    <a:pt x="164" y="22"/>
                    <a:pt x="155" y="11"/>
                  </a:cubicBezTo>
                  <a:cubicBezTo>
                    <a:pt x="153" y="12"/>
                    <a:pt x="151" y="13"/>
                    <a:pt x="150" y="15"/>
                  </a:cubicBezTo>
                  <a:cubicBezTo>
                    <a:pt x="154" y="24"/>
                    <a:pt x="159" y="33"/>
                    <a:pt x="164" y="42"/>
                  </a:cubicBezTo>
                  <a:cubicBezTo>
                    <a:pt x="163" y="43"/>
                    <a:pt x="162" y="44"/>
                    <a:pt x="161" y="45"/>
                  </a:cubicBezTo>
                  <a:cubicBezTo>
                    <a:pt x="152" y="34"/>
                    <a:pt x="144" y="24"/>
                    <a:pt x="135" y="14"/>
                  </a:cubicBezTo>
                  <a:cubicBezTo>
                    <a:pt x="134" y="14"/>
                    <a:pt x="133" y="14"/>
                    <a:pt x="131" y="15"/>
                  </a:cubicBezTo>
                  <a:cubicBezTo>
                    <a:pt x="134" y="24"/>
                    <a:pt x="137" y="33"/>
                    <a:pt x="142" y="48"/>
                  </a:cubicBezTo>
                  <a:cubicBezTo>
                    <a:pt x="131" y="36"/>
                    <a:pt x="124" y="27"/>
                    <a:pt x="117" y="19"/>
                  </a:cubicBezTo>
                  <a:cubicBezTo>
                    <a:pt x="115" y="20"/>
                    <a:pt x="113" y="21"/>
                    <a:pt x="112" y="22"/>
                  </a:cubicBezTo>
                  <a:cubicBezTo>
                    <a:pt x="118" y="32"/>
                    <a:pt x="124" y="42"/>
                    <a:pt x="130" y="52"/>
                  </a:cubicBezTo>
                  <a:cubicBezTo>
                    <a:pt x="130" y="53"/>
                    <a:pt x="129" y="54"/>
                    <a:pt x="129" y="55"/>
                  </a:cubicBezTo>
                  <a:cubicBezTo>
                    <a:pt x="122" y="49"/>
                    <a:pt x="115" y="43"/>
                    <a:pt x="110" y="36"/>
                  </a:cubicBezTo>
                  <a:cubicBezTo>
                    <a:pt x="104" y="30"/>
                    <a:pt x="100" y="22"/>
                    <a:pt x="96" y="15"/>
                  </a:cubicBezTo>
                  <a:cubicBezTo>
                    <a:pt x="93" y="16"/>
                    <a:pt x="91" y="18"/>
                    <a:pt x="88" y="19"/>
                  </a:cubicBezTo>
                  <a:cubicBezTo>
                    <a:pt x="94" y="31"/>
                    <a:pt x="100" y="43"/>
                    <a:pt x="106" y="55"/>
                  </a:cubicBezTo>
                  <a:cubicBezTo>
                    <a:pt x="105" y="56"/>
                    <a:pt x="104" y="57"/>
                    <a:pt x="104" y="57"/>
                  </a:cubicBezTo>
                  <a:cubicBezTo>
                    <a:pt x="95" y="45"/>
                    <a:pt x="85" y="33"/>
                    <a:pt x="76" y="20"/>
                  </a:cubicBezTo>
                  <a:cubicBezTo>
                    <a:pt x="74" y="21"/>
                    <a:pt x="72" y="22"/>
                    <a:pt x="71" y="23"/>
                  </a:cubicBezTo>
                  <a:cubicBezTo>
                    <a:pt x="75" y="33"/>
                    <a:pt x="80" y="44"/>
                    <a:pt x="84" y="54"/>
                  </a:cubicBezTo>
                  <a:cubicBezTo>
                    <a:pt x="83" y="55"/>
                    <a:pt x="82" y="55"/>
                    <a:pt x="82" y="56"/>
                  </a:cubicBezTo>
                  <a:cubicBezTo>
                    <a:pt x="73" y="45"/>
                    <a:pt x="65" y="34"/>
                    <a:pt x="56" y="23"/>
                  </a:cubicBezTo>
                  <a:cubicBezTo>
                    <a:pt x="54" y="24"/>
                    <a:pt x="53" y="25"/>
                    <a:pt x="51" y="26"/>
                  </a:cubicBezTo>
                  <a:cubicBezTo>
                    <a:pt x="56" y="36"/>
                    <a:pt x="60" y="47"/>
                    <a:pt x="64" y="58"/>
                  </a:cubicBezTo>
                  <a:cubicBezTo>
                    <a:pt x="64" y="58"/>
                    <a:pt x="63" y="59"/>
                    <a:pt x="62" y="60"/>
                  </a:cubicBezTo>
                  <a:cubicBezTo>
                    <a:pt x="53" y="48"/>
                    <a:pt x="45" y="37"/>
                    <a:pt x="36" y="25"/>
                  </a:cubicBezTo>
                  <a:cubicBezTo>
                    <a:pt x="34" y="26"/>
                    <a:pt x="32" y="27"/>
                    <a:pt x="31" y="28"/>
                  </a:cubicBezTo>
                  <a:cubicBezTo>
                    <a:pt x="36" y="39"/>
                    <a:pt x="41" y="51"/>
                    <a:pt x="46" y="62"/>
                  </a:cubicBezTo>
                  <a:cubicBezTo>
                    <a:pt x="45" y="63"/>
                    <a:pt x="45" y="64"/>
                    <a:pt x="44" y="64"/>
                  </a:cubicBezTo>
                  <a:cubicBezTo>
                    <a:pt x="35" y="53"/>
                    <a:pt x="27" y="42"/>
                    <a:pt x="17" y="29"/>
                  </a:cubicBezTo>
                  <a:cubicBezTo>
                    <a:pt x="16" y="32"/>
                    <a:pt x="14" y="36"/>
                    <a:pt x="12" y="40"/>
                  </a:cubicBezTo>
                  <a:cubicBezTo>
                    <a:pt x="9" y="37"/>
                    <a:pt x="6" y="33"/>
                    <a:pt x="0" y="27"/>
                  </a:cubicBezTo>
                  <a:cubicBezTo>
                    <a:pt x="23" y="23"/>
                    <a:pt x="43" y="19"/>
                    <a:pt x="62" y="15"/>
                  </a:cubicBezTo>
                  <a:cubicBezTo>
                    <a:pt x="70" y="13"/>
                    <a:pt x="77" y="8"/>
                    <a:pt x="85" y="6"/>
                  </a:cubicBezTo>
                  <a:cubicBezTo>
                    <a:pt x="89" y="5"/>
                    <a:pt x="97" y="3"/>
                    <a:pt x="98" y="5"/>
                  </a:cubicBezTo>
                  <a:cubicBezTo>
                    <a:pt x="110" y="21"/>
                    <a:pt x="122" y="10"/>
                    <a:pt x="134" y="7"/>
                  </a:cubicBezTo>
                  <a:cubicBezTo>
                    <a:pt x="148" y="3"/>
                    <a:pt x="162" y="4"/>
                    <a:pt x="176" y="3"/>
                  </a:cubicBezTo>
                  <a:cubicBezTo>
                    <a:pt x="186" y="2"/>
                    <a:pt x="197" y="1"/>
                    <a:pt x="207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16149638" y="2590800"/>
              <a:ext cx="685800" cy="423863"/>
            </a:xfrm>
            <a:custGeom>
              <a:avLst/>
              <a:gdLst/>
              <a:ahLst/>
              <a:cxnLst/>
              <a:rect l="l" t="t" r="r" b="b"/>
              <a:pathLst>
                <a:path w="182" h="113" extrusionOk="0">
                  <a:moveTo>
                    <a:pt x="0" y="86"/>
                  </a:moveTo>
                  <a:cubicBezTo>
                    <a:pt x="0" y="84"/>
                    <a:pt x="0" y="80"/>
                    <a:pt x="1" y="80"/>
                  </a:cubicBezTo>
                  <a:cubicBezTo>
                    <a:pt x="17" y="75"/>
                    <a:pt x="35" y="73"/>
                    <a:pt x="50" y="66"/>
                  </a:cubicBezTo>
                  <a:cubicBezTo>
                    <a:pt x="83" y="50"/>
                    <a:pt x="114" y="32"/>
                    <a:pt x="145" y="15"/>
                  </a:cubicBezTo>
                  <a:cubicBezTo>
                    <a:pt x="150" y="11"/>
                    <a:pt x="154" y="5"/>
                    <a:pt x="158" y="0"/>
                  </a:cubicBezTo>
                  <a:cubicBezTo>
                    <a:pt x="165" y="5"/>
                    <a:pt x="171" y="11"/>
                    <a:pt x="182" y="20"/>
                  </a:cubicBezTo>
                  <a:cubicBezTo>
                    <a:pt x="171" y="16"/>
                    <a:pt x="166" y="14"/>
                    <a:pt x="163" y="13"/>
                  </a:cubicBezTo>
                  <a:cubicBezTo>
                    <a:pt x="153" y="23"/>
                    <a:pt x="144" y="32"/>
                    <a:pt x="134" y="41"/>
                  </a:cubicBezTo>
                  <a:cubicBezTo>
                    <a:pt x="134" y="41"/>
                    <a:pt x="130" y="39"/>
                    <a:pt x="124" y="34"/>
                  </a:cubicBezTo>
                  <a:cubicBezTo>
                    <a:pt x="126" y="40"/>
                    <a:pt x="127" y="43"/>
                    <a:pt x="127" y="44"/>
                  </a:cubicBezTo>
                  <a:cubicBezTo>
                    <a:pt x="120" y="47"/>
                    <a:pt x="113" y="49"/>
                    <a:pt x="107" y="52"/>
                  </a:cubicBezTo>
                  <a:cubicBezTo>
                    <a:pt x="107" y="54"/>
                    <a:pt x="108" y="56"/>
                    <a:pt x="108" y="58"/>
                  </a:cubicBezTo>
                  <a:cubicBezTo>
                    <a:pt x="105" y="56"/>
                    <a:pt x="101" y="54"/>
                    <a:pt x="99" y="53"/>
                  </a:cubicBezTo>
                  <a:cubicBezTo>
                    <a:pt x="96" y="58"/>
                    <a:pt x="95" y="64"/>
                    <a:pt x="91" y="67"/>
                  </a:cubicBezTo>
                  <a:cubicBezTo>
                    <a:pt x="89" y="68"/>
                    <a:pt x="83" y="64"/>
                    <a:pt x="76" y="61"/>
                  </a:cubicBezTo>
                  <a:cubicBezTo>
                    <a:pt x="78" y="65"/>
                    <a:pt x="79" y="68"/>
                    <a:pt x="80" y="69"/>
                  </a:cubicBezTo>
                  <a:cubicBezTo>
                    <a:pt x="70" y="73"/>
                    <a:pt x="60" y="76"/>
                    <a:pt x="48" y="80"/>
                  </a:cubicBezTo>
                  <a:cubicBezTo>
                    <a:pt x="49" y="82"/>
                    <a:pt x="51" y="87"/>
                    <a:pt x="54" y="95"/>
                  </a:cubicBezTo>
                  <a:cubicBezTo>
                    <a:pt x="48" y="90"/>
                    <a:pt x="45" y="87"/>
                    <a:pt x="40" y="83"/>
                  </a:cubicBezTo>
                  <a:cubicBezTo>
                    <a:pt x="41" y="88"/>
                    <a:pt x="41" y="92"/>
                    <a:pt x="42" y="98"/>
                  </a:cubicBezTo>
                  <a:cubicBezTo>
                    <a:pt x="37" y="93"/>
                    <a:pt x="34" y="90"/>
                    <a:pt x="26" y="83"/>
                  </a:cubicBezTo>
                  <a:cubicBezTo>
                    <a:pt x="30" y="92"/>
                    <a:pt x="32" y="96"/>
                    <a:pt x="35" y="106"/>
                  </a:cubicBezTo>
                  <a:cubicBezTo>
                    <a:pt x="27" y="97"/>
                    <a:pt x="23" y="93"/>
                    <a:pt x="18" y="88"/>
                  </a:cubicBezTo>
                  <a:cubicBezTo>
                    <a:pt x="17" y="88"/>
                    <a:pt x="16" y="89"/>
                    <a:pt x="15" y="89"/>
                  </a:cubicBezTo>
                  <a:cubicBezTo>
                    <a:pt x="18" y="95"/>
                    <a:pt x="21" y="102"/>
                    <a:pt x="25" y="108"/>
                  </a:cubicBezTo>
                  <a:cubicBezTo>
                    <a:pt x="23" y="110"/>
                    <a:pt x="22" y="111"/>
                    <a:pt x="20" y="113"/>
                  </a:cubicBezTo>
                  <a:cubicBezTo>
                    <a:pt x="13" y="104"/>
                    <a:pt x="7" y="9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16094075" y="3138488"/>
              <a:ext cx="258763" cy="142875"/>
            </a:xfrm>
            <a:custGeom>
              <a:avLst/>
              <a:gdLst/>
              <a:ahLst/>
              <a:cxnLst/>
              <a:rect l="l" t="t" r="r" b="b"/>
              <a:pathLst>
                <a:path w="69" h="38" extrusionOk="0">
                  <a:moveTo>
                    <a:pt x="66" y="38"/>
                  </a:moveTo>
                  <a:cubicBezTo>
                    <a:pt x="44" y="27"/>
                    <a:pt x="22" y="17"/>
                    <a:pt x="0" y="7"/>
                  </a:cubicBezTo>
                  <a:cubicBezTo>
                    <a:pt x="1" y="5"/>
                    <a:pt x="2" y="2"/>
                    <a:pt x="3" y="0"/>
                  </a:cubicBezTo>
                  <a:cubicBezTo>
                    <a:pt x="25" y="10"/>
                    <a:pt x="47" y="21"/>
                    <a:pt x="69" y="31"/>
                  </a:cubicBezTo>
                  <a:cubicBezTo>
                    <a:pt x="68" y="33"/>
                    <a:pt x="67" y="35"/>
                    <a:pt x="66" y="38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16206788" y="3097213"/>
              <a:ext cx="230188" cy="153988"/>
            </a:xfrm>
            <a:custGeom>
              <a:avLst/>
              <a:gdLst/>
              <a:ahLst/>
              <a:cxnLst/>
              <a:rect l="l" t="t" r="r" b="b"/>
              <a:pathLst>
                <a:path w="61" h="41" extrusionOk="0">
                  <a:moveTo>
                    <a:pt x="4" y="0"/>
                  </a:moveTo>
                  <a:cubicBezTo>
                    <a:pt x="23" y="12"/>
                    <a:pt x="42" y="23"/>
                    <a:pt x="61" y="35"/>
                  </a:cubicBezTo>
                  <a:cubicBezTo>
                    <a:pt x="60" y="37"/>
                    <a:pt x="59" y="39"/>
                    <a:pt x="58" y="41"/>
                  </a:cubicBezTo>
                  <a:cubicBezTo>
                    <a:pt x="38" y="30"/>
                    <a:pt x="19" y="19"/>
                    <a:pt x="0" y="7"/>
                  </a:cubicBezTo>
                  <a:cubicBezTo>
                    <a:pt x="1" y="5"/>
                    <a:pt x="2" y="2"/>
                    <a:pt x="4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15970250" y="3165475"/>
              <a:ext cx="244475" cy="127000"/>
            </a:xfrm>
            <a:custGeom>
              <a:avLst/>
              <a:gdLst/>
              <a:ahLst/>
              <a:cxnLst/>
              <a:rect l="l" t="t" r="r" b="b"/>
              <a:pathLst>
                <a:path w="65" h="34" extrusionOk="0">
                  <a:moveTo>
                    <a:pt x="3" y="0"/>
                  </a:moveTo>
                  <a:cubicBezTo>
                    <a:pt x="23" y="10"/>
                    <a:pt x="44" y="19"/>
                    <a:pt x="65" y="28"/>
                  </a:cubicBezTo>
                  <a:cubicBezTo>
                    <a:pt x="64" y="30"/>
                    <a:pt x="63" y="32"/>
                    <a:pt x="62" y="34"/>
                  </a:cubicBezTo>
                  <a:cubicBezTo>
                    <a:pt x="41" y="26"/>
                    <a:pt x="20" y="17"/>
                    <a:pt x="0" y="8"/>
                  </a:cubicBezTo>
                  <a:cubicBezTo>
                    <a:pt x="1" y="5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15803563" y="3190875"/>
              <a:ext cx="274638" cy="120650"/>
            </a:xfrm>
            <a:custGeom>
              <a:avLst/>
              <a:gdLst/>
              <a:ahLst/>
              <a:cxnLst/>
              <a:rect l="l" t="t" r="r" b="b"/>
              <a:pathLst>
                <a:path w="73" h="32" extrusionOk="0">
                  <a:moveTo>
                    <a:pt x="73" y="32"/>
                  </a:moveTo>
                  <a:cubicBezTo>
                    <a:pt x="62" y="28"/>
                    <a:pt x="51" y="23"/>
                    <a:pt x="40" y="19"/>
                  </a:cubicBezTo>
                  <a:cubicBezTo>
                    <a:pt x="28" y="14"/>
                    <a:pt x="17" y="9"/>
                    <a:pt x="0" y="2"/>
                  </a:cubicBezTo>
                  <a:cubicBezTo>
                    <a:pt x="33" y="0"/>
                    <a:pt x="53" y="17"/>
                    <a:pt x="73" y="32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15701963" y="3217863"/>
              <a:ext cx="249238" cy="115888"/>
            </a:xfrm>
            <a:custGeom>
              <a:avLst/>
              <a:gdLst/>
              <a:ahLst/>
              <a:cxnLst/>
              <a:rect l="l" t="t" r="r" b="b"/>
              <a:pathLst>
                <a:path w="66" h="31" extrusionOk="0">
                  <a:moveTo>
                    <a:pt x="64" y="30"/>
                  </a:moveTo>
                  <a:cubicBezTo>
                    <a:pt x="62" y="30"/>
                    <a:pt x="60" y="31"/>
                    <a:pt x="58" y="30"/>
                  </a:cubicBezTo>
                  <a:cubicBezTo>
                    <a:pt x="39" y="22"/>
                    <a:pt x="20" y="14"/>
                    <a:pt x="0" y="6"/>
                  </a:cubicBezTo>
                  <a:cubicBezTo>
                    <a:pt x="1" y="4"/>
                    <a:pt x="2" y="2"/>
                    <a:pt x="3" y="0"/>
                  </a:cubicBezTo>
                  <a:cubicBezTo>
                    <a:pt x="24" y="8"/>
                    <a:pt x="45" y="17"/>
                    <a:pt x="66" y="25"/>
                  </a:cubicBezTo>
                  <a:cubicBezTo>
                    <a:pt x="65" y="27"/>
                    <a:pt x="65" y="29"/>
                    <a:pt x="64" y="30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17899063" y="3297238"/>
              <a:ext cx="173038" cy="66675"/>
            </a:xfrm>
            <a:custGeom>
              <a:avLst/>
              <a:gdLst/>
              <a:ahLst/>
              <a:cxnLst/>
              <a:rect l="l" t="t" r="r" b="b"/>
              <a:pathLst>
                <a:path w="46" h="18" extrusionOk="0">
                  <a:moveTo>
                    <a:pt x="46" y="9"/>
                  </a:moveTo>
                  <a:cubicBezTo>
                    <a:pt x="28" y="18"/>
                    <a:pt x="14" y="9"/>
                    <a:pt x="0" y="0"/>
                  </a:cubicBezTo>
                  <a:cubicBezTo>
                    <a:pt x="16" y="3"/>
                    <a:pt x="31" y="6"/>
                    <a:pt x="46" y="9"/>
                  </a:cubicBezTo>
                  <a:close/>
                </a:path>
              </a:pathLst>
            </a:custGeom>
            <a:solidFill>
              <a:srgbClr val="05AF9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8"/>
          <p:cNvSpPr/>
          <p:nvPr/>
        </p:nvSpPr>
        <p:spPr>
          <a:xfrm>
            <a:off x="-124693" y="-103910"/>
            <a:ext cx="12406745" cy="7065818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0748953" y="846460"/>
                </a:moveTo>
                <a:lnTo>
                  <a:pt x="10754477" y="858888"/>
                </a:lnTo>
                <a:cubicBezTo>
                  <a:pt x="10750398" y="855552"/>
                  <a:pt x="10749285" y="851473"/>
                  <a:pt x="10748915" y="846651"/>
                </a:cubicBezTo>
                <a:close/>
                <a:moveTo>
                  <a:pt x="8847240" y="112821"/>
                </a:moveTo>
                <a:cubicBezTo>
                  <a:pt x="8800177" y="111500"/>
                  <a:pt x="8752848" y="112751"/>
                  <a:pt x="8705195" y="117202"/>
                </a:cubicBezTo>
                <a:cubicBezTo>
                  <a:pt x="8535720" y="132406"/>
                  <a:pt x="8365132" y="142048"/>
                  <a:pt x="8202704" y="199158"/>
                </a:cubicBezTo>
                <a:cubicBezTo>
                  <a:pt x="8157459" y="214732"/>
                  <a:pt x="8109992" y="225117"/>
                  <a:pt x="8074020" y="261089"/>
                </a:cubicBezTo>
                <a:cubicBezTo>
                  <a:pt x="8065861" y="269248"/>
                  <a:pt x="8055478" y="269247"/>
                  <a:pt x="8044353" y="267764"/>
                </a:cubicBezTo>
                <a:cubicBezTo>
                  <a:pt x="8001335" y="261089"/>
                  <a:pt x="7961284" y="271473"/>
                  <a:pt x="7922716" y="290015"/>
                </a:cubicBezTo>
                <a:cubicBezTo>
                  <a:pt x="7880069" y="310410"/>
                  <a:pt x="7838906" y="333033"/>
                  <a:pt x="7797741" y="356397"/>
                </a:cubicBezTo>
                <a:cubicBezTo>
                  <a:pt x="7705772" y="408314"/>
                  <a:pt x="7613432" y="459862"/>
                  <a:pt x="7529251" y="524017"/>
                </a:cubicBezTo>
                <a:cubicBezTo>
                  <a:pt x="7498841" y="547009"/>
                  <a:pt x="7473625" y="575935"/>
                  <a:pt x="7442101" y="597815"/>
                </a:cubicBezTo>
                <a:cubicBezTo>
                  <a:pt x="7430977" y="608939"/>
                  <a:pt x="7419851" y="620065"/>
                  <a:pt x="7408725" y="631191"/>
                </a:cubicBezTo>
                <a:cubicBezTo>
                  <a:pt x="7403535" y="644541"/>
                  <a:pt x="7390555" y="650846"/>
                  <a:pt x="7382026" y="661600"/>
                </a:cubicBezTo>
                <a:cubicBezTo>
                  <a:pt x="7373867" y="667534"/>
                  <a:pt x="7369788" y="676806"/>
                  <a:pt x="7359775" y="679400"/>
                </a:cubicBezTo>
                <a:cubicBezTo>
                  <a:pt x="7353471" y="685704"/>
                  <a:pt x="7347538" y="691638"/>
                  <a:pt x="7341233" y="697943"/>
                </a:cubicBezTo>
                <a:cubicBezTo>
                  <a:pt x="7328625" y="718710"/>
                  <a:pt x="7308599" y="732061"/>
                  <a:pt x="7293023" y="749860"/>
                </a:cubicBezTo>
                <a:cubicBezTo>
                  <a:pt x="7284123" y="757278"/>
                  <a:pt x="7278561" y="768032"/>
                  <a:pt x="7267064" y="772112"/>
                </a:cubicBezTo>
                <a:cubicBezTo>
                  <a:pt x="7259647" y="779528"/>
                  <a:pt x="7252230" y="786945"/>
                  <a:pt x="7244813" y="794362"/>
                </a:cubicBezTo>
                <a:cubicBezTo>
                  <a:pt x="7241847" y="805488"/>
                  <a:pt x="7231093" y="809567"/>
                  <a:pt x="7224788" y="818095"/>
                </a:cubicBezTo>
                <a:cubicBezTo>
                  <a:pt x="7206246" y="837380"/>
                  <a:pt x="7188446" y="858147"/>
                  <a:pt x="7171387" y="878914"/>
                </a:cubicBezTo>
                <a:cubicBezTo>
                  <a:pt x="7150248" y="905245"/>
                  <a:pt x="7156182" y="932687"/>
                  <a:pt x="7186962" y="946407"/>
                </a:cubicBezTo>
                <a:cubicBezTo>
                  <a:pt x="7218113" y="960500"/>
                  <a:pt x="7249264" y="961242"/>
                  <a:pt x="7281156" y="949375"/>
                </a:cubicBezTo>
                <a:cubicBezTo>
                  <a:pt x="7300810" y="942329"/>
                  <a:pt x="7320466" y="936766"/>
                  <a:pt x="7342345" y="943071"/>
                </a:cubicBezTo>
                <a:cubicBezTo>
                  <a:pt x="7425414" y="968288"/>
                  <a:pt x="7502920" y="950857"/>
                  <a:pt x="7574494" y="905986"/>
                </a:cubicBezTo>
                <a:cubicBezTo>
                  <a:pt x="7592294" y="894860"/>
                  <a:pt x="7603789" y="893007"/>
                  <a:pt x="7621220" y="903761"/>
                </a:cubicBezTo>
                <a:cubicBezTo>
                  <a:pt x="7665350" y="931575"/>
                  <a:pt x="7712817" y="938990"/>
                  <a:pt x="7764365" y="929720"/>
                </a:cubicBezTo>
                <a:cubicBezTo>
                  <a:pt x="7816654" y="920449"/>
                  <a:pt x="7869686" y="913403"/>
                  <a:pt x="7920490" y="896714"/>
                </a:cubicBezTo>
                <a:cubicBezTo>
                  <a:pt x="7941257" y="890040"/>
                  <a:pt x="7962396" y="884478"/>
                  <a:pt x="7984646" y="884477"/>
                </a:cubicBezTo>
                <a:cubicBezTo>
                  <a:pt x="8021731" y="884477"/>
                  <a:pt x="8057331" y="876318"/>
                  <a:pt x="8090707" y="860001"/>
                </a:cubicBezTo>
                <a:cubicBezTo>
                  <a:pt x="8111476" y="849618"/>
                  <a:pt x="8132983" y="846651"/>
                  <a:pt x="8156348" y="850730"/>
                </a:cubicBezTo>
                <a:cubicBezTo>
                  <a:pt x="8218650" y="861114"/>
                  <a:pt x="8281693" y="860371"/>
                  <a:pt x="8344365" y="861484"/>
                </a:cubicBezTo>
                <a:cubicBezTo>
                  <a:pt x="8438560" y="862968"/>
                  <a:pt x="8532753" y="862227"/>
                  <a:pt x="8627318" y="861855"/>
                </a:cubicBezTo>
                <a:cubicBezTo>
                  <a:pt x="8654761" y="861856"/>
                  <a:pt x="8680720" y="866305"/>
                  <a:pt x="8706679" y="874464"/>
                </a:cubicBezTo>
                <a:cubicBezTo>
                  <a:pt x="8754146" y="889297"/>
                  <a:pt x="8801985" y="905244"/>
                  <a:pt x="8852419" y="902277"/>
                </a:cubicBezTo>
                <a:cubicBezTo>
                  <a:pt x="8882829" y="900794"/>
                  <a:pt x="8906564" y="911177"/>
                  <a:pt x="8928443" y="930090"/>
                </a:cubicBezTo>
                <a:cubicBezTo>
                  <a:pt x="8944019" y="943440"/>
                  <a:pt x="8944390" y="948262"/>
                  <a:pt x="8925476" y="957534"/>
                </a:cubicBezTo>
                <a:cubicBezTo>
                  <a:pt x="8894325" y="973109"/>
                  <a:pt x="8863545" y="989796"/>
                  <a:pt x="8832767" y="1006485"/>
                </a:cubicBezTo>
                <a:cubicBezTo>
                  <a:pt x="8758598" y="1045794"/>
                  <a:pt x="8685541" y="1086215"/>
                  <a:pt x="8613596" y="1129234"/>
                </a:cubicBezTo>
                <a:cubicBezTo>
                  <a:pt x="8588009" y="1144439"/>
                  <a:pt x="8583929" y="1155934"/>
                  <a:pt x="8593572" y="1181894"/>
                </a:cubicBezTo>
                <a:cubicBezTo>
                  <a:pt x="8592829" y="1181152"/>
                  <a:pt x="8592460" y="1180039"/>
                  <a:pt x="8591718" y="1179297"/>
                </a:cubicBezTo>
                <a:cubicBezTo>
                  <a:pt x="8574288" y="1151485"/>
                  <a:pt x="8553149" y="1148146"/>
                  <a:pt x="8523482" y="1167431"/>
                </a:cubicBezTo>
                <a:cubicBezTo>
                  <a:pt x="8440784" y="1222686"/>
                  <a:pt x="8358456" y="1278313"/>
                  <a:pt x="8276872" y="1335423"/>
                </a:cubicBezTo>
                <a:cubicBezTo>
                  <a:pt x="8249058" y="1355078"/>
                  <a:pt x="8213457" y="1367686"/>
                  <a:pt x="8201961" y="1405142"/>
                </a:cubicBezTo>
                <a:cubicBezTo>
                  <a:pt x="8201219" y="1407366"/>
                  <a:pt x="8198993" y="1409592"/>
                  <a:pt x="8196398" y="1410705"/>
                </a:cubicBezTo>
                <a:cubicBezTo>
                  <a:pt x="8155234" y="1424425"/>
                  <a:pt x="8126309" y="1455576"/>
                  <a:pt x="8094415" y="1482277"/>
                </a:cubicBezTo>
                <a:cubicBezTo>
                  <a:pt x="8019135" y="1545691"/>
                  <a:pt x="7953125" y="1616893"/>
                  <a:pt x="7898610" y="1698849"/>
                </a:cubicBezTo>
                <a:cubicBezTo>
                  <a:pt x="7883777" y="1721100"/>
                  <a:pt x="7884519" y="1743351"/>
                  <a:pt x="7895644" y="1765601"/>
                </a:cubicBezTo>
                <a:cubicBezTo>
                  <a:pt x="7906398" y="1786739"/>
                  <a:pt x="7920491" y="1806023"/>
                  <a:pt x="7932729" y="1822712"/>
                </a:cubicBezTo>
                <a:cubicBezTo>
                  <a:pt x="7913075" y="1809732"/>
                  <a:pt x="7891194" y="1795269"/>
                  <a:pt x="7868573" y="1782290"/>
                </a:cubicBezTo>
                <a:cubicBezTo>
                  <a:pt x="7846692" y="1770052"/>
                  <a:pt x="7830375" y="1773018"/>
                  <a:pt x="7811463" y="1789706"/>
                </a:cubicBezTo>
                <a:cubicBezTo>
                  <a:pt x="7799595" y="1800090"/>
                  <a:pt x="7792180" y="1814182"/>
                  <a:pt x="7781795" y="1826049"/>
                </a:cubicBezTo>
                <a:cubicBezTo>
                  <a:pt x="7716526" y="1900218"/>
                  <a:pt x="7655337" y="1976981"/>
                  <a:pt x="7600824" y="2059680"/>
                </a:cubicBezTo>
                <a:cubicBezTo>
                  <a:pt x="7567818" y="2109744"/>
                  <a:pt x="7530734" y="2157954"/>
                  <a:pt x="7521833" y="2220256"/>
                </a:cubicBezTo>
                <a:cubicBezTo>
                  <a:pt x="7520722" y="2229526"/>
                  <a:pt x="7512933" y="2232123"/>
                  <a:pt x="7505144" y="2234719"/>
                </a:cubicBezTo>
                <a:cubicBezTo>
                  <a:pt x="7465464" y="2247699"/>
                  <a:pt x="7439136" y="2275512"/>
                  <a:pt x="7420223" y="2311484"/>
                </a:cubicBezTo>
                <a:cubicBezTo>
                  <a:pt x="7369788" y="2406419"/>
                  <a:pt x="7329366" y="2506176"/>
                  <a:pt x="7284123" y="2603337"/>
                </a:cubicBezTo>
                <a:cubicBezTo>
                  <a:pt x="7276706" y="2619654"/>
                  <a:pt x="7271884" y="2636342"/>
                  <a:pt x="7276336" y="2654142"/>
                </a:cubicBezTo>
                <a:cubicBezTo>
                  <a:pt x="7279301" y="2667493"/>
                  <a:pt x="7274482" y="2678248"/>
                  <a:pt x="7267065" y="2688632"/>
                </a:cubicBezTo>
                <a:cubicBezTo>
                  <a:pt x="7243701" y="2720152"/>
                  <a:pt x="7229238" y="2755382"/>
                  <a:pt x="7218112" y="2792468"/>
                </a:cubicBezTo>
                <a:cubicBezTo>
                  <a:pt x="7189928" y="2888887"/>
                  <a:pt x="7157294" y="2983822"/>
                  <a:pt x="7138752" y="3083209"/>
                </a:cubicBezTo>
                <a:cubicBezTo>
                  <a:pt x="7135413" y="3102122"/>
                  <a:pt x="7125402" y="3113618"/>
                  <a:pt x="7109455" y="3123631"/>
                </a:cubicBezTo>
                <a:cubicBezTo>
                  <a:pt x="7061246" y="3154040"/>
                  <a:pt x="7012665" y="3182596"/>
                  <a:pt x="6965196" y="3213746"/>
                </a:cubicBezTo>
                <a:cubicBezTo>
                  <a:pt x="6844673" y="3292736"/>
                  <a:pt x="6729712" y="3378771"/>
                  <a:pt x="6618457" y="3469999"/>
                </a:cubicBezTo>
                <a:cubicBezTo>
                  <a:pt x="6552448" y="3524142"/>
                  <a:pt x="6487551" y="3579398"/>
                  <a:pt x="6424507" y="3637250"/>
                </a:cubicBezTo>
                <a:cubicBezTo>
                  <a:pt x="6368138" y="3689167"/>
                  <a:pt x="6314738" y="3744793"/>
                  <a:pt x="6260965" y="3800050"/>
                </a:cubicBezTo>
                <a:cubicBezTo>
                  <a:pt x="6225363" y="3836393"/>
                  <a:pt x="6195697" y="3877186"/>
                  <a:pt x="6176041" y="3925023"/>
                </a:cubicBezTo>
                <a:cubicBezTo>
                  <a:pt x="6168996" y="3941712"/>
                  <a:pt x="6163063" y="3958771"/>
                  <a:pt x="6164546" y="3978055"/>
                </a:cubicBezTo>
                <a:cubicBezTo>
                  <a:pt x="6169367" y="4035535"/>
                  <a:pt x="6174559" y="4092646"/>
                  <a:pt x="6177525" y="4150496"/>
                </a:cubicBezTo>
                <a:cubicBezTo>
                  <a:pt x="6178639" y="4170152"/>
                  <a:pt x="6186425" y="4185355"/>
                  <a:pt x="6202371" y="4196853"/>
                </a:cubicBezTo>
                <a:cubicBezTo>
                  <a:pt x="6233894" y="4220215"/>
                  <a:pt x="6265415" y="4243580"/>
                  <a:pt x="6296566" y="4267312"/>
                </a:cubicBezTo>
                <a:cubicBezTo>
                  <a:pt x="6312883" y="4279921"/>
                  <a:pt x="6330312" y="4284743"/>
                  <a:pt x="6350709" y="4282147"/>
                </a:cubicBezTo>
                <a:cubicBezTo>
                  <a:pt x="6377781" y="4278808"/>
                  <a:pt x="6404481" y="4275100"/>
                  <a:pt x="6431183" y="4270650"/>
                </a:cubicBezTo>
                <a:cubicBezTo>
                  <a:pt x="6448983" y="4267683"/>
                  <a:pt x="6464928" y="4270280"/>
                  <a:pt x="6481618" y="4278808"/>
                </a:cubicBezTo>
                <a:cubicBezTo>
                  <a:pt x="6517589" y="4296981"/>
                  <a:pt x="6550224" y="4319973"/>
                  <a:pt x="6581744" y="4344819"/>
                </a:cubicBezTo>
                <a:cubicBezTo>
                  <a:pt x="6596948" y="4356316"/>
                  <a:pt x="6612895" y="4361136"/>
                  <a:pt x="6630324" y="4354091"/>
                </a:cubicBezTo>
                <a:cubicBezTo>
                  <a:pt x="6659250" y="4342224"/>
                  <a:pt x="6690030" y="4333694"/>
                  <a:pt x="6718215" y="4319601"/>
                </a:cubicBezTo>
                <a:cubicBezTo>
                  <a:pt x="6734161" y="4311814"/>
                  <a:pt x="6751221" y="4302914"/>
                  <a:pt x="6758637" y="4287338"/>
                </a:cubicBezTo>
                <a:cubicBezTo>
                  <a:pt x="6771988" y="4259895"/>
                  <a:pt x="6793125" y="4256558"/>
                  <a:pt x="6819455" y="4258413"/>
                </a:cubicBezTo>
                <a:cubicBezTo>
                  <a:pt x="6829839" y="4259154"/>
                  <a:pt x="6840223" y="4260637"/>
                  <a:pt x="6850606" y="4261380"/>
                </a:cubicBezTo>
                <a:cubicBezTo>
                  <a:pt x="6872116" y="4262863"/>
                  <a:pt x="6891029" y="4256558"/>
                  <a:pt x="6904008" y="4239129"/>
                </a:cubicBezTo>
                <a:cubicBezTo>
                  <a:pt x="6918101" y="4219845"/>
                  <a:pt x="6933675" y="4202785"/>
                  <a:pt x="6948879" y="4184615"/>
                </a:cubicBezTo>
                <a:cubicBezTo>
                  <a:pt x="6996718" y="4125650"/>
                  <a:pt x="7042703" y="4065575"/>
                  <a:pt x="7090913" y="4006981"/>
                </a:cubicBezTo>
                <a:cubicBezTo>
                  <a:pt x="7101667" y="3994001"/>
                  <a:pt x="7107601" y="3997710"/>
                  <a:pt x="7113535" y="4009577"/>
                </a:cubicBezTo>
                <a:cubicBezTo>
                  <a:pt x="7117615" y="4017364"/>
                  <a:pt x="7121694" y="4025151"/>
                  <a:pt x="7124661" y="4033310"/>
                </a:cubicBezTo>
                <a:cubicBezTo>
                  <a:pt x="7142089" y="4078182"/>
                  <a:pt x="7152103" y="4125279"/>
                  <a:pt x="7163228" y="4172007"/>
                </a:cubicBezTo>
                <a:cubicBezTo>
                  <a:pt x="7168419" y="4194998"/>
                  <a:pt x="7177691" y="4214652"/>
                  <a:pt x="7198087" y="4228374"/>
                </a:cubicBezTo>
                <a:cubicBezTo>
                  <a:pt x="7208471" y="4235050"/>
                  <a:pt x="7217742" y="4243578"/>
                  <a:pt x="7213663" y="4258784"/>
                </a:cubicBezTo>
                <a:cubicBezTo>
                  <a:pt x="7202908" y="4296239"/>
                  <a:pt x="7211808" y="4331839"/>
                  <a:pt x="7224416" y="4366699"/>
                </a:cubicBezTo>
                <a:cubicBezTo>
                  <a:pt x="7243330" y="4418988"/>
                  <a:pt x="7267806" y="4469423"/>
                  <a:pt x="7279673" y="4524308"/>
                </a:cubicBezTo>
                <a:cubicBezTo>
                  <a:pt x="7284123" y="4544333"/>
                  <a:pt x="7285977" y="4559538"/>
                  <a:pt x="7266321" y="4571775"/>
                </a:cubicBezTo>
                <a:cubicBezTo>
                  <a:pt x="7253713" y="4579934"/>
                  <a:pt x="7246667" y="4593655"/>
                  <a:pt x="7238510" y="4606264"/>
                </a:cubicBezTo>
                <a:cubicBezTo>
                  <a:pt x="7211808" y="4648540"/>
                  <a:pt x="7192895" y="4694895"/>
                  <a:pt x="7169904" y="4738655"/>
                </a:cubicBezTo>
                <a:cubicBezTo>
                  <a:pt x="7119098" y="4833962"/>
                  <a:pt x="7064212" y="4927414"/>
                  <a:pt x="7022307" y="5027912"/>
                </a:cubicBezTo>
                <a:cubicBezTo>
                  <a:pt x="7013036" y="5049794"/>
                  <a:pt x="7007844" y="5070560"/>
                  <a:pt x="7024903" y="5091327"/>
                </a:cubicBezTo>
                <a:cubicBezTo>
                  <a:pt x="7027499" y="5093923"/>
                  <a:pt x="7029724" y="5096148"/>
                  <a:pt x="7032320" y="5098744"/>
                </a:cubicBezTo>
                <a:cubicBezTo>
                  <a:pt x="7049007" y="5106531"/>
                  <a:pt x="7064583" y="5102081"/>
                  <a:pt x="7079788" y="5094294"/>
                </a:cubicBezTo>
                <a:cubicBezTo>
                  <a:pt x="7100183" y="5084281"/>
                  <a:pt x="7119096" y="5070560"/>
                  <a:pt x="7142089" y="5067594"/>
                </a:cubicBezTo>
                <a:cubicBezTo>
                  <a:pt x="7162485" y="5064997"/>
                  <a:pt x="7180658" y="5057210"/>
                  <a:pt x="7197345" y="5045713"/>
                </a:cubicBezTo>
                <a:cubicBezTo>
                  <a:pt x="7299328" y="4973399"/>
                  <a:pt x="7400196" y="4900714"/>
                  <a:pt x="7514788" y="4848425"/>
                </a:cubicBezTo>
                <a:cubicBezTo>
                  <a:pt x="7540747" y="4836558"/>
                  <a:pt x="7560402" y="4832478"/>
                  <a:pt x="7584877" y="4842121"/>
                </a:cubicBezTo>
                <a:cubicBezTo>
                  <a:pt x="7599340" y="4847684"/>
                  <a:pt x="7614543" y="4852504"/>
                  <a:pt x="7629748" y="4857325"/>
                </a:cubicBezTo>
                <a:cubicBezTo>
                  <a:pt x="7677958" y="4872900"/>
                  <a:pt x="7725798" y="4890330"/>
                  <a:pt x="7774748" y="4902939"/>
                </a:cubicBezTo>
                <a:cubicBezTo>
                  <a:pt x="7809978" y="4912210"/>
                  <a:pt x="7845210" y="4919256"/>
                  <a:pt x="7877101" y="4892554"/>
                </a:cubicBezTo>
                <a:cubicBezTo>
                  <a:pt x="7886373" y="4884767"/>
                  <a:pt x="7893790" y="4889958"/>
                  <a:pt x="7898610" y="4898489"/>
                </a:cubicBezTo>
                <a:cubicBezTo>
                  <a:pt x="7929390" y="4950777"/>
                  <a:pt x="7980937" y="4968949"/>
                  <a:pt x="8036194" y="4979703"/>
                </a:cubicBezTo>
                <a:cubicBezTo>
                  <a:pt x="8056589" y="4983783"/>
                  <a:pt x="8076987" y="4987862"/>
                  <a:pt x="8097753" y="4992311"/>
                </a:cubicBezTo>
                <a:cubicBezTo>
                  <a:pt x="8111103" y="4995279"/>
                  <a:pt x="8114813" y="5001954"/>
                  <a:pt x="8104428" y="5011596"/>
                </a:cubicBezTo>
                <a:cubicBezTo>
                  <a:pt x="8089224" y="5026058"/>
                  <a:pt x="8079211" y="5042746"/>
                  <a:pt x="8077357" y="5063885"/>
                </a:cubicBezTo>
                <a:cubicBezTo>
                  <a:pt x="8076244" y="5073897"/>
                  <a:pt x="8068457" y="5078718"/>
                  <a:pt x="8061783" y="5083910"/>
                </a:cubicBezTo>
                <a:cubicBezTo>
                  <a:pt x="7992063" y="5135087"/>
                  <a:pt x="7925311" y="5189231"/>
                  <a:pt x="7856706" y="5242261"/>
                </a:cubicBezTo>
                <a:cubicBezTo>
                  <a:pt x="7809608" y="5278974"/>
                  <a:pt x="7808495" y="5301595"/>
                  <a:pt x="7823329" y="5347580"/>
                </a:cubicBezTo>
                <a:cubicBezTo>
                  <a:pt x="7830004" y="5368348"/>
                  <a:pt x="7826667" y="5380586"/>
                  <a:pt x="7807754" y="5393565"/>
                </a:cubicBezTo>
                <a:cubicBezTo>
                  <a:pt x="7784019" y="5409882"/>
                  <a:pt x="7761028" y="5429166"/>
                  <a:pt x="7758061" y="5461058"/>
                </a:cubicBezTo>
                <a:cubicBezTo>
                  <a:pt x="7756207" y="5482938"/>
                  <a:pt x="7752498" y="5504447"/>
                  <a:pt x="7745823" y="5525215"/>
                </a:cubicBezTo>
                <a:cubicBezTo>
                  <a:pt x="7739889" y="5543757"/>
                  <a:pt x="7744710" y="5559703"/>
                  <a:pt x="7758802" y="5573052"/>
                </a:cubicBezTo>
                <a:cubicBezTo>
                  <a:pt x="7777717" y="5591966"/>
                  <a:pt x="7794404" y="5616071"/>
                  <a:pt x="7826667" y="5601608"/>
                </a:cubicBezTo>
                <a:cubicBezTo>
                  <a:pt x="7828521" y="5608655"/>
                  <a:pt x="7826667" y="5611991"/>
                  <a:pt x="7825184" y="5614959"/>
                </a:cubicBezTo>
                <a:cubicBezTo>
                  <a:pt x="7798853" y="5677631"/>
                  <a:pt x="7814799" y="5742529"/>
                  <a:pt x="7817025" y="5806315"/>
                </a:cubicBezTo>
                <a:cubicBezTo>
                  <a:pt x="7817397" y="5823002"/>
                  <a:pt x="7828149" y="5837465"/>
                  <a:pt x="7838534" y="5850814"/>
                </a:cubicBezTo>
                <a:cubicBezTo>
                  <a:pt x="7858558" y="5877515"/>
                  <a:pt x="7880810" y="5901993"/>
                  <a:pt x="7900464" y="5928321"/>
                </a:cubicBezTo>
                <a:cubicBezTo>
                  <a:pt x="7915299" y="5947604"/>
                  <a:pt x="7934582" y="5957247"/>
                  <a:pt x="7959429" y="5956875"/>
                </a:cubicBezTo>
                <a:cubicBezTo>
                  <a:pt x="7992434" y="5956506"/>
                  <a:pt x="8025810" y="5957989"/>
                  <a:pt x="8059186" y="5959473"/>
                </a:cubicBezTo>
                <a:cubicBezTo>
                  <a:pt x="8125196" y="5962438"/>
                  <a:pt x="8186385" y="5948719"/>
                  <a:pt x="8242011" y="5908667"/>
                </a:cubicBezTo>
                <a:cubicBezTo>
                  <a:pt x="8325823" y="5847849"/>
                  <a:pt x="8398508" y="5775904"/>
                  <a:pt x="8467114" y="5698398"/>
                </a:cubicBezTo>
                <a:cubicBezTo>
                  <a:pt x="8547216" y="5608655"/>
                  <a:pt x="8622496" y="5514830"/>
                  <a:pt x="8694070" y="5418041"/>
                </a:cubicBezTo>
                <a:cubicBezTo>
                  <a:pt x="8780105" y="5301595"/>
                  <a:pt x="8854645" y="5177363"/>
                  <a:pt x="8933263" y="5055725"/>
                </a:cubicBezTo>
                <a:cubicBezTo>
                  <a:pt x="8943647" y="5039409"/>
                  <a:pt x="8954030" y="5022351"/>
                  <a:pt x="8934747" y="5004549"/>
                </a:cubicBezTo>
                <a:cubicBezTo>
                  <a:pt x="8942534" y="4999729"/>
                  <a:pt x="8949582" y="4997133"/>
                  <a:pt x="8956256" y="4997873"/>
                </a:cubicBezTo>
                <a:cubicBezTo>
                  <a:pt x="9003724" y="5004549"/>
                  <a:pt x="9046371" y="4987862"/>
                  <a:pt x="9091242" y="4976366"/>
                </a:cubicBezTo>
                <a:cubicBezTo>
                  <a:pt x="9170234" y="4955969"/>
                  <a:pt x="9246996" y="4931123"/>
                  <a:pt x="9323020" y="4902569"/>
                </a:cubicBezTo>
                <a:cubicBezTo>
                  <a:pt x="9367150" y="4885880"/>
                  <a:pt x="9410169" y="4865854"/>
                  <a:pt x="9446882" y="4835816"/>
                </a:cubicBezTo>
                <a:cubicBezTo>
                  <a:pt x="9460232" y="4824691"/>
                  <a:pt x="9466166" y="4812824"/>
                  <a:pt x="9453186" y="4799844"/>
                </a:cubicBezTo>
                <a:cubicBezTo>
                  <a:pt x="9458008" y="4803923"/>
                  <a:pt x="9465425" y="4809117"/>
                  <a:pt x="9471358" y="4815050"/>
                </a:cubicBezTo>
                <a:cubicBezTo>
                  <a:pt x="9490643" y="4833591"/>
                  <a:pt x="9511780" y="4837669"/>
                  <a:pt x="9535885" y="4824691"/>
                </a:cubicBezTo>
                <a:cubicBezTo>
                  <a:pt x="9593736" y="4793539"/>
                  <a:pt x="9655296" y="4770547"/>
                  <a:pt x="9712777" y="4739768"/>
                </a:cubicBezTo>
                <a:cubicBezTo>
                  <a:pt x="9725757" y="4732722"/>
                  <a:pt x="9739478" y="4726417"/>
                  <a:pt x="9753940" y="4723079"/>
                </a:cubicBezTo>
                <a:cubicBezTo>
                  <a:pt x="9795846" y="4713807"/>
                  <a:pt x="9828480" y="4690074"/>
                  <a:pt x="9858519" y="4661520"/>
                </a:cubicBezTo>
                <a:cubicBezTo>
                  <a:pt x="9875206" y="4645574"/>
                  <a:pt x="9887445" y="4628886"/>
                  <a:pt x="9884107" y="4604039"/>
                </a:cubicBezTo>
                <a:cubicBezTo>
                  <a:pt x="9882993" y="4594768"/>
                  <a:pt x="9885591" y="4587721"/>
                  <a:pt x="9897087" y="4590318"/>
                </a:cubicBezTo>
                <a:cubicBezTo>
                  <a:pt x="9930091" y="4597363"/>
                  <a:pt x="9956421" y="4581418"/>
                  <a:pt x="9983123" y="4566583"/>
                </a:cubicBezTo>
                <a:cubicBezTo>
                  <a:pt x="10073607" y="4515407"/>
                  <a:pt x="10156307" y="4451992"/>
                  <a:pt x="10243084" y="4395624"/>
                </a:cubicBezTo>
                <a:cubicBezTo>
                  <a:pt x="10286844" y="4367440"/>
                  <a:pt x="10319476" y="4330356"/>
                  <a:pt x="10345437" y="4285854"/>
                </a:cubicBezTo>
                <a:cubicBezTo>
                  <a:pt x="10368428" y="4246545"/>
                  <a:pt x="10366204" y="4236902"/>
                  <a:pt x="10326896" y="4212428"/>
                </a:cubicBezTo>
                <a:cubicBezTo>
                  <a:pt x="10326896" y="4212428"/>
                  <a:pt x="10326524" y="4212056"/>
                  <a:pt x="10326524" y="4212056"/>
                </a:cubicBezTo>
                <a:cubicBezTo>
                  <a:pt x="10330974" y="4214283"/>
                  <a:pt x="10335052" y="4217620"/>
                  <a:pt x="10339874" y="4220216"/>
                </a:cubicBezTo>
                <a:cubicBezTo>
                  <a:pt x="10386230" y="4247287"/>
                  <a:pt x="10424798" y="4242837"/>
                  <a:pt x="10462252" y="4205383"/>
                </a:cubicBezTo>
                <a:cubicBezTo>
                  <a:pt x="10475974" y="4191661"/>
                  <a:pt x="10489695" y="4178681"/>
                  <a:pt x="10503046" y="4164589"/>
                </a:cubicBezTo>
                <a:cubicBezTo>
                  <a:pt x="10563123" y="4102287"/>
                  <a:pt x="10628391" y="4045177"/>
                  <a:pt x="10682533" y="3977684"/>
                </a:cubicBezTo>
                <a:cubicBezTo>
                  <a:pt x="10699221" y="3957287"/>
                  <a:pt x="10715538" y="3936519"/>
                  <a:pt x="10719990" y="3909819"/>
                </a:cubicBezTo>
                <a:cubicBezTo>
                  <a:pt x="10721472" y="3900178"/>
                  <a:pt x="10726663" y="3893502"/>
                  <a:pt x="10734081" y="3889051"/>
                </a:cubicBezTo>
                <a:cubicBezTo>
                  <a:pt x="10776728" y="3863463"/>
                  <a:pt x="10803429" y="3823413"/>
                  <a:pt x="10832724" y="3785215"/>
                </a:cubicBezTo>
                <a:cubicBezTo>
                  <a:pt x="10879081" y="3724768"/>
                  <a:pt x="10915423" y="3658016"/>
                  <a:pt x="10955103" y="3593118"/>
                </a:cubicBezTo>
                <a:cubicBezTo>
                  <a:pt x="10961408" y="3583105"/>
                  <a:pt x="10965487" y="3572351"/>
                  <a:pt x="10963262" y="3560484"/>
                </a:cubicBezTo>
                <a:cubicBezTo>
                  <a:pt x="10960667" y="3547505"/>
                  <a:pt x="10966230" y="3538975"/>
                  <a:pt x="10974015" y="3529704"/>
                </a:cubicBezTo>
                <a:cubicBezTo>
                  <a:pt x="11032610" y="3457018"/>
                  <a:pt x="11074144" y="3374691"/>
                  <a:pt x="11112712" y="3290140"/>
                </a:cubicBezTo>
                <a:cubicBezTo>
                  <a:pt x="11125691" y="3261584"/>
                  <a:pt x="11140154" y="3233772"/>
                  <a:pt x="11154247" y="3205587"/>
                </a:cubicBezTo>
                <a:cubicBezTo>
                  <a:pt x="11157956" y="3198170"/>
                  <a:pt x="11164259" y="3181483"/>
                  <a:pt x="11173160" y="3188900"/>
                </a:cubicBezTo>
                <a:cubicBezTo>
                  <a:pt x="11194297" y="3206329"/>
                  <a:pt x="11222112" y="3221533"/>
                  <a:pt x="11224707" y="3251572"/>
                </a:cubicBezTo>
                <a:cubicBezTo>
                  <a:pt x="11230270" y="3309054"/>
                  <a:pt x="11250666" y="3362083"/>
                  <a:pt x="11272546" y="3414372"/>
                </a:cubicBezTo>
                <a:cubicBezTo>
                  <a:pt x="11282187" y="3437364"/>
                  <a:pt x="11285896" y="3460358"/>
                  <a:pt x="11283672" y="3485575"/>
                </a:cubicBezTo>
                <a:cubicBezTo>
                  <a:pt x="11278479" y="3549360"/>
                  <a:pt x="11272174" y="3612773"/>
                  <a:pt x="11285524" y="3675816"/>
                </a:cubicBezTo>
                <a:cubicBezTo>
                  <a:pt x="11287380" y="3685087"/>
                  <a:pt x="11288122" y="3694730"/>
                  <a:pt x="11283300" y="3704000"/>
                </a:cubicBezTo>
                <a:cubicBezTo>
                  <a:pt x="11275141" y="3720318"/>
                  <a:pt x="11273659" y="3737377"/>
                  <a:pt x="11273659" y="3755178"/>
                </a:cubicBezTo>
                <a:cubicBezTo>
                  <a:pt x="11273657" y="3824154"/>
                  <a:pt x="11273659" y="3893130"/>
                  <a:pt x="11273659" y="3962108"/>
                </a:cubicBezTo>
                <a:cubicBezTo>
                  <a:pt x="11273659" y="3976942"/>
                  <a:pt x="11272546" y="3992888"/>
                  <a:pt x="11280333" y="4005868"/>
                </a:cubicBezTo>
                <a:cubicBezTo>
                  <a:pt x="11292200" y="4025152"/>
                  <a:pt x="11286266" y="4041468"/>
                  <a:pt x="11276996" y="4059639"/>
                </a:cubicBezTo>
                <a:cubicBezTo>
                  <a:pt x="11258824" y="4097837"/>
                  <a:pt x="11242137" y="4134550"/>
                  <a:pt x="11236945" y="4179051"/>
                </a:cubicBezTo>
                <a:cubicBezTo>
                  <a:pt x="11225448" y="4272876"/>
                  <a:pt x="11223223" y="4369293"/>
                  <a:pt x="11189847" y="4459780"/>
                </a:cubicBezTo>
                <a:cubicBezTo>
                  <a:pt x="11180577" y="4485369"/>
                  <a:pt x="11180205" y="4510957"/>
                  <a:pt x="11190218" y="4536544"/>
                </a:cubicBezTo>
                <a:cubicBezTo>
                  <a:pt x="11206907" y="4579933"/>
                  <a:pt x="11206536" y="4623322"/>
                  <a:pt x="11194297" y="4667453"/>
                </a:cubicBezTo>
                <a:cubicBezTo>
                  <a:pt x="11185398" y="4700828"/>
                  <a:pt x="11183172" y="4734205"/>
                  <a:pt x="11187251" y="4768693"/>
                </a:cubicBezTo>
                <a:cubicBezTo>
                  <a:pt x="11190959" y="4800585"/>
                  <a:pt x="11193926" y="4832478"/>
                  <a:pt x="11185768" y="4865113"/>
                </a:cubicBezTo>
                <a:cubicBezTo>
                  <a:pt x="11173901" y="4911098"/>
                  <a:pt x="11194298" y="4948551"/>
                  <a:pt x="11225077" y="4981557"/>
                </a:cubicBezTo>
                <a:cubicBezTo>
                  <a:pt x="11236203" y="4993423"/>
                  <a:pt x="11246216" y="4994536"/>
                  <a:pt x="11258083" y="4981928"/>
                </a:cubicBezTo>
                <a:cubicBezTo>
                  <a:pt x="11278478" y="4960790"/>
                  <a:pt x="11299246" y="4940021"/>
                  <a:pt x="11324092" y="4923334"/>
                </a:cubicBezTo>
                <a:cubicBezTo>
                  <a:pt x="11338926" y="4908500"/>
                  <a:pt x="11353759" y="4893667"/>
                  <a:pt x="11368593" y="4878834"/>
                </a:cubicBezTo>
                <a:cubicBezTo>
                  <a:pt x="11371931" y="4867336"/>
                  <a:pt x="11383428" y="4862517"/>
                  <a:pt x="11390102" y="4853617"/>
                </a:cubicBezTo>
                <a:cubicBezTo>
                  <a:pt x="11401600" y="4843604"/>
                  <a:pt x="11410129" y="4829882"/>
                  <a:pt x="11424220" y="4823206"/>
                </a:cubicBezTo>
                <a:cubicBezTo>
                  <a:pt x="11432750" y="4816902"/>
                  <a:pt x="11441650" y="4808002"/>
                  <a:pt x="11450180" y="4799473"/>
                </a:cubicBezTo>
                <a:cubicBezTo>
                  <a:pt x="11453517" y="4787976"/>
                  <a:pt x="11465013" y="4783157"/>
                  <a:pt x="11471319" y="4774626"/>
                </a:cubicBezTo>
                <a:cubicBezTo>
                  <a:pt x="11477252" y="4768693"/>
                  <a:pt x="11483185" y="4762760"/>
                  <a:pt x="11489119" y="4756826"/>
                </a:cubicBezTo>
                <a:cubicBezTo>
                  <a:pt x="11495052" y="4750893"/>
                  <a:pt x="11500986" y="4744959"/>
                  <a:pt x="11506919" y="4739026"/>
                </a:cubicBezTo>
                <a:cubicBezTo>
                  <a:pt x="11529912" y="4716033"/>
                  <a:pt x="11549936" y="4690816"/>
                  <a:pt x="11571075" y="4666711"/>
                </a:cubicBezTo>
                <a:cubicBezTo>
                  <a:pt x="11612610" y="4619242"/>
                  <a:pt x="11648952" y="4568066"/>
                  <a:pt x="11678619" y="4512440"/>
                </a:cubicBezTo>
                <a:cubicBezTo>
                  <a:pt x="11686036" y="4498349"/>
                  <a:pt x="11693082" y="4482402"/>
                  <a:pt x="11685295" y="4467197"/>
                </a:cubicBezTo>
                <a:cubicBezTo>
                  <a:pt x="11676394" y="4450139"/>
                  <a:pt x="11683070" y="4440497"/>
                  <a:pt x="11694566" y="4429001"/>
                </a:cubicBezTo>
                <a:cubicBezTo>
                  <a:pt x="11719783" y="4403784"/>
                  <a:pt x="11749822" y="4381904"/>
                  <a:pt x="11764284" y="4348156"/>
                </a:cubicBezTo>
                <a:cubicBezTo>
                  <a:pt x="11783940" y="4301059"/>
                  <a:pt x="11811011" y="4258411"/>
                  <a:pt x="11834374" y="4213540"/>
                </a:cubicBezTo>
                <a:cubicBezTo>
                  <a:pt x="11893337" y="4100433"/>
                  <a:pt x="11950448" y="3986214"/>
                  <a:pt x="11977891" y="3860126"/>
                </a:cubicBezTo>
                <a:cubicBezTo>
                  <a:pt x="11982711" y="3837506"/>
                  <a:pt x="11988274" y="3815624"/>
                  <a:pt x="11977891" y="3793374"/>
                </a:cubicBezTo>
                <a:cubicBezTo>
                  <a:pt x="11973441" y="3783732"/>
                  <a:pt x="11976035" y="3776685"/>
                  <a:pt x="11981969" y="3769270"/>
                </a:cubicBezTo>
                <a:cubicBezTo>
                  <a:pt x="11998286" y="3747761"/>
                  <a:pt x="12004219" y="3722542"/>
                  <a:pt x="12009041" y="3696213"/>
                </a:cubicBezTo>
                <a:cubicBezTo>
                  <a:pt x="12017571" y="3644665"/>
                  <a:pt x="12014975" y="3591635"/>
                  <a:pt x="12027213" y="3540088"/>
                </a:cubicBezTo>
                <a:cubicBezTo>
                  <a:pt x="12030550" y="3526366"/>
                  <a:pt x="12026841" y="3513016"/>
                  <a:pt x="12016830" y="3503745"/>
                </a:cubicBezTo>
                <a:cubicBezTo>
                  <a:pt x="12001624" y="3490025"/>
                  <a:pt x="12001623" y="3474449"/>
                  <a:pt x="12005332" y="3455906"/>
                </a:cubicBezTo>
                <a:cubicBezTo>
                  <a:pt x="12016458" y="3400280"/>
                  <a:pt x="12017571" y="3344282"/>
                  <a:pt x="12009041" y="3289026"/>
                </a:cubicBezTo>
                <a:cubicBezTo>
                  <a:pt x="12003849" y="3254167"/>
                  <a:pt x="12000141" y="3220792"/>
                  <a:pt x="12011267" y="3186674"/>
                </a:cubicBezTo>
                <a:cubicBezTo>
                  <a:pt x="12015717" y="3172583"/>
                  <a:pt x="12013863" y="3157377"/>
                  <a:pt x="12012749" y="3142173"/>
                </a:cubicBezTo>
                <a:cubicBezTo>
                  <a:pt x="12005333" y="3053170"/>
                  <a:pt x="11984195" y="2966764"/>
                  <a:pt x="11967877" y="2879245"/>
                </a:cubicBezTo>
                <a:cubicBezTo>
                  <a:pt x="11958236" y="2825845"/>
                  <a:pt x="11938580" y="2775038"/>
                  <a:pt x="11923006" y="2723119"/>
                </a:cubicBezTo>
                <a:cubicBezTo>
                  <a:pt x="11911509" y="2684922"/>
                  <a:pt x="11900384" y="2646355"/>
                  <a:pt x="11877391" y="2612237"/>
                </a:cubicBezTo>
                <a:cubicBezTo>
                  <a:pt x="11825473" y="2535844"/>
                  <a:pt x="11773926" y="2459079"/>
                  <a:pt x="11719783" y="2384169"/>
                </a:cubicBezTo>
                <a:cubicBezTo>
                  <a:pt x="11696420" y="2351906"/>
                  <a:pt x="11676394" y="2315562"/>
                  <a:pt x="11642647" y="2292200"/>
                </a:cubicBezTo>
                <a:cubicBezTo>
                  <a:pt x="11593325" y="2257711"/>
                  <a:pt x="11544745" y="2221739"/>
                  <a:pt x="11495051" y="2188363"/>
                </a:cubicBezTo>
                <a:cubicBezTo>
                  <a:pt x="11432378" y="2145716"/>
                  <a:pt x="11368224" y="2127544"/>
                  <a:pt x="11297022" y="2169820"/>
                </a:cubicBezTo>
                <a:cubicBezTo>
                  <a:pt x="11261050" y="2190959"/>
                  <a:pt x="11215065" y="2193926"/>
                  <a:pt x="11186140" y="2228043"/>
                </a:cubicBezTo>
                <a:cubicBezTo>
                  <a:pt x="11173159" y="2215806"/>
                  <a:pt x="11165742" y="2202455"/>
                  <a:pt x="11167968" y="2185396"/>
                </a:cubicBezTo>
                <a:cubicBezTo>
                  <a:pt x="11174272" y="2133107"/>
                  <a:pt x="11166855" y="2082672"/>
                  <a:pt x="11145346" y="2034462"/>
                </a:cubicBezTo>
                <a:cubicBezTo>
                  <a:pt x="11142009" y="2027418"/>
                  <a:pt x="11139042" y="2020000"/>
                  <a:pt x="11149425" y="2014808"/>
                </a:cubicBezTo>
                <a:cubicBezTo>
                  <a:pt x="11188364" y="1995154"/>
                  <a:pt x="11192814" y="1961779"/>
                  <a:pt x="11186509" y="1923581"/>
                </a:cubicBezTo>
                <a:cubicBezTo>
                  <a:pt x="11182431" y="1900217"/>
                  <a:pt x="11173159" y="1878338"/>
                  <a:pt x="11174642" y="1853862"/>
                </a:cubicBezTo>
                <a:cubicBezTo>
                  <a:pt x="11176497" y="1826791"/>
                  <a:pt x="11163890" y="1806765"/>
                  <a:pt x="11142379" y="1791932"/>
                </a:cubicBezTo>
                <a:cubicBezTo>
                  <a:pt x="11122353" y="1777839"/>
                  <a:pt x="11104183" y="1761151"/>
                  <a:pt x="11084158" y="1747800"/>
                </a:cubicBezTo>
                <a:cubicBezTo>
                  <a:pt x="11073031" y="1740384"/>
                  <a:pt x="11062649" y="1730743"/>
                  <a:pt x="11049669" y="1727404"/>
                </a:cubicBezTo>
                <a:cubicBezTo>
                  <a:pt x="11059312" y="1728146"/>
                  <a:pt x="11069695" y="1727404"/>
                  <a:pt x="11079707" y="1727033"/>
                </a:cubicBezTo>
                <a:cubicBezTo>
                  <a:pt x="11122355" y="1724437"/>
                  <a:pt x="11129029" y="1716278"/>
                  <a:pt x="11121612" y="1675487"/>
                </a:cubicBezTo>
                <a:cubicBezTo>
                  <a:pt x="11114566" y="1636548"/>
                  <a:pt x="11112712" y="1597609"/>
                  <a:pt x="11123466" y="1558670"/>
                </a:cubicBezTo>
                <a:cubicBezTo>
                  <a:pt x="11128658" y="1540129"/>
                  <a:pt x="11127175" y="1520845"/>
                  <a:pt x="11118645" y="1501931"/>
                </a:cubicBezTo>
                <a:cubicBezTo>
                  <a:pt x="11137188" y="1503414"/>
                  <a:pt x="11153134" y="1499335"/>
                  <a:pt x="11166484" y="1488951"/>
                </a:cubicBezTo>
                <a:cubicBezTo>
                  <a:pt x="11209873" y="1456688"/>
                  <a:pt x="11253633" y="1424795"/>
                  <a:pt x="11289976" y="1384745"/>
                </a:cubicBezTo>
                <a:cubicBezTo>
                  <a:pt x="11303326" y="1369910"/>
                  <a:pt x="11312967" y="1352110"/>
                  <a:pt x="11329285" y="1339502"/>
                </a:cubicBezTo>
                <a:cubicBezTo>
                  <a:pt x="11368594" y="1309093"/>
                  <a:pt x="11409017" y="1279797"/>
                  <a:pt x="11446471" y="1247532"/>
                </a:cubicBezTo>
                <a:cubicBezTo>
                  <a:pt x="11492828" y="1207852"/>
                  <a:pt x="11538812" y="1167802"/>
                  <a:pt x="11574413" y="1117367"/>
                </a:cubicBezTo>
                <a:cubicBezTo>
                  <a:pt x="11603710" y="1076203"/>
                  <a:pt x="11624477" y="1029477"/>
                  <a:pt x="11651177" y="986459"/>
                </a:cubicBezTo>
                <a:cubicBezTo>
                  <a:pt x="11679361" y="940475"/>
                  <a:pt x="11697533" y="888184"/>
                  <a:pt x="11737583" y="850360"/>
                </a:cubicBezTo>
                <a:cubicBezTo>
                  <a:pt x="11768363" y="821062"/>
                  <a:pt x="11789502" y="786574"/>
                  <a:pt x="11802111" y="747265"/>
                </a:cubicBezTo>
                <a:cubicBezTo>
                  <a:pt x="11821394" y="687189"/>
                  <a:pt x="11818057" y="628966"/>
                  <a:pt x="11781343" y="575193"/>
                </a:cubicBezTo>
                <a:cubicBezTo>
                  <a:pt x="11776893" y="572968"/>
                  <a:pt x="11772444" y="572968"/>
                  <a:pt x="11767992" y="572968"/>
                </a:cubicBezTo>
                <a:cubicBezTo>
                  <a:pt x="11772072" y="572596"/>
                  <a:pt x="11775780" y="571855"/>
                  <a:pt x="11779489" y="570372"/>
                </a:cubicBezTo>
                <a:cubicBezTo>
                  <a:pt x="11793209" y="560359"/>
                  <a:pt x="11796548" y="544413"/>
                  <a:pt x="11799144" y="529209"/>
                </a:cubicBezTo>
                <a:cubicBezTo>
                  <a:pt x="11809156" y="462086"/>
                  <a:pt x="11809528" y="396447"/>
                  <a:pt x="11765398" y="338224"/>
                </a:cubicBezTo>
                <a:cubicBezTo>
                  <a:pt x="11764285" y="337112"/>
                  <a:pt x="11762801" y="335628"/>
                  <a:pt x="11761689" y="334516"/>
                </a:cubicBezTo>
                <a:cubicBezTo>
                  <a:pt x="11742776" y="324503"/>
                  <a:pt x="11722750" y="318569"/>
                  <a:pt x="11701611" y="319682"/>
                </a:cubicBezTo>
                <a:cubicBezTo>
                  <a:pt x="11661560" y="321165"/>
                  <a:pt x="11621140" y="323019"/>
                  <a:pt x="11582201" y="332291"/>
                </a:cubicBezTo>
                <a:cubicBezTo>
                  <a:pt x="11557725" y="338223"/>
                  <a:pt x="11537328" y="336371"/>
                  <a:pt x="11514336" y="327471"/>
                </a:cubicBezTo>
                <a:cubicBezTo>
                  <a:pt x="11442021" y="299656"/>
                  <a:pt x="11374157" y="307445"/>
                  <a:pt x="11318531" y="363071"/>
                </a:cubicBezTo>
                <a:cubicBezTo>
                  <a:pt x="11275142" y="406460"/>
                  <a:pt x="11224707" y="436869"/>
                  <a:pt x="11169081" y="461344"/>
                </a:cubicBezTo>
                <a:cubicBezTo>
                  <a:pt x="11063390" y="506957"/>
                  <a:pt x="10965117" y="562955"/>
                  <a:pt x="10887982" y="651217"/>
                </a:cubicBezTo>
                <a:cubicBezTo>
                  <a:pt x="10839400" y="706472"/>
                  <a:pt x="10797495" y="766178"/>
                  <a:pt x="10753365" y="824400"/>
                </a:cubicBezTo>
                <a:lnTo>
                  <a:pt x="10748953" y="846460"/>
                </a:lnTo>
                <a:lnTo>
                  <a:pt x="10748543" y="845538"/>
                </a:lnTo>
                <a:cubicBezTo>
                  <a:pt x="10735564" y="828849"/>
                  <a:pt x="10727035" y="843312"/>
                  <a:pt x="10719246" y="851101"/>
                </a:cubicBezTo>
                <a:cubicBezTo>
                  <a:pt x="10684388" y="884477"/>
                  <a:pt x="10655833" y="922673"/>
                  <a:pt x="10623568" y="958646"/>
                </a:cubicBezTo>
                <a:cubicBezTo>
                  <a:pt x="10607251" y="977188"/>
                  <a:pt x="10594645" y="1002405"/>
                  <a:pt x="10567573" y="1007226"/>
                </a:cubicBezTo>
                <a:cubicBezTo>
                  <a:pt x="10527149" y="1014272"/>
                  <a:pt x="10485987" y="1018351"/>
                  <a:pt x="10445193" y="1016868"/>
                </a:cubicBezTo>
                <a:cubicBezTo>
                  <a:pt x="10419976" y="1016126"/>
                  <a:pt x="10407367" y="1025027"/>
                  <a:pt x="10400321" y="1046907"/>
                </a:cubicBezTo>
                <a:cubicBezTo>
                  <a:pt x="10398467" y="1052469"/>
                  <a:pt x="10397725" y="1059144"/>
                  <a:pt x="10391791" y="1062111"/>
                </a:cubicBezTo>
                <a:cubicBezTo>
                  <a:pt x="10387343" y="1062111"/>
                  <a:pt x="10385858" y="1059144"/>
                  <a:pt x="10383262" y="1056548"/>
                </a:cubicBezTo>
                <a:cubicBezTo>
                  <a:pt x="10357674" y="1027994"/>
                  <a:pt x="10332828" y="998696"/>
                  <a:pt x="10309094" y="968288"/>
                </a:cubicBezTo>
                <a:cubicBezTo>
                  <a:pt x="10296856" y="952342"/>
                  <a:pt x="10280911" y="943812"/>
                  <a:pt x="10260885" y="940845"/>
                </a:cubicBezTo>
                <a:cubicBezTo>
                  <a:pt x="10208966" y="933427"/>
                  <a:pt x="10160014" y="941586"/>
                  <a:pt x="10114031" y="966803"/>
                </a:cubicBezTo>
                <a:cubicBezTo>
                  <a:pt x="10106985" y="970883"/>
                  <a:pt x="10099938" y="974962"/>
                  <a:pt x="10091780" y="970512"/>
                </a:cubicBezTo>
                <a:cubicBezTo>
                  <a:pt x="10055066" y="950116"/>
                  <a:pt x="10014273" y="953083"/>
                  <a:pt x="9974223" y="951599"/>
                </a:cubicBezTo>
                <a:cubicBezTo>
                  <a:pt x="9949747" y="950857"/>
                  <a:pt x="9926012" y="948633"/>
                  <a:pt x="9904875" y="938621"/>
                </a:cubicBezTo>
                <a:cubicBezTo>
                  <a:pt x="9924530" y="881140"/>
                  <a:pt x="9948634" y="828110"/>
                  <a:pt x="9978301" y="777673"/>
                </a:cubicBezTo>
                <a:cubicBezTo>
                  <a:pt x="9983864" y="767662"/>
                  <a:pt x="9986090" y="755795"/>
                  <a:pt x="9983123" y="744669"/>
                </a:cubicBezTo>
                <a:cubicBezTo>
                  <a:pt x="9970514" y="700167"/>
                  <a:pt x="9959017" y="655296"/>
                  <a:pt x="9931575" y="616728"/>
                </a:cubicBezTo>
                <a:cubicBezTo>
                  <a:pt x="9891524" y="560359"/>
                  <a:pt x="9842573" y="512151"/>
                  <a:pt x="9790284" y="466536"/>
                </a:cubicBezTo>
                <a:cubicBezTo>
                  <a:pt x="9713890" y="399784"/>
                  <a:pt x="9635272" y="335999"/>
                  <a:pt x="9548494" y="284080"/>
                </a:cubicBezTo>
                <a:cubicBezTo>
                  <a:pt x="9460604" y="231791"/>
                  <a:pt x="9363813" y="201012"/>
                  <a:pt x="9265169" y="177278"/>
                </a:cubicBezTo>
                <a:cubicBezTo>
                  <a:pt x="9127215" y="143903"/>
                  <a:pt x="8988427" y="116784"/>
                  <a:pt x="8847240" y="1128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8"/>
          <p:cNvSpPr/>
          <p:nvPr/>
        </p:nvSpPr>
        <p:spPr>
          <a:xfrm>
            <a:off x="851815" y="1271057"/>
            <a:ext cx="72631" cy="21031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F73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8"/>
          <p:cNvSpPr/>
          <p:nvPr/>
        </p:nvSpPr>
        <p:spPr>
          <a:xfrm>
            <a:off x="754731" y="1036656"/>
            <a:ext cx="266798" cy="2667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F73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8"/>
          <p:cNvSpPr/>
          <p:nvPr/>
        </p:nvSpPr>
        <p:spPr>
          <a:xfrm>
            <a:off x="750280" y="2194937"/>
            <a:ext cx="266798" cy="2667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F73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8"/>
          <p:cNvSpPr/>
          <p:nvPr/>
        </p:nvSpPr>
        <p:spPr>
          <a:xfrm>
            <a:off x="750280" y="3353217"/>
            <a:ext cx="266798" cy="26679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F73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7" name="Google Shape;407;p8"/>
          <p:cNvGrpSpPr/>
          <p:nvPr/>
        </p:nvGrpSpPr>
        <p:grpSpPr>
          <a:xfrm>
            <a:off x="1105420" y="1045597"/>
            <a:ext cx="4822699" cy="946131"/>
            <a:chOff x="6180980" y="1575313"/>
            <a:chExt cx="5212080" cy="946131"/>
          </a:xfrm>
        </p:grpSpPr>
        <p:sp>
          <p:nvSpPr>
            <p:cNvPr id="408" name="Google Shape;408;p8"/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8"/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410" name="Google Shape;410;p8"/>
          <p:cNvGrpSpPr/>
          <p:nvPr/>
        </p:nvGrpSpPr>
        <p:grpSpPr>
          <a:xfrm>
            <a:off x="1105420" y="2200359"/>
            <a:ext cx="4822699" cy="946131"/>
            <a:chOff x="6180980" y="2544245"/>
            <a:chExt cx="5212080" cy="946131"/>
          </a:xfrm>
        </p:grpSpPr>
        <p:sp>
          <p:nvSpPr>
            <p:cNvPr id="411" name="Google Shape;411;p8"/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8"/>
            <p:cNvSpPr txBox="1"/>
            <p:nvPr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grpSp>
        <p:nvGrpSpPr>
          <p:cNvPr id="413" name="Google Shape;413;p8"/>
          <p:cNvGrpSpPr/>
          <p:nvPr/>
        </p:nvGrpSpPr>
        <p:grpSpPr>
          <a:xfrm>
            <a:off x="1105420" y="3355120"/>
            <a:ext cx="4822699" cy="946129"/>
            <a:chOff x="6180980" y="3513177"/>
            <a:chExt cx="5212080" cy="946129"/>
          </a:xfrm>
        </p:grpSpPr>
        <p:sp>
          <p:nvSpPr>
            <p:cNvPr id="414" name="Google Shape;414;p8"/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8"/>
            <p:cNvSpPr txBox="1"/>
            <p:nvPr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F739A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</p:grpSp>
      <p:sp>
        <p:nvSpPr>
          <p:cNvPr id="416" name="Google Shape;416;p8"/>
          <p:cNvSpPr txBox="1"/>
          <p:nvPr/>
        </p:nvSpPr>
        <p:spPr>
          <a:xfrm>
            <a:off x="750280" y="5578107"/>
            <a:ext cx="7049023" cy="71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sz="4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8"/>
          <p:cNvSpPr txBox="1"/>
          <p:nvPr/>
        </p:nvSpPr>
        <p:spPr>
          <a:xfrm>
            <a:off x="750280" y="5290075"/>
            <a:ext cx="4295889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F739A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0F739A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9"/>
          <p:cNvSpPr txBox="1">
            <a:spLocks noGrp="1"/>
          </p:cNvSpPr>
          <p:nvPr>
            <p:ph type="body" idx="1"/>
          </p:nvPr>
        </p:nvSpPr>
        <p:spPr>
          <a:xfrm>
            <a:off x="616226" y="339509"/>
            <a:ext cx="1119477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</a:pPr>
            <a:r>
              <a:rPr lang="en-US">
                <a:solidFill>
                  <a:schemeClr val="accent2"/>
                </a:solidFill>
              </a:rPr>
              <a:t>Infographic</a:t>
            </a:r>
            <a:r>
              <a:rPr lang="en-US"/>
              <a:t> Style</a:t>
            </a:r>
            <a:endParaRPr/>
          </a:p>
        </p:txBody>
      </p:sp>
      <p:grpSp>
        <p:nvGrpSpPr>
          <p:cNvPr id="423" name="Google Shape;423;p9"/>
          <p:cNvGrpSpPr/>
          <p:nvPr/>
        </p:nvGrpSpPr>
        <p:grpSpPr>
          <a:xfrm>
            <a:off x="4219848" y="1617509"/>
            <a:ext cx="3749721" cy="4324395"/>
            <a:chOff x="3122041" y="2429"/>
            <a:chExt cx="5943823" cy="6854761"/>
          </a:xfrm>
        </p:grpSpPr>
        <p:sp>
          <p:nvSpPr>
            <p:cNvPr id="424" name="Google Shape;424;p9"/>
            <p:cNvSpPr/>
            <p:nvPr/>
          </p:nvSpPr>
          <p:spPr>
            <a:xfrm>
              <a:off x="7819811" y="3837079"/>
              <a:ext cx="8097" cy="809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7996" y="0"/>
                  </a:moveTo>
                  <a:cubicBezTo>
                    <a:pt x="71997" y="12004"/>
                    <a:pt x="35999" y="12004"/>
                    <a:pt x="0" y="23994"/>
                  </a:cubicBezTo>
                  <a:cubicBezTo>
                    <a:pt x="35999" y="23994"/>
                    <a:pt x="71997" y="12004"/>
                    <a:pt x="107996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9"/>
            <p:cNvSpPr/>
            <p:nvPr/>
          </p:nvSpPr>
          <p:spPr>
            <a:xfrm>
              <a:off x="6044450" y="5964112"/>
              <a:ext cx="8097" cy="56678"/>
            </a:xfrm>
            <a:custGeom>
              <a:avLst/>
              <a:gdLst/>
              <a:ahLst/>
              <a:cxnLst/>
              <a:rect l="l" t="t" r="r" b="b"/>
              <a:pathLst>
                <a:path w="120000" h="56677" extrusionOk="0">
                  <a:moveTo>
                    <a:pt x="31997" y="63156"/>
                  </a:moveTo>
                  <a:lnTo>
                    <a:pt x="31997" y="0"/>
                  </a:lnTo>
                  <a:cubicBezTo>
                    <a:pt x="31997" y="21052"/>
                    <a:pt x="-40000" y="44532"/>
                    <a:pt x="31997" y="6315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9"/>
            <p:cNvSpPr/>
            <p:nvPr/>
          </p:nvSpPr>
          <p:spPr>
            <a:xfrm>
              <a:off x="4244259" y="2898472"/>
              <a:ext cx="1805589" cy="3943148"/>
            </a:xfrm>
            <a:custGeom>
              <a:avLst/>
              <a:gdLst/>
              <a:ahLst/>
              <a:cxnLst/>
              <a:rect l="l" t="t" r="r" b="b"/>
              <a:pathLst>
                <a:path w="1805589" h="3943147" extrusionOk="0">
                  <a:moveTo>
                    <a:pt x="1802350" y="2422753"/>
                  </a:moveTo>
                  <a:cubicBezTo>
                    <a:pt x="1802350" y="2361217"/>
                    <a:pt x="1798302" y="2304539"/>
                    <a:pt x="1752960" y="2258388"/>
                  </a:cubicBezTo>
                  <a:cubicBezTo>
                    <a:pt x="1695473" y="2204949"/>
                    <a:pt x="1625030" y="2172561"/>
                    <a:pt x="1556207" y="2252720"/>
                  </a:cubicBezTo>
                  <a:cubicBezTo>
                    <a:pt x="1365122" y="2481860"/>
                    <a:pt x="1117360" y="2426801"/>
                    <a:pt x="1018579" y="2139365"/>
                  </a:cubicBezTo>
                  <a:cubicBezTo>
                    <a:pt x="945708" y="1928847"/>
                    <a:pt x="1003195" y="1715091"/>
                    <a:pt x="1164322" y="1588781"/>
                  </a:cubicBezTo>
                  <a:cubicBezTo>
                    <a:pt x="1310064" y="1473806"/>
                    <a:pt x="1432326" y="1485142"/>
                    <a:pt x="1554588" y="1623597"/>
                  </a:cubicBezTo>
                  <a:cubicBezTo>
                    <a:pt x="1592643" y="1661653"/>
                    <a:pt x="1608027" y="1749908"/>
                    <a:pt x="1684947" y="1715091"/>
                  </a:cubicBezTo>
                  <a:cubicBezTo>
                    <a:pt x="1761866" y="1680275"/>
                    <a:pt x="1803160" y="1615501"/>
                    <a:pt x="1799921" y="1524007"/>
                  </a:cubicBezTo>
                  <a:cubicBezTo>
                    <a:pt x="1795873" y="1306202"/>
                    <a:pt x="1798302" y="1037388"/>
                    <a:pt x="1794254" y="816345"/>
                  </a:cubicBezTo>
                  <a:cubicBezTo>
                    <a:pt x="1681708" y="811487"/>
                    <a:pt x="1527059" y="813916"/>
                    <a:pt x="1412084" y="813916"/>
                  </a:cubicBezTo>
                  <a:cubicBezTo>
                    <a:pt x="1300348" y="813916"/>
                    <a:pt x="1192660" y="809868"/>
                    <a:pt x="1081734" y="813916"/>
                  </a:cubicBezTo>
                  <a:cubicBezTo>
                    <a:pt x="989430" y="817965"/>
                    <a:pt x="920608" y="779100"/>
                    <a:pt x="859072" y="710277"/>
                  </a:cubicBezTo>
                  <a:cubicBezTo>
                    <a:pt x="786200" y="629309"/>
                    <a:pt x="782152" y="556438"/>
                    <a:pt x="878504" y="483566"/>
                  </a:cubicBezTo>
                  <a:cubicBezTo>
                    <a:pt x="962711" y="422030"/>
                    <a:pt x="1059063" y="353208"/>
                    <a:pt x="1005624" y="226088"/>
                  </a:cubicBezTo>
                  <a:cubicBezTo>
                    <a:pt x="952185" y="99777"/>
                    <a:pt x="859881" y="14761"/>
                    <a:pt x="713329" y="3425"/>
                  </a:cubicBezTo>
                  <a:cubicBezTo>
                    <a:pt x="570825" y="-7910"/>
                    <a:pt x="436418" y="3425"/>
                    <a:pt x="332779" y="122448"/>
                  </a:cubicBezTo>
                  <a:cubicBezTo>
                    <a:pt x="225091" y="248759"/>
                    <a:pt x="233188" y="341062"/>
                    <a:pt x="359498" y="452798"/>
                  </a:cubicBezTo>
                  <a:cubicBezTo>
                    <a:pt x="409699" y="498950"/>
                    <a:pt x="505241" y="525670"/>
                    <a:pt x="467186" y="625261"/>
                  </a:cubicBezTo>
                  <a:cubicBezTo>
                    <a:pt x="429131" y="721613"/>
                    <a:pt x="355450" y="801771"/>
                    <a:pt x="247762" y="805819"/>
                  </a:cubicBezTo>
                  <a:cubicBezTo>
                    <a:pt x="165175" y="808248"/>
                    <a:pt x="82587" y="809058"/>
                    <a:pt x="0" y="809058"/>
                  </a:cubicBezTo>
                  <a:cubicBezTo>
                    <a:pt x="3239" y="831729"/>
                    <a:pt x="6477" y="853591"/>
                    <a:pt x="10526" y="875452"/>
                  </a:cubicBezTo>
                  <a:cubicBezTo>
                    <a:pt x="16194" y="902171"/>
                    <a:pt x="32387" y="917555"/>
                    <a:pt x="56678" y="925652"/>
                  </a:cubicBezTo>
                  <a:cubicBezTo>
                    <a:pt x="80158" y="932939"/>
                    <a:pt x="103639" y="936988"/>
                    <a:pt x="124691" y="940226"/>
                  </a:cubicBezTo>
                  <a:cubicBezTo>
                    <a:pt x="101210" y="945085"/>
                    <a:pt x="74491" y="950752"/>
                    <a:pt x="48581" y="957230"/>
                  </a:cubicBezTo>
                  <a:cubicBezTo>
                    <a:pt x="23481" y="964517"/>
                    <a:pt x="14574" y="978281"/>
                    <a:pt x="12955" y="1004191"/>
                  </a:cubicBezTo>
                  <a:cubicBezTo>
                    <a:pt x="12145" y="1020385"/>
                    <a:pt x="17003" y="1035769"/>
                    <a:pt x="17813" y="1051962"/>
                  </a:cubicBezTo>
                  <a:cubicBezTo>
                    <a:pt x="24290" y="1153173"/>
                    <a:pt x="35626" y="1252764"/>
                    <a:pt x="55868" y="1351545"/>
                  </a:cubicBezTo>
                  <a:cubicBezTo>
                    <a:pt x="68013" y="1411461"/>
                    <a:pt x="76110" y="1472997"/>
                    <a:pt x="114975" y="1524816"/>
                  </a:cubicBezTo>
                  <a:cubicBezTo>
                    <a:pt x="120642" y="1532104"/>
                    <a:pt x="117404" y="1540200"/>
                    <a:pt x="113355" y="1547487"/>
                  </a:cubicBezTo>
                  <a:cubicBezTo>
                    <a:pt x="97971" y="1576636"/>
                    <a:pt x="95542" y="1607404"/>
                    <a:pt x="101210" y="1637362"/>
                  </a:cubicBezTo>
                  <a:cubicBezTo>
                    <a:pt x="102829" y="1646268"/>
                    <a:pt x="105259" y="1655175"/>
                    <a:pt x="107688" y="1664081"/>
                  </a:cubicBezTo>
                  <a:cubicBezTo>
                    <a:pt x="140075" y="1769340"/>
                    <a:pt x="182988" y="1870550"/>
                    <a:pt x="220233" y="1973380"/>
                  </a:cubicBezTo>
                  <a:cubicBezTo>
                    <a:pt x="224282" y="1984715"/>
                    <a:pt x="229949" y="1996051"/>
                    <a:pt x="238046" y="2004957"/>
                  </a:cubicBezTo>
                  <a:cubicBezTo>
                    <a:pt x="242095" y="2009006"/>
                    <a:pt x="246143" y="2013054"/>
                    <a:pt x="251001" y="2015483"/>
                  </a:cubicBezTo>
                  <a:cubicBezTo>
                    <a:pt x="263146" y="2022770"/>
                    <a:pt x="267195" y="2034106"/>
                    <a:pt x="269624" y="2047061"/>
                  </a:cubicBezTo>
                  <a:cubicBezTo>
                    <a:pt x="275292" y="2086735"/>
                    <a:pt x="290676" y="2122361"/>
                    <a:pt x="309298" y="2157178"/>
                  </a:cubicBezTo>
                  <a:cubicBezTo>
                    <a:pt x="358689" y="2247052"/>
                    <a:pt x="404031" y="2339356"/>
                    <a:pt x="462328" y="2425182"/>
                  </a:cubicBezTo>
                  <a:cubicBezTo>
                    <a:pt x="473664" y="2441376"/>
                    <a:pt x="474473" y="2456760"/>
                    <a:pt x="470425" y="2475382"/>
                  </a:cubicBezTo>
                  <a:cubicBezTo>
                    <a:pt x="457470" y="2532060"/>
                    <a:pt x="442896" y="2587928"/>
                    <a:pt x="431560" y="2644605"/>
                  </a:cubicBezTo>
                  <a:cubicBezTo>
                    <a:pt x="401602" y="2788729"/>
                    <a:pt x="380550" y="2934472"/>
                    <a:pt x="365976" y="3081024"/>
                  </a:cubicBezTo>
                  <a:cubicBezTo>
                    <a:pt x="361118" y="3127176"/>
                    <a:pt x="357069" y="3173328"/>
                    <a:pt x="353831" y="3219479"/>
                  </a:cubicBezTo>
                  <a:cubicBezTo>
                    <a:pt x="350592" y="3259963"/>
                    <a:pt x="348163" y="3301257"/>
                    <a:pt x="346544" y="3341741"/>
                  </a:cubicBezTo>
                  <a:cubicBezTo>
                    <a:pt x="345734" y="3355506"/>
                    <a:pt x="345734" y="3368461"/>
                    <a:pt x="345734" y="3382225"/>
                  </a:cubicBezTo>
                  <a:cubicBezTo>
                    <a:pt x="344115" y="3447000"/>
                    <a:pt x="345734" y="3512584"/>
                    <a:pt x="346544" y="3577358"/>
                  </a:cubicBezTo>
                  <a:cubicBezTo>
                    <a:pt x="347353" y="3629178"/>
                    <a:pt x="355450" y="3680188"/>
                    <a:pt x="375692" y="3728769"/>
                  </a:cubicBezTo>
                  <a:cubicBezTo>
                    <a:pt x="382979" y="3745772"/>
                    <a:pt x="391076" y="3762775"/>
                    <a:pt x="405650" y="3775730"/>
                  </a:cubicBezTo>
                  <a:cubicBezTo>
                    <a:pt x="450992" y="3813785"/>
                    <a:pt x="495525" y="3851030"/>
                    <a:pt x="540057" y="3890705"/>
                  </a:cubicBezTo>
                  <a:cubicBezTo>
                    <a:pt x="555441" y="3904470"/>
                    <a:pt x="571635" y="3909328"/>
                    <a:pt x="591877" y="3906089"/>
                  </a:cubicBezTo>
                  <a:cubicBezTo>
                    <a:pt x="631551" y="3900421"/>
                    <a:pt x="671226" y="3893944"/>
                    <a:pt x="710900" y="3889085"/>
                  </a:cubicBezTo>
                  <a:cubicBezTo>
                    <a:pt x="731952" y="3886657"/>
                    <a:pt x="748145" y="3876940"/>
                    <a:pt x="761100" y="3860747"/>
                  </a:cubicBezTo>
                  <a:cubicBezTo>
                    <a:pt x="778104" y="3838885"/>
                    <a:pt x="795107" y="3817024"/>
                    <a:pt x="811301" y="3794353"/>
                  </a:cubicBezTo>
                  <a:cubicBezTo>
                    <a:pt x="821826" y="3778969"/>
                    <a:pt x="835591" y="3770062"/>
                    <a:pt x="853404" y="3763585"/>
                  </a:cubicBezTo>
                  <a:cubicBezTo>
                    <a:pt x="892269" y="3750630"/>
                    <a:pt x="932753" y="3743343"/>
                    <a:pt x="974047" y="3739294"/>
                  </a:cubicBezTo>
                  <a:cubicBezTo>
                    <a:pt x="993479" y="3736866"/>
                    <a:pt x="1008053" y="3728769"/>
                    <a:pt x="1016150" y="3710956"/>
                  </a:cubicBezTo>
                  <a:cubicBezTo>
                    <a:pt x="1028295" y="3681807"/>
                    <a:pt x="1044489" y="3652658"/>
                    <a:pt x="1055015" y="3622701"/>
                  </a:cubicBezTo>
                  <a:cubicBezTo>
                    <a:pt x="1060682" y="3605697"/>
                    <a:pt x="1067160" y="3587074"/>
                    <a:pt x="1060682" y="3570071"/>
                  </a:cubicBezTo>
                  <a:cubicBezTo>
                    <a:pt x="1055015" y="3553068"/>
                    <a:pt x="1056634" y="3540113"/>
                    <a:pt x="1063112" y="3528777"/>
                  </a:cubicBezTo>
                  <a:cubicBezTo>
                    <a:pt x="1067970" y="3520681"/>
                    <a:pt x="1075257" y="3512584"/>
                    <a:pt x="1084163" y="3505297"/>
                  </a:cubicBezTo>
                  <a:cubicBezTo>
                    <a:pt x="1092260" y="3498010"/>
                    <a:pt x="1101166" y="3491532"/>
                    <a:pt x="1109263" y="3485055"/>
                  </a:cubicBezTo>
                  <a:cubicBezTo>
                    <a:pt x="1126267" y="3470480"/>
                    <a:pt x="1135173" y="3452668"/>
                    <a:pt x="1131934" y="3429996"/>
                  </a:cubicBezTo>
                  <a:cubicBezTo>
                    <a:pt x="1127886" y="3405706"/>
                    <a:pt x="1127076" y="3382225"/>
                    <a:pt x="1124647" y="3357935"/>
                  </a:cubicBezTo>
                  <a:cubicBezTo>
                    <a:pt x="1118170" y="3292350"/>
                    <a:pt x="1109263" y="3227576"/>
                    <a:pt x="1102786" y="3161992"/>
                  </a:cubicBezTo>
                  <a:cubicBezTo>
                    <a:pt x="1101166" y="3149847"/>
                    <a:pt x="1100357" y="3138511"/>
                    <a:pt x="1098737" y="3126366"/>
                  </a:cubicBezTo>
                  <a:cubicBezTo>
                    <a:pt x="1097118" y="3109363"/>
                    <a:pt x="1104405" y="3107743"/>
                    <a:pt x="1117360" y="3111791"/>
                  </a:cubicBezTo>
                  <a:cubicBezTo>
                    <a:pt x="1126267" y="3114220"/>
                    <a:pt x="1134363" y="3117459"/>
                    <a:pt x="1142460" y="3120698"/>
                  </a:cubicBezTo>
                  <a:cubicBezTo>
                    <a:pt x="1169180" y="3132844"/>
                    <a:pt x="1194280" y="3146608"/>
                    <a:pt x="1219380" y="3161992"/>
                  </a:cubicBezTo>
                  <a:cubicBezTo>
                    <a:pt x="1236383" y="3172518"/>
                    <a:pt x="1253387" y="3183043"/>
                    <a:pt x="1270390" y="3193570"/>
                  </a:cubicBezTo>
                  <a:cubicBezTo>
                    <a:pt x="1290632" y="3206524"/>
                    <a:pt x="1311683" y="3213812"/>
                    <a:pt x="1336784" y="3208953"/>
                  </a:cubicBezTo>
                  <a:cubicBezTo>
                    <a:pt x="1348929" y="3206524"/>
                    <a:pt x="1361884" y="3205715"/>
                    <a:pt x="1369981" y="3219479"/>
                  </a:cubicBezTo>
                  <a:cubicBezTo>
                    <a:pt x="1389413" y="3254296"/>
                    <a:pt x="1421800" y="3273728"/>
                    <a:pt x="1455807" y="3289921"/>
                  </a:cubicBezTo>
                  <a:cubicBezTo>
                    <a:pt x="1507626" y="3314212"/>
                    <a:pt x="1561875" y="3332834"/>
                    <a:pt x="1609646" y="3363603"/>
                  </a:cubicBezTo>
                  <a:cubicBezTo>
                    <a:pt x="1627459" y="3374938"/>
                    <a:pt x="1639604" y="3384654"/>
                    <a:pt x="1634746" y="3407325"/>
                  </a:cubicBezTo>
                  <a:cubicBezTo>
                    <a:pt x="1631508" y="3422709"/>
                    <a:pt x="1636366" y="3437283"/>
                    <a:pt x="1639604" y="3452668"/>
                  </a:cubicBezTo>
                  <a:cubicBezTo>
                    <a:pt x="1650940" y="3502867"/>
                    <a:pt x="1670372" y="3549829"/>
                    <a:pt x="1685756" y="3598410"/>
                  </a:cubicBezTo>
                  <a:cubicBezTo>
                    <a:pt x="1718144" y="3704478"/>
                    <a:pt x="1745673" y="3811356"/>
                    <a:pt x="1788586" y="3914186"/>
                  </a:cubicBezTo>
                  <a:cubicBezTo>
                    <a:pt x="1793444" y="3925521"/>
                    <a:pt x="1798302" y="3936047"/>
                    <a:pt x="1806399" y="3944144"/>
                  </a:cubicBezTo>
                  <a:cubicBezTo>
                    <a:pt x="1802350" y="3947383"/>
                    <a:pt x="1802350" y="2637318"/>
                    <a:pt x="1802350" y="24227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9"/>
            <p:cNvSpPr/>
            <p:nvPr/>
          </p:nvSpPr>
          <p:spPr>
            <a:xfrm>
              <a:off x="5278887" y="3715627"/>
              <a:ext cx="2639561" cy="3141563"/>
            </a:xfrm>
            <a:custGeom>
              <a:avLst/>
              <a:gdLst/>
              <a:ahLst/>
              <a:cxnLst/>
              <a:rect l="l" t="t" r="r" b="b"/>
              <a:pathLst>
                <a:path w="2639560" h="3141563" extrusionOk="0">
                  <a:moveTo>
                    <a:pt x="2644564" y="17813"/>
                  </a:moveTo>
                  <a:cubicBezTo>
                    <a:pt x="2644564" y="14574"/>
                    <a:pt x="2644564" y="11335"/>
                    <a:pt x="2644564" y="8907"/>
                  </a:cubicBezTo>
                  <a:cubicBezTo>
                    <a:pt x="2571692" y="8907"/>
                    <a:pt x="2499631" y="9716"/>
                    <a:pt x="2427569" y="9716"/>
                  </a:cubicBezTo>
                  <a:cubicBezTo>
                    <a:pt x="2366033" y="9716"/>
                    <a:pt x="2309356" y="13765"/>
                    <a:pt x="2259155" y="55868"/>
                  </a:cubicBezTo>
                  <a:cubicBezTo>
                    <a:pt x="2197620" y="113355"/>
                    <a:pt x="2163613" y="166794"/>
                    <a:pt x="2255107" y="232379"/>
                  </a:cubicBezTo>
                  <a:cubicBezTo>
                    <a:pt x="2350650" y="301202"/>
                    <a:pt x="2434856" y="385408"/>
                    <a:pt x="2396801" y="515767"/>
                  </a:cubicBezTo>
                  <a:cubicBezTo>
                    <a:pt x="2350650" y="665558"/>
                    <a:pt x="2251058" y="772436"/>
                    <a:pt x="2090742" y="807252"/>
                  </a:cubicBezTo>
                  <a:cubicBezTo>
                    <a:pt x="1849457" y="857452"/>
                    <a:pt x="1665659" y="787820"/>
                    <a:pt x="1558781" y="611310"/>
                  </a:cubicBezTo>
                  <a:cubicBezTo>
                    <a:pt x="1474574" y="473664"/>
                    <a:pt x="1494007" y="377312"/>
                    <a:pt x="1620317" y="258288"/>
                  </a:cubicBezTo>
                  <a:cubicBezTo>
                    <a:pt x="1658372" y="223472"/>
                    <a:pt x="1742579" y="208088"/>
                    <a:pt x="1708572" y="127930"/>
                  </a:cubicBezTo>
                  <a:cubicBezTo>
                    <a:pt x="1677804" y="51010"/>
                    <a:pt x="1613030" y="12955"/>
                    <a:pt x="1532871" y="8907"/>
                  </a:cubicBezTo>
                  <a:cubicBezTo>
                    <a:pt x="1383890" y="4858"/>
                    <a:pt x="891604" y="2429"/>
                    <a:pt x="826829" y="0"/>
                  </a:cubicBezTo>
                  <a:cubicBezTo>
                    <a:pt x="819542" y="214566"/>
                    <a:pt x="822781" y="503622"/>
                    <a:pt x="826829" y="718187"/>
                  </a:cubicBezTo>
                  <a:cubicBezTo>
                    <a:pt x="826829" y="813730"/>
                    <a:pt x="792823" y="881743"/>
                    <a:pt x="724000" y="939231"/>
                  </a:cubicBezTo>
                  <a:cubicBezTo>
                    <a:pt x="647890" y="1000766"/>
                    <a:pt x="551538" y="998337"/>
                    <a:pt x="486763" y="906033"/>
                  </a:cubicBezTo>
                  <a:cubicBezTo>
                    <a:pt x="426037" y="825875"/>
                    <a:pt x="364501" y="718187"/>
                    <a:pt x="239001" y="768387"/>
                  </a:cubicBezTo>
                  <a:cubicBezTo>
                    <a:pt x="101355" y="821827"/>
                    <a:pt x="13909" y="925466"/>
                    <a:pt x="2574" y="1082544"/>
                  </a:cubicBezTo>
                  <a:cubicBezTo>
                    <a:pt x="-8762" y="1228286"/>
                    <a:pt x="13909" y="1358645"/>
                    <a:pt x="140220" y="1454188"/>
                  </a:cubicBezTo>
                  <a:cubicBezTo>
                    <a:pt x="265720" y="1549730"/>
                    <a:pt x="334543" y="1546491"/>
                    <a:pt x="445469" y="1427468"/>
                  </a:cubicBezTo>
                  <a:cubicBezTo>
                    <a:pt x="498908" y="1369981"/>
                    <a:pt x="536963" y="1266341"/>
                    <a:pt x="643841" y="1319781"/>
                  </a:cubicBezTo>
                  <a:cubicBezTo>
                    <a:pt x="746671" y="1369981"/>
                    <a:pt x="811445" y="1454188"/>
                    <a:pt x="808207" y="1580498"/>
                  </a:cubicBezTo>
                  <a:cubicBezTo>
                    <a:pt x="815494" y="1729479"/>
                    <a:pt x="809016" y="2344837"/>
                    <a:pt x="809016" y="2344837"/>
                  </a:cubicBezTo>
                  <a:lnTo>
                    <a:pt x="809016" y="3143183"/>
                  </a:lnTo>
                  <a:cubicBezTo>
                    <a:pt x="809826" y="3143183"/>
                    <a:pt x="809826" y="3143183"/>
                    <a:pt x="810636" y="3143183"/>
                  </a:cubicBezTo>
                  <a:cubicBezTo>
                    <a:pt x="828449" y="3136705"/>
                    <a:pt x="836545" y="3122131"/>
                    <a:pt x="841403" y="3105937"/>
                  </a:cubicBezTo>
                  <a:cubicBezTo>
                    <a:pt x="848691" y="3084076"/>
                    <a:pt x="852739" y="3060595"/>
                    <a:pt x="867313" y="3041972"/>
                  </a:cubicBezTo>
                  <a:cubicBezTo>
                    <a:pt x="880268" y="3024969"/>
                    <a:pt x="887555" y="3006347"/>
                    <a:pt x="891604" y="2986105"/>
                  </a:cubicBezTo>
                  <a:cubicBezTo>
                    <a:pt x="913465" y="2859794"/>
                    <a:pt x="933707" y="2734293"/>
                    <a:pt x="978240" y="2613651"/>
                  </a:cubicBezTo>
                  <a:cubicBezTo>
                    <a:pt x="988766" y="2586122"/>
                    <a:pt x="1000101" y="2569119"/>
                    <a:pt x="1024391" y="2558593"/>
                  </a:cubicBezTo>
                  <a:cubicBezTo>
                    <a:pt x="1038966" y="2552115"/>
                    <a:pt x="1053540" y="2544828"/>
                    <a:pt x="1068114" y="2537541"/>
                  </a:cubicBezTo>
                  <a:cubicBezTo>
                    <a:pt x="1114266" y="2514061"/>
                    <a:pt x="1161228" y="2492199"/>
                    <a:pt x="1205760" y="2465480"/>
                  </a:cubicBezTo>
                  <a:cubicBezTo>
                    <a:pt x="1238147" y="2446857"/>
                    <a:pt x="1268915" y="2426615"/>
                    <a:pt x="1272154" y="2383702"/>
                  </a:cubicBezTo>
                  <a:cubicBezTo>
                    <a:pt x="1272964" y="2371556"/>
                    <a:pt x="1282680" y="2369937"/>
                    <a:pt x="1292396" y="2372366"/>
                  </a:cubicBezTo>
                  <a:cubicBezTo>
                    <a:pt x="1342596" y="2385321"/>
                    <a:pt x="1385509" y="2370747"/>
                    <a:pt x="1426803" y="2347266"/>
                  </a:cubicBezTo>
                  <a:cubicBezTo>
                    <a:pt x="1434900" y="2342408"/>
                    <a:pt x="1442997" y="2337550"/>
                    <a:pt x="1451093" y="2331882"/>
                  </a:cubicBezTo>
                  <a:cubicBezTo>
                    <a:pt x="1468906" y="2319737"/>
                    <a:pt x="1486720" y="2308401"/>
                    <a:pt x="1504532" y="2296256"/>
                  </a:cubicBezTo>
                  <a:cubicBezTo>
                    <a:pt x="1516678" y="2288969"/>
                    <a:pt x="1523965" y="2290588"/>
                    <a:pt x="1523155" y="2305162"/>
                  </a:cubicBezTo>
                  <a:cubicBezTo>
                    <a:pt x="1523155" y="2319737"/>
                    <a:pt x="1524774" y="2332692"/>
                    <a:pt x="1530442" y="2344837"/>
                  </a:cubicBezTo>
                  <a:cubicBezTo>
                    <a:pt x="1532871" y="2351314"/>
                    <a:pt x="1536920" y="2356982"/>
                    <a:pt x="1541778" y="2362650"/>
                  </a:cubicBezTo>
                  <a:cubicBezTo>
                    <a:pt x="1548255" y="2370747"/>
                    <a:pt x="1545826" y="2379653"/>
                    <a:pt x="1545016" y="2388560"/>
                  </a:cubicBezTo>
                  <a:cubicBezTo>
                    <a:pt x="1531252" y="2476005"/>
                    <a:pt x="1522345" y="2563451"/>
                    <a:pt x="1511010" y="2651706"/>
                  </a:cubicBezTo>
                  <a:cubicBezTo>
                    <a:pt x="1503723" y="2712432"/>
                    <a:pt x="1519107" y="2729436"/>
                    <a:pt x="1562830" y="2752107"/>
                  </a:cubicBezTo>
                  <a:cubicBezTo>
                    <a:pt x="1583072" y="2762632"/>
                    <a:pt x="1588739" y="2773159"/>
                    <a:pt x="1584691" y="2796639"/>
                  </a:cubicBezTo>
                  <a:cubicBezTo>
                    <a:pt x="1579023" y="2825788"/>
                    <a:pt x="1576594" y="2856556"/>
                    <a:pt x="1597646" y="2881656"/>
                  </a:cubicBezTo>
                  <a:cubicBezTo>
                    <a:pt x="1612220" y="2898659"/>
                    <a:pt x="1625175" y="2917282"/>
                    <a:pt x="1634891" y="2936714"/>
                  </a:cubicBezTo>
                  <a:cubicBezTo>
                    <a:pt x="1643798" y="2954527"/>
                    <a:pt x="1659182" y="2962624"/>
                    <a:pt x="1678614" y="2961814"/>
                  </a:cubicBezTo>
                  <a:cubicBezTo>
                    <a:pt x="1706143" y="2961814"/>
                    <a:pt x="1735292" y="2967482"/>
                    <a:pt x="1748246" y="2933475"/>
                  </a:cubicBezTo>
                  <a:cubicBezTo>
                    <a:pt x="1754724" y="2937524"/>
                    <a:pt x="1755534" y="2940762"/>
                    <a:pt x="1757153" y="2944001"/>
                  </a:cubicBezTo>
                  <a:cubicBezTo>
                    <a:pt x="1783063" y="3007966"/>
                    <a:pt x="1842170" y="3043592"/>
                    <a:pt x="1889941" y="3088124"/>
                  </a:cubicBezTo>
                  <a:cubicBezTo>
                    <a:pt x="1902086" y="3100269"/>
                    <a:pt x="1920708" y="3102698"/>
                    <a:pt x="1937712" y="3105128"/>
                  </a:cubicBezTo>
                  <a:cubicBezTo>
                    <a:pt x="1971719" y="3109986"/>
                    <a:pt x="2005725" y="3111605"/>
                    <a:pt x="2038922" y="3116463"/>
                  </a:cubicBezTo>
                  <a:cubicBezTo>
                    <a:pt x="2064022" y="3119702"/>
                    <a:pt x="2084264" y="3112415"/>
                    <a:pt x="2102077" y="3094602"/>
                  </a:cubicBezTo>
                  <a:cubicBezTo>
                    <a:pt x="2125558" y="3070311"/>
                    <a:pt x="2150658" y="3047640"/>
                    <a:pt x="2176568" y="3024160"/>
                  </a:cubicBezTo>
                  <a:cubicBezTo>
                    <a:pt x="2226768" y="2978817"/>
                    <a:pt x="2260775" y="2924569"/>
                    <a:pt x="2272110" y="2854936"/>
                  </a:cubicBezTo>
                  <a:cubicBezTo>
                    <a:pt x="2289113" y="2750487"/>
                    <a:pt x="2289113" y="2646039"/>
                    <a:pt x="2282636" y="2539970"/>
                  </a:cubicBezTo>
                  <a:cubicBezTo>
                    <a:pt x="2278588" y="2464670"/>
                    <a:pt x="2271300" y="2389369"/>
                    <a:pt x="2263204" y="2314069"/>
                  </a:cubicBezTo>
                  <a:cubicBezTo>
                    <a:pt x="2257536" y="2267108"/>
                    <a:pt x="2251058" y="2220146"/>
                    <a:pt x="2244581" y="2173184"/>
                  </a:cubicBezTo>
                  <a:cubicBezTo>
                    <a:pt x="2237294" y="2122984"/>
                    <a:pt x="2227578" y="2072784"/>
                    <a:pt x="2217862" y="2023393"/>
                  </a:cubicBezTo>
                  <a:cubicBezTo>
                    <a:pt x="2198429" y="1927851"/>
                    <a:pt x="2175758" y="1833118"/>
                    <a:pt x="2155516" y="1738386"/>
                  </a:cubicBezTo>
                  <a:cubicBezTo>
                    <a:pt x="2151468" y="1718953"/>
                    <a:pt x="2146610" y="1699521"/>
                    <a:pt x="2119890" y="1700331"/>
                  </a:cubicBezTo>
                  <a:cubicBezTo>
                    <a:pt x="2122319" y="1691424"/>
                    <a:pt x="2125558" y="1684137"/>
                    <a:pt x="2130416" y="1680089"/>
                  </a:cubicBezTo>
                  <a:cubicBezTo>
                    <a:pt x="2160374" y="1657417"/>
                    <a:pt x="2178187" y="1627460"/>
                    <a:pt x="2195191" y="1596691"/>
                  </a:cubicBezTo>
                  <a:cubicBezTo>
                    <a:pt x="2200859" y="1586976"/>
                    <a:pt x="2206526" y="1576449"/>
                    <a:pt x="2212194" y="1566733"/>
                  </a:cubicBezTo>
                  <a:cubicBezTo>
                    <a:pt x="2254297" y="1494672"/>
                    <a:pt x="2292352" y="1420991"/>
                    <a:pt x="2326359" y="1345690"/>
                  </a:cubicBezTo>
                  <a:cubicBezTo>
                    <a:pt x="2343362" y="1308445"/>
                    <a:pt x="2357936" y="1269580"/>
                    <a:pt x="2364414" y="1229096"/>
                  </a:cubicBezTo>
                  <a:cubicBezTo>
                    <a:pt x="2361175" y="1212903"/>
                    <a:pt x="2359556" y="1196709"/>
                    <a:pt x="2357936" y="1180515"/>
                  </a:cubicBezTo>
                  <a:cubicBezTo>
                    <a:pt x="2354698" y="1178896"/>
                    <a:pt x="2350650" y="1178086"/>
                    <a:pt x="2345791" y="1178086"/>
                  </a:cubicBezTo>
                  <a:cubicBezTo>
                    <a:pt x="2349030" y="1178086"/>
                    <a:pt x="2353078" y="1177277"/>
                    <a:pt x="2357936" y="1176467"/>
                  </a:cubicBezTo>
                  <a:cubicBezTo>
                    <a:pt x="2361985" y="1175657"/>
                    <a:pt x="2366033" y="1175657"/>
                    <a:pt x="2370082" y="1175657"/>
                  </a:cubicBezTo>
                  <a:cubicBezTo>
                    <a:pt x="2397611" y="1174848"/>
                    <a:pt x="2415424" y="1162702"/>
                    <a:pt x="2423521" y="1135983"/>
                  </a:cubicBezTo>
                  <a:cubicBezTo>
                    <a:pt x="2442953" y="1072018"/>
                    <a:pt x="2470482" y="1010482"/>
                    <a:pt x="2489914" y="946517"/>
                  </a:cubicBezTo>
                  <a:cubicBezTo>
                    <a:pt x="2493963" y="931943"/>
                    <a:pt x="2499631" y="917369"/>
                    <a:pt x="2507727" y="904414"/>
                  </a:cubicBezTo>
                  <a:cubicBezTo>
                    <a:pt x="2527160" y="874456"/>
                    <a:pt x="2534447" y="842069"/>
                    <a:pt x="2537686" y="808872"/>
                  </a:cubicBezTo>
                  <a:cubicBezTo>
                    <a:pt x="2538495" y="800775"/>
                    <a:pt x="2538495" y="792678"/>
                    <a:pt x="2539305" y="784581"/>
                  </a:cubicBezTo>
                  <a:cubicBezTo>
                    <a:pt x="2540115" y="761101"/>
                    <a:pt x="2536876" y="740049"/>
                    <a:pt x="2515824" y="724665"/>
                  </a:cubicBezTo>
                  <a:cubicBezTo>
                    <a:pt x="2508537" y="718997"/>
                    <a:pt x="2505298" y="711710"/>
                    <a:pt x="2515015" y="705232"/>
                  </a:cubicBezTo>
                  <a:cubicBezTo>
                    <a:pt x="2544163" y="686610"/>
                    <a:pt x="2551450" y="655842"/>
                    <a:pt x="2560357" y="625884"/>
                  </a:cubicBezTo>
                  <a:cubicBezTo>
                    <a:pt x="2588696" y="523054"/>
                    <a:pt x="2602460" y="417796"/>
                    <a:pt x="2625131" y="314156"/>
                  </a:cubicBezTo>
                  <a:cubicBezTo>
                    <a:pt x="2636467" y="262337"/>
                    <a:pt x="2633228" y="211327"/>
                    <a:pt x="2619463" y="161127"/>
                  </a:cubicBezTo>
                  <a:cubicBezTo>
                    <a:pt x="2607318" y="115785"/>
                    <a:pt x="2599221" y="110926"/>
                    <a:pt x="2553070" y="121452"/>
                  </a:cubicBezTo>
                  <a:lnTo>
                    <a:pt x="2552260" y="121452"/>
                  </a:lnTo>
                  <a:cubicBezTo>
                    <a:pt x="2557118" y="119833"/>
                    <a:pt x="2562786" y="119023"/>
                    <a:pt x="2567644" y="117404"/>
                  </a:cubicBezTo>
                  <a:cubicBezTo>
                    <a:pt x="2620273" y="102830"/>
                    <a:pt x="2644564" y="72062"/>
                    <a:pt x="2644564" y="17813"/>
                  </a:cubicBezTo>
                  <a:close/>
                  <a:moveTo>
                    <a:pt x="2540115" y="123072"/>
                  </a:moveTo>
                  <a:cubicBezTo>
                    <a:pt x="2542544" y="122262"/>
                    <a:pt x="2544973" y="122262"/>
                    <a:pt x="2547402" y="121452"/>
                  </a:cubicBezTo>
                  <a:cubicBezTo>
                    <a:pt x="2545783" y="122262"/>
                    <a:pt x="2543354" y="123072"/>
                    <a:pt x="2540115" y="1230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5700066" y="1097928"/>
              <a:ext cx="8097" cy="8097"/>
            </a:xfrm>
            <a:custGeom>
              <a:avLst/>
              <a:gdLst/>
              <a:ahLst/>
              <a:cxnLst/>
              <a:rect l="l" t="t" r="r" b="b"/>
              <a:pathLst>
                <a:path w="8096" h="120000" extrusionOk="0">
                  <a:moveTo>
                    <a:pt x="0" y="0"/>
                  </a:moveTo>
                  <a:cubicBezTo>
                    <a:pt x="3239" y="35999"/>
                    <a:pt x="7287" y="71997"/>
                    <a:pt x="12145" y="59993"/>
                  </a:cubicBezTo>
                  <a:cubicBezTo>
                    <a:pt x="7287" y="59993"/>
                    <a:pt x="4048" y="35999"/>
                    <a:pt x="0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6094334" y="2429"/>
              <a:ext cx="2971530" cy="4469440"/>
            </a:xfrm>
            <a:custGeom>
              <a:avLst/>
              <a:gdLst/>
              <a:ahLst/>
              <a:cxnLst/>
              <a:rect l="l" t="t" r="r" b="b"/>
              <a:pathLst>
                <a:path w="2971530" h="4469440" extrusionOk="0">
                  <a:moveTo>
                    <a:pt x="2974815" y="3446003"/>
                  </a:moveTo>
                  <a:cubicBezTo>
                    <a:pt x="2969148" y="3435478"/>
                    <a:pt x="2974005" y="3423332"/>
                    <a:pt x="2972387" y="3412806"/>
                  </a:cubicBezTo>
                  <a:cubicBezTo>
                    <a:pt x="2972387" y="3403900"/>
                    <a:pt x="2972387" y="3395803"/>
                    <a:pt x="2972387" y="3386897"/>
                  </a:cubicBezTo>
                  <a:cubicBezTo>
                    <a:pt x="2972387" y="3377990"/>
                    <a:pt x="2972387" y="3369893"/>
                    <a:pt x="2972387" y="3360987"/>
                  </a:cubicBezTo>
                  <a:cubicBezTo>
                    <a:pt x="2972387" y="3327790"/>
                    <a:pt x="2968338" y="3295403"/>
                    <a:pt x="2966719" y="3262206"/>
                  </a:cubicBezTo>
                  <a:cubicBezTo>
                    <a:pt x="2962670" y="3198241"/>
                    <a:pt x="2951335" y="3134276"/>
                    <a:pt x="2932712" y="3072740"/>
                  </a:cubicBezTo>
                  <a:cubicBezTo>
                    <a:pt x="2927854" y="3057356"/>
                    <a:pt x="2921376" y="3040353"/>
                    <a:pt x="2905183" y="3035495"/>
                  </a:cubicBezTo>
                  <a:cubicBezTo>
                    <a:pt x="2886560" y="3029827"/>
                    <a:pt x="2884131" y="3017682"/>
                    <a:pt x="2884131" y="3001488"/>
                  </a:cubicBezTo>
                  <a:cubicBezTo>
                    <a:pt x="2884131" y="2984485"/>
                    <a:pt x="2885751" y="2967482"/>
                    <a:pt x="2885751" y="2951288"/>
                  </a:cubicBezTo>
                  <a:cubicBezTo>
                    <a:pt x="2885751" y="2931046"/>
                    <a:pt x="2884131" y="2911614"/>
                    <a:pt x="2876844" y="2892991"/>
                  </a:cubicBezTo>
                  <a:cubicBezTo>
                    <a:pt x="2856602" y="2844410"/>
                    <a:pt x="2846076" y="2794210"/>
                    <a:pt x="2829882" y="2744819"/>
                  </a:cubicBezTo>
                  <a:cubicBezTo>
                    <a:pt x="2791018" y="2620129"/>
                    <a:pt x="2749724" y="2496247"/>
                    <a:pt x="2677662" y="2385321"/>
                  </a:cubicBezTo>
                  <a:cubicBezTo>
                    <a:pt x="2664708" y="2365079"/>
                    <a:pt x="2652562" y="2345647"/>
                    <a:pt x="2629081" y="2336740"/>
                  </a:cubicBezTo>
                  <a:cubicBezTo>
                    <a:pt x="2618556" y="2332692"/>
                    <a:pt x="2615317" y="2326214"/>
                    <a:pt x="2614507" y="2316498"/>
                  </a:cubicBezTo>
                  <a:cubicBezTo>
                    <a:pt x="2610459" y="2288969"/>
                    <a:pt x="2596694" y="2266298"/>
                    <a:pt x="2581310" y="2244436"/>
                  </a:cubicBezTo>
                  <a:cubicBezTo>
                    <a:pt x="2575643" y="2236340"/>
                    <a:pt x="2569165" y="2228243"/>
                    <a:pt x="2563498" y="2220956"/>
                  </a:cubicBezTo>
                  <a:cubicBezTo>
                    <a:pt x="2535968" y="2186949"/>
                    <a:pt x="2505200" y="2156181"/>
                    <a:pt x="2481719" y="2118126"/>
                  </a:cubicBezTo>
                  <a:cubicBezTo>
                    <a:pt x="2474433" y="2105981"/>
                    <a:pt x="2461477" y="2098694"/>
                    <a:pt x="2447713" y="2099504"/>
                  </a:cubicBezTo>
                  <a:cubicBezTo>
                    <a:pt x="2426661" y="2100313"/>
                    <a:pt x="2415325" y="2088978"/>
                    <a:pt x="2404800" y="2073594"/>
                  </a:cubicBezTo>
                  <a:cubicBezTo>
                    <a:pt x="2386987" y="2046874"/>
                    <a:pt x="2366745" y="2022584"/>
                    <a:pt x="2344074" y="1999913"/>
                  </a:cubicBezTo>
                  <a:cubicBezTo>
                    <a:pt x="2326261" y="1982100"/>
                    <a:pt x="2306828" y="1965096"/>
                    <a:pt x="2286586" y="1950522"/>
                  </a:cubicBezTo>
                  <a:cubicBezTo>
                    <a:pt x="2257438" y="1929470"/>
                    <a:pt x="2230718" y="1907609"/>
                    <a:pt x="2213715" y="1875222"/>
                  </a:cubicBezTo>
                  <a:cubicBezTo>
                    <a:pt x="2206428" y="1861457"/>
                    <a:pt x="2194283" y="1852551"/>
                    <a:pt x="2182947" y="1842025"/>
                  </a:cubicBezTo>
                  <a:cubicBezTo>
                    <a:pt x="2113314" y="1782918"/>
                    <a:pt x="2035585" y="1735957"/>
                    <a:pt x="1960285" y="1684137"/>
                  </a:cubicBezTo>
                  <a:cubicBezTo>
                    <a:pt x="1914943" y="1652559"/>
                    <a:pt x="1863933" y="1629888"/>
                    <a:pt x="1814542" y="1603979"/>
                  </a:cubicBezTo>
                  <a:cubicBezTo>
                    <a:pt x="1778916" y="1584546"/>
                    <a:pt x="1742481" y="1565114"/>
                    <a:pt x="1701187" y="1557017"/>
                  </a:cubicBezTo>
                  <a:cubicBezTo>
                    <a:pt x="1608074" y="1539204"/>
                    <a:pt x="1515770" y="1521391"/>
                    <a:pt x="1421847" y="1506007"/>
                  </a:cubicBezTo>
                  <a:cubicBezTo>
                    <a:pt x="1381363" y="1499530"/>
                    <a:pt x="1340879" y="1487384"/>
                    <a:pt x="1299585" y="1495481"/>
                  </a:cubicBezTo>
                  <a:cubicBezTo>
                    <a:pt x="1238859" y="1506007"/>
                    <a:pt x="1177323" y="1515723"/>
                    <a:pt x="1117407" y="1527059"/>
                  </a:cubicBezTo>
                  <a:cubicBezTo>
                    <a:pt x="1041297" y="1541633"/>
                    <a:pt x="981380" y="1574830"/>
                    <a:pt x="960328" y="1656608"/>
                  </a:cubicBezTo>
                  <a:cubicBezTo>
                    <a:pt x="949803" y="1697902"/>
                    <a:pt x="918225" y="1733528"/>
                    <a:pt x="922274" y="1778870"/>
                  </a:cubicBezTo>
                  <a:cubicBezTo>
                    <a:pt x="903651" y="1779679"/>
                    <a:pt x="889077" y="1774821"/>
                    <a:pt x="878551" y="1761057"/>
                  </a:cubicBezTo>
                  <a:cubicBezTo>
                    <a:pt x="845354" y="1718953"/>
                    <a:pt x="803250" y="1687376"/>
                    <a:pt x="753050" y="1667943"/>
                  </a:cubicBezTo>
                  <a:cubicBezTo>
                    <a:pt x="745763" y="1665514"/>
                    <a:pt x="737666" y="1662276"/>
                    <a:pt x="741714" y="1650940"/>
                  </a:cubicBezTo>
                  <a:cubicBezTo>
                    <a:pt x="755479" y="1608837"/>
                    <a:pt x="734427" y="1581308"/>
                    <a:pt x="702850" y="1557827"/>
                  </a:cubicBezTo>
                  <a:cubicBezTo>
                    <a:pt x="682608" y="1544062"/>
                    <a:pt x="660746" y="1535156"/>
                    <a:pt x="643743" y="1515723"/>
                  </a:cubicBezTo>
                  <a:cubicBezTo>
                    <a:pt x="625120" y="1494672"/>
                    <a:pt x="601640" y="1489814"/>
                    <a:pt x="575730" y="1494672"/>
                  </a:cubicBezTo>
                  <a:cubicBezTo>
                    <a:pt x="550630" y="1498720"/>
                    <a:pt x="525530" y="1500339"/>
                    <a:pt x="501239" y="1505197"/>
                  </a:cubicBezTo>
                  <a:cubicBezTo>
                    <a:pt x="487475" y="1507627"/>
                    <a:pt x="473710" y="1508436"/>
                    <a:pt x="461565" y="1515723"/>
                  </a:cubicBezTo>
                  <a:cubicBezTo>
                    <a:pt x="468852" y="1509246"/>
                    <a:pt x="476139" y="1501149"/>
                    <a:pt x="483426" y="1493862"/>
                  </a:cubicBezTo>
                  <a:cubicBezTo>
                    <a:pt x="512575" y="1461475"/>
                    <a:pt x="510955" y="1450139"/>
                    <a:pt x="476139" y="1426658"/>
                  </a:cubicBezTo>
                  <a:cubicBezTo>
                    <a:pt x="442942" y="1403987"/>
                    <a:pt x="412984" y="1376458"/>
                    <a:pt x="392742" y="1340832"/>
                  </a:cubicBezTo>
                  <a:cubicBezTo>
                    <a:pt x="387884" y="1331926"/>
                    <a:pt x="381406" y="1324639"/>
                    <a:pt x="374119" y="1318161"/>
                  </a:cubicBezTo>
                  <a:cubicBezTo>
                    <a:pt x="366832" y="1311684"/>
                    <a:pt x="357926" y="1306826"/>
                    <a:pt x="348209" y="1303587"/>
                  </a:cubicBezTo>
                  <a:cubicBezTo>
                    <a:pt x="362784" y="1291442"/>
                    <a:pt x="371690" y="1276867"/>
                    <a:pt x="373310" y="1259864"/>
                  </a:cubicBezTo>
                  <a:cubicBezTo>
                    <a:pt x="381406" y="1204806"/>
                    <a:pt x="390313" y="1150557"/>
                    <a:pt x="387074" y="1095499"/>
                  </a:cubicBezTo>
                  <a:cubicBezTo>
                    <a:pt x="386264" y="1075257"/>
                    <a:pt x="379787" y="1055015"/>
                    <a:pt x="383026" y="1033963"/>
                  </a:cubicBezTo>
                  <a:cubicBezTo>
                    <a:pt x="389503" y="983763"/>
                    <a:pt x="397600" y="932753"/>
                    <a:pt x="401648" y="882553"/>
                  </a:cubicBezTo>
                  <a:cubicBezTo>
                    <a:pt x="406506" y="820207"/>
                    <a:pt x="410555" y="757862"/>
                    <a:pt x="400029" y="695516"/>
                  </a:cubicBezTo>
                  <a:cubicBezTo>
                    <a:pt x="391123" y="644506"/>
                    <a:pt x="372500" y="595925"/>
                    <a:pt x="361164" y="545725"/>
                  </a:cubicBezTo>
                  <a:cubicBezTo>
                    <a:pt x="348209" y="492286"/>
                    <a:pt x="323919" y="441276"/>
                    <a:pt x="325538" y="384599"/>
                  </a:cubicBezTo>
                  <a:cubicBezTo>
                    <a:pt x="326348" y="340876"/>
                    <a:pt x="316632" y="301201"/>
                    <a:pt x="298009" y="263146"/>
                  </a:cubicBezTo>
                  <a:cubicBezTo>
                    <a:pt x="268861" y="205659"/>
                    <a:pt x="223518" y="165985"/>
                    <a:pt x="158744" y="153839"/>
                  </a:cubicBezTo>
                  <a:cubicBezTo>
                    <a:pt x="153886" y="155459"/>
                    <a:pt x="150647" y="158698"/>
                    <a:pt x="147408" y="161936"/>
                  </a:cubicBezTo>
                  <a:cubicBezTo>
                    <a:pt x="149837" y="158698"/>
                    <a:pt x="152267" y="155459"/>
                    <a:pt x="153886" y="151410"/>
                  </a:cubicBezTo>
                  <a:cubicBezTo>
                    <a:pt x="156315" y="134407"/>
                    <a:pt x="147408" y="120643"/>
                    <a:pt x="138502" y="107688"/>
                  </a:cubicBezTo>
                  <a:cubicBezTo>
                    <a:pt x="102876" y="59107"/>
                    <a:pt x="62392" y="17003"/>
                    <a:pt x="3285" y="0"/>
                  </a:cubicBezTo>
                  <a:lnTo>
                    <a:pt x="3285" y="1317351"/>
                  </a:lnTo>
                  <a:lnTo>
                    <a:pt x="3285" y="1347310"/>
                  </a:lnTo>
                  <a:lnTo>
                    <a:pt x="1666" y="1347310"/>
                  </a:lnTo>
                  <a:cubicBezTo>
                    <a:pt x="2476" y="1361074"/>
                    <a:pt x="2476" y="1375648"/>
                    <a:pt x="856" y="1392652"/>
                  </a:cubicBezTo>
                  <a:cubicBezTo>
                    <a:pt x="856" y="1611266"/>
                    <a:pt x="856" y="1830689"/>
                    <a:pt x="856" y="2049303"/>
                  </a:cubicBezTo>
                  <a:cubicBezTo>
                    <a:pt x="856" y="2110839"/>
                    <a:pt x="8143" y="2168327"/>
                    <a:pt x="58344" y="2210430"/>
                  </a:cubicBezTo>
                  <a:cubicBezTo>
                    <a:pt x="111783" y="2260630"/>
                    <a:pt x="157934" y="2287349"/>
                    <a:pt x="212183" y="2206381"/>
                  </a:cubicBezTo>
                  <a:cubicBezTo>
                    <a:pt x="285054" y="2098694"/>
                    <a:pt x="381406" y="2014487"/>
                    <a:pt x="527149" y="2064687"/>
                  </a:cubicBezTo>
                  <a:cubicBezTo>
                    <a:pt x="669653" y="2114887"/>
                    <a:pt x="777340" y="2218527"/>
                    <a:pt x="804060" y="2371557"/>
                  </a:cubicBezTo>
                  <a:cubicBezTo>
                    <a:pt x="838876" y="2567499"/>
                    <a:pt x="815396" y="2748058"/>
                    <a:pt x="638885" y="2878417"/>
                  </a:cubicBezTo>
                  <a:cubicBezTo>
                    <a:pt x="485046" y="2990153"/>
                    <a:pt x="381406" y="2978008"/>
                    <a:pt x="246999" y="2836314"/>
                  </a:cubicBezTo>
                  <a:cubicBezTo>
                    <a:pt x="212183" y="2798258"/>
                    <a:pt x="193560" y="2713242"/>
                    <a:pt x="112592" y="2752107"/>
                  </a:cubicBezTo>
                  <a:cubicBezTo>
                    <a:pt x="43769" y="2786923"/>
                    <a:pt x="856" y="2844410"/>
                    <a:pt x="856" y="2932666"/>
                  </a:cubicBezTo>
                  <a:cubicBezTo>
                    <a:pt x="4905" y="3155328"/>
                    <a:pt x="-2383" y="3573123"/>
                    <a:pt x="856" y="3637898"/>
                  </a:cubicBezTo>
                  <a:cubicBezTo>
                    <a:pt x="222709" y="3641946"/>
                    <a:pt x="498000" y="3651662"/>
                    <a:pt x="719853" y="3648424"/>
                  </a:cubicBezTo>
                  <a:cubicBezTo>
                    <a:pt x="808108" y="3648424"/>
                    <a:pt x="876122" y="3692146"/>
                    <a:pt x="929561" y="3756921"/>
                  </a:cubicBezTo>
                  <a:cubicBezTo>
                    <a:pt x="998384" y="3837080"/>
                    <a:pt x="1013767" y="3909951"/>
                    <a:pt x="914177" y="3982822"/>
                  </a:cubicBezTo>
                  <a:cubicBezTo>
                    <a:pt x="834018" y="4040309"/>
                    <a:pt x="741714" y="4105084"/>
                    <a:pt x="780579" y="4224107"/>
                  </a:cubicBezTo>
                  <a:cubicBezTo>
                    <a:pt x="822683" y="4354466"/>
                    <a:pt x="918225" y="4441912"/>
                    <a:pt x="1059919" y="4461344"/>
                  </a:cubicBezTo>
                  <a:cubicBezTo>
                    <a:pt x="1197565" y="4480776"/>
                    <a:pt x="1327924" y="4472679"/>
                    <a:pt x="1434802" y="4369850"/>
                  </a:cubicBezTo>
                  <a:cubicBezTo>
                    <a:pt x="1568399" y="4236252"/>
                    <a:pt x="1565160" y="4132613"/>
                    <a:pt x="1423466" y="4010351"/>
                  </a:cubicBezTo>
                  <a:cubicBezTo>
                    <a:pt x="1374076" y="3968248"/>
                    <a:pt x="1289869" y="3941528"/>
                    <a:pt x="1327924" y="3850034"/>
                  </a:cubicBezTo>
                  <a:cubicBezTo>
                    <a:pt x="1362740" y="3765827"/>
                    <a:pt x="1419418" y="3681621"/>
                    <a:pt x="1515770" y="3677572"/>
                  </a:cubicBezTo>
                  <a:cubicBezTo>
                    <a:pt x="1621028" y="3672714"/>
                    <a:pt x="1726287" y="3671095"/>
                    <a:pt x="1831545" y="3669475"/>
                  </a:cubicBezTo>
                  <a:cubicBezTo>
                    <a:pt x="1829926" y="3582839"/>
                    <a:pt x="1835594" y="3496204"/>
                    <a:pt x="1825878" y="3410377"/>
                  </a:cubicBezTo>
                  <a:cubicBezTo>
                    <a:pt x="1823449" y="3383658"/>
                    <a:pt x="1820210" y="3356938"/>
                    <a:pt x="1804016" y="3334267"/>
                  </a:cubicBezTo>
                  <a:cubicBezTo>
                    <a:pt x="1798349" y="3326171"/>
                    <a:pt x="1796729" y="3317264"/>
                    <a:pt x="1799158" y="3309167"/>
                  </a:cubicBezTo>
                  <a:cubicBezTo>
                    <a:pt x="1811303" y="3259777"/>
                    <a:pt x="1801587" y="3211196"/>
                    <a:pt x="1795110" y="3162615"/>
                  </a:cubicBezTo>
                  <a:cubicBezTo>
                    <a:pt x="1784584" y="3085695"/>
                    <a:pt x="1762723" y="3011205"/>
                    <a:pt x="1744909" y="2935094"/>
                  </a:cubicBezTo>
                  <a:cubicBezTo>
                    <a:pt x="1742481" y="2922949"/>
                    <a:pt x="1737623" y="2912424"/>
                    <a:pt x="1727096" y="2905946"/>
                  </a:cubicBezTo>
                  <a:cubicBezTo>
                    <a:pt x="1715761" y="2898659"/>
                    <a:pt x="1713332" y="2888133"/>
                    <a:pt x="1712522" y="2875988"/>
                  </a:cubicBezTo>
                  <a:cubicBezTo>
                    <a:pt x="1701996" y="2781255"/>
                    <a:pt x="1672848" y="2691381"/>
                    <a:pt x="1639651" y="2602316"/>
                  </a:cubicBezTo>
                  <a:cubicBezTo>
                    <a:pt x="1628316" y="2572357"/>
                    <a:pt x="1618599" y="2541590"/>
                    <a:pt x="1608883" y="2510822"/>
                  </a:cubicBezTo>
                  <a:cubicBezTo>
                    <a:pt x="1606454" y="2502725"/>
                    <a:pt x="1598357" y="2486531"/>
                    <a:pt x="1610503" y="2484912"/>
                  </a:cubicBezTo>
                  <a:cubicBezTo>
                    <a:pt x="1638031" y="2482483"/>
                    <a:pt x="1669609" y="2472767"/>
                    <a:pt x="1693090" y="2493009"/>
                  </a:cubicBezTo>
                  <a:cubicBezTo>
                    <a:pt x="1738432" y="2530254"/>
                    <a:pt x="1791871" y="2554544"/>
                    <a:pt x="1845310" y="2576406"/>
                  </a:cubicBezTo>
                  <a:cubicBezTo>
                    <a:pt x="1868791" y="2586122"/>
                    <a:pt x="1888223" y="2599886"/>
                    <a:pt x="1905226" y="2620129"/>
                  </a:cubicBezTo>
                  <a:cubicBezTo>
                    <a:pt x="1947330" y="2670329"/>
                    <a:pt x="1988624" y="2720529"/>
                    <a:pt x="2044492" y="2756155"/>
                  </a:cubicBezTo>
                  <a:cubicBezTo>
                    <a:pt x="2052588" y="2761823"/>
                    <a:pt x="2059876" y="2768300"/>
                    <a:pt x="2063114" y="2778016"/>
                  </a:cubicBezTo>
                  <a:cubicBezTo>
                    <a:pt x="2068782" y="2795829"/>
                    <a:pt x="2080118" y="2808784"/>
                    <a:pt x="2093072" y="2821739"/>
                  </a:cubicBezTo>
                  <a:cubicBezTo>
                    <a:pt x="2143273" y="2871939"/>
                    <a:pt x="2192663" y="2921330"/>
                    <a:pt x="2242863" y="2971530"/>
                  </a:cubicBezTo>
                  <a:cubicBezTo>
                    <a:pt x="2253389" y="2982056"/>
                    <a:pt x="2264725" y="2994201"/>
                    <a:pt x="2279299" y="2998250"/>
                  </a:cubicBezTo>
                  <a:cubicBezTo>
                    <a:pt x="2301970" y="3003917"/>
                    <a:pt x="2309257" y="3019302"/>
                    <a:pt x="2315735" y="3039544"/>
                  </a:cubicBezTo>
                  <a:cubicBezTo>
                    <a:pt x="2325451" y="3067073"/>
                    <a:pt x="2335977" y="3093792"/>
                    <a:pt x="2349741" y="3119702"/>
                  </a:cubicBezTo>
                  <a:cubicBezTo>
                    <a:pt x="2356219" y="3131847"/>
                    <a:pt x="2364316" y="3143183"/>
                    <a:pt x="2373222" y="3155328"/>
                  </a:cubicBezTo>
                  <a:cubicBezTo>
                    <a:pt x="2433139" y="3231438"/>
                    <a:pt x="2501152" y="3302690"/>
                    <a:pt x="2542446" y="3392564"/>
                  </a:cubicBezTo>
                  <a:cubicBezTo>
                    <a:pt x="2554591" y="3417665"/>
                    <a:pt x="2572404" y="3436287"/>
                    <a:pt x="2598314" y="3447623"/>
                  </a:cubicBezTo>
                  <a:cubicBezTo>
                    <a:pt x="2642036" y="3467055"/>
                    <a:pt x="2672804" y="3498633"/>
                    <a:pt x="2696285" y="3539117"/>
                  </a:cubicBezTo>
                  <a:cubicBezTo>
                    <a:pt x="2714098" y="3569885"/>
                    <a:pt x="2736769" y="3595794"/>
                    <a:pt x="2764298" y="3617656"/>
                  </a:cubicBezTo>
                  <a:cubicBezTo>
                    <a:pt x="2790208" y="3637898"/>
                    <a:pt x="2815308" y="3658950"/>
                    <a:pt x="2833121" y="3688098"/>
                  </a:cubicBezTo>
                  <a:cubicBezTo>
                    <a:pt x="2858221" y="3730202"/>
                    <a:pt x="2899515" y="3742347"/>
                    <a:pt x="2945667" y="3743966"/>
                  </a:cubicBezTo>
                  <a:cubicBezTo>
                    <a:pt x="2962670" y="3744776"/>
                    <a:pt x="2970767" y="3738298"/>
                    <a:pt x="2969957" y="3720485"/>
                  </a:cubicBezTo>
                  <a:cubicBezTo>
                    <a:pt x="2969148" y="3690527"/>
                    <a:pt x="2969148" y="3660569"/>
                    <a:pt x="2975625" y="3630611"/>
                  </a:cubicBezTo>
                  <a:cubicBezTo>
                    <a:pt x="2975625" y="3609559"/>
                    <a:pt x="2975625" y="3587698"/>
                    <a:pt x="2975625" y="3566646"/>
                  </a:cubicBezTo>
                  <a:cubicBezTo>
                    <a:pt x="2969957" y="3556120"/>
                    <a:pt x="2974815" y="3543975"/>
                    <a:pt x="2973196" y="3532639"/>
                  </a:cubicBezTo>
                  <a:cubicBezTo>
                    <a:pt x="2974005" y="3517255"/>
                    <a:pt x="2970767" y="3501062"/>
                    <a:pt x="2975625" y="3485678"/>
                  </a:cubicBezTo>
                  <a:cubicBezTo>
                    <a:pt x="2974815" y="3471104"/>
                    <a:pt x="2974815" y="3458149"/>
                    <a:pt x="2974815" y="34460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3122041" y="4858"/>
              <a:ext cx="3708340" cy="3740727"/>
            </a:xfrm>
            <a:custGeom>
              <a:avLst/>
              <a:gdLst/>
              <a:ahLst/>
              <a:cxnLst/>
              <a:rect l="l" t="t" r="r" b="b"/>
              <a:pathLst>
                <a:path w="3708339" h="3740727" extrusionOk="0">
                  <a:moveTo>
                    <a:pt x="3577981" y="2197475"/>
                  </a:moveTo>
                  <a:cubicBezTo>
                    <a:pt x="3451671" y="2101933"/>
                    <a:pt x="3382848" y="2109220"/>
                    <a:pt x="3271922" y="2228243"/>
                  </a:cubicBezTo>
                  <a:cubicBezTo>
                    <a:pt x="3222531" y="2281682"/>
                    <a:pt x="3203099" y="2381273"/>
                    <a:pt x="3092173" y="2339169"/>
                  </a:cubicBezTo>
                  <a:cubicBezTo>
                    <a:pt x="2981246" y="2293017"/>
                    <a:pt x="2912423" y="2212859"/>
                    <a:pt x="2908375" y="2093836"/>
                  </a:cubicBezTo>
                  <a:cubicBezTo>
                    <a:pt x="2904327" y="1859838"/>
                    <a:pt x="2912423" y="0"/>
                    <a:pt x="2912423" y="0"/>
                  </a:cubicBezTo>
                  <a:cubicBezTo>
                    <a:pt x="2902707" y="5668"/>
                    <a:pt x="2892991" y="12955"/>
                    <a:pt x="2884894" y="21052"/>
                  </a:cubicBezTo>
                  <a:cubicBezTo>
                    <a:pt x="2857365" y="51010"/>
                    <a:pt x="2829026" y="81778"/>
                    <a:pt x="2807975" y="116594"/>
                  </a:cubicBezTo>
                  <a:cubicBezTo>
                    <a:pt x="2794210" y="138456"/>
                    <a:pt x="2778826" y="152220"/>
                    <a:pt x="2755345" y="161936"/>
                  </a:cubicBezTo>
                  <a:cubicBezTo>
                    <a:pt x="2682474" y="194324"/>
                    <a:pt x="2639561" y="248572"/>
                    <a:pt x="2639561" y="329540"/>
                  </a:cubicBezTo>
                  <a:cubicBezTo>
                    <a:pt x="2639561" y="392695"/>
                    <a:pt x="2624987" y="450992"/>
                    <a:pt x="2602316" y="508480"/>
                  </a:cubicBezTo>
                  <a:cubicBezTo>
                    <a:pt x="2558593" y="617787"/>
                    <a:pt x="2527825" y="729523"/>
                    <a:pt x="2535922" y="849356"/>
                  </a:cubicBezTo>
                  <a:cubicBezTo>
                    <a:pt x="2540780" y="924656"/>
                    <a:pt x="2553735" y="998337"/>
                    <a:pt x="2563451" y="1072018"/>
                  </a:cubicBezTo>
                  <a:cubicBezTo>
                    <a:pt x="2564260" y="1080925"/>
                    <a:pt x="2568309" y="1087402"/>
                    <a:pt x="2576406" y="1091450"/>
                  </a:cubicBezTo>
                  <a:cubicBezTo>
                    <a:pt x="2576406" y="1091450"/>
                    <a:pt x="2577215" y="1092260"/>
                    <a:pt x="2577215" y="1092260"/>
                  </a:cubicBezTo>
                  <a:cubicBezTo>
                    <a:pt x="2580454" y="1094689"/>
                    <a:pt x="2584502" y="1097118"/>
                    <a:pt x="2589361" y="1096308"/>
                  </a:cubicBezTo>
                  <a:cubicBezTo>
                    <a:pt x="2584502" y="1097118"/>
                    <a:pt x="2581264" y="1094689"/>
                    <a:pt x="2577215" y="1092260"/>
                  </a:cubicBezTo>
                  <a:cubicBezTo>
                    <a:pt x="2576406" y="1091450"/>
                    <a:pt x="2575596" y="1091450"/>
                    <a:pt x="2574786" y="1090641"/>
                  </a:cubicBezTo>
                  <a:cubicBezTo>
                    <a:pt x="2552925" y="1088212"/>
                    <a:pt x="2557783" y="1104405"/>
                    <a:pt x="2557783" y="1115741"/>
                  </a:cubicBezTo>
                  <a:cubicBezTo>
                    <a:pt x="2556973" y="1165131"/>
                    <a:pt x="2563451" y="1213712"/>
                    <a:pt x="2566690" y="1263103"/>
                  </a:cubicBezTo>
                  <a:cubicBezTo>
                    <a:pt x="2567499" y="1270390"/>
                    <a:pt x="2568309" y="1278487"/>
                    <a:pt x="2569119" y="1285774"/>
                  </a:cubicBezTo>
                  <a:cubicBezTo>
                    <a:pt x="2571548" y="1303587"/>
                    <a:pt x="2572357" y="1322209"/>
                    <a:pt x="2561022" y="1338403"/>
                  </a:cubicBezTo>
                  <a:cubicBezTo>
                    <a:pt x="2536731" y="1372410"/>
                    <a:pt x="2510012" y="1405607"/>
                    <a:pt x="2479244" y="1433945"/>
                  </a:cubicBezTo>
                  <a:cubicBezTo>
                    <a:pt x="2460621" y="1451758"/>
                    <a:pt x="2457383" y="1467142"/>
                    <a:pt x="2468718" y="1488194"/>
                  </a:cubicBezTo>
                  <a:cubicBezTo>
                    <a:pt x="2471147" y="1493862"/>
                    <a:pt x="2476005" y="1498720"/>
                    <a:pt x="2473576" y="1505197"/>
                  </a:cubicBezTo>
                  <a:cubicBezTo>
                    <a:pt x="2470337" y="1508436"/>
                    <a:pt x="2467099" y="1507627"/>
                    <a:pt x="2463050" y="1507627"/>
                  </a:cubicBezTo>
                  <a:cubicBezTo>
                    <a:pt x="2424186" y="1505197"/>
                    <a:pt x="2384511" y="1501959"/>
                    <a:pt x="2345647" y="1497101"/>
                  </a:cubicBezTo>
                  <a:cubicBezTo>
                    <a:pt x="2325404" y="1494672"/>
                    <a:pt x="2307592" y="1499530"/>
                    <a:pt x="2290588" y="1512485"/>
                  </a:cubicBezTo>
                  <a:cubicBezTo>
                    <a:pt x="2247675" y="1544872"/>
                    <a:pt x="2217717" y="1586166"/>
                    <a:pt x="2203143" y="1637176"/>
                  </a:cubicBezTo>
                  <a:cubicBezTo>
                    <a:pt x="2200714" y="1645272"/>
                    <a:pt x="2199094" y="1653369"/>
                    <a:pt x="2189378" y="1655798"/>
                  </a:cubicBezTo>
                  <a:cubicBezTo>
                    <a:pt x="2153752" y="1666324"/>
                    <a:pt x="2128652" y="1691424"/>
                    <a:pt x="2102742" y="1715715"/>
                  </a:cubicBezTo>
                  <a:cubicBezTo>
                    <a:pt x="2098694" y="1719763"/>
                    <a:pt x="2094645" y="1723002"/>
                    <a:pt x="2090597" y="1727050"/>
                  </a:cubicBezTo>
                  <a:cubicBezTo>
                    <a:pt x="2071974" y="1744053"/>
                    <a:pt x="2053352" y="1759437"/>
                    <a:pt x="2030681" y="1767534"/>
                  </a:cubicBezTo>
                  <a:cubicBezTo>
                    <a:pt x="2003151" y="1711666"/>
                    <a:pt x="1982100" y="1655798"/>
                    <a:pt x="1967525" y="1598311"/>
                  </a:cubicBezTo>
                  <a:cubicBezTo>
                    <a:pt x="1966716" y="1595072"/>
                    <a:pt x="1965096" y="1591833"/>
                    <a:pt x="1963477" y="1588595"/>
                  </a:cubicBezTo>
                  <a:cubicBezTo>
                    <a:pt x="1956999" y="1582927"/>
                    <a:pt x="1950522" y="1576449"/>
                    <a:pt x="1945664" y="1569972"/>
                  </a:cubicBezTo>
                  <a:cubicBezTo>
                    <a:pt x="1905180" y="1547301"/>
                    <a:pt x="1864696" y="1523820"/>
                    <a:pt x="1817734" y="1515723"/>
                  </a:cubicBezTo>
                  <a:cubicBezTo>
                    <a:pt x="1748102" y="1503578"/>
                    <a:pt x="1677659" y="1504388"/>
                    <a:pt x="1606408" y="1509246"/>
                  </a:cubicBezTo>
                  <a:cubicBezTo>
                    <a:pt x="1599930" y="1510056"/>
                    <a:pt x="1593453" y="1510056"/>
                    <a:pt x="1586975" y="1510865"/>
                  </a:cubicBezTo>
                  <a:cubicBezTo>
                    <a:pt x="1489813" y="1518152"/>
                    <a:pt x="1393461" y="1528678"/>
                    <a:pt x="1298729" y="1552159"/>
                  </a:cubicBezTo>
                  <a:cubicBezTo>
                    <a:pt x="1197519" y="1578069"/>
                    <a:pt x="1105215" y="1625840"/>
                    <a:pt x="1016150" y="1680089"/>
                  </a:cubicBezTo>
                  <a:cubicBezTo>
                    <a:pt x="850975" y="1781299"/>
                    <a:pt x="692277" y="1890606"/>
                    <a:pt x="567587" y="2042016"/>
                  </a:cubicBezTo>
                  <a:cubicBezTo>
                    <a:pt x="560299" y="2050113"/>
                    <a:pt x="553822" y="2058210"/>
                    <a:pt x="546535" y="2067116"/>
                  </a:cubicBezTo>
                  <a:cubicBezTo>
                    <a:pt x="441276" y="2191807"/>
                    <a:pt x="334398" y="2315688"/>
                    <a:pt x="263146" y="2464670"/>
                  </a:cubicBezTo>
                  <a:cubicBezTo>
                    <a:pt x="241285" y="2508393"/>
                    <a:pt x="214566" y="2550496"/>
                    <a:pt x="214566" y="2602316"/>
                  </a:cubicBezTo>
                  <a:cubicBezTo>
                    <a:pt x="214566" y="2614461"/>
                    <a:pt x="207278" y="2621748"/>
                    <a:pt x="197562" y="2628225"/>
                  </a:cubicBezTo>
                  <a:cubicBezTo>
                    <a:pt x="161936" y="2654135"/>
                    <a:pt x="140075" y="2691381"/>
                    <a:pt x="125501" y="2732674"/>
                  </a:cubicBezTo>
                  <a:cubicBezTo>
                    <a:pt x="109307" y="2778017"/>
                    <a:pt x="96352" y="2824168"/>
                    <a:pt x="83397" y="2871130"/>
                  </a:cubicBezTo>
                  <a:cubicBezTo>
                    <a:pt x="54249" y="2975579"/>
                    <a:pt x="25100" y="3079218"/>
                    <a:pt x="10526" y="3186906"/>
                  </a:cubicBezTo>
                  <a:cubicBezTo>
                    <a:pt x="4858" y="3225770"/>
                    <a:pt x="8097" y="3264635"/>
                    <a:pt x="810" y="3303500"/>
                  </a:cubicBezTo>
                  <a:cubicBezTo>
                    <a:pt x="810" y="3319693"/>
                    <a:pt x="810" y="3335887"/>
                    <a:pt x="810" y="3352080"/>
                  </a:cubicBezTo>
                  <a:cubicBezTo>
                    <a:pt x="6477" y="3365845"/>
                    <a:pt x="1619" y="3379610"/>
                    <a:pt x="3239" y="3393374"/>
                  </a:cubicBezTo>
                  <a:cubicBezTo>
                    <a:pt x="1619" y="3403900"/>
                    <a:pt x="5668" y="3413616"/>
                    <a:pt x="0" y="3422523"/>
                  </a:cubicBezTo>
                  <a:cubicBezTo>
                    <a:pt x="0" y="3431429"/>
                    <a:pt x="0" y="3440336"/>
                    <a:pt x="0" y="3449242"/>
                  </a:cubicBezTo>
                  <a:cubicBezTo>
                    <a:pt x="5668" y="3473533"/>
                    <a:pt x="810" y="3497823"/>
                    <a:pt x="2429" y="3521304"/>
                  </a:cubicBezTo>
                  <a:cubicBezTo>
                    <a:pt x="1619" y="3533449"/>
                    <a:pt x="4858" y="3544784"/>
                    <a:pt x="0" y="3556120"/>
                  </a:cubicBezTo>
                  <a:cubicBezTo>
                    <a:pt x="0" y="3566646"/>
                    <a:pt x="0" y="3577172"/>
                    <a:pt x="0" y="3588507"/>
                  </a:cubicBezTo>
                  <a:cubicBezTo>
                    <a:pt x="5668" y="3599033"/>
                    <a:pt x="810" y="3609559"/>
                    <a:pt x="2429" y="3620085"/>
                  </a:cubicBezTo>
                  <a:cubicBezTo>
                    <a:pt x="3239" y="3647614"/>
                    <a:pt x="4858" y="3675143"/>
                    <a:pt x="8097" y="3702672"/>
                  </a:cubicBezTo>
                  <a:cubicBezTo>
                    <a:pt x="12145" y="3736679"/>
                    <a:pt x="35626" y="3752873"/>
                    <a:pt x="68013" y="3739918"/>
                  </a:cubicBezTo>
                  <a:cubicBezTo>
                    <a:pt x="100400" y="3727772"/>
                    <a:pt x="123881" y="3705911"/>
                    <a:pt x="138455" y="3674333"/>
                  </a:cubicBezTo>
                  <a:cubicBezTo>
                    <a:pt x="147362" y="3654901"/>
                    <a:pt x="157888" y="3637088"/>
                    <a:pt x="178130" y="3625753"/>
                  </a:cubicBezTo>
                  <a:cubicBezTo>
                    <a:pt x="256669" y="3583649"/>
                    <a:pt x="300392" y="3515636"/>
                    <a:pt x="319014" y="3431429"/>
                  </a:cubicBezTo>
                  <a:cubicBezTo>
                    <a:pt x="323873" y="3410377"/>
                    <a:pt x="331160" y="3400661"/>
                    <a:pt x="351402" y="3395803"/>
                  </a:cubicBezTo>
                  <a:cubicBezTo>
                    <a:pt x="403221" y="3383658"/>
                    <a:pt x="442896" y="3355319"/>
                    <a:pt x="473664" y="3310787"/>
                  </a:cubicBezTo>
                  <a:cubicBezTo>
                    <a:pt x="498764" y="3275161"/>
                    <a:pt x="525483" y="3239535"/>
                    <a:pt x="547345" y="3202289"/>
                  </a:cubicBezTo>
                  <a:cubicBezTo>
                    <a:pt x="553012" y="3193383"/>
                    <a:pt x="557870" y="3183667"/>
                    <a:pt x="562728" y="3173951"/>
                  </a:cubicBezTo>
                  <a:cubicBezTo>
                    <a:pt x="573254" y="3153709"/>
                    <a:pt x="584590" y="3135086"/>
                    <a:pt x="599974" y="3118892"/>
                  </a:cubicBezTo>
                  <a:cubicBezTo>
                    <a:pt x="626693" y="3092173"/>
                    <a:pt x="646935" y="3060595"/>
                    <a:pt x="659081" y="3024160"/>
                  </a:cubicBezTo>
                  <a:cubicBezTo>
                    <a:pt x="666368" y="3001488"/>
                    <a:pt x="680132" y="2983675"/>
                    <a:pt x="699565" y="2969911"/>
                  </a:cubicBezTo>
                  <a:cubicBezTo>
                    <a:pt x="752194" y="2932665"/>
                    <a:pt x="797536" y="2886514"/>
                    <a:pt x="843688" y="2841981"/>
                  </a:cubicBezTo>
                  <a:cubicBezTo>
                    <a:pt x="864740" y="2821739"/>
                    <a:pt x="884982" y="2801497"/>
                    <a:pt x="906033" y="2781255"/>
                  </a:cubicBezTo>
                  <a:cubicBezTo>
                    <a:pt x="953804" y="2733484"/>
                    <a:pt x="1001576" y="2685713"/>
                    <a:pt x="1049347" y="2637942"/>
                  </a:cubicBezTo>
                  <a:cubicBezTo>
                    <a:pt x="1069589" y="2617699"/>
                    <a:pt x="1091450" y="2602316"/>
                    <a:pt x="1115741" y="2589361"/>
                  </a:cubicBezTo>
                  <a:cubicBezTo>
                    <a:pt x="1161083" y="2565880"/>
                    <a:pt x="1207235" y="2542399"/>
                    <a:pt x="1241241" y="2504344"/>
                  </a:cubicBezTo>
                  <a:cubicBezTo>
                    <a:pt x="1262293" y="2481673"/>
                    <a:pt x="1286584" y="2471957"/>
                    <a:pt x="1316542" y="2469528"/>
                  </a:cubicBezTo>
                  <a:cubicBezTo>
                    <a:pt x="1337593" y="2467908"/>
                    <a:pt x="1341642" y="2471147"/>
                    <a:pt x="1334355" y="2491389"/>
                  </a:cubicBezTo>
                  <a:cubicBezTo>
                    <a:pt x="1323019" y="2525396"/>
                    <a:pt x="1312493" y="2559403"/>
                    <a:pt x="1302777" y="2594219"/>
                  </a:cubicBezTo>
                  <a:cubicBezTo>
                    <a:pt x="1281725" y="2661422"/>
                    <a:pt x="1262293" y="2728626"/>
                    <a:pt x="1244480" y="2796639"/>
                  </a:cubicBezTo>
                  <a:cubicBezTo>
                    <a:pt x="1240432" y="2812023"/>
                    <a:pt x="1236383" y="2826597"/>
                    <a:pt x="1233145" y="2841981"/>
                  </a:cubicBezTo>
                  <a:cubicBezTo>
                    <a:pt x="1225857" y="2871130"/>
                    <a:pt x="1230715" y="2882465"/>
                    <a:pt x="1256625" y="2894611"/>
                  </a:cubicBezTo>
                  <a:cubicBezTo>
                    <a:pt x="1255816" y="2894611"/>
                    <a:pt x="1254196" y="2893801"/>
                    <a:pt x="1253387" y="2893801"/>
                  </a:cubicBezTo>
                  <a:cubicBezTo>
                    <a:pt x="1220999" y="2886514"/>
                    <a:pt x="1203186" y="2899469"/>
                    <a:pt x="1195090" y="2934285"/>
                  </a:cubicBezTo>
                  <a:cubicBezTo>
                    <a:pt x="1174848" y="3033876"/>
                    <a:pt x="1156225" y="3133467"/>
                    <a:pt x="1138412" y="3233867"/>
                  </a:cubicBezTo>
                  <a:cubicBezTo>
                    <a:pt x="1132744" y="3267874"/>
                    <a:pt x="1115741" y="3302690"/>
                    <a:pt x="1134363" y="3338316"/>
                  </a:cubicBezTo>
                  <a:cubicBezTo>
                    <a:pt x="1135173" y="3340745"/>
                    <a:pt x="1135173" y="3343984"/>
                    <a:pt x="1134363" y="3346413"/>
                  </a:cubicBezTo>
                  <a:cubicBezTo>
                    <a:pt x="1114121" y="3386087"/>
                    <a:pt x="1115741" y="3429810"/>
                    <a:pt x="1112502" y="3471913"/>
                  </a:cubicBezTo>
                  <a:cubicBezTo>
                    <a:pt x="1107644" y="3529401"/>
                    <a:pt x="1106834" y="3586888"/>
                    <a:pt x="1110883" y="3643566"/>
                  </a:cubicBezTo>
                  <a:cubicBezTo>
                    <a:pt x="1170799" y="3643566"/>
                    <a:pt x="1229906" y="3643566"/>
                    <a:pt x="1289822" y="3643566"/>
                  </a:cubicBezTo>
                  <a:cubicBezTo>
                    <a:pt x="1350548" y="3643566"/>
                    <a:pt x="1403987" y="3636279"/>
                    <a:pt x="1454188" y="3590127"/>
                  </a:cubicBezTo>
                  <a:cubicBezTo>
                    <a:pt x="1518962" y="3528591"/>
                    <a:pt x="1545682" y="3479200"/>
                    <a:pt x="1454188" y="3417665"/>
                  </a:cubicBezTo>
                  <a:cubicBezTo>
                    <a:pt x="1351358" y="3344793"/>
                    <a:pt x="1271200" y="3249251"/>
                    <a:pt x="1320590" y="3114844"/>
                  </a:cubicBezTo>
                  <a:cubicBezTo>
                    <a:pt x="1374029" y="2969101"/>
                    <a:pt x="1476859" y="2858175"/>
                    <a:pt x="1641224" y="2838743"/>
                  </a:cubicBezTo>
                  <a:cubicBezTo>
                    <a:pt x="1828260" y="2816071"/>
                    <a:pt x="2007200" y="2827407"/>
                    <a:pt x="2133510" y="3007156"/>
                  </a:cubicBezTo>
                  <a:cubicBezTo>
                    <a:pt x="2240388" y="3156947"/>
                    <a:pt x="2229052" y="3260586"/>
                    <a:pt x="2099503" y="3386897"/>
                  </a:cubicBezTo>
                  <a:cubicBezTo>
                    <a:pt x="2057400" y="3424952"/>
                    <a:pt x="1965906" y="3448432"/>
                    <a:pt x="2012058" y="3532639"/>
                  </a:cubicBezTo>
                  <a:cubicBezTo>
                    <a:pt x="2050113" y="3605511"/>
                    <a:pt x="2118936" y="3643566"/>
                    <a:pt x="2206381" y="3643566"/>
                  </a:cubicBezTo>
                  <a:cubicBezTo>
                    <a:pt x="2416089" y="3639517"/>
                    <a:pt x="2621748" y="3650853"/>
                    <a:pt x="2831455" y="3639517"/>
                  </a:cubicBezTo>
                  <a:cubicBezTo>
                    <a:pt x="2891372" y="3637088"/>
                    <a:pt x="2873559" y="3638708"/>
                    <a:pt x="2910804" y="3634659"/>
                  </a:cubicBezTo>
                  <a:cubicBezTo>
                    <a:pt x="2910804" y="3634659"/>
                    <a:pt x="2910804" y="3102698"/>
                    <a:pt x="2906756" y="2964243"/>
                  </a:cubicBezTo>
                  <a:cubicBezTo>
                    <a:pt x="2902707" y="2871939"/>
                    <a:pt x="2941572" y="2799068"/>
                    <a:pt x="3006346" y="2741581"/>
                  </a:cubicBezTo>
                  <a:cubicBezTo>
                    <a:pt x="3083266" y="2672758"/>
                    <a:pt x="3155328" y="2657374"/>
                    <a:pt x="3232247" y="2752916"/>
                  </a:cubicBezTo>
                  <a:cubicBezTo>
                    <a:pt x="3293783" y="2833075"/>
                    <a:pt x="3354509" y="2933475"/>
                    <a:pt x="3484868" y="2887323"/>
                  </a:cubicBezTo>
                  <a:cubicBezTo>
                    <a:pt x="3622514" y="2841172"/>
                    <a:pt x="3706721" y="2710813"/>
                    <a:pt x="3714817" y="2553735"/>
                  </a:cubicBezTo>
                  <a:cubicBezTo>
                    <a:pt x="3722914" y="2412850"/>
                    <a:pt x="3700243" y="2289779"/>
                    <a:pt x="3577981" y="21974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" name="Google Shape;431;p9"/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32" name="Google Shape;432;p9"/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33" name="Google Shape;433;p9"/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sp>
        <p:nvSpPr>
          <p:cNvPr id="434" name="Google Shape;434;p9"/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Simply Impress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Audience</a:t>
            </a:r>
            <a:endParaRPr/>
          </a:p>
        </p:txBody>
      </p:sp>
      <p:grpSp>
        <p:nvGrpSpPr>
          <p:cNvPr id="435" name="Google Shape;435;p9"/>
          <p:cNvGrpSpPr/>
          <p:nvPr/>
        </p:nvGrpSpPr>
        <p:grpSpPr>
          <a:xfrm>
            <a:off x="8397268" y="1772315"/>
            <a:ext cx="3060000" cy="1022673"/>
            <a:chOff x="6760489" y="1552506"/>
            <a:chExt cx="1947202" cy="1022673"/>
          </a:xfrm>
        </p:grpSpPr>
        <p:sp>
          <p:nvSpPr>
            <p:cNvPr id="436" name="Google Shape;436;p9"/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38" name="Google Shape;438;p9"/>
          <p:cNvGrpSpPr/>
          <p:nvPr/>
        </p:nvGrpSpPr>
        <p:grpSpPr>
          <a:xfrm>
            <a:off x="738555" y="1779360"/>
            <a:ext cx="3060000" cy="1015629"/>
            <a:chOff x="6760489" y="1552506"/>
            <a:chExt cx="1947202" cy="1015629"/>
          </a:xfrm>
        </p:grpSpPr>
        <p:sp>
          <p:nvSpPr>
            <p:cNvPr id="439" name="Google Shape;439;p9"/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441" name="Google Shape;441;p9"/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9"/>
          <p:cNvSpPr/>
          <p:nvPr/>
        </p:nvSpPr>
        <p:spPr>
          <a:xfrm rot="-81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9"/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9"/>
          <p:cNvSpPr/>
          <p:nvPr/>
        </p:nvSpPr>
        <p:spPr>
          <a:xfrm rot="-2794009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9"/>
          <p:cNvSpPr/>
          <p:nvPr/>
        </p:nvSpPr>
        <p:spPr>
          <a:xfrm>
            <a:off x="7732488" y="56525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9"/>
          <p:cNvSpPr/>
          <p:nvPr/>
        </p:nvSpPr>
        <p:spPr>
          <a:xfrm>
            <a:off x="4170867" y="568085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 COLOR - 1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4C8F0"/>
      </a:accent1>
      <a:accent2>
        <a:srgbClr val="00AAE6"/>
      </a:accent2>
      <a:accent3>
        <a:srgbClr val="73CDCD"/>
      </a:accent3>
      <a:accent4>
        <a:srgbClr val="05AF9B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ALLPPT COLOR - 1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4C8F0"/>
      </a:accent1>
      <a:accent2>
        <a:srgbClr val="00AAE6"/>
      </a:accent2>
      <a:accent3>
        <a:srgbClr val="73CDCD"/>
      </a:accent3>
      <a:accent4>
        <a:srgbClr val="05AF9B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 COLOR - 10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4C8F0"/>
      </a:accent1>
      <a:accent2>
        <a:srgbClr val="00AAE6"/>
      </a:accent2>
      <a:accent3>
        <a:srgbClr val="73CDCD"/>
      </a:accent3>
      <a:accent4>
        <a:srgbClr val="05AF9B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4623</Words>
  <Application>Microsoft Office PowerPoint</Application>
  <PresentationFormat>Panorámica</PresentationFormat>
  <Paragraphs>552</Paragraphs>
  <Slides>52</Slides>
  <Notes>52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59" baseType="lpstr">
      <vt:lpstr>Arial</vt:lpstr>
      <vt:lpstr>Noto Sans Symbols</vt:lpstr>
      <vt:lpstr>Calibri</vt:lpstr>
      <vt:lpstr>Arial Black</vt:lpstr>
      <vt:lpstr>Contents Slide Master</vt:lpstr>
      <vt:lpstr>Cover and End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2019-01-14T06:35:35Z</dcterms:created>
  <dcterms:modified xsi:type="dcterms:W3CDTF">2023-11-21T16:50:12Z</dcterms:modified>
</cp:coreProperties>
</file>