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slideLayout" Target="../slideLayouts/slideLayout1.xml"/><Relationship Id="rId2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slideLayout" Target="../slideLayouts/slideLayout1.xml"/><Relationship Id="rId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slideLayout" Target="../slideLayouts/slideLayout1.xml"/><Relationship Id="rId8"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1" Type="http://schemas.openxmlformats.org/officeDocument/2006/relationships/hyperlink" Target="https://eatemp.com/powerpoint-org-chart-template/" TargetMode="External"/><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image" Target="../media/image-24-9.png"/><Relationship Id="rId10" Type="http://schemas.openxmlformats.org/officeDocument/2006/relationships/image" Target="../media/image-24-10.png"/><Relationship Id="rId12" Type="http://schemas.openxmlformats.org/officeDocument/2006/relationships/slideLayout" Target="../slideLayouts/slideLayout1.xml"/><Relationship Id="rId1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2" Type="http://schemas.openxmlformats.org/officeDocument/2006/relationships/hyperlink" Target="https://unsplash.com/" TargetMode="External"/><Relationship Id="rId1" Type="http://schemas.openxmlformats.org/officeDocument/2006/relationships/image" Target="../media/image-25-1.png"/><Relationship Id="rId3" Type="http://schemas.openxmlformats.org/officeDocument/2006/relationships/image" Target="../media/image-25-2.png"/><Relationship Id="rId4" Type="http://schemas.openxmlformats.org/officeDocument/2006/relationships/slideLayout" Target="../slideLayouts/slideLayout1.xml"/><Relationship Id="rId5"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75A"/>
        </a:solidFill>
      </p:bgPr>
    </p:bg>
    <p:spTree>
      <p:nvGrpSpPr>
        <p:cNvPr id="1" name=""/>
        <p:cNvGrpSpPr/>
        <p:nvPr/>
      </p:nvGrpSpPr>
      <p:grpSpPr>
        <a:xfrm>
          <a:off x="0" y="0"/>
          <a:ext cx="0" cy="0"/>
          <a:chOff x="0" y="0"/>
          <a:chExt cx="0" cy="0"/>
        </a:xfrm>
      </p:grpSpPr>
      <p:sp>
        <p:nvSpPr>
          <p:cNvPr id="2" name="Shape 0"/>
          <p:cNvSpPr/>
          <p:nvPr/>
        </p:nvSpPr>
        <p:spPr>
          <a:xfrm>
            <a:off x="1104900" y="-714375"/>
            <a:ext cx="8039100" cy="8039100"/>
          </a:xfrm>
          <a:prstGeom prst="ellipse">
            <a:avLst/>
          </a:prstGeom>
          <a:solidFill>
            <a:srgbClr val="C7001F"/>
          </a:solidFill>
          <a:ln/>
        </p:spPr>
      </p:sp>
      <p:sp>
        <p:nvSpPr>
          <p:cNvPr id="3" name="Text 1"/>
          <p:cNvSpPr/>
          <p:nvPr/>
        </p:nvSpPr>
        <p:spPr>
          <a:xfrm>
            <a:off x="2447925" y="1000125"/>
            <a:ext cx="14201775" cy="3552825"/>
          </a:xfrm>
          <a:prstGeom prst="rect">
            <a:avLst/>
          </a:prstGeom>
          <a:noFill/>
          <a:ln/>
        </p:spPr>
        <p:txBody>
          <a:bodyPr wrap="square" lIns="0" tIns="0" rIns="0" bIns="0" rtlCol="0" anchor="t"/>
          <a:lstStyle/>
          <a:p>
            <a:pPr algn="l" indent="0" marL="0">
              <a:buNone/>
            </a:pPr>
            <a:r>
              <a:rPr lang="en-US" sz="18000" u="none" dirty="0">
                <a:solidFill>
                  <a:srgbClr val="FFFFFF"/>
                </a:solidFill>
                <a:latin typeface="Russo One" pitchFamily="34" charset="0"/>
                <a:ea typeface="Russo One" pitchFamily="34" charset="-122"/>
                <a:cs typeface="Russo One" pitchFamily="34" charset="-120"/>
              </a:rPr>
              <a:t>PRESIDENT </a:t>
            </a:r>
            <a:endParaRPr lang="en-US" sz="18000" dirty="0"/>
          </a:p>
        </p:txBody>
      </p:sp>
      <p:sp>
        <p:nvSpPr>
          <p:cNvPr id="4" name="Text 2"/>
          <p:cNvSpPr/>
          <p:nvPr/>
        </p:nvSpPr>
        <p:spPr>
          <a:xfrm>
            <a:off x="2962275" y="342900"/>
            <a:ext cx="12576810" cy="1003935"/>
          </a:xfrm>
          <a:prstGeom prst="rect">
            <a:avLst/>
          </a:prstGeom>
          <a:noFill/>
          <a:ln/>
        </p:spPr>
        <p:txBody>
          <a:bodyPr wrap="square" lIns="0" tIns="0" rIns="0" bIns="0" rtlCol="0" anchor="t"/>
          <a:lstStyle/>
          <a:p>
            <a:pPr algn="l" indent="0" marL="0">
              <a:buNone/>
            </a:pPr>
            <a:r>
              <a:rPr lang="en-US" sz="4800" b="1" u="none" dirty="0">
                <a:solidFill>
                  <a:srgbClr val="FFFFFF"/>
                </a:solidFill>
                <a:latin typeface="DM Sans" pitchFamily="34" charset="0"/>
                <a:ea typeface="DM Sans" pitchFamily="34" charset="-122"/>
                <a:cs typeface="DM Sans" pitchFamily="34" charset="-120"/>
              </a:rPr>
              <a:t>Free Presentation Template by EaTemp</a:t>
            </a:r>
            <a:endParaRPr lang="en-US" sz="4800" dirty="0"/>
          </a:p>
        </p:txBody>
      </p:sp>
      <p:grpSp>
        <p:nvGrpSpPr>
          <p:cNvPr id="14847" name="Group"/>
          <p:cNvGrpSpPr/>
          <p:nvPr/>
        </p:nvGrpSpPr>
        <p:grpSpPr>
          <a:xfrm>
            <a:off x="17235487" y="8456817"/>
            <a:ext cx="1463470" cy="1601583"/>
            <a:chOff x="17235487" y="8456817"/>
            <a:chExt cx="1463470" cy="1601583"/>
          </a:xfrm>
        </p:grpSpPr>
        <p:pic>
          <p:nvPicPr>
            <p:cNvPr id="5"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6" name="Text 3"/>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pic>
        <p:nvPicPr>
          <p:cNvPr id="7" name="Image 1" descr="preencoded.png">    </p:cNvPr>
          <p:cNvPicPr>
            <a:picLocks noChangeAspect="1"/>
          </p:cNvPicPr>
          <p:nvPr/>
        </p:nvPicPr>
        <p:blipFill>
          <a:blip r:embed="rId2"/>
          <a:stretch>
            <a:fillRect/>
          </a:stretch>
        </p:blipFill>
        <p:spPr>
          <a:xfrm>
            <a:off x="4591050" y="1933575"/>
            <a:ext cx="9115425" cy="83534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02758"/>
        </a:solidFill>
      </p:bgPr>
    </p:bg>
    <p:spTree>
      <p:nvGrpSpPr>
        <p:cNvPr id="1" name=""/>
        <p:cNvGrpSpPr/>
        <p:nvPr/>
      </p:nvGrpSpPr>
      <p:grpSpPr>
        <a:xfrm>
          <a:off x="0" y="0"/>
          <a:ext cx="0" cy="0"/>
          <a:chOff x="0" y="0"/>
          <a:chExt cx="0" cy="0"/>
        </a:xfrm>
      </p:grpSpPr>
      <p:sp>
        <p:nvSpPr>
          <p:cNvPr id="2" name="Shape 0"/>
          <p:cNvSpPr/>
          <p:nvPr/>
        </p:nvSpPr>
        <p:spPr>
          <a:xfrm>
            <a:off x="0" y="0"/>
            <a:ext cx="13458825" cy="5000625"/>
          </a:xfrm>
          <a:prstGeom prst="rect">
            <a:avLst/>
          </a:prstGeom>
          <a:solidFill>
            <a:srgbClr val="C7001F"/>
          </a:solidFill>
          <a:ln/>
        </p:spPr>
      </p:sp>
      <p:grpSp>
        <p:nvGrpSpPr>
          <p:cNvPr id="38362"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5" name="Text 2"/>
          <p:cNvSpPr/>
          <p:nvPr/>
        </p:nvSpPr>
        <p:spPr>
          <a:xfrm>
            <a:off x="1910715" y="3533775"/>
            <a:ext cx="6665595" cy="1893570"/>
          </a:xfrm>
          <a:prstGeom prst="rect">
            <a:avLst/>
          </a:prstGeom>
          <a:noFill/>
          <a:ln/>
        </p:spPr>
        <p:txBody>
          <a:bodyPr wrap="square" lIns="0" tIns="0" rIns="0" bIns="0" rtlCol="0" anchor="t"/>
          <a:lstStyle/>
          <a:p>
            <a:pPr algn="ctr" indent="0" marL="0">
              <a:buNone/>
            </a:pPr>
            <a:r>
              <a:rPr lang="en-US" sz="9600" u="none" dirty="0">
                <a:solidFill>
                  <a:srgbClr val="FFFFFF"/>
                </a:solidFill>
                <a:latin typeface="Russo One" pitchFamily="34" charset="0"/>
                <a:ea typeface="Russo One" pitchFamily="34" charset="-122"/>
                <a:cs typeface="Russo One" pitchFamily="34" charset="-120"/>
              </a:rPr>
              <a:t>WELCOME</a:t>
            </a:r>
            <a:endParaRPr lang="en-US" sz="9600" dirty="0"/>
          </a:p>
        </p:txBody>
      </p:sp>
      <p:sp>
        <p:nvSpPr>
          <p:cNvPr id="6" name="Text 3"/>
          <p:cNvSpPr/>
          <p:nvPr/>
        </p:nvSpPr>
        <p:spPr>
          <a:xfrm>
            <a:off x="1464945" y="5457825"/>
            <a:ext cx="7566660" cy="2106930"/>
          </a:xfrm>
          <a:prstGeom prst="rect">
            <a:avLst/>
          </a:prstGeom>
          <a:noFill/>
          <a:ln/>
        </p:spPr>
        <p:txBody>
          <a:bodyPr wrap="square" lIns="0" tIns="0" rIns="0" bIns="0" rtlCol="0" anchor="t"/>
          <a:lstStyle/>
          <a:p>
            <a:pPr algn="ctr" indent="0" marL="0">
              <a:buNone/>
            </a:pPr>
            <a:r>
              <a:rPr lang="en-US" sz="2400" u="none" dirty="0">
                <a:solidFill>
                  <a:srgbClr val="FFFFFF"/>
                </a:solidFill>
                <a:latin typeface="DM Sans" pitchFamily="34" charset="0"/>
                <a:ea typeface="DM Sans" pitchFamily="34" charset="-122"/>
                <a:cs typeface="DM Sa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7" name="Image 1" descr="preencoded.png">    </p:cNvPr>
          <p:cNvPicPr>
            <a:picLocks noChangeAspect="1"/>
          </p:cNvPicPr>
          <p:nvPr/>
        </p:nvPicPr>
        <p:blipFill>
          <a:blip r:embed="rId2"/>
          <a:stretch>
            <a:fillRect/>
          </a:stretch>
        </p:blipFill>
        <p:spPr>
          <a:xfrm>
            <a:off x="9001125" y="1162050"/>
            <a:ext cx="8715375" cy="91249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02758"/>
        </a:solidFill>
      </p:bgPr>
    </p:bg>
    <p:spTree>
      <p:nvGrpSpPr>
        <p:cNvPr id="1" name=""/>
        <p:cNvGrpSpPr/>
        <p:nvPr/>
      </p:nvGrpSpPr>
      <p:grpSpPr>
        <a:xfrm>
          <a:off x="0" y="0"/>
          <a:ext cx="0" cy="0"/>
          <a:chOff x="0" y="0"/>
          <a:chExt cx="0" cy="0"/>
        </a:xfrm>
      </p:grpSpPr>
      <p:sp>
        <p:nvSpPr>
          <p:cNvPr id="2" name="Shape 0"/>
          <p:cNvSpPr/>
          <p:nvPr/>
        </p:nvSpPr>
        <p:spPr>
          <a:xfrm>
            <a:off x="0" y="-400050"/>
            <a:ext cx="5210175" cy="10982325"/>
          </a:xfrm>
          <a:prstGeom prst="rect">
            <a:avLst/>
          </a:prstGeom>
          <a:solidFill>
            <a:srgbClr val="C7001F"/>
          </a:solidFill>
          <a:ln/>
        </p:spPr>
      </p:sp>
      <p:grpSp>
        <p:nvGrpSpPr>
          <p:cNvPr id="11260"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5" name="Text 2"/>
          <p:cNvSpPr/>
          <p:nvPr/>
        </p:nvSpPr>
        <p:spPr>
          <a:xfrm>
            <a:off x="2724150" y="800100"/>
            <a:ext cx="13266420" cy="1893570"/>
          </a:xfrm>
          <a:prstGeom prst="rect">
            <a:avLst/>
          </a:prstGeom>
          <a:noFill/>
          <a:ln/>
        </p:spPr>
        <p:txBody>
          <a:bodyPr wrap="square" lIns="0" tIns="0" rIns="0" bIns="0" rtlCol="0" anchor="t"/>
          <a:lstStyle/>
          <a:p>
            <a:pPr algn="l" indent="0" marL="0">
              <a:buNone/>
            </a:pPr>
            <a:r>
              <a:rPr lang="en-US" sz="9600" u="none" dirty="0">
                <a:solidFill>
                  <a:srgbClr val="FFFFFF"/>
                </a:solidFill>
                <a:latin typeface="Russo One" pitchFamily="34" charset="0"/>
                <a:ea typeface="Russo One" pitchFamily="34" charset="-122"/>
                <a:cs typeface="Russo One" pitchFamily="34" charset="-120"/>
              </a:rPr>
              <a:t>TABLE OF CONTENTS</a:t>
            </a:r>
            <a:endParaRPr lang="en-US" sz="9600" dirty="0"/>
          </a:p>
        </p:txBody>
      </p:sp>
      <p:grpSp>
        <p:nvGrpSpPr>
          <p:cNvPr id="15620" name="Group"/>
          <p:cNvGrpSpPr/>
          <p:nvPr/>
        </p:nvGrpSpPr>
        <p:grpSpPr>
          <a:xfrm>
            <a:off x="-91440" y="3486150"/>
            <a:ext cx="4539615" cy="1135380"/>
            <a:chOff x="-91440" y="3486150"/>
            <a:chExt cx="4539615" cy="1135380"/>
          </a:xfrm>
        </p:grpSpPr>
        <p:sp>
          <p:nvSpPr>
            <p:cNvPr id="6" name="Text 3"/>
            <p:cNvSpPr/>
            <p:nvPr/>
          </p:nvSpPr>
          <p:spPr>
            <a:xfrm>
              <a:off x="-91440" y="3486150"/>
              <a:ext cx="4539615" cy="712470"/>
            </a:xfrm>
            <a:prstGeom prst="rect">
              <a:avLst/>
            </a:prstGeom>
            <a:noFill/>
            <a:ln/>
          </p:spPr>
          <p:txBody>
            <a:bodyPr wrap="square" lIns="0" tIns="0" rIns="0" bIns="0" rtlCol="0" anchor="t"/>
            <a:lstStyle/>
            <a:p>
              <a:pPr algn="r" indent="0" marL="0">
                <a:buNone/>
              </a:pPr>
              <a:r>
                <a:rPr lang="en-US" sz="3600" u="none" dirty="0">
                  <a:solidFill>
                    <a:srgbClr val="FFFFFF"/>
                  </a:solidFill>
                  <a:latin typeface="Russo One" pitchFamily="34" charset="0"/>
                  <a:ea typeface="Russo One" pitchFamily="34" charset="-122"/>
                  <a:cs typeface="Russo One" pitchFamily="34" charset="-120"/>
                </a:rPr>
                <a:t>INTRODUCTION</a:t>
              </a:r>
              <a:endParaRPr lang="en-US" sz="3600" dirty="0"/>
            </a:p>
          </p:txBody>
        </p:sp>
        <p:sp>
          <p:nvSpPr>
            <p:cNvPr id="7" name="Text 4"/>
            <p:cNvSpPr/>
            <p:nvPr/>
          </p:nvSpPr>
          <p:spPr>
            <a:xfrm>
              <a:off x="-60960" y="4114800"/>
              <a:ext cx="4509135" cy="506730"/>
            </a:xfrm>
            <a:prstGeom prst="rect">
              <a:avLst/>
            </a:prstGeom>
            <a:noFill/>
            <a:ln/>
          </p:spPr>
          <p:txBody>
            <a:bodyPr wrap="square" lIns="0" tIns="0" rIns="0" bIns="0" rtlCol="0" anchor="t"/>
            <a:lstStyle/>
            <a:p>
              <a:pPr algn="r" indent="0" marL="0">
                <a:buNone/>
              </a:pPr>
              <a:r>
                <a:rPr lang="en-US" sz="2400" u="none" dirty="0">
                  <a:solidFill>
                    <a:srgbClr val="FFFFFF"/>
                  </a:solidFill>
                  <a:latin typeface="DM Sans" pitchFamily="34" charset="0"/>
                  <a:ea typeface="DM Sans" pitchFamily="34" charset="-122"/>
                  <a:cs typeface="DM Sans" pitchFamily="34" charset="-120"/>
                </a:rPr>
                <a:t>The Extraordinary Realm</a:t>
              </a:r>
              <a:endParaRPr lang="en-US" sz="2400" dirty="0"/>
            </a:p>
          </p:txBody>
        </p:sp>
      </p:grpSp>
      <p:grpSp>
        <p:nvGrpSpPr>
          <p:cNvPr id="93109" name="Group"/>
          <p:cNvGrpSpPr/>
          <p:nvPr/>
        </p:nvGrpSpPr>
        <p:grpSpPr>
          <a:xfrm>
            <a:off x="4600575" y="3390900"/>
            <a:ext cx="1219200" cy="1219200"/>
            <a:chOff x="4600575" y="3390900"/>
            <a:chExt cx="1219200" cy="1219200"/>
          </a:xfrm>
        </p:grpSpPr>
        <p:sp>
          <p:nvSpPr>
            <p:cNvPr id="8" name="Shape 5"/>
            <p:cNvSpPr/>
            <p:nvPr/>
          </p:nvSpPr>
          <p:spPr>
            <a:xfrm>
              <a:off x="4600575" y="3390900"/>
              <a:ext cx="1219200" cy="1219200"/>
            </a:xfrm>
            <a:prstGeom prst="ellipse">
              <a:avLst/>
            </a:prstGeom>
            <a:noFill/>
            <a:ln w="38100">
              <a:solidFill>
                <a:srgbClr val="FFFFFF"/>
              </a:solidFill>
              <a:prstDash val="solid"/>
            </a:ln>
          </p:spPr>
        </p:sp>
        <p:sp>
          <p:nvSpPr>
            <p:cNvPr id="9" name="Text 6"/>
            <p:cNvSpPr/>
            <p:nvPr/>
          </p:nvSpPr>
          <p:spPr>
            <a:xfrm>
              <a:off x="4882515" y="3644265"/>
              <a:ext cx="655320" cy="712470"/>
            </a:xfrm>
            <a:prstGeom prst="rect">
              <a:avLst/>
            </a:prstGeom>
            <a:noFill/>
            <a:ln/>
          </p:spPr>
          <p:txBody>
            <a:bodyPr wrap="square" lIns="0" tIns="0" rIns="0" bIns="0" rtlCol="0" anchor="ctr"/>
            <a:lstStyle/>
            <a:p>
              <a:pPr algn="ctr" indent="0" marL="0">
                <a:buNone/>
              </a:pPr>
              <a:r>
                <a:rPr lang="en-US" sz="3600" u="none" dirty="0">
                  <a:solidFill>
                    <a:srgbClr val="FFFFFF"/>
                  </a:solidFill>
                  <a:latin typeface="Russo One" pitchFamily="34" charset="0"/>
                  <a:ea typeface="Russo One" pitchFamily="34" charset="-122"/>
                  <a:cs typeface="Russo One" pitchFamily="34" charset="-120"/>
                </a:rPr>
                <a:t>01</a:t>
              </a:r>
              <a:endParaRPr lang="en-US" sz="3600" dirty="0"/>
            </a:p>
          </p:txBody>
        </p:sp>
      </p:grpSp>
      <p:grpSp>
        <p:nvGrpSpPr>
          <p:cNvPr id="11542" name="Group"/>
          <p:cNvGrpSpPr/>
          <p:nvPr/>
        </p:nvGrpSpPr>
        <p:grpSpPr>
          <a:xfrm>
            <a:off x="12468225" y="3390900"/>
            <a:ext cx="1219200" cy="1219200"/>
            <a:chOff x="12468225" y="3390900"/>
            <a:chExt cx="1219200" cy="1219200"/>
          </a:xfrm>
        </p:grpSpPr>
        <p:sp>
          <p:nvSpPr>
            <p:cNvPr id="10" name="Shape 7"/>
            <p:cNvSpPr/>
            <p:nvPr/>
          </p:nvSpPr>
          <p:spPr>
            <a:xfrm>
              <a:off x="12468225" y="3390900"/>
              <a:ext cx="1219200" cy="1219200"/>
            </a:xfrm>
            <a:prstGeom prst="ellipse">
              <a:avLst/>
            </a:prstGeom>
            <a:noFill/>
            <a:ln w="38100">
              <a:solidFill>
                <a:srgbClr val="FFFFFF"/>
              </a:solidFill>
              <a:prstDash val="solid"/>
            </a:ln>
          </p:spPr>
        </p:sp>
        <p:sp>
          <p:nvSpPr>
            <p:cNvPr id="11" name="Text 8"/>
            <p:cNvSpPr/>
            <p:nvPr/>
          </p:nvSpPr>
          <p:spPr>
            <a:xfrm>
              <a:off x="12707303" y="3644265"/>
              <a:ext cx="741045" cy="712470"/>
            </a:xfrm>
            <a:prstGeom prst="rect">
              <a:avLst/>
            </a:prstGeom>
            <a:noFill/>
            <a:ln/>
          </p:spPr>
          <p:txBody>
            <a:bodyPr wrap="square" lIns="0" tIns="0" rIns="0" bIns="0" rtlCol="0" anchor="ctr"/>
            <a:lstStyle/>
            <a:p>
              <a:pPr algn="ctr" indent="0" marL="0">
                <a:buNone/>
              </a:pPr>
              <a:r>
                <a:rPr lang="en-US" sz="3600" u="none" dirty="0">
                  <a:solidFill>
                    <a:srgbClr val="FFFFFF"/>
                  </a:solidFill>
                  <a:latin typeface="Russo One" pitchFamily="34" charset="0"/>
                  <a:ea typeface="Russo One" pitchFamily="34" charset="-122"/>
                  <a:cs typeface="Russo One" pitchFamily="34" charset="-120"/>
                </a:rPr>
                <a:t>02</a:t>
              </a:r>
              <a:endParaRPr lang="en-US" sz="3600" dirty="0"/>
            </a:p>
          </p:txBody>
        </p:sp>
      </p:grpSp>
      <p:grpSp>
        <p:nvGrpSpPr>
          <p:cNvPr id="91108" name="Group"/>
          <p:cNvGrpSpPr/>
          <p:nvPr/>
        </p:nvGrpSpPr>
        <p:grpSpPr>
          <a:xfrm>
            <a:off x="13839825" y="3486150"/>
            <a:ext cx="4539615" cy="1135380"/>
            <a:chOff x="13839825" y="3486150"/>
            <a:chExt cx="4539615" cy="1135380"/>
          </a:xfrm>
        </p:grpSpPr>
        <p:sp>
          <p:nvSpPr>
            <p:cNvPr id="12" name="Text 9"/>
            <p:cNvSpPr/>
            <p:nvPr/>
          </p:nvSpPr>
          <p:spPr>
            <a:xfrm>
              <a:off x="13839825" y="3486150"/>
              <a:ext cx="4539615"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Russo One" pitchFamily="34" charset="0"/>
                  <a:ea typeface="Russo One" pitchFamily="34" charset="-122"/>
                  <a:cs typeface="Russo One" pitchFamily="34" charset="-120"/>
                </a:rPr>
                <a:t>ENCOUNTERS</a:t>
              </a:r>
              <a:endParaRPr lang="en-US" sz="3600" dirty="0"/>
            </a:p>
          </p:txBody>
        </p:sp>
        <p:sp>
          <p:nvSpPr>
            <p:cNvPr id="13" name="Text 10"/>
            <p:cNvSpPr/>
            <p:nvPr/>
          </p:nvSpPr>
          <p:spPr>
            <a:xfrm>
              <a:off x="13839825" y="4114800"/>
              <a:ext cx="4509135"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Unicorn Sightings</a:t>
              </a:r>
              <a:endParaRPr lang="en-US" sz="2400" dirty="0"/>
            </a:p>
          </p:txBody>
        </p:sp>
      </p:grpSp>
      <p:grpSp>
        <p:nvGrpSpPr>
          <p:cNvPr id="39490" name="Group"/>
          <p:cNvGrpSpPr/>
          <p:nvPr/>
        </p:nvGrpSpPr>
        <p:grpSpPr>
          <a:xfrm>
            <a:off x="-91440" y="5724525"/>
            <a:ext cx="4539615" cy="1135380"/>
            <a:chOff x="-91440" y="5724525"/>
            <a:chExt cx="4539615" cy="1135380"/>
          </a:xfrm>
        </p:grpSpPr>
        <p:sp>
          <p:nvSpPr>
            <p:cNvPr id="14" name="Text 11"/>
            <p:cNvSpPr/>
            <p:nvPr/>
          </p:nvSpPr>
          <p:spPr>
            <a:xfrm>
              <a:off x="-91440" y="5724525"/>
              <a:ext cx="4539615" cy="712470"/>
            </a:xfrm>
            <a:prstGeom prst="rect">
              <a:avLst/>
            </a:prstGeom>
            <a:noFill/>
            <a:ln/>
          </p:spPr>
          <p:txBody>
            <a:bodyPr wrap="square" lIns="0" tIns="0" rIns="0" bIns="0" rtlCol="0" anchor="t"/>
            <a:lstStyle/>
            <a:p>
              <a:pPr algn="r" indent="0" marL="0">
                <a:buNone/>
              </a:pPr>
              <a:r>
                <a:rPr lang="en-US" sz="3600" u="none" dirty="0">
                  <a:solidFill>
                    <a:srgbClr val="FFFFFF"/>
                  </a:solidFill>
                  <a:latin typeface="Russo One" pitchFamily="34" charset="0"/>
                  <a:ea typeface="Russo One" pitchFamily="34" charset="-122"/>
                  <a:cs typeface="Russo One" pitchFamily="34" charset="-120"/>
                </a:rPr>
                <a:t>WONDERS</a:t>
              </a:r>
              <a:endParaRPr lang="en-US" sz="3600" dirty="0"/>
            </a:p>
          </p:txBody>
        </p:sp>
        <p:sp>
          <p:nvSpPr>
            <p:cNvPr id="15" name="Text 12"/>
            <p:cNvSpPr/>
            <p:nvPr/>
          </p:nvSpPr>
          <p:spPr>
            <a:xfrm>
              <a:off x="-60960" y="6353175"/>
              <a:ext cx="4509135" cy="506730"/>
            </a:xfrm>
            <a:prstGeom prst="rect">
              <a:avLst/>
            </a:prstGeom>
            <a:noFill/>
            <a:ln/>
          </p:spPr>
          <p:txBody>
            <a:bodyPr wrap="square" lIns="0" tIns="0" rIns="0" bIns="0" rtlCol="0" anchor="t"/>
            <a:lstStyle/>
            <a:p>
              <a:pPr algn="r" indent="0" marL="0">
                <a:buNone/>
              </a:pPr>
              <a:r>
                <a:rPr lang="en-US" sz="2400" u="none" dirty="0">
                  <a:solidFill>
                    <a:srgbClr val="FFFFFF"/>
                  </a:solidFill>
                  <a:latin typeface="DM Sans" pitchFamily="34" charset="0"/>
                  <a:ea typeface="DM Sans" pitchFamily="34" charset="-122"/>
                  <a:cs typeface="DM Sans" pitchFamily="34" charset="-120"/>
                </a:rPr>
                <a:t>Wishes Granted</a:t>
              </a:r>
              <a:endParaRPr lang="en-US" sz="2400" dirty="0"/>
            </a:p>
          </p:txBody>
        </p:sp>
      </p:grpSp>
      <p:grpSp>
        <p:nvGrpSpPr>
          <p:cNvPr id="57116" name="Group"/>
          <p:cNvGrpSpPr/>
          <p:nvPr/>
        </p:nvGrpSpPr>
        <p:grpSpPr>
          <a:xfrm>
            <a:off x="4600575" y="5629275"/>
            <a:ext cx="1219200" cy="1219200"/>
            <a:chOff x="4600575" y="5629275"/>
            <a:chExt cx="1219200" cy="1219200"/>
          </a:xfrm>
        </p:grpSpPr>
        <p:sp>
          <p:nvSpPr>
            <p:cNvPr id="16" name="Shape 13"/>
            <p:cNvSpPr/>
            <p:nvPr/>
          </p:nvSpPr>
          <p:spPr>
            <a:xfrm>
              <a:off x="4600575" y="5629275"/>
              <a:ext cx="1219200" cy="1219200"/>
            </a:xfrm>
            <a:prstGeom prst="ellipse">
              <a:avLst/>
            </a:prstGeom>
            <a:noFill/>
            <a:ln w="38100">
              <a:solidFill>
                <a:srgbClr val="FFFFFF"/>
              </a:solidFill>
              <a:prstDash val="solid"/>
            </a:ln>
          </p:spPr>
        </p:sp>
        <p:sp>
          <p:nvSpPr>
            <p:cNvPr id="17" name="Text 14"/>
            <p:cNvSpPr/>
            <p:nvPr/>
          </p:nvSpPr>
          <p:spPr>
            <a:xfrm>
              <a:off x="4834890" y="5882640"/>
              <a:ext cx="750570" cy="712470"/>
            </a:xfrm>
            <a:prstGeom prst="rect">
              <a:avLst/>
            </a:prstGeom>
            <a:noFill/>
            <a:ln/>
          </p:spPr>
          <p:txBody>
            <a:bodyPr wrap="square" lIns="0" tIns="0" rIns="0" bIns="0" rtlCol="0" anchor="ctr"/>
            <a:lstStyle/>
            <a:p>
              <a:pPr algn="ctr" indent="0" marL="0">
                <a:buNone/>
              </a:pPr>
              <a:r>
                <a:rPr lang="en-US" sz="3600" u="none" dirty="0">
                  <a:solidFill>
                    <a:srgbClr val="FFFFFF"/>
                  </a:solidFill>
                  <a:latin typeface="Russo One" pitchFamily="34" charset="0"/>
                  <a:ea typeface="Russo One" pitchFamily="34" charset="-122"/>
                  <a:cs typeface="Russo One" pitchFamily="34" charset="-120"/>
                </a:rPr>
                <a:t>03</a:t>
              </a:r>
              <a:endParaRPr lang="en-US" sz="3600" dirty="0"/>
            </a:p>
          </p:txBody>
        </p:sp>
      </p:grpSp>
      <p:grpSp>
        <p:nvGrpSpPr>
          <p:cNvPr id="68117" name="Group"/>
          <p:cNvGrpSpPr/>
          <p:nvPr/>
        </p:nvGrpSpPr>
        <p:grpSpPr>
          <a:xfrm>
            <a:off x="12468225" y="5629275"/>
            <a:ext cx="1219200" cy="1219200"/>
            <a:chOff x="12468225" y="5629275"/>
            <a:chExt cx="1219200" cy="1219200"/>
          </a:xfrm>
        </p:grpSpPr>
        <p:sp>
          <p:nvSpPr>
            <p:cNvPr id="18" name="Shape 15"/>
            <p:cNvSpPr/>
            <p:nvPr/>
          </p:nvSpPr>
          <p:spPr>
            <a:xfrm>
              <a:off x="12468225" y="5629275"/>
              <a:ext cx="1219200" cy="1219200"/>
            </a:xfrm>
            <a:prstGeom prst="ellipse">
              <a:avLst/>
            </a:prstGeom>
            <a:noFill/>
            <a:ln w="38100">
              <a:solidFill>
                <a:srgbClr val="FFFFFF"/>
              </a:solidFill>
              <a:prstDash val="solid"/>
            </a:ln>
          </p:spPr>
        </p:sp>
        <p:sp>
          <p:nvSpPr>
            <p:cNvPr id="19" name="Text 16"/>
            <p:cNvSpPr/>
            <p:nvPr/>
          </p:nvSpPr>
          <p:spPr>
            <a:xfrm>
              <a:off x="12693015" y="5882640"/>
              <a:ext cx="769620" cy="712470"/>
            </a:xfrm>
            <a:prstGeom prst="rect">
              <a:avLst/>
            </a:prstGeom>
            <a:noFill/>
            <a:ln/>
          </p:spPr>
          <p:txBody>
            <a:bodyPr wrap="square" lIns="0" tIns="0" rIns="0" bIns="0" rtlCol="0" anchor="ctr"/>
            <a:lstStyle/>
            <a:p>
              <a:pPr algn="ctr" indent="0" marL="0">
                <a:buNone/>
              </a:pPr>
              <a:r>
                <a:rPr lang="en-US" sz="3600" u="none" dirty="0">
                  <a:solidFill>
                    <a:srgbClr val="FFFFFF"/>
                  </a:solidFill>
                  <a:latin typeface="Russo One" pitchFamily="34" charset="0"/>
                  <a:ea typeface="Russo One" pitchFamily="34" charset="-122"/>
                  <a:cs typeface="Russo One" pitchFamily="34" charset="-120"/>
                </a:rPr>
                <a:t>04</a:t>
              </a:r>
              <a:endParaRPr lang="en-US" sz="3600" dirty="0"/>
            </a:p>
          </p:txBody>
        </p:sp>
      </p:grpSp>
      <p:grpSp>
        <p:nvGrpSpPr>
          <p:cNvPr id="59622" name="Group"/>
          <p:cNvGrpSpPr/>
          <p:nvPr/>
        </p:nvGrpSpPr>
        <p:grpSpPr>
          <a:xfrm>
            <a:off x="13839825" y="5724525"/>
            <a:ext cx="4539615" cy="1135380"/>
            <a:chOff x="13839825" y="5724525"/>
            <a:chExt cx="4539615" cy="1135380"/>
          </a:xfrm>
        </p:grpSpPr>
        <p:sp>
          <p:nvSpPr>
            <p:cNvPr id="20" name="Text 17"/>
            <p:cNvSpPr/>
            <p:nvPr/>
          </p:nvSpPr>
          <p:spPr>
            <a:xfrm>
              <a:off x="13839825" y="5724525"/>
              <a:ext cx="4539615"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Russo One" pitchFamily="34" charset="0"/>
                  <a:ea typeface="Russo One" pitchFamily="34" charset="-122"/>
                  <a:cs typeface="Russo One" pitchFamily="34" charset="-120"/>
                </a:rPr>
                <a:t>MAGIC</a:t>
              </a:r>
              <a:endParaRPr lang="en-US" sz="3600" dirty="0"/>
            </a:p>
          </p:txBody>
        </p:sp>
        <p:sp>
          <p:nvSpPr>
            <p:cNvPr id="21" name="Text 18"/>
            <p:cNvSpPr/>
            <p:nvPr/>
          </p:nvSpPr>
          <p:spPr>
            <a:xfrm>
              <a:off x="13839825" y="6353175"/>
              <a:ext cx="4509135"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Spellcasting</a:t>
              </a:r>
              <a:endParaRPr lang="en-US" sz="2400" dirty="0"/>
            </a:p>
          </p:txBody>
        </p:sp>
      </p:grpSp>
      <p:grpSp>
        <p:nvGrpSpPr>
          <p:cNvPr id="21438" name="Group"/>
          <p:cNvGrpSpPr/>
          <p:nvPr/>
        </p:nvGrpSpPr>
        <p:grpSpPr>
          <a:xfrm>
            <a:off x="-91440" y="7962900"/>
            <a:ext cx="4539615" cy="1135380"/>
            <a:chOff x="-91440" y="7962900"/>
            <a:chExt cx="4539615" cy="1135380"/>
          </a:xfrm>
        </p:grpSpPr>
        <p:sp>
          <p:nvSpPr>
            <p:cNvPr id="22" name="Text 19"/>
            <p:cNvSpPr/>
            <p:nvPr/>
          </p:nvSpPr>
          <p:spPr>
            <a:xfrm>
              <a:off x="-91440" y="7962900"/>
              <a:ext cx="4539615" cy="712470"/>
            </a:xfrm>
            <a:prstGeom prst="rect">
              <a:avLst/>
            </a:prstGeom>
            <a:noFill/>
            <a:ln/>
          </p:spPr>
          <p:txBody>
            <a:bodyPr wrap="square" lIns="0" tIns="0" rIns="0" bIns="0" rtlCol="0" anchor="t"/>
            <a:lstStyle/>
            <a:p>
              <a:pPr algn="r" indent="0" marL="0">
                <a:buNone/>
              </a:pPr>
              <a:r>
                <a:rPr lang="en-US" sz="3600" u="none" dirty="0">
                  <a:solidFill>
                    <a:srgbClr val="FFFFFF"/>
                  </a:solidFill>
                  <a:latin typeface="Russo One" pitchFamily="34" charset="0"/>
                  <a:ea typeface="Russo One" pitchFamily="34" charset="-122"/>
                  <a:cs typeface="Russo One" pitchFamily="34" charset="-120"/>
                </a:rPr>
                <a:t>ADVENTURE</a:t>
              </a:r>
              <a:endParaRPr lang="en-US" sz="3600" dirty="0"/>
            </a:p>
          </p:txBody>
        </p:sp>
        <p:sp>
          <p:nvSpPr>
            <p:cNvPr id="23" name="Text 20"/>
            <p:cNvSpPr/>
            <p:nvPr/>
          </p:nvSpPr>
          <p:spPr>
            <a:xfrm>
              <a:off x="-60960" y="8591550"/>
              <a:ext cx="4509135" cy="506730"/>
            </a:xfrm>
            <a:prstGeom prst="rect">
              <a:avLst/>
            </a:prstGeom>
            <a:noFill/>
            <a:ln/>
          </p:spPr>
          <p:txBody>
            <a:bodyPr wrap="square" lIns="0" tIns="0" rIns="0" bIns="0" rtlCol="0" anchor="t"/>
            <a:lstStyle/>
            <a:p>
              <a:pPr algn="r" indent="0" marL="0">
                <a:buNone/>
              </a:pPr>
              <a:r>
                <a:rPr lang="en-US" sz="2400" u="none" dirty="0">
                  <a:solidFill>
                    <a:srgbClr val="FFFFFF"/>
                  </a:solidFill>
                  <a:latin typeface="DM Sans" pitchFamily="34" charset="0"/>
                  <a:ea typeface="DM Sans" pitchFamily="34" charset="-122"/>
                  <a:cs typeface="DM Sans" pitchFamily="34" charset="-120"/>
                </a:rPr>
                <a:t>Happily Ever After</a:t>
              </a:r>
              <a:endParaRPr lang="en-US" sz="2400" dirty="0"/>
            </a:p>
          </p:txBody>
        </p:sp>
      </p:grpSp>
      <p:grpSp>
        <p:nvGrpSpPr>
          <p:cNvPr id="79740" name="Group"/>
          <p:cNvGrpSpPr/>
          <p:nvPr/>
        </p:nvGrpSpPr>
        <p:grpSpPr>
          <a:xfrm>
            <a:off x="4600575" y="7867650"/>
            <a:ext cx="1219200" cy="1219200"/>
            <a:chOff x="4600575" y="7867650"/>
            <a:chExt cx="1219200" cy="1219200"/>
          </a:xfrm>
        </p:grpSpPr>
        <p:sp>
          <p:nvSpPr>
            <p:cNvPr id="24" name="Shape 21"/>
            <p:cNvSpPr/>
            <p:nvPr/>
          </p:nvSpPr>
          <p:spPr>
            <a:xfrm>
              <a:off x="4600575" y="7867650"/>
              <a:ext cx="1219200" cy="1219200"/>
            </a:xfrm>
            <a:prstGeom prst="ellipse">
              <a:avLst/>
            </a:prstGeom>
            <a:noFill/>
            <a:ln w="38100">
              <a:solidFill>
                <a:srgbClr val="FFFFFF"/>
              </a:solidFill>
              <a:prstDash val="solid"/>
            </a:ln>
          </p:spPr>
        </p:sp>
        <p:sp>
          <p:nvSpPr>
            <p:cNvPr id="25" name="Text 22"/>
            <p:cNvSpPr/>
            <p:nvPr/>
          </p:nvSpPr>
          <p:spPr>
            <a:xfrm>
              <a:off x="4839653" y="8121015"/>
              <a:ext cx="741045" cy="712470"/>
            </a:xfrm>
            <a:prstGeom prst="rect">
              <a:avLst/>
            </a:prstGeom>
            <a:noFill/>
            <a:ln/>
          </p:spPr>
          <p:txBody>
            <a:bodyPr wrap="square" lIns="0" tIns="0" rIns="0" bIns="0" rtlCol="0" anchor="ctr"/>
            <a:lstStyle/>
            <a:p>
              <a:pPr algn="ctr" indent="0" marL="0">
                <a:buNone/>
              </a:pPr>
              <a:r>
                <a:rPr lang="en-US" sz="3600" u="none" dirty="0">
                  <a:solidFill>
                    <a:srgbClr val="FFFFFF"/>
                  </a:solidFill>
                  <a:latin typeface="Russo One" pitchFamily="34" charset="0"/>
                  <a:ea typeface="Russo One" pitchFamily="34" charset="-122"/>
                  <a:cs typeface="Russo One" pitchFamily="34" charset="-120"/>
                </a:rPr>
                <a:t>05</a:t>
              </a:r>
              <a:endParaRPr lang="en-US" sz="3600" dirty="0"/>
            </a:p>
          </p:txBody>
        </p:sp>
      </p:grpSp>
      <p:grpSp>
        <p:nvGrpSpPr>
          <p:cNvPr id="69509" name="Group"/>
          <p:cNvGrpSpPr/>
          <p:nvPr/>
        </p:nvGrpSpPr>
        <p:grpSpPr>
          <a:xfrm>
            <a:off x="12468225" y="7867650"/>
            <a:ext cx="1219200" cy="1219200"/>
            <a:chOff x="12468225" y="7867650"/>
            <a:chExt cx="1219200" cy="1219200"/>
          </a:xfrm>
        </p:grpSpPr>
        <p:sp>
          <p:nvSpPr>
            <p:cNvPr id="26" name="Shape 23"/>
            <p:cNvSpPr/>
            <p:nvPr/>
          </p:nvSpPr>
          <p:spPr>
            <a:xfrm>
              <a:off x="12468225" y="7867650"/>
              <a:ext cx="1219200" cy="1219200"/>
            </a:xfrm>
            <a:prstGeom prst="ellipse">
              <a:avLst/>
            </a:prstGeom>
            <a:noFill/>
            <a:ln w="38100">
              <a:solidFill>
                <a:srgbClr val="FFFFFF"/>
              </a:solidFill>
              <a:prstDash val="solid"/>
            </a:ln>
          </p:spPr>
        </p:sp>
        <p:sp>
          <p:nvSpPr>
            <p:cNvPr id="27" name="Text 24"/>
            <p:cNvSpPr/>
            <p:nvPr/>
          </p:nvSpPr>
          <p:spPr>
            <a:xfrm>
              <a:off x="12697778" y="8121015"/>
              <a:ext cx="760095" cy="712470"/>
            </a:xfrm>
            <a:prstGeom prst="rect">
              <a:avLst/>
            </a:prstGeom>
            <a:noFill/>
            <a:ln/>
          </p:spPr>
          <p:txBody>
            <a:bodyPr wrap="square" lIns="0" tIns="0" rIns="0" bIns="0" rtlCol="0" anchor="ctr"/>
            <a:lstStyle/>
            <a:p>
              <a:pPr algn="ctr" indent="0" marL="0">
                <a:buNone/>
              </a:pPr>
              <a:r>
                <a:rPr lang="en-US" sz="3600" u="none" dirty="0">
                  <a:solidFill>
                    <a:srgbClr val="FFFFFF"/>
                  </a:solidFill>
                  <a:latin typeface="Russo One" pitchFamily="34" charset="0"/>
                  <a:ea typeface="Russo One" pitchFamily="34" charset="-122"/>
                  <a:cs typeface="Russo One" pitchFamily="34" charset="-120"/>
                </a:rPr>
                <a:t>06</a:t>
              </a:r>
              <a:endParaRPr lang="en-US" sz="3600" dirty="0"/>
            </a:p>
          </p:txBody>
        </p:sp>
      </p:grpSp>
      <p:grpSp>
        <p:nvGrpSpPr>
          <p:cNvPr id="73771" name="Group"/>
          <p:cNvGrpSpPr/>
          <p:nvPr/>
        </p:nvGrpSpPr>
        <p:grpSpPr>
          <a:xfrm>
            <a:off x="13839825" y="7962900"/>
            <a:ext cx="4539615" cy="1135380"/>
            <a:chOff x="13839825" y="7962900"/>
            <a:chExt cx="4539615" cy="1135380"/>
          </a:xfrm>
        </p:grpSpPr>
        <p:sp>
          <p:nvSpPr>
            <p:cNvPr id="28" name="Text 25"/>
            <p:cNvSpPr/>
            <p:nvPr/>
          </p:nvSpPr>
          <p:spPr>
            <a:xfrm>
              <a:off x="13839825" y="7962900"/>
              <a:ext cx="4539615"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Russo One" pitchFamily="34" charset="0"/>
                  <a:ea typeface="Russo One" pitchFamily="34" charset="-122"/>
                  <a:cs typeface="Russo One" pitchFamily="34" charset="-120"/>
                </a:rPr>
                <a:t>CONCLUSION</a:t>
              </a:r>
              <a:endParaRPr lang="en-US" sz="3600" dirty="0"/>
            </a:p>
          </p:txBody>
        </p:sp>
        <p:sp>
          <p:nvSpPr>
            <p:cNvPr id="29" name="Text 26"/>
            <p:cNvSpPr/>
            <p:nvPr/>
          </p:nvSpPr>
          <p:spPr>
            <a:xfrm>
              <a:off x="13839825" y="8591550"/>
              <a:ext cx="4509135"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Embrace the Fantasy</a:t>
              </a:r>
              <a:endParaRPr lang="en-US" sz="2400" dirty="0"/>
            </a:p>
          </p:txBody>
        </p:sp>
      </p:grpSp>
      <p:pic>
        <p:nvPicPr>
          <p:cNvPr id="30" name="Image 1" descr="preencoded.png">    </p:cNvPr>
          <p:cNvPicPr>
            <a:picLocks noChangeAspect="1"/>
          </p:cNvPicPr>
          <p:nvPr/>
        </p:nvPicPr>
        <p:blipFill>
          <a:blip r:embed="rId2"/>
          <a:stretch>
            <a:fillRect/>
          </a:stretch>
        </p:blipFill>
        <p:spPr>
          <a:xfrm>
            <a:off x="5210175" y="2457450"/>
            <a:ext cx="7924800" cy="72866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02758"/>
        </a:solidFill>
      </p:bgPr>
    </p:bg>
    <p:spTree>
      <p:nvGrpSpPr>
        <p:cNvPr id="1" name=""/>
        <p:cNvGrpSpPr/>
        <p:nvPr/>
      </p:nvGrpSpPr>
      <p:grpSpPr>
        <a:xfrm>
          <a:off x="0" y="0"/>
          <a:ext cx="0" cy="0"/>
          <a:chOff x="0" y="0"/>
          <a:chExt cx="0" cy="0"/>
        </a:xfrm>
      </p:grpSpPr>
      <p:sp>
        <p:nvSpPr>
          <p:cNvPr id="2" name="Shape 0"/>
          <p:cNvSpPr/>
          <p:nvPr/>
        </p:nvSpPr>
        <p:spPr>
          <a:xfrm>
            <a:off x="10239375" y="-2162175"/>
            <a:ext cx="9220200" cy="9220200"/>
          </a:xfrm>
          <a:prstGeom prst="ellipse">
            <a:avLst/>
          </a:prstGeom>
          <a:solidFill>
            <a:srgbClr val="C7001F"/>
          </a:solidFill>
          <a:ln/>
        </p:spPr>
      </p:sp>
      <p:grpSp>
        <p:nvGrpSpPr>
          <p:cNvPr id="32611"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5" name="Text 2"/>
          <p:cNvSpPr/>
          <p:nvPr/>
        </p:nvSpPr>
        <p:spPr>
          <a:xfrm>
            <a:off x="2219325" y="2057400"/>
            <a:ext cx="14639925" cy="1181100"/>
          </a:xfrm>
          <a:prstGeom prst="rect">
            <a:avLst/>
          </a:prstGeom>
          <a:noFill/>
          <a:ln/>
        </p:spPr>
        <p:txBody>
          <a:bodyPr wrap="square" lIns="0" tIns="0" rIns="0" bIns="0" rtlCol="0" anchor="t"/>
          <a:lstStyle/>
          <a:p>
            <a:pPr algn="l" indent="0" marL="0">
              <a:buNone/>
            </a:pPr>
            <a:r>
              <a:rPr lang="en-US" sz="6000" u="none" dirty="0">
                <a:solidFill>
                  <a:srgbClr val="FFFFFF"/>
                </a:solidFill>
                <a:latin typeface="Russo One" pitchFamily="34" charset="0"/>
                <a:ea typeface="Russo One" pitchFamily="34" charset="-122"/>
                <a:cs typeface="Russo One" pitchFamily="34" charset="-120"/>
              </a:rPr>
              <a:t>THE REALM OF THE EXTRAORDINARY</a:t>
            </a:r>
            <a:endParaRPr lang="en-US" sz="6000" dirty="0"/>
          </a:p>
        </p:txBody>
      </p:sp>
      <p:grpSp>
        <p:nvGrpSpPr>
          <p:cNvPr id="89175" name="Group"/>
          <p:cNvGrpSpPr/>
          <p:nvPr/>
        </p:nvGrpSpPr>
        <p:grpSpPr>
          <a:xfrm>
            <a:off x="2219325" y="3552825"/>
            <a:ext cx="13910310" cy="4107180"/>
            <a:chOff x="2219325" y="3552825"/>
            <a:chExt cx="13910310" cy="4107180"/>
          </a:xfrm>
        </p:grpSpPr>
        <p:sp>
          <p:nvSpPr>
            <p:cNvPr id="6" name="Text 3"/>
            <p:cNvSpPr/>
            <p:nvPr/>
          </p:nvSpPr>
          <p:spPr>
            <a:xfrm>
              <a:off x="2219325" y="3552825"/>
              <a:ext cx="6604635" cy="410718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7" name="Text 4"/>
            <p:cNvSpPr/>
            <p:nvPr/>
          </p:nvSpPr>
          <p:spPr>
            <a:xfrm>
              <a:off x="9525000" y="3552825"/>
              <a:ext cx="6604635" cy="410718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02758"/>
        </a:solidFill>
      </p:bgPr>
    </p:bg>
    <p:spTree>
      <p:nvGrpSpPr>
        <p:cNvPr id="1" name=""/>
        <p:cNvGrpSpPr/>
        <p:nvPr/>
      </p:nvGrpSpPr>
      <p:grpSpPr>
        <a:xfrm>
          <a:off x="0" y="0"/>
          <a:ext cx="0" cy="0"/>
          <a:chOff x="0" y="0"/>
          <a:chExt cx="0" cy="0"/>
        </a:xfrm>
      </p:grpSpPr>
      <p:sp>
        <p:nvSpPr>
          <p:cNvPr id="2" name="Shape 0"/>
          <p:cNvSpPr/>
          <p:nvPr/>
        </p:nvSpPr>
        <p:spPr>
          <a:xfrm>
            <a:off x="0" y="6076950"/>
            <a:ext cx="2886075" cy="4419600"/>
          </a:xfrm>
          <a:prstGeom prst="rect">
            <a:avLst/>
          </a:prstGeom>
          <a:solidFill>
            <a:srgbClr val="C7001F"/>
          </a:solidFill>
          <a:ln/>
        </p:spPr>
      </p:sp>
      <p:grpSp>
        <p:nvGrpSpPr>
          <p:cNvPr id="83350"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pic>
        <p:nvPicPr>
          <p:cNvPr id="5" name="Image 1" descr="preencoded.png">    </p:cNvPr>
          <p:cNvPicPr>
            <a:picLocks noChangeAspect="1"/>
          </p:cNvPicPr>
          <p:nvPr/>
        </p:nvPicPr>
        <p:blipFill>
          <a:blip r:embed="rId2"/>
          <a:stretch>
            <a:fillRect/>
          </a:stretch>
        </p:blipFill>
        <p:spPr>
          <a:xfrm>
            <a:off x="0" y="0"/>
            <a:ext cx="18288000" cy="6229350"/>
          </a:xfrm>
          <a:prstGeom prst="rect">
            <a:avLst/>
          </a:prstGeom>
        </p:spPr>
      </p:pic>
      <p:grpSp>
        <p:nvGrpSpPr>
          <p:cNvPr id="21043" name="Group"/>
          <p:cNvGrpSpPr/>
          <p:nvPr/>
        </p:nvGrpSpPr>
        <p:grpSpPr>
          <a:xfrm>
            <a:off x="1333500" y="7686675"/>
            <a:ext cx="971550" cy="781050"/>
            <a:chOff x="1333500" y="7686675"/>
            <a:chExt cx="971550" cy="781050"/>
          </a:xfrm>
        </p:grpSpPr>
        <p:pic>
          <p:nvPicPr>
            <p:cNvPr id="6" name="Image 2" descr="preencoded.png">    </p:cNvPr>
            <p:cNvPicPr>
              <a:picLocks noChangeAspect="1"/>
            </p:cNvPicPr>
            <p:nvPr/>
          </p:nvPicPr>
          <p:blipFill>
            <a:blip r:embed="rId3"/>
            <a:stretch>
              <a:fillRect/>
            </a:stretch>
          </p:blipFill>
          <p:spPr>
            <a:xfrm>
              <a:off x="1333500" y="7686675"/>
              <a:ext cx="971550" cy="781050"/>
            </a:xfrm>
            <a:prstGeom prst="rect">
              <a:avLst/>
            </a:prstGeom>
          </p:spPr>
        </p:pic>
        <p:grpSp>
          <p:nvGrpSpPr>
            <p:cNvPr id="44649" name="Group"/>
            <p:cNvGrpSpPr/>
            <p:nvPr/>
          </p:nvGrpSpPr>
          <p:grpSpPr>
            <a:xfrm>
              <a:off x="2581275" y="7124700"/>
              <a:ext cx="6301740" cy="2011680"/>
              <a:chOff x="2581275" y="7124700"/>
              <a:chExt cx="6301740" cy="2011680"/>
            </a:xfrm>
          </p:grpSpPr>
          <p:sp>
            <p:nvSpPr>
              <p:cNvPr id="7" name="Text 2"/>
              <p:cNvSpPr/>
              <p:nvPr/>
            </p:nvSpPr>
            <p:spPr>
              <a:xfrm>
                <a:off x="2581275" y="7124700"/>
                <a:ext cx="6301740"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Russo One" pitchFamily="34" charset="0"/>
                    <a:ea typeface="Russo One" pitchFamily="34" charset="-122"/>
                    <a:cs typeface="Russo One" pitchFamily="34" charset="-120"/>
                  </a:rPr>
                  <a:t>UNICORN SIGHTINGS</a:t>
                </a:r>
                <a:endParaRPr lang="en-US" sz="3600" dirty="0"/>
              </a:p>
            </p:txBody>
          </p:sp>
          <p:sp>
            <p:nvSpPr>
              <p:cNvPr id="8" name="Text 3"/>
              <p:cNvSpPr/>
              <p:nvPr/>
            </p:nvSpPr>
            <p:spPr>
              <a:xfrm>
                <a:off x="2581275" y="7829550"/>
                <a:ext cx="6271260" cy="130683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A record of the number of unicorns spotted in the fantasy realm and the beauty and mystery.</a:t>
                </a:r>
                <a:endParaRPr lang="en-US" sz="2400" dirty="0"/>
              </a:p>
            </p:txBody>
          </p:sp>
        </p:grpSp>
      </p:grpSp>
      <p:grpSp>
        <p:nvGrpSpPr>
          <p:cNvPr id="57718" name="Group"/>
          <p:cNvGrpSpPr/>
          <p:nvPr/>
        </p:nvGrpSpPr>
        <p:grpSpPr>
          <a:xfrm>
            <a:off x="9477375" y="7703344"/>
            <a:ext cx="971550" cy="747713"/>
            <a:chOff x="9477375" y="7703344"/>
            <a:chExt cx="971550" cy="747713"/>
          </a:xfrm>
        </p:grpSpPr>
        <p:pic>
          <p:nvPicPr>
            <p:cNvPr id="9" name="Image 3" descr="preencoded.png">    </p:cNvPr>
            <p:cNvPicPr>
              <a:picLocks noChangeAspect="1"/>
            </p:cNvPicPr>
            <p:nvPr/>
          </p:nvPicPr>
          <p:blipFill>
            <a:blip r:embed="rId4"/>
            <a:stretch>
              <a:fillRect/>
            </a:stretch>
          </p:blipFill>
          <p:spPr>
            <a:xfrm>
              <a:off x="9477375" y="7703344"/>
              <a:ext cx="971550" cy="747713"/>
            </a:xfrm>
            <a:prstGeom prst="rect">
              <a:avLst/>
            </a:prstGeom>
          </p:spPr>
        </p:pic>
        <p:grpSp>
          <p:nvGrpSpPr>
            <p:cNvPr id="40252" name="Group"/>
            <p:cNvGrpSpPr/>
            <p:nvPr/>
          </p:nvGrpSpPr>
          <p:grpSpPr>
            <a:xfrm>
              <a:off x="10725150" y="7124700"/>
              <a:ext cx="6301740" cy="2011680"/>
              <a:chOff x="10725150" y="7124700"/>
              <a:chExt cx="6301740" cy="2011680"/>
            </a:xfrm>
          </p:grpSpPr>
          <p:sp>
            <p:nvSpPr>
              <p:cNvPr id="10" name="Text 4"/>
              <p:cNvSpPr/>
              <p:nvPr/>
            </p:nvSpPr>
            <p:spPr>
              <a:xfrm>
                <a:off x="10725150" y="7124700"/>
                <a:ext cx="6301740"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Russo One" pitchFamily="34" charset="0"/>
                    <a:ea typeface="Russo One" pitchFamily="34" charset="-122"/>
                    <a:cs typeface="Russo One" pitchFamily="34" charset="-120"/>
                  </a:rPr>
                  <a:t>DRAGON TAMING</a:t>
                </a:r>
                <a:endParaRPr lang="en-US" sz="3600" dirty="0"/>
              </a:p>
            </p:txBody>
          </p:sp>
          <p:sp>
            <p:nvSpPr>
              <p:cNvPr id="11" name="Text 5"/>
              <p:cNvSpPr/>
              <p:nvPr/>
            </p:nvSpPr>
            <p:spPr>
              <a:xfrm>
                <a:off x="10725150" y="7829550"/>
                <a:ext cx="6271260" cy="130683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02758"/>
        </a:solidFill>
      </p:bgPr>
    </p:bg>
    <p:spTree>
      <p:nvGrpSpPr>
        <p:cNvPr id="1" name=""/>
        <p:cNvGrpSpPr/>
        <p:nvPr/>
      </p:nvGrpSpPr>
      <p:grpSpPr>
        <a:xfrm>
          <a:off x="0" y="0"/>
          <a:ext cx="0" cy="0"/>
          <a:chOff x="0" y="0"/>
          <a:chExt cx="0" cy="0"/>
        </a:xfrm>
      </p:grpSpPr>
      <p:sp>
        <p:nvSpPr>
          <p:cNvPr id="2" name="Shape 0"/>
          <p:cNvSpPr/>
          <p:nvPr/>
        </p:nvSpPr>
        <p:spPr>
          <a:xfrm>
            <a:off x="0" y="6515100"/>
            <a:ext cx="18288000" cy="3771900"/>
          </a:xfrm>
          <a:prstGeom prst="rect">
            <a:avLst/>
          </a:prstGeom>
          <a:solidFill>
            <a:srgbClr val="C7001F"/>
          </a:solidFill>
          <a:ln/>
        </p:spPr>
      </p:sp>
      <p:grpSp>
        <p:nvGrpSpPr>
          <p:cNvPr id="69206"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19651" name="Group"/>
          <p:cNvGrpSpPr/>
          <p:nvPr/>
        </p:nvGrpSpPr>
        <p:grpSpPr>
          <a:xfrm>
            <a:off x="685800" y="4876800"/>
            <a:ext cx="5267325" cy="3905250"/>
            <a:chOff x="685800" y="4876800"/>
            <a:chExt cx="5267325" cy="3905250"/>
          </a:xfrm>
        </p:grpSpPr>
        <p:grpSp>
          <p:nvGrpSpPr>
            <p:cNvPr id="27361" name="Group"/>
            <p:cNvGrpSpPr/>
            <p:nvPr/>
          </p:nvGrpSpPr>
          <p:grpSpPr>
            <a:xfrm>
              <a:off x="685800" y="2209800"/>
              <a:ext cx="5036820" cy="712470"/>
              <a:chOff x="685800" y="2209800"/>
              <a:chExt cx="5036820" cy="712470"/>
            </a:xfrm>
          </p:grpSpPr>
          <p:sp>
            <p:nvSpPr>
              <p:cNvPr id="5" name="Text 2"/>
              <p:cNvSpPr/>
              <p:nvPr/>
            </p:nvSpPr>
            <p:spPr>
              <a:xfrm>
                <a:off x="685800" y="2209800"/>
                <a:ext cx="5036820"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Russo One" pitchFamily="34" charset="0"/>
                    <a:ea typeface="Russo One" pitchFamily="34" charset="-122"/>
                    <a:cs typeface="Russo One" pitchFamily="34" charset="-120"/>
                  </a:rPr>
                  <a:t>UNICORN SIGHTINGS</a:t>
                </a:r>
                <a:endParaRPr lang="en-US" sz="3600" dirty="0"/>
              </a:p>
            </p:txBody>
          </p:sp>
        </p:grpSp>
        <p:grpSp>
          <p:nvGrpSpPr>
            <p:cNvPr id="93407" name="Group"/>
            <p:cNvGrpSpPr/>
            <p:nvPr/>
          </p:nvGrpSpPr>
          <p:grpSpPr>
            <a:xfrm>
              <a:off x="685800" y="3219450"/>
              <a:ext cx="5328285" cy="1306830"/>
              <a:chOff x="685800" y="3219450"/>
              <a:chExt cx="5328285" cy="1306830"/>
            </a:xfrm>
          </p:grpSpPr>
          <p:sp>
            <p:nvSpPr>
              <p:cNvPr id="6" name="Text 3"/>
              <p:cNvSpPr/>
              <p:nvPr/>
            </p:nvSpPr>
            <p:spPr>
              <a:xfrm>
                <a:off x="685800" y="3219450"/>
                <a:ext cx="5328285" cy="130683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A record of the number of unicorns spotted in the fantasy realm and the beauty and mystery.</a:t>
                </a:r>
                <a:endParaRPr lang="en-US" sz="2400" dirty="0"/>
              </a:p>
            </p:txBody>
          </p:sp>
        </p:grpSp>
        <p:pic>
          <p:nvPicPr>
            <p:cNvPr id="7" name="Image 1" descr="preencoded.png">    </p:cNvPr>
            <p:cNvPicPr>
              <a:picLocks noChangeAspect="1"/>
            </p:cNvPicPr>
            <p:nvPr/>
          </p:nvPicPr>
          <p:blipFill>
            <a:blip r:embed="rId2"/>
            <a:stretch>
              <a:fillRect/>
            </a:stretch>
          </p:blipFill>
          <p:spPr>
            <a:xfrm>
              <a:off x="685800" y="4876800"/>
              <a:ext cx="5267325" cy="3905250"/>
            </a:xfrm>
            <a:prstGeom prst="rect">
              <a:avLst/>
            </a:prstGeom>
          </p:spPr>
        </p:pic>
      </p:grpSp>
      <p:grpSp>
        <p:nvGrpSpPr>
          <p:cNvPr id="63754" name="Group"/>
          <p:cNvGrpSpPr/>
          <p:nvPr/>
        </p:nvGrpSpPr>
        <p:grpSpPr>
          <a:xfrm>
            <a:off x="11868150" y="4876800"/>
            <a:ext cx="5267325" cy="3905250"/>
            <a:chOff x="11868150" y="4876800"/>
            <a:chExt cx="5267325" cy="3905250"/>
          </a:xfrm>
        </p:grpSpPr>
        <p:grpSp>
          <p:nvGrpSpPr>
            <p:cNvPr id="36752" name="Group"/>
            <p:cNvGrpSpPr/>
            <p:nvPr/>
          </p:nvGrpSpPr>
          <p:grpSpPr>
            <a:xfrm>
              <a:off x="11868150" y="2209800"/>
              <a:ext cx="5036820" cy="712470"/>
              <a:chOff x="11868150" y="2209800"/>
              <a:chExt cx="5036820" cy="712470"/>
            </a:xfrm>
          </p:grpSpPr>
          <p:sp>
            <p:nvSpPr>
              <p:cNvPr id="8" name="Text 4"/>
              <p:cNvSpPr/>
              <p:nvPr/>
            </p:nvSpPr>
            <p:spPr>
              <a:xfrm>
                <a:off x="11868150" y="2209800"/>
                <a:ext cx="5036820"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Russo One" pitchFamily="34" charset="0"/>
                    <a:ea typeface="Russo One" pitchFamily="34" charset="-122"/>
                    <a:cs typeface="Russo One" pitchFamily="34" charset="-120"/>
                  </a:rPr>
                  <a:t>UNICORN SIGHTINGS</a:t>
                </a:r>
                <a:endParaRPr lang="en-US" sz="3600" dirty="0"/>
              </a:p>
            </p:txBody>
          </p:sp>
        </p:grpSp>
        <p:grpSp>
          <p:nvGrpSpPr>
            <p:cNvPr id="78703" name="Group"/>
            <p:cNvGrpSpPr/>
            <p:nvPr/>
          </p:nvGrpSpPr>
          <p:grpSpPr>
            <a:xfrm>
              <a:off x="11868150" y="3219450"/>
              <a:ext cx="5328285" cy="1306830"/>
              <a:chOff x="11868150" y="3219450"/>
              <a:chExt cx="5328285" cy="1306830"/>
            </a:xfrm>
          </p:grpSpPr>
          <p:sp>
            <p:nvSpPr>
              <p:cNvPr id="9" name="Text 5"/>
              <p:cNvSpPr/>
              <p:nvPr/>
            </p:nvSpPr>
            <p:spPr>
              <a:xfrm>
                <a:off x="11868150" y="3219450"/>
                <a:ext cx="5328285" cy="130683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A record of the number of unicorns spotted in the fantasy realm and the beauty and mystery.</a:t>
                </a:r>
                <a:endParaRPr lang="en-US" sz="2400" dirty="0"/>
              </a:p>
            </p:txBody>
          </p:sp>
        </p:grpSp>
        <p:pic>
          <p:nvPicPr>
            <p:cNvPr id="10" name="Image 2" descr="preencoded.png">    </p:cNvPr>
            <p:cNvPicPr>
              <a:picLocks noChangeAspect="1"/>
            </p:cNvPicPr>
            <p:nvPr/>
          </p:nvPicPr>
          <p:blipFill>
            <a:blip r:embed="rId3"/>
            <a:stretch>
              <a:fillRect/>
            </a:stretch>
          </p:blipFill>
          <p:spPr>
            <a:xfrm>
              <a:off x="11868150" y="4876800"/>
              <a:ext cx="5267325" cy="3905250"/>
            </a:xfrm>
            <a:prstGeom prst="rect">
              <a:avLst/>
            </a:prstGeom>
          </p:spPr>
        </p:pic>
      </p:grpSp>
      <p:grpSp>
        <p:nvGrpSpPr>
          <p:cNvPr id="97736" name="Group"/>
          <p:cNvGrpSpPr/>
          <p:nvPr/>
        </p:nvGrpSpPr>
        <p:grpSpPr>
          <a:xfrm>
            <a:off x="6276975" y="4876800"/>
            <a:ext cx="5267325" cy="3905250"/>
            <a:chOff x="6276975" y="4876800"/>
            <a:chExt cx="5267325" cy="3905250"/>
          </a:xfrm>
        </p:grpSpPr>
        <p:grpSp>
          <p:nvGrpSpPr>
            <p:cNvPr id="16097" name="Group"/>
            <p:cNvGrpSpPr/>
            <p:nvPr/>
          </p:nvGrpSpPr>
          <p:grpSpPr>
            <a:xfrm>
              <a:off x="6276975" y="2209800"/>
              <a:ext cx="4093845" cy="712470"/>
              <a:chOff x="6276975" y="2209800"/>
              <a:chExt cx="4093845" cy="712470"/>
            </a:xfrm>
          </p:grpSpPr>
          <p:sp>
            <p:nvSpPr>
              <p:cNvPr id="11" name="Text 6"/>
              <p:cNvSpPr/>
              <p:nvPr/>
            </p:nvSpPr>
            <p:spPr>
              <a:xfrm>
                <a:off x="6276975" y="2209800"/>
                <a:ext cx="4093845"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Russo One" pitchFamily="34" charset="0"/>
                    <a:ea typeface="Russo One" pitchFamily="34" charset="-122"/>
                    <a:cs typeface="Russo One" pitchFamily="34" charset="-120"/>
                  </a:rPr>
                  <a:t>DRAGON TAMING</a:t>
                </a:r>
                <a:endParaRPr lang="en-US" sz="3600" dirty="0"/>
              </a:p>
            </p:txBody>
          </p:sp>
        </p:grpSp>
        <p:grpSp>
          <p:nvGrpSpPr>
            <p:cNvPr id="60757" name="Group"/>
            <p:cNvGrpSpPr/>
            <p:nvPr/>
          </p:nvGrpSpPr>
          <p:grpSpPr>
            <a:xfrm>
              <a:off x="6276975" y="3219450"/>
              <a:ext cx="5328285" cy="1306830"/>
              <a:chOff x="6276975" y="3219450"/>
              <a:chExt cx="5328285" cy="1306830"/>
            </a:xfrm>
          </p:grpSpPr>
          <p:sp>
            <p:nvSpPr>
              <p:cNvPr id="12" name="Text 7"/>
              <p:cNvSpPr/>
              <p:nvPr/>
            </p:nvSpPr>
            <p:spPr>
              <a:xfrm>
                <a:off x="6276975" y="3219450"/>
                <a:ext cx="5328285" cy="130683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A closer look at the art of taming dragons and the brave adventurers who take on these creatures.</a:t>
                </a:r>
                <a:endParaRPr lang="en-US" sz="2400" dirty="0"/>
              </a:p>
            </p:txBody>
          </p:sp>
        </p:grpSp>
        <p:pic>
          <p:nvPicPr>
            <p:cNvPr id="13" name="Image 3" descr="preencoded.png">    </p:cNvPr>
            <p:cNvPicPr>
              <a:picLocks noChangeAspect="1"/>
            </p:cNvPicPr>
            <p:nvPr/>
          </p:nvPicPr>
          <p:blipFill>
            <a:blip r:embed="rId4"/>
            <a:stretch>
              <a:fillRect/>
            </a:stretch>
          </p:blipFill>
          <p:spPr>
            <a:xfrm>
              <a:off x="6276975" y="4876800"/>
              <a:ext cx="5267325" cy="3905250"/>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2758"/>
        </a:solidFill>
      </p:bgPr>
    </p:bg>
    <p:spTree>
      <p:nvGrpSpPr>
        <p:cNvPr id="1" name=""/>
        <p:cNvGrpSpPr/>
        <p:nvPr/>
      </p:nvGrpSpPr>
      <p:grpSpPr>
        <a:xfrm>
          <a:off x="0" y="0"/>
          <a:ext cx="0" cy="0"/>
          <a:chOff x="0" y="0"/>
          <a:chExt cx="0" cy="0"/>
        </a:xfrm>
      </p:grpSpPr>
      <p:grpSp>
        <p:nvGrpSpPr>
          <p:cNvPr id="51400" name="Group"/>
          <p:cNvGrpSpPr/>
          <p:nvPr/>
        </p:nvGrpSpPr>
        <p:grpSpPr>
          <a:xfrm>
            <a:off x="17235487" y="8456817"/>
            <a:ext cx="1463470" cy="1601583"/>
            <a:chOff x="17235487" y="8456817"/>
            <a:chExt cx="1463470" cy="1601583"/>
          </a:xfrm>
        </p:grpSpPr>
        <p:pic>
          <p:nvPicPr>
            <p:cNvPr id="2"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3"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pic>
        <p:nvPicPr>
          <p:cNvPr id="4" name="Image 1" descr="preencoded.png">    </p:cNvPr>
          <p:cNvPicPr>
            <a:picLocks noChangeAspect="1"/>
          </p:cNvPicPr>
          <p:nvPr/>
        </p:nvPicPr>
        <p:blipFill>
          <a:blip r:embed="rId2"/>
          <a:stretch>
            <a:fillRect/>
          </a:stretch>
        </p:blipFill>
        <p:spPr>
          <a:xfrm>
            <a:off x="819150" y="828675"/>
            <a:ext cx="4474464" cy="3328416"/>
          </a:xfrm>
          <a:prstGeom prst="rect">
            <a:avLst/>
          </a:prstGeom>
        </p:spPr>
      </p:pic>
      <p:grpSp>
        <p:nvGrpSpPr>
          <p:cNvPr id="42461" name="Group"/>
          <p:cNvGrpSpPr/>
          <p:nvPr/>
        </p:nvGrpSpPr>
        <p:grpSpPr>
          <a:xfrm>
            <a:off x="4381500" y="3171825"/>
            <a:ext cx="10321290" cy="4625340"/>
            <a:chOff x="4381500" y="3171825"/>
            <a:chExt cx="10321290" cy="4625340"/>
          </a:xfrm>
        </p:grpSpPr>
        <p:sp>
          <p:nvSpPr>
            <p:cNvPr id="5" name="Text 1"/>
            <p:cNvSpPr/>
            <p:nvPr/>
          </p:nvSpPr>
          <p:spPr>
            <a:xfrm>
              <a:off x="4381500" y="3171825"/>
              <a:ext cx="10292715" cy="4027170"/>
            </a:xfrm>
            <a:prstGeom prst="rect">
              <a:avLst/>
            </a:prstGeom>
            <a:noFill/>
            <a:ln/>
          </p:spPr>
          <p:txBody>
            <a:bodyPr wrap="square" lIns="0" tIns="0" rIns="0" bIns="0" rtlCol="0" anchor="t"/>
            <a:lstStyle/>
            <a:p>
              <a:pPr algn="l" indent="0" marL="0">
                <a:buNone/>
              </a:pPr>
              <a:r>
                <a:rPr lang="en-US" sz="3600" u="none" dirty="0">
                  <a:solidFill>
                    <a:srgbClr val="FFFFFF"/>
                  </a:solidFill>
                  <a:latin typeface="Russo One" pitchFamily="34" charset="0"/>
                  <a:ea typeface="Russo One" pitchFamily="34" charset="-122"/>
                  <a:cs typeface="Russo One"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6" name="Text 2"/>
            <p:cNvSpPr/>
            <p:nvPr/>
          </p:nvSpPr>
          <p:spPr>
            <a:xfrm>
              <a:off x="10944225" y="7267575"/>
              <a:ext cx="3758565"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Russo One" pitchFamily="34" charset="0"/>
                  <a:ea typeface="Russo One" pitchFamily="34" charset="-122"/>
                  <a:cs typeface="Russo One"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02758"/>
        </a:solidFill>
      </p:bgPr>
    </p:bg>
    <p:spTree>
      <p:nvGrpSpPr>
        <p:cNvPr id="1" name=""/>
        <p:cNvGrpSpPr/>
        <p:nvPr/>
      </p:nvGrpSpPr>
      <p:grpSpPr>
        <a:xfrm>
          <a:off x="0" y="0"/>
          <a:ext cx="0" cy="0"/>
          <a:chOff x="0" y="0"/>
          <a:chExt cx="0" cy="0"/>
        </a:xfrm>
      </p:grpSpPr>
      <p:sp>
        <p:nvSpPr>
          <p:cNvPr id="2" name="Shape 0"/>
          <p:cNvSpPr/>
          <p:nvPr/>
        </p:nvSpPr>
        <p:spPr>
          <a:xfrm>
            <a:off x="6029325" y="647700"/>
            <a:ext cx="15725775" cy="15725775"/>
          </a:xfrm>
          <a:prstGeom prst="ellipse">
            <a:avLst/>
          </a:prstGeom>
          <a:solidFill>
            <a:srgbClr val="C7001F"/>
          </a:solidFill>
          <a:ln/>
        </p:spPr>
      </p:sp>
      <p:grpSp>
        <p:nvGrpSpPr>
          <p:cNvPr id="43249"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pic>
        <p:nvPicPr>
          <p:cNvPr id="5" name="Image 1" descr="preencoded.png">    </p:cNvPr>
          <p:cNvPicPr>
            <a:picLocks noChangeAspect="1"/>
          </p:cNvPicPr>
          <p:nvPr/>
        </p:nvPicPr>
        <p:blipFill>
          <a:blip r:embed="rId2"/>
          <a:stretch>
            <a:fillRect/>
          </a:stretch>
        </p:blipFill>
        <p:spPr>
          <a:xfrm>
            <a:off x="7162800" y="1266825"/>
            <a:ext cx="9982200" cy="8258175"/>
          </a:xfrm>
          <a:prstGeom prst="rect">
            <a:avLst/>
          </a:prstGeom>
        </p:spPr>
      </p:pic>
      <p:grpSp>
        <p:nvGrpSpPr>
          <p:cNvPr id="96264" name="Group"/>
          <p:cNvGrpSpPr/>
          <p:nvPr/>
        </p:nvGrpSpPr>
        <p:grpSpPr>
          <a:xfrm>
            <a:off x="1400175" y="2790825"/>
            <a:ext cx="5463540" cy="2240280"/>
            <a:chOff x="1400175" y="2790825"/>
            <a:chExt cx="5463540" cy="2240280"/>
          </a:xfrm>
        </p:grpSpPr>
        <p:sp>
          <p:nvSpPr>
            <p:cNvPr id="6" name="Text 2"/>
            <p:cNvSpPr/>
            <p:nvPr/>
          </p:nvSpPr>
          <p:spPr>
            <a:xfrm>
              <a:off x="1400175" y="2790825"/>
              <a:ext cx="5463540" cy="1264920"/>
            </a:xfrm>
            <a:prstGeom prst="rect">
              <a:avLst/>
            </a:prstGeom>
            <a:noFill/>
            <a:ln/>
          </p:spPr>
          <p:txBody>
            <a:bodyPr wrap="square" lIns="0" tIns="0" rIns="0" bIns="0" rtlCol="0" anchor="t"/>
            <a:lstStyle/>
            <a:p>
              <a:pPr algn="l" indent="0" marL="0">
                <a:buNone/>
              </a:pPr>
              <a:r>
                <a:rPr lang="en-US" sz="3600" u="none" dirty="0">
                  <a:solidFill>
                    <a:srgbClr val="FFFFFF"/>
                  </a:solidFill>
                  <a:latin typeface="Russo One" pitchFamily="34" charset="0"/>
                  <a:ea typeface="Russo One" pitchFamily="34" charset="-122"/>
                  <a:cs typeface="Russo One" pitchFamily="34" charset="-120"/>
                </a:rPr>
                <a:t>DRAGON TAMING TECHNIQUE</a:t>
              </a:r>
              <a:endParaRPr lang="en-US" sz="3600" dirty="0"/>
            </a:p>
          </p:txBody>
        </p:sp>
        <p:sp>
          <p:nvSpPr>
            <p:cNvPr id="7" name="Text 3"/>
            <p:cNvSpPr/>
            <p:nvPr/>
          </p:nvSpPr>
          <p:spPr>
            <a:xfrm>
              <a:off x="1400175" y="4124325"/>
              <a:ext cx="5433060" cy="90678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A guide to taming and caring for dragons in the realm of magic.</a:t>
              </a:r>
              <a:endParaRPr lang="en-US" sz="2400" dirty="0"/>
            </a:p>
          </p:txBody>
        </p:sp>
      </p:grpSp>
      <p:grpSp>
        <p:nvGrpSpPr>
          <p:cNvPr id="35074" name="Group"/>
          <p:cNvGrpSpPr/>
          <p:nvPr/>
        </p:nvGrpSpPr>
        <p:grpSpPr>
          <a:xfrm>
            <a:off x="1400175" y="5362575"/>
            <a:ext cx="5463540" cy="2240280"/>
            <a:chOff x="1400175" y="5362575"/>
            <a:chExt cx="5463540" cy="2240280"/>
          </a:xfrm>
        </p:grpSpPr>
        <p:sp>
          <p:nvSpPr>
            <p:cNvPr id="8" name="Text 4"/>
            <p:cNvSpPr/>
            <p:nvPr/>
          </p:nvSpPr>
          <p:spPr>
            <a:xfrm>
              <a:off x="1400175" y="5362575"/>
              <a:ext cx="5463540" cy="1264920"/>
            </a:xfrm>
            <a:prstGeom prst="rect">
              <a:avLst/>
            </a:prstGeom>
            <a:noFill/>
            <a:ln/>
          </p:spPr>
          <p:txBody>
            <a:bodyPr wrap="square" lIns="0" tIns="0" rIns="0" bIns="0" rtlCol="0" anchor="t"/>
            <a:lstStyle/>
            <a:p>
              <a:pPr algn="l" indent="0" marL="0">
                <a:buNone/>
              </a:pPr>
              <a:r>
                <a:rPr lang="en-US" sz="3600" u="none" dirty="0">
                  <a:solidFill>
                    <a:srgbClr val="FFFFFF"/>
                  </a:solidFill>
                  <a:latin typeface="Russo One" pitchFamily="34" charset="0"/>
                  <a:ea typeface="Russo One" pitchFamily="34" charset="-122"/>
                  <a:cs typeface="Russo One" pitchFamily="34" charset="-120"/>
                </a:rPr>
                <a:t>THE ART OF UNICORN SIGHTING</a:t>
              </a:r>
              <a:endParaRPr lang="en-US" sz="3600" dirty="0"/>
            </a:p>
          </p:txBody>
        </p:sp>
        <p:sp>
          <p:nvSpPr>
            <p:cNvPr id="9" name="Text 5"/>
            <p:cNvSpPr/>
            <p:nvPr/>
          </p:nvSpPr>
          <p:spPr>
            <a:xfrm>
              <a:off x="1400175" y="6696075"/>
              <a:ext cx="5433060" cy="90678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02758"/>
        </a:solidFill>
      </p:bgPr>
    </p:bg>
    <p:spTree>
      <p:nvGrpSpPr>
        <p:cNvPr id="1" name=""/>
        <p:cNvGrpSpPr/>
        <p:nvPr/>
      </p:nvGrpSpPr>
      <p:grpSpPr>
        <a:xfrm>
          <a:off x="0" y="0"/>
          <a:ext cx="0" cy="0"/>
          <a:chOff x="0" y="0"/>
          <a:chExt cx="0" cy="0"/>
        </a:xfrm>
      </p:grpSpPr>
      <p:sp>
        <p:nvSpPr>
          <p:cNvPr id="2" name="Shape 0"/>
          <p:cNvSpPr/>
          <p:nvPr/>
        </p:nvSpPr>
        <p:spPr>
          <a:xfrm>
            <a:off x="0" y="2800350"/>
            <a:ext cx="5715000" cy="7486650"/>
          </a:xfrm>
          <a:prstGeom prst="rect">
            <a:avLst/>
          </a:prstGeom>
          <a:solidFill>
            <a:srgbClr val="C7001F"/>
          </a:solidFill>
          <a:ln/>
        </p:spPr>
      </p:sp>
      <p:sp>
        <p:nvSpPr>
          <p:cNvPr id="3" name="Text 1"/>
          <p:cNvSpPr/>
          <p:nvPr/>
        </p:nvSpPr>
        <p:spPr>
          <a:xfrm>
            <a:off x="1619250" y="1181100"/>
            <a:ext cx="15059025" cy="1181100"/>
          </a:xfrm>
          <a:prstGeom prst="rect">
            <a:avLst/>
          </a:prstGeom>
          <a:noFill/>
          <a:ln/>
        </p:spPr>
        <p:txBody>
          <a:bodyPr wrap="square" lIns="0" tIns="0" rIns="0" bIns="0" rtlCol="0" anchor="t"/>
          <a:lstStyle/>
          <a:p>
            <a:pPr algn="ctr" indent="0" marL="0">
              <a:buNone/>
            </a:pPr>
            <a:r>
              <a:rPr lang="en-US" sz="6000" u="none" dirty="0">
                <a:solidFill>
                  <a:srgbClr val="FFFFFF"/>
                </a:solidFill>
                <a:latin typeface="Russo One" pitchFamily="34" charset="0"/>
                <a:ea typeface="Russo One" pitchFamily="34" charset="-122"/>
                <a:cs typeface="Russo One" pitchFamily="34" charset="-120"/>
              </a:rPr>
              <a:t>THE MAGIC OF DRAGONS: A RESEARCH</a:t>
            </a:r>
            <a:endParaRPr lang="en-US" sz="6000" dirty="0"/>
          </a:p>
        </p:txBody>
      </p:sp>
      <p:grpSp>
        <p:nvGrpSpPr>
          <p:cNvPr id="83658" name="Group"/>
          <p:cNvGrpSpPr/>
          <p:nvPr/>
        </p:nvGrpSpPr>
        <p:grpSpPr>
          <a:xfrm>
            <a:off x="10763248" y="3019425"/>
            <a:ext cx="4981577" cy="5762625"/>
            <a:chOff x="10763248" y="3019425"/>
            <a:chExt cx="4981577" cy="5762625"/>
          </a:xfrm>
        </p:grpSpPr>
        <p:pic>
          <p:nvPicPr>
            <p:cNvPr id="4" name="Image 0" descr="preencoded.png">    </p:cNvPr>
            <p:cNvPicPr>
              <a:picLocks noChangeAspect="1"/>
            </p:cNvPicPr>
            <p:nvPr/>
          </p:nvPicPr>
          <p:blipFill>
            <a:blip r:embed="rId1"/>
            <a:stretch>
              <a:fillRect/>
            </a:stretch>
          </p:blipFill>
          <p:spPr>
            <a:xfrm>
              <a:off x="10763250" y="3800475"/>
              <a:ext cx="4981575" cy="4981575"/>
            </a:xfrm>
            <a:prstGeom prst="rect">
              <a:avLst/>
            </a:prstGeom>
          </p:spPr>
        </p:pic>
        <p:pic>
          <p:nvPicPr>
            <p:cNvPr id="5" name="Image 1" descr="preencoded.png">    </p:cNvPr>
            <p:cNvPicPr>
              <a:picLocks noChangeAspect="1"/>
            </p:cNvPicPr>
            <p:nvPr/>
          </p:nvPicPr>
          <p:blipFill>
            <a:blip r:embed="rId2"/>
            <a:stretch>
              <a:fillRect/>
            </a:stretch>
          </p:blipFill>
          <p:spPr>
            <a:xfrm>
              <a:off x="10763248" y="3800475"/>
              <a:ext cx="4981577" cy="4981575"/>
            </a:xfrm>
            <a:prstGeom prst="rect">
              <a:avLst/>
            </a:prstGeom>
          </p:spPr>
        </p:pic>
        <p:sp>
          <p:nvSpPr>
            <p:cNvPr id="6" name="Shape 2"/>
            <p:cNvSpPr/>
            <p:nvPr/>
          </p:nvSpPr>
          <p:spPr>
            <a:xfrm>
              <a:off x="11820525" y="4848225"/>
              <a:ext cx="2876550" cy="2876550"/>
            </a:xfrm>
            <a:prstGeom prst="ellipse">
              <a:avLst/>
            </a:prstGeom>
            <a:solidFill>
              <a:srgbClr val="C7001F"/>
            </a:solidFill>
            <a:ln/>
          </p:spPr>
        </p:sp>
        <p:pic>
          <p:nvPicPr>
            <p:cNvPr id="7" name="Image 2" descr="preencoded.png">    </p:cNvPr>
            <p:cNvPicPr>
              <a:picLocks noChangeAspect="1"/>
            </p:cNvPicPr>
            <p:nvPr/>
          </p:nvPicPr>
          <p:blipFill>
            <a:blip r:embed="rId3"/>
            <a:stretch>
              <a:fillRect/>
            </a:stretch>
          </p:blipFill>
          <p:spPr>
            <a:xfrm>
              <a:off x="13001625" y="5476875"/>
              <a:ext cx="514350" cy="838200"/>
            </a:xfrm>
            <a:prstGeom prst="rect">
              <a:avLst/>
            </a:prstGeom>
          </p:spPr>
        </p:pic>
        <p:sp>
          <p:nvSpPr>
            <p:cNvPr id="8" name="Text 3"/>
            <p:cNvSpPr/>
            <p:nvPr/>
          </p:nvSpPr>
          <p:spPr>
            <a:xfrm>
              <a:off x="11207115" y="3019425"/>
              <a:ext cx="4093845"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Russo One" pitchFamily="34" charset="0"/>
                  <a:ea typeface="Russo One" pitchFamily="34" charset="-122"/>
                  <a:cs typeface="Russo One" pitchFamily="34" charset="-120"/>
                </a:rPr>
                <a:t>DRAGON TAMING</a:t>
              </a:r>
              <a:endParaRPr lang="en-US" sz="3600" dirty="0"/>
            </a:p>
          </p:txBody>
        </p:sp>
        <p:sp>
          <p:nvSpPr>
            <p:cNvPr id="9" name="Text 4"/>
            <p:cNvSpPr/>
            <p:nvPr/>
          </p:nvSpPr>
          <p:spPr>
            <a:xfrm>
              <a:off x="11889105" y="6515100"/>
              <a:ext cx="2739390"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Russo One" pitchFamily="34" charset="0"/>
                  <a:ea typeface="Russo One" pitchFamily="34" charset="-122"/>
                  <a:cs typeface="Russo One" pitchFamily="34" charset="-120"/>
                </a:rPr>
                <a:t>UNICORN </a:t>
              </a:r>
              <a:endParaRPr lang="en-US" sz="3600" dirty="0"/>
            </a:p>
          </p:txBody>
        </p:sp>
      </p:grpSp>
      <p:grpSp>
        <p:nvGrpSpPr>
          <p:cNvPr id="65506" name="Group"/>
          <p:cNvGrpSpPr/>
          <p:nvPr/>
        </p:nvGrpSpPr>
        <p:grpSpPr>
          <a:xfrm>
            <a:off x="17235487" y="8456817"/>
            <a:ext cx="1463470" cy="1601583"/>
            <a:chOff x="17235487" y="8456817"/>
            <a:chExt cx="1463470" cy="1601583"/>
          </a:xfrm>
        </p:grpSpPr>
        <p:pic>
          <p:nvPicPr>
            <p:cNvPr id="10"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11" name="Text 5"/>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51428" name="Group"/>
          <p:cNvGrpSpPr/>
          <p:nvPr/>
        </p:nvGrpSpPr>
        <p:grpSpPr>
          <a:xfrm>
            <a:off x="2362200" y="3238500"/>
            <a:ext cx="2806065" cy="2411730"/>
            <a:chOff x="2362200" y="3238500"/>
            <a:chExt cx="2806065" cy="2411730"/>
          </a:xfrm>
        </p:grpSpPr>
        <p:sp>
          <p:nvSpPr>
            <p:cNvPr id="12" name="Text 6"/>
            <p:cNvSpPr/>
            <p:nvPr/>
          </p:nvSpPr>
          <p:spPr>
            <a:xfrm>
              <a:off x="2362200" y="3238500"/>
              <a:ext cx="2806065"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Russo One" pitchFamily="34" charset="0"/>
                  <a:ea typeface="Russo One" pitchFamily="34" charset="-122"/>
                  <a:cs typeface="Russo One" pitchFamily="34" charset="-120"/>
                </a:rPr>
                <a:t>ARCHERY</a:t>
              </a:r>
              <a:endParaRPr lang="en-US" sz="3600" dirty="0"/>
            </a:p>
          </p:txBody>
        </p:sp>
        <p:sp>
          <p:nvSpPr>
            <p:cNvPr id="13" name="Text 7"/>
            <p:cNvSpPr/>
            <p:nvPr/>
          </p:nvSpPr>
          <p:spPr>
            <a:xfrm>
              <a:off x="2362200" y="3943350"/>
              <a:ext cx="2775585" cy="170688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"The Art of Archery": Discover the intricacies of the Art of Archery .</a:t>
              </a:r>
              <a:endParaRPr lang="en-US" sz="2400" dirty="0"/>
            </a:p>
          </p:txBody>
        </p:sp>
      </p:grpSp>
      <p:grpSp>
        <p:nvGrpSpPr>
          <p:cNvPr id="49926" name="Group"/>
          <p:cNvGrpSpPr/>
          <p:nvPr/>
        </p:nvGrpSpPr>
        <p:grpSpPr>
          <a:xfrm>
            <a:off x="6276975" y="6410325"/>
            <a:ext cx="2806065" cy="2411730"/>
            <a:chOff x="6276975" y="6410325"/>
            <a:chExt cx="2806065" cy="2411730"/>
          </a:xfrm>
        </p:grpSpPr>
        <p:sp>
          <p:nvSpPr>
            <p:cNvPr id="14" name="Text 8"/>
            <p:cNvSpPr/>
            <p:nvPr/>
          </p:nvSpPr>
          <p:spPr>
            <a:xfrm>
              <a:off x="6276975" y="6410325"/>
              <a:ext cx="2806065"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Russo One" pitchFamily="34" charset="0"/>
                  <a:ea typeface="Russo One" pitchFamily="34" charset="-122"/>
                  <a:cs typeface="Russo One" pitchFamily="34" charset="-120"/>
                </a:rPr>
                <a:t>UNICORN</a:t>
              </a:r>
              <a:endParaRPr lang="en-US" sz="3600" dirty="0"/>
            </a:p>
          </p:txBody>
        </p:sp>
        <p:sp>
          <p:nvSpPr>
            <p:cNvPr id="15" name="Text 9"/>
            <p:cNvSpPr/>
            <p:nvPr/>
          </p:nvSpPr>
          <p:spPr>
            <a:xfrm>
              <a:off x="6276975" y="7115175"/>
              <a:ext cx="2775585" cy="170688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"The Art of Archery": Discover the intricacies of the Art of Archery .</a:t>
              </a:r>
              <a:endParaRPr lang="en-US" sz="2400" dirty="0"/>
            </a:p>
          </p:txBody>
        </p:sp>
      </p:grpSp>
      <p:grpSp>
        <p:nvGrpSpPr>
          <p:cNvPr id="59854" name="Group"/>
          <p:cNvGrpSpPr/>
          <p:nvPr/>
        </p:nvGrpSpPr>
        <p:grpSpPr>
          <a:xfrm>
            <a:off x="6276975" y="3238500"/>
            <a:ext cx="2806065" cy="2411730"/>
            <a:chOff x="6276975" y="3238500"/>
            <a:chExt cx="2806065" cy="2411730"/>
          </a:xfrm>
        </p:grpSpPr>
        <p:sp>
          <p:nvSpPr>
            <p:cNvPr id="16" name="Text 10"/>
            <p:cNvSpPr/>
            <p:nvPr/>
          </p:nvSpPr>
          <p:spPr>
            <a:xfrm>
              <a:off x="6276975" y="3238500"/>
              <a:ext cx="2806065"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Russo One" pitchFamily="34" charset="0"/>
                  <a:ea typeface="Russo One" pitchFamily="34" charset="-122"/>
                  <a:cs typeface="Russo One" pitchFamily="34" charset="-120"/>
                </a:rPr>
                <a:t>MUSIC</a:t>
              </a:r>
              <a:endParaRPr lang="en-US" sz="3600" dirty="0"/>
            </a:p>
          </p:txBody>
        </p:sp>
        <p:sp>
          <p:nvSpPr>
            <p:cNvPr id="17" name="Text 11"/>
            <p:cNvSpPr/>
            <p:nvPr/>
          </p:nvSpPr>
          <p:spPr>
            <a:xfrm>
              <a:off x="6276975" y="3943350"/>
              <a:ext cx="2775585" cy="170688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"The Music of the Elves": Immerse yourself in the enchanting music.</a:t>
              </a:r>
              <a:endParaRPr lang="en-US" sz="2400" dirty="0"/>
            </a:p>
          </p:txBody>
        </p:sp>
      </p:grpSp>
      <p:grpSp>
        <p:nvGrpSpPr>
          <p:cNvPr id="16620" name="Group"/>
          <p:cNvGrpSpPr/>
          <p:nvPr/>
        </p:nvGrpSpPr>
        <p:grpSpPr>
          <a:xfrm>
            <a:off x="2362200" y="6410325"/>
            <a:ext cx="2806065" cy="2411730"/>
            <a:chOff x="2362200" y="6410325"/>
            <a:chExt cx="2806065" cy="2411730"/>
          </a:xfrm>
        </p:grpSpPr>
        <p:sp>
          <p:nvSpPr>
            <p:cNvPr id="18" name="Text 12"/>
            <p:cNvSpPr/>
            <p:nvPr/>
          </p:nvSpPr>
          <p:spPr>
            <a:xfrm>
              <a:off x="2362200" y="6410325"/>
              <a:ext cx="2806065"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Russo One" pitchFamily="34" charset="0"/>
                  <a:ea typeface="Russo One" pitchFamily="34" charset="-122"/>
                  <a:cs typeface="Russo One" pitchFamily="34" charset="-120"/>
                </a:rPr>
                <a:t>LIFE</a:t>
              </a:r>
              <a:endParaRPr lang="en-US" sz="3600" dirty="0"/>
            </a:p>
          </p:txBody>
        </p:sp>
        <p:sp>
          <p:nvSpPr>
            <p:cNvPr id="19" name="Text 13"/>
            <p:cNvSpPr/>
            <p:nvPr/>
          </p:nvSpPr>
          <p:spPr>
            <a:xfrm>
              <a:off x="2362200" y="7115175"/>
              <a:ext cx="2775585" cy="170688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"The Life of an Elf": Learn about the customs and daily life of the elves.</a:t>
              </a:r>
              <a:endParaRPr lang="en-US" sz="24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02758"/>
        </a:solidFill>
      </p:bgPr>
    </p:bg>
    <p:spTree>
      <p:nvGrpSpPr>
        <p:cNvPr id="1" name=""/>
        <p:cNvGrpSpPr/>
        <p:nvPr/>
      </p:nvGrpSpPr>
      <p:grpSpPr>
        <a:xfrm>
          <a:off x="0" y="0"/>
          <a:ext cx="0" cy="0"/>
          <a:chOff x="0" y="0"/>
          <a:chExt cx="0" cy="0"/>
        </a:xfrm>
      </p:grpSpPr>
      <p:sp>
        <p:nvSpPr>
          <p:cNvPr id="2" name="Shape 0"/>
          <p:cNvSpPr/>
          <p:nvPr/>
        </p:nvSpPr>
        <p:spPr>
          <a:xfrm>
            <a:off x="6734175" y="-4619625"/>
            <a:ext cx="15201900" cy="15201900"/>
          </a:xfrm>
          <a:prstGeom prst="ellipse">
            <a:avLst/>
          </a:prstGeom>
          <a:solidFill>
            <a:srgbClr val="C7001F"/>
          </a:solidFill>
          <a:ln/>
        </p:spPr>
      </p:sp>
      <p:grpSp>
        <p:nvGrpSpPr>
          <p:cNvPr id="76869"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5" name="Text 2"/>
          <p:cNvSpPr/>
          <p:nvPr/>
        </p:nvSpPr>
        <p:spPr>
          <a:xfrm>
            <a:off x="6829425" y="352425"/>
            <a:ext cx="5895975" cy="1181100"/>
          </a:xfrm>
          <a:prstGeom prst="rect">
            <a:avLst/>
          </a:prstGeom>
          <a:noFill/>
          <a:ln/>
        </p:spPr>
        <p:txBody>
          <a:bodyPr wrap="square" lIns="0" tIns="0" rIns="0" bIns="0" rtlCol="0" anchor="t"/>
          <a:lstStyle/>
          <a:p>
            <a:pPr algn="l" indent="0" marL="0">
              <a:buNone/>
            </a:pPr>
            <a:r>
              <a:rPr lang="en-US" sz="6000" u="none" dirty="0">
                <a:solidFill>
                  <a:srgbClr val="FFFFFF"/>
                </a:solidFill>
                <a:latin typeface="Russo One" pitchFamily="34" charset="0"/>
                <a:ea typeface="Russo One" pitchFamily="34" charset="-122"/>
                <a:cs typeface="Russo One" pitchFamily="34" charset="-120"/>
              </a:rPr>
              <a:t>PRICING PLAN</a:t>
            </a:r>
            <a:endParaRPr lang="en-US" sz="6000" dirty="0"/>
          </a:p>
        </p:txBody>
      </p:sp>
      <p:grpSp>
        <p:nvGrpSpPr>
          <p:cNvPr id="72253" name="Group"/>
          <p:cNvGrpSpPr/>
          <p:nvPr/>
        </p:nvGrpSpPr>
        <p:grpSpPr>
          <a:xfrm>
            <a:off x="1333500" y="1866900"/>
            <a:ext cx="15630525" cy="7038975"/>
            <a:chOff x="1333500" y="1866900"/>
            <a:chExt cx="15630525" cy="7038975"/>
          </a:xfrm>
        </p:grpSpPr>
        <p:sp>
          <p:nvSpPr>
            <p:cNvPr id="6" name="Shape 3"/>
            <p:cNvSpPr/>
            <p:nvPr/>
          </p:nvSpPr>
          <p:spPr>
            <a:xfrm>
              <a:off x="1333500" y="1866900"/>
              <a:ext cx="4829175" cy="7038975"/>
            </a:xfrm>
            <a:prstGeom prst="roundRect">
              <a:avLst>
                <a:gd name="adj" fmla="val 1195"/>
              </a:avLst>
            </a:prstGeom>
            <a:noFill/>
            <a:ln w="9525">
              <a:solidFill>
                <a:srgbClr val="FFFFFF"/>
              </a:solidFill>
              <a:prstDash val="solid"/>
            </a:ln>
          </p:spPr>
        </p:sp>
        <p:pic>
          <p:nvPicPr>
            <p:cNvPr id="7" name="Image 1" descr="preencoded.png">    </p:cNvPr>
            <p:cNvPicPr>
              <a:picLocks noChangeAspect="1"/>
            </p:cNvPicPr>
            <p:nvPr/>
          </p:nvPicPr>
          <p:blipFill>
            <a:blip r:embed="rId2"/>
            <a:stretch>
              <a:fillRect/>
            </a:stretch>
          </p:blipFill>
          <p:spPr>
            <a:xfrm>
              <a:off x="3257550" y="2181225"/>
              <a:ext cx="981075" cy="1114425"/>
            </a:xfrm>
            <a:prstGeom prst="rect">
              <a:avLst/>
            </a:prstGeom>
          </p:spPr>
        </p:pic>
        <p:sp>
          <p:nvSpPr>
            <p:cNvPr id="8" name="Shape 4"/>
            <p:cNvSpPr/>
            <p:nvPr/>
          </p:nvSpPr>
          <p:spPr>
            <a:xfrm>
              <a:off x="6734175" y="1866900"/>
              <a:ext cx="4829175" cy="7038975"/>
            </a:xfrm>
            <a:prstGeom prst="roundRect">
              <a:avLst>
                <a:gd name="adj" fmla="val 1195"/>
              </a:avLst>
            </a:prstGeom>
            <a:noFill/>
            <a:ln w="9525">
              <a:solidFill>
                <a:srgbClr val="FFFFFF"/>
              </a:solidFill>
              <a:prstDash val="solid"/>
            </a:ln>
          </p:spPr>
        </p:sp>
        <p:pic>
          <p:nvPicPr>
            <p:cNvPr id="9" name="Image 2" descr="preencoded.png">    </p:cNvPr>
            <p:cNvPicPr>
              <a:picLocks noChangeAspect="1"/>
            </p:cNvPicPr>
            <p:nvPr/>
          </p:nvPicPr>
          <p:blipFill>
            <a:blip r:embed="rId3"/>
            <a:stretch>
              <a:fillRect/>
            </a:stretch>
          </p:blipFill>
          <p:spPr>
            <a:xfrm>
              <a:off x="8539163" y="2181225"/>
              <a:ext cx="1219200" cy="1114425"/>
            </a:xfrm>
            <a:prstGeom prst="rect">
              <a:avLst/>
            </a:prstGeom>
          </p:spPr>
        </p:pic>
        <p:sp>
          <p:nvSpPr>
            <p:cNvPr id="10" name="Shape 5"/>
            <p:cNvSpPr/>
            <p:nvPr/>
          </p:nvSpPr>
          <p:spPr>
            <a:xfrm>
              <a:off x="12134850" y="1866900"/>
              <a:ext cx="4829175" cy="7038975"/>
            </a:xfrm>
            <a:prstGeom prst="roundRect">
              <a:avLst>
                <a:gd name="adj" fmla="val 1195"/>
              </a:avLst>
            </a:prstGeom>
            <a:noFill/>
            <a:ln w="9525">
              <a:solidFill>
                <a:srgbClr val="FFFFFF"/>
              </a:solidFill>
              <a:prstDash val="solid"/>
            </a:ln>
          </p:spPr>
        </p:sp>
        <p:pic>
          <p:nvPicPr>
            <p:cNvPr id="11" name="Image 3" descr="preencoded.png">    </p:cNvPr>
            <p:cNvPicPr>
              <a:picLocks noChangeAspect="1"/>
            </p:cNvPicPr>
            <p:nvPr/>
          </p:nvPicPr>
          <p:blipFill>
            <a:blip r:embed="rId4"/>
            <a:stretch>
              <a:fillRect/>
            </a:stretch>
          </p:blipFill>
          <p:spPr>
            <a:xfrm>
              <a:off x="14068425" y="2181225"/>
              <a:ext cx="962025" cy="1114425"/>
            </a:xfrm>
            <a:prstGeom prst="rect">
              <a:avLst/>
            </a:prstGeom>
          </p:spPr>
        </p:pic>
        <p:sp>
          <p:nvSpPr>
            <p:cNvPr id="12" name="Text 6"/>
            <p:cNvSpPr/>
            <p:nvPr/>
          </p:nvSpPr>
          <p:spPr>
            <a:xfrm>
              <a:off x="2948940" y="3495675"/>
              <a:ext cx="1598295"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Russo One" pitchFamily="34" charset="0"/>
                  <a:ea typeface="Russo One" pitchFamily="34" charset="-122"/>
                  <a:cs typeface="Russo One" pitchFamily="34" charset="-120"/>
                </a:rPr>
                <a:t>BASIC</a:t>
              </a:r>
              <a:endParaRPr lang="en-US" sz="3600" dirty="0"/>
            </a:p>
          </p:txBody>
        </p:sp>
        <p:sp>
          <p:nvSpPr>
            <p:cNvPr id="13" name="Text 7"/>
            <p:cNvSpPr/>
            <p:nvPr/>
          </p:nvSpPr>
          <p:spPr>
            <a:xfrm>
              <a:off x="1676400" y="4276725"/>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Access to the entry-level dungeons.</a:t>
              </a:r>
              <a:endParaRPr lang="en-US" sz="2400" dirty="0"/>
            </a:p>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Ability to form a small party with fellow adventurers.</a:t>
              </a:r>
              <a:endParaRPr lang="en-US" sz="2400" dirty="0"/>
            </a:p>
          </p:txBody>
        </p:sp>
        <p:sp>
          <p:nvSpPr>
            <p:cNvPr id="14" name="Text 8"/>
            <p:cNvSpPr/>
            <p:nvPr/>
          </p:nvSpPr>
          <p:spPr>
            <a:xfrm>
              <a:off x="2320290" y="8010525"/>
              <a:ext cx="2855595"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Russo One" pitchFamily="34" charset="0"/>
                  <a:ea typeface="Russo One" pitchFamily="34" charset="-122"/>
                  <a:cs typeface="Russo One" pitchFamily="34" charset="-120"/>
                </a:rPr>
                <a:t>$10/MONTH</a:t>
              </a:r>
              <a:endParaRPr lang="en-US" sz="3600" dirty="0"/>
            </a:p>
          </p:txBody>
        </p:sp>
        <p:sp>
          <p:nvSpPr>
            <p:cNvPr id="15" name="Text 9"/>
            <p:cNvSpPr/>
            <p:nvPr/>
          </p:nvSpPr>
          <p:spPr>
            <a:xfrm>
              <a:off x="8397240" y="3495675"/>
              <a:ext cx="1503045"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Russo One" pitchFamily="34" charset="0"/>
                  <a:ea typeface="Russo One" pitchFamily="34" charset="-122"/>
                  <a:cs typeface="Russo One" pitchFamily="34" charset="-120"/>
                </a:rPr>
                <a:t>ELITE</a:t>
              </a:r>
              <a:endParaRPr lang="en-US" sz="3600" dirty="0"/>
            </a:p>
          </p:txBody>
        </p:sp>
        <p:sp>
          <p:nvSpPr>
            <p:cNvPr id="16" name="Text 10"/>
            <p:cNvSpPr/>
            <p:nvPr/>
          </p:nvSpPr>
          <p:spPr>
            <a:xfrm>
              <a:off x="7077075" y="4276725"/>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Ability to form larger parties with fellow adventurers.</a:t>
              </a:r>
              <a:endParaRPr lang="en-US" sz="2400" dirty="0"/>
            </a:p>
          </p:txBody>
        </p:sp>
        <p:sp>
          <p:nvSpPr>
            <p:cNvPr id="17" name="Text 11"/>
            <p:cNvSpPr/>
            <p:nvPr/>
          </p:nvSpPr>
          <p:spPr>
            <a:xfrm>
              <a:off x="7678103" y="8010525"/>
              <a:ext cx="2941320"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Russo One" pitchFamily="34" charset="0"/>
                  <a:ea typeface="Russo One" pitchFamily="34" charset="-122"/>
                  <a:cs typeface="Russo One" pitchFamily="34" charset="-120"/>
                </a:rPr>
                <a:t>$50/MONTH</a:t>
              </a:r>
              <a:endParaRPr lang="en-US" sz="3600" dirty="0"/>
            </a:p>
          </p:txBody>
        </p:sp>
        <p:sp>
          <p:nvSpPr>
            <p:cNvPr id="18" name="Text 12"/>
            <p:cNvSpPr/>
            <p:nvPr/>
          </p:nvSpPr>
          <p:spPr>
            <a:xfrm>
              <a:off x="13069252" y="3495675"/>
              <a:ext cx="2960370"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Russo One" pitchFamily="34" charset="0"/>
                  <a:ea typeface="Russo One" pitchFamily="34" charset="-122"/>
                  <a:cs typeface="Russo One" pitchFamily="34" charset="-120"/>
                </a:rPr>
                <a:t>LEGENDARY</a:t>
              </a:r>
              <a:endParaRPr lang="en-US" sz="3600" dirty="0"/>
            </a:p>
          </p:txBody>
        </p:sp>
        <p:sp>
          <p:nvSpPr>
            <p:cNvPr id="19" name="Text 13"/>
            <p:cNvSpPr/>
            <p:nvPr/>
          </p:nvSpPr>
          <p:spPr>
            <a:xfrm>
              <a:off x="12477750" y="4276725"/>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The ability to form the largest parties with fellow adventurers.</a:t>
              </a:r>
              <a:endParaRPr lang="en-US" sz="2400" dirty="0"/>
            </a:p>
          </p:txBody>
        </p:sp>
        <p:sp>
          <p:nvSpPr>
            <p:cNvPr id="20" name="Text 14"/>
            <p:cNvSpPr/>
            <p:nvPr/>
          </p:nvSpPr>
          <p:spPr>
            <a:xfrm>
              <a:off x="12969240" y="8010525"/>
              <a:ext cx="3160395"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Russo One" pitchFamily="34" charset="0"/>
                  <a:ea typeface="Russo One" pitchFamily="34" charset="-122"/>
                  <a:cs typeface="Russo One"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02758"/>
        </a:solidFill>
      </p:bgPr>
    </p:bg>
    <p:spTree>
      <p:nvGrpSpPr>
        <p:cNvPr id="1" name=""/>
        <p:cNvGrpSpPr/>
        <p:nvPr/>
      </p:nvGrpSpPr>
      <p:grpSpPr>
        <a:xfrm>
          <a:off x="0" y="0"/>
          <a:ext cx="0" cy="0"/>
          <a:chOff x="0" y="0"/>
          <a:chExt cx="0" cy="0"/>
        </a:xfrm>
      </p:grpSpPr>
      <p:grpSp>
        <p:nvGrpSpPr>
          <p:cNvPr id="34332" name="Group"/>
          <p:cNvGrpSpPr/>
          <p:nvPr/>
        </p:nvGrpSpPr>
        <p:grpSpPr>
          <a:xfrm>
            <a:off x="17235487" y="8456817"/>
            <a:ext cx="1463470" cy="1601583"/>
            <a:chOff x="17235487" y="8456817"/>
            <a:chExt cx="1463470" cy="1601583"/>
          </a:xfrm>
        </p:grpSpPr>
        <p:pic>
          <p:nvPicPr>
            <p:cNvPr id="2"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3"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27032" name="Group"/>
          <p:cNvGrpSpPr/>
          <p:nvPr/>
        </p:nvGrpSpPr>
        <p:grpSpPr>
          <a:xfrm>
            <a:off x="742950" y="1181100"/>
            <a:ext cx="16811625" cy="7821930"/>
            <a:chOff x="742950" y="1181100"/>
            <a:chExt cx="16811625" cy="7821930"/>
          </a:xfrm>
        </p:grpSpPr>
        <p:sp>
          <p:nvSpPr>
            <p:cNvPr id="4" name="Shape 1"/>
            <p:cNvSpPr/>
            <p:nvPr/>
          </p:nvSpPr>
          <p:spPr>
            <a:xfrm>
              <a:off x="952500" y="1181100"/>
              <a:ext cx="4229100" cy="4229100"/>
            </a:xfrm>
            <a:prstGeom prst="ellipse">
              <a:avLst/>
            </a:prstGeom>
            <a:noFill/>
            <a:ln w="104775">
              <a:solidFill>
                <a:srgbClr val="C7001F"/>
              </a:solidFill>
              <a:prstDash val="solid"/>
            </a:ln>
          </p:spPr>
        </p:sp>
        <p:pic>
          <p:nvPicPr>
            <p:cNvPr id="5" name="Image 1" descr="preencoded.png">    </p:cNvPr>
            <p:cNvPicPr>
              <a:picLocks noChangeAspect="1"/>
            </p:cNvPicPr>
            <p:nvPr/>
          </p:nvPicPr>
          <p:blipFill>
            <a:blip r:embed="rId2"/>
            <a:stretch>
              <a:fillRect/>
            </a:stretch>
          </p:blipFill>
          <p:spPr>
            <a:xfrm>
              <a:off x="2520960" y="2749562"/>
              <a:ext cx="1092180" cy="1092182"/>
            </a:xfrm>
            <a:prstGeom prst="rect">
              <a:avLst/>
            </a:prstGeom>
          </p:spPr>
        </p:pic>
        <p:sp>
          <p:nvSpPr>
            <p:cNvPr id="6" name="Shape 2"/>
            <p:cNvSpPr/>
            <p:nvPr/>
          </p:nvSpPr>
          <p:spPr>
            <a:xfrm>
              <a:off x="5076825" y="1181100"/>
              <a:ext cx="4229100" cy="4229100"/>
            </a:xfrm>
            <a:prstGeom prst="ellipse">
              <a:avLst/>
            </a:prstGeom>
            <a:noFill/>
            <a:ln w="104775">
              <a:solidFill>
                <a:srgbClr val="C7001F"/>
              </a:solidFill>
              <a:prstDash val="solid"/>
            </a:ln>
          </p:spPr>
        </p:sp>
        <p:pic>
          <p:nvPicPr>
            <p:cNvPr id="7" name="Image 2" descr="preencoded.png">    </p:cNvPr>
            <p:cNvPicPr>
              <a:picLocks noChangeAspect="1"/>
            </p:cNvPicPr>
            <p:nvPr/>
          </p:nvPicPr>
          <p:blipFill>
            <a:blip r:embed="rId3"/>
            <a:stretch>
              <a:fillRect/>
            </a:stretch>
          </p:blipFill>
          <p:spPr>
            <a:xfrm>
              <a:off x="6734175" y="2838450"/>
              <a:ext cx="894080" cy="892810"/>
            </a:xfrm>
            <a:prstGeom prst="rect">
              <a:avLst/>
            </a:prstGeom>
          </p:spPr>
        </p:pic>
        <p:sp>
          <p:nvSpPr>
            <p:cNvPr id="8" name="Shape 3"/>
            <p:cNvSpPr/>
            <p:nvPr/>
          </p:nvSpPr>
          <p:spPr>
            <a:xfrm>
              <a:off x="9201150" y="1181100"/>
              <a:ext cx="4229100" cy="4229100"/>
            </a:xfrm>
            <a:prstGeom prst="ellipse">
              <a:avLst/>
            </a:prstGeom>
            <a:noFill/>
            <a:ln w="104775">
              <a:solidFill>
                <a:srgbClr val="C7001F"/>
              </a:solidFill>
              <a:prstDash val="solid"/>
            </a:ln>
          </p:spPr>
        </p:sp>
        <p:pic>
          <p:nvPicPr>
            <p:cNvPr id="9" name="Image 3" descr="preencoded.png">    </p:cNvPr>
            <p:cNvPicPr>
              <a:picLocks noChangeAspect="1"/>
            </p:cNvPicPr>
            <p:nvPr/>
          </p:nvPicPr>
          <p:blipFill>
            <a:blip r:embed="rId4"/>
            <a:stretch>
              <a:fillRect/>
            </a:stretch>
          </p:blipFill>
          <p:spPr>
            <a:xfrm>
              <a:off x="10782281" y="2689622"/>
              <a:ext cx="1139446" cy="1139446"/>
            </a:xfrm>
            <a:prstGeom prst="rect">
              <a:avLst/>
            </a:prstGeom>
          </p:spPr>
        </p:pic>
        <p:sp>
          <p:nvSpPr>
            <p:cNvPr id="10" name="Shape 4"/>
            <p:cNvSpPr/>
            <p:nvPr/>
          </p:nvSpPr>
          <p:spPr>
            <a:xfrm>
              <a:off x="13325475" y="1181100"/>
              <a:ext cx="4229100" cy="4229100"/>
            </a:xfrm>
            <a:prstGeom prst="ellipse">
              <a:avLst/>
            </a:prstGeom>
            <a:noFill/>
            <a:ln w="104775">
              <a:solidFill>
                <a:srgbClr val="C7001F"/>
              </a:solidFill>
              <a:prstDash val="solid"/>
            </a:ln>
          </p:spPr>
        </p:sp>
        <p:pic>
          <p:nvPicPr>
            <p:cNvPr id="11" name="Image 4" descr="preencoded.png">    </p:cNvPr>
            <p:cNvPicPr>
              <a:picLocks noChangeAspect="1"/>
            </p:cNvPicPr>
            <p:nvPr/>
          </p:nvPicPr>
          <p:blipFill>
            <a:blip r:embed="rId5"/>
            <a:stretch>
              <a:fillRect/>
            </a:stretch>
          </p:blipFill>
          <p:spPr>
            <a:xfrm>
              <a:off x="14906626" y="2686047"/>
              <a:ext cx="1117600" cy="1219200"/>
            </a:xfrm>
            <a:prstGeom prst="rect">
              <a:avLst/>
            </a:prstGeom>
          </p:spPr>
        </p:pic>
        <p:sp>
          <p:nvSpPr>
            <p:cNvPr id="12" name="Shape 5"/>
            <p:cNvSpPr/>
            <p:nvPr/>
          </p:nvSpPr>
          <p:spPr>
            <a:xfrm>
              <a:off x="742950" y="2876550"/>
              <a:ext cx="838200" cy="838200"/>
            </a:xfrm>
            <a:prstGeom prst="ellipse">
              <a:avLst/>
            </a:prstGeom>
            <a:solidFill>
              <a:srgbClr val="FFFFFF"/>
            </a:solidFill>
            <a:ln/>
          </p:spPr>
        </p:sp>
        <p:sp>
          <p:nvSpPr>
            <p:cNvPr id="13" name="Shape 6"/>
            <p:cNvSpPr/>
            <p:nvPr/>
          </p:nvSpPr>
          <p:spPr>
            <a:xfrm>
              <a:off x="4819650" y="2876550"/>
              <a:ext cx="838200" cy="838200"/>
            </a:xfrm>
            <a:prstGeom prst="ellipse">
              <a:avLst/>
            </a:prstGeom>
            <a:solidFill>
              <a:srgbClr val="FFFFFF"/>
            </a:solidFill>
            <a:ln/>
          </p:spPr>
        </p:sp>
        <p:sp>
          <p:nvSpPr>
            <p:cNvPr id="14" name="Shape 7"/>
            <p:cNvSpPr/>
            <p:nvPr/>
          </p:nvSpPr>
          <p:spPr>
            <a:xfrm>
              <a:off x="8896350" y="2876550"/>
              <a:ext cx="838200" cy="838200"/>
            </a:xfrm>
            <a:prstGeom prst="ellipse">
              <a:avLst/>
            </a:prstGeom>
            <a:solidFill>
              <a:srgbClr val="FFFFFF"/>
            </a:solidFill>
            <a:ln/>
          </p:spPr>
        </p:sp>
        <p:sp>
          <p:nvSpPr>
            <p:cNvPr id="15" name="Shape 8"/>
            <p:cNvSpPr/>
            <p:nvPr/>
          </p:nvSpPr>
          <p:spPr>
            <a:xfrm>
              <a:off x="12973050" y="2876550"/>
              <a:ext cx="838200" cy="838200"/>
            </a:xfrm>
            <a:prstGeom prst="ellipse">
              <a:avLst/>
            </a:prstGeom>
            <a:solidFill>
              <a:srgbClr val="FFFFFF"/>
            </a:solidFill>
            <a:ln/>
          </p:spPr>
        </p:sp>
        <p:sp>
          <p:nvSpPr>
            <p:cNvPr id="16" name="Text 9"/>
            <p:cNvSpPr/>
            <p:nvPr/>
          </p:nvSpPr>
          <p:spPr>
            <a:xfrm>
              <a:off x="904875" y="2838450"/>
              <a:ext cx="781050" cy="1181100"/>
            </a:xfrm>
            <a:prstGeom prst="rect">
              <a:avLst/>
            </a:prstGeom>
            <a:noFill/>
            <a:ln/>
          </p:spPr>
          <p:txBody>
            <a:bodyPr wrap="square" lIns="0" tIns="0" rIns="0" bIns="0" rtlCol="0" anchor="t"/>
            <a:lstStyle/>
            <a:p>
              <a:pPr algn="l" indent="0" marL="0">
                <a:buNone/>
              </a:pPr>
              <a:r>
                <a:rPr lang="en-US" sz="6000" u="none" dirty="0">
                  <a:solidFill>
                    <a:srgbClr val="C7001F"/>
                  </a:solidFill>
                  <a:latin typeface="Russo One" pitchFamily="34" charset="0"/>
                  <a:ea typeface="Russo One" pitchFamily="34" charset="-122"/>
                  <a:cs typeface="Russo One" pitchFamily="34" charset="-120"/>
                </a:rPr>
                <a:t>S</a:t>
              </a:r>
              <a:endParaRPr lang="en-US" sz="6000" dirty="0"/>
            </a:p>
          </p:txBody>
        </p:sp>
        <p:sp>
          <p:nvSpPr>
            <p:cNvPr id="17" name="Text 10"/>
            <p:cNvSpPr/>
            <p:nvPr/>
          </p:nvSpPr>
          <p:spPr>
            <a:xfrm>
              <a:off x="4862513" y="2838450"/>
              <a:ext cx="1019175" cy="1181100"/>
            </a:xfrm>
            <a:prstGeom prst="rect">
              <a:avLst/>
            </a:prstGeom>
            <a:noFill/>
            <a:ln/>
          </p:spPr>
          <p:txBody>
            <a:bodyPr wrap="square" lIns="0" tIns="0" rIns="0" bIns="0" rtlCol="0" anchor="t"/>
            <a:lstStyle/>
            <a:p>
              <a:pPr algn="l" indent="0" marL="0">
                <a:buNone/>
              </a:pPr>
              <a:r>
                <a:rPr lang="en-US" sz="6000" u="none" dirty="0">
                  <a:solidFill>
                    <a:srgbClr val="C7001F"/>
                  </a:solidFill>
                  <a:latin typeface="Russo One" pitchFamily="34" charset="0"/>
                  <a:ea typeface="Russo One" pitchFamily="34" charset="-122"/>
                  <a:cs typeface="Russo One" pitchFamily="34" charset="-120"/>
                </a:rPr>
                <a:t>W</a:t>
              </a:r>
              <a:endParaRPr lang="en-US" sz="6000" dirty="0"/>
            </a:p>
          </p:txBody>
        </p:sp>
        <p:sp>
          <p:nvSpPr>
            <p:cNvPr id="18" name="Text 11"/>
            <p:cNvSpPr/>
            <p:nvPr/>
          </p:nvSpPr>
          <p:spPr>
            <a:xfrm>
              <a:off x="9034463" y="2838450"/>
              <a:ext cx="828675" cy="1181100"/>
            </a:xfrm>
            <a:prstGeom prst="rect">
              <a:avLst/>
            </a:prstGeom>
            <a:noFill/>
            <a:ln/>
          </p:spPr>
          <p:txBody>
            <a:bodyPr wrap="square" lIns="0" tIns="0" rIns="0" bIns="0" rtlCol="0" anchor="t"/>
            <a:lstStyle/>
            <a:p>
              <a:pPr algn="l" indent="0" marL="0">
                <a:buNone/>
              </a:pPr>
              <a:r>
                <a:rPr lang="en-US" sz="6000" u="none" dirty="0">
                  <a:solidFill>
                    <a:srgbClr val="C7001F"/>
                  </a:solidFill>
                  <a:latin typeface="Russo One" pitchFamily="34" charset="0"/>
                  <a:ea typeface="Russo One" pitchFamily="34" charset="-122"/>
                  <a:cs typeface="Russo One" pitchFamily="34" charset="-120"/>
                </a:rPr>
                <a:t>O</a:t>
              </a:r>
              <a:endParaRPr lang="en-US" sz="6000" dirty="0"/>
            </a:p>
          </p:txBody>
        </p:sp>
        <p:sp>
          <p:nvSpPr>
            <p:cNvPr id="19" name="Text 12"/>
            <p:cNvSpPr/>
            <p:nvPr/>
          </p:nvSpPr>
          <p:spPr>
            <a:xfrm>
              <a:off x="13154025" y="2838450"/>
              <a:ext cx="742950" cy="1181100"/>
            </a:xfrm>
            <a:prstGeom prst="rect">
              <a:avLst/>
            </a:prstGeom>
            <a:noFill/>
            <a:ln/>
          </p:spPr>
          <p:txBody>
            <a:bodyPr wrap="square" lIns="0" tIns="0" rIns="0" bIns="0" rtlCol="0" anchor="t"/>
            <a:lstStyle/>
            <a:p>
              <a:pPr algn="l" indent="0" marL="0">
                <a:buNone/>
              </a:pPr>
              <a:r>
                <a:rPr lang="en-US" sz="6000" u="none" dirty="0">
                  <a:solidFill>
                    <a:srgbClr val="C7001F"/>
                  </a:solidFill>
                  <a:latin typeface="Russo One" pitchFamily="34" charset="0"/>
                  <a:ea typeface="Russo One" pitchFamily="34" charset="-122"/>
                  <a:cs typeface="Russo One" pitchFamily="34" charset="-120"/>
                </a:rPr>
                <a:t>T</a:t>
              </a:r>
              <a:endParaRPr lang="en-US" sz="6000" dirty="0"/>
            </a:p>
          </p:txBody>
        </p:sp>
        <p:sp>
          <p:nvSpPr>
            <p:cNvPr id="20" name="Text 13"/>
            <p:cNvSpPr/>
            <p:nvPr/>
          </p:nvSpPr>
          <p:spPr>
            <a:xfrm>
              <a:off x="952500" y="5867400"/>
              <a:ext cx="3621405"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Russo One" pitchFamily="34" charset="0"/>
                  <a:ea typeface="Russo One" pitchFamily="34" charset="-122"/>
                  <a:cs typeface="Russo One" pitchFamily="34" charset="-120"/>
                </a:rPr>
                <a:t>ECLIPSE</a:t>
              </a:r>
              <a:endParaRPr lang="en-US" sz="2700" dirty="0"/>
            </a:p>
          </p:txBody>
        </p:sp>
        <p:sp>
          <p:nvSpPr>
            <p:cNvPr id="21" name="Text 14"/>
            <p:cNvSpPr/>
            <p:nvPr/>
          </p:nvSpPr>
          <p:spPr>
            <a:xfrm>
              <a:off x="952500" y="6429375"/>
              <a:ext cx="3613785" cy="90678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Rare event causes unpredictable magic.</a:t>
              </a:r>
              <a:endParaRPr lang="en-US" sz="2400" dirty="0"/>
            </a:p>
          </p:txBody>
        </p:sp>
        <p:sp>
          <p:nvSpPr>
            <p:cNvPr id="22" name="Text 15"/>
            <p:cNvSpPr/>
            <p:nvPr/>
          </p:nvSpPr>
          <p:spPr>
            <a:xfrm>
              <a:off x="952500" y="7534275"/>
              <a:ext cx="3621405"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Russo One" pitchFamily="34" charset="0"/>
                  <a:ea typeface="Russo One" pitchFamily="34" charset="-122"/>
                  <a:cs typeface="Russo One" pitchFamily="34" charset="-120"/>
                </a:rPr>
                <a:t>QUEST</a:t>
              </a:r>
              <a:endParaRPr lang="en-US" sz="2700" dirty="0"/>
            </a:p>
          </p:txBody>
        </p:sp>
        <p:sp>
          <p:nvSpPr>
            <p:cNvPr id="23" name="Text 16"/>
            <p:cNvSpPr/>
            <p:nvPr/>
          </p:nvSpPr>
          <p:spPr>
            <a:xfrm>
              <a:off x="952500" y="8096250"/>
              <a:ext cx="3613785" cy="90678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Adventurers seek immortal artifact.</a:t>
              </a:r>
              <a:endParaRPr lang="en-US" sz="2400" dirty="0"/>
            </a:p>
          </p:txBody>
        </p:sp>
        <p:sp>
          <p:nvSpPr>
            <p:cNvPr id="24" name="Text 17"/>
            <p:cNvSpPr/>
            <p:nvPr/>
          </p:nvSpPr>
          <p:spPr>
            <a:xfrm>
              <a:off x="5076825" y="5867400"/>
              <a:ext cx="3621405"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Russo One" pitchFamily="34" charset="0"/>
                  <a:ea typeface="Russo One" pitchFamily="34" charset="-122"/>
                  <a:cs typeface="Russo One" pitchFamily="34" charset="-120"/>
                </a:rPr>
                <a:t>ECLIPSE</a:t>
              </a:r>
              <a:endParaRPr lang="en-US" sz="2700" dirty="0"/>
            </a:p>
          </p:txBody>
        </p:sp>
        <p:sp>
          <p:nvSpPr>
            <p:cNvPr id="25" name="Text 18"/>
            <p:cNvSpPr/>
            <p:nvPr/>
          </p:nvSpPr>
          <p:spPr>
            <a:xfrm>
              <a:off x="5076825" y="6429375"/>
              <a:ext cx="3613785" cy="90678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Rare event causes unpredictable magic.</a:t>
              </a:r>
              <a:endParaRPr lang="en-US" sz="2400" dirty="0"/>
            </a:p>
          </p:txBody>
        </p:sp>
        <p:sp>
          <p:nvSpPr>
            <p:cNvPr id="26" name="Text 19"/>
            <p:cNvSpPr/>
            <p:nvPr/>
          </p:nvSpPr>
          <p:spPr>
            <a:xfrm>
              <a:off x="5076825" y="7534275"/>
              <a:ext cx="3621405"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Russo One" pitchFamily="34" charset="0"/>
                  <a:ea typeface="Russo One" pitchFamily="34" charset="-122"/>
                  <a:cs typeface="Russo One" pitchFamily="34" charset="-120"/>
                </a:rPr>
                <a:t>QUEST</a:t>
              </a:r>
              <a:endParaRPr lang="en-US" sz="2700" dirty="0"/>
            </a:p>
          </p:txBody>
        </p:sp>
        <p:sp>
          <p:nvSpPr>
            <p:cNvPr id="27" name="Text 20"/>
            <p:cNvSpPr/>
            <p:nvPr/>
          </p:nvSpPr>
          <p:spPr>
            <a:xfrm>
              <a:off x="5076825" y="8096250"/>
              <a:ext cx="3613785" cy="90678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Adventurers seek immortal artifact.</a:t>
              </a:r>
              <a:endParaRPr lang="en-US" sz="2400" dirty="0"/>
            </a:p>
          </p:txBody>
        </p:sp>
        <p:sp>
          <p:nvSpPr>
            <p:cNvPr id="28" name="Text 21"/>
            <p:cNvSpPr/>
            <p:nvPr/>
          </p:nvSpPr>
          <p:spPr>
            <a:xfrm>
              <a:off x="9201150" y="5867400"/>
              <a:ext cx="3621405"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Russo One" pitchFamily="34" charset="0"/>
                  <a:ea typeface="Russo One" pitchFamily="34" charset="-122"/>
                  <a:cs typeface="Russo One" pitchFamily="34" charset="-120"/>
                </a:rPr>
                <a:t>ECLIPSE</a:t>
              </a:r>
              <a:endParaRPr lang="en-US" sz="2700" dirty="0"/>
            </a:p>
          </p:txBody>
        </p:sp>
        <p:sp>
          <p:nvSpPr>
            <p:cNvPr id="29" name="Text 22"/>
            <p:cNvSpPr/>
            <p:nvPr/>
          </p:nvSpPr>
          <p:spPr>
            <a:xfrm>
              <a:off x="9201150" y="6429375"/>
              <a:ext cx="3613785" cy="90678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Rare event causes unpredictable magic.</a:t>
              </a:r>
              <a:endParaRPr lang="en-US" sz="2400" dirty="0"/>
            </a:p>
          </p:txBody>
        </p:sp>
        <p:sp>
          <p:nvSpPr>
            <p:cNvPr id="30" name="Text 23"/>
            <p:cNvSpPr/>
            <p:nvPr/>
          </p:nvSpPr>
          <p:spPr>
            <a:xfrm>
              <a:off x="9201150" y="7534275"/>
              <a:ext cx="3621405"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Russo One" pitchFamily="34" charset="0"/>
                  <a:ea typeface="Russo One" pitchFamily="34" charset="-122"/>
                  <a:cs typeface="Russo One" pitchFamily="34" charset="-120"/>
                </a:rPr>
                <a:t>QUEST</a:t>
              </a:r>
              <a:endParaRPr lang="en-US" sz="2700" dirty="0"/>
            </a:p>
          </p:txBody>
        </p:sp>
        <p:sp>
          <p:nvSpPr>
            <p:cNvPr id="31" name="Text 24"/>
            <p:cNvSpPr/>
            <p:nvPr/>
          </p:nvSpPr>
          <p:spPr>
            <a:xfrm>
              <a:off x="9201150" y="8096250"/>
              <a:ext cx="3613785" cy="90678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Adventurers seek immortal artifact.</a:t>
              </a:r>
              <a:endParaRPr lang="en-US" sz="2400" dirty="0"/>
            </a:p>
          </p:txBody>
        </p:sp>
        <p:sp>
          <p:nvSpPr>
            <p:cNvPr id="32" name="Text 25"/>
            <p:cNvSpPr/>
            <p:nvPr/>
          </p:nvSpPr>
          <p:spPr>
            <a:xfrm>
              <a:off x="13325475" y="5867400"/>
              <a:ext cx="3621405"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Russo One" pitchFamily="34" charset="0"/>
                  <a:ea typeface="Russo One" pitchFamily="34" charset="-122"/>
                  <a:cs typeface="Russo One" pitchFamily="34" charset="-120"/>
                </a:rPr>
                <a:t>ECLIPSE</a:t>
              </a:r>
              <a:endParaRPr lang="en-US" sz="2700" dirty="0"/>
            </a:p>
          </p:txBody>
        </p:sp>
        <p:sp>
          <p:nvSpPr>
            <p:cNvPr id="33" name="Text 26"/>
            <p:cNvSpPr/>
            <p:nvPr/>
          </p:nvSpPr>
          <p:spPr>
            <a:xfrm>
              <a:off x="13325475" y="6429375"/>
              <a:ext cx="3613785" cy="90678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Rare event causes unpredictable magic.</a:t>
              </a:r>
              <a:endParaRPr lang="en-US" sz="2400" dirty="0"/>
            </a:p>
          </p:txBody>
        </p:sp>
        <p:sp>
          <p:nvSpPr>
            <p:cNvPr id="34" name="Text 27"/>
            <p:cNvSpPr/>
            <p:nvPr/>
          </p:nvSpPr>
          <p:spPr>
            <a:xfrm>
              <a:off x="13325475" y="7534275"/>
              <a:ext cx="3621405"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Russo One" pitchFamily="34" charset="0"/>
                  <a:ea typeface="Russo One" pitchFamily="34" charset="-122"/>
                  <a:cs typeface="Russo One" pitchFamily="34" charset="-120"/>
                </a:rPr>
                <a:t>QUEST</a:t>
              </a:r>
              <a:endParaRPr lang="en-US" sz="2700" dirty="0"/>
            </a:p>
          </p:txBody>
        </p:sp>
        <p:sp>
          <p:nvSpPr>
            <p:cNvPr id="35" name="Text 28"/>
            <p:cNvSpPr/>
            <p:nvPr/>
          </p:nvSpPr>
          <p:spPr>
            <a:xfrm>
              <a:off x="13325475" y="8096250"/>
              <a:ext cx="3613785" cy="90678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Adventurers seek immortal artifact.</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02758"/>
        </a:solidFill>
      </p:bgPr>
    </p:bg>
    <p:spTree>
      <p:nvGrpSpPr>
        <p:cNvPr id="1" name=""/>
        <p:cNvGrpSpPr/>
        <p:nvPr/>
      </p:nvGrpSpPr>
      <p:grpSpPr>
        <a:xfrm>
          <a:off x="0" y="0"/>
          <a:ext cx="0" cy="0"/>
          <a:chOff x="0" y="0"/>
          <a:chExt cx="0" cy="0"/>
        </a:xfrm>
      </p:grpSpPr>
      <p:sp>
        <p:nvSpPr>
          <p:cNvPr id="2" name="Shape 0"/>
          <p:cNvSpPr/>
          <p:nvPr/>
        </p:nvSpPr>
        <p:spPr>
          <a:xfrm>
            <a:off x="9458325" y="2743200"/>
            <a:ext cx="10877550" cy="10877550"/>
          </a:xfrm>
          <a:prstGeom prst="ellipse">
            <a:avLst/>
          </a:prstGeom>
          <a:solidFill>
            <a:srgbClr val="C7001F"/>
          </a:solidFill>
          <a:ln/>
        </p:spPr>
      </p:sp>
      <p:grpSp>
        <p:nvGrpSpPr>
          <p:cNvPr id="37141"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pic>
        <p:nvPicPr>
          <p:cNvPr id="5" name="Image 1" descr="preencoded.png">    </p:cNvPr>
          <p:cNvPicPr>
            <a:picLocks noChangeAspect="1"/>
          </p:cNvPicPr>
          <p:nvPr/>
        </p:nvPicPr>
        <p:blipFill>
          <a:blip r:embed="rId2"/>
          <a:stretch>
            <a:fillRect/>
          </a:stretch>
        </p:blipFill>
        <p:spPr>
          <a:xfrm>
            <a:off x="828675" y="1695450"/>
            <a:ext cx="8315325" cy="7343775"/>
          </a:xfrm>
          <a:prstGeom prst="rect">
            <a:avLst/>
          </a:prstGeom>
        </p:spPr>
      </p:pic>
      <p:sp>
        <p:nvSpPr>
          <p:cNvPr id="6" name="Text 2"/>
          <p:cNvSpPr/>
          <p:nvPr/>
        </p:nvSpPr>
        <p:spPr>
          <a:xfrm>
            <a:off x="10906125" y="1238250"/>
            <a:ext cx="5572125" cy="1181100"/>
          </a:xfrm>
          <a:prstGeom prst="rect">
            <a:avLst/>
          </a:prstGeom>
          <a:noFill/>
          <a:ln/>
        </p:spPr>
        <p:txBody>
          <a:bodyPr wrap="square" lIns="0" tIns="0" rIns="0" bIns="0" rtlCol="0" anchor="t"/>
          <a:lstStyle/>
          <a:p>
            <a:pPr algn="l" indent="0" marL="0">
              <a:buNone/>
            </a:pPr>
            <a:r>
              <a:rPr lang="en-US" sz="6000" u="none" dirty="0">
                <a:solidFill>
                  <a:srgbClr val="FFFFFF"/>
                </a:solidFill>
                <a:latin typeface="Russo One" pitchFamily="34" charset="0"/>
                <a:ea typeface="Russo One" pitchFamily="34" charset="-122"/>
                <a:cs typeface="Russo One" pitchFamily="34" charset="-120"/>
              </a:rPr>
              <a:t>SOME DATA</a:t>
            </a:r>
            <a:endParaRPr lang="en-US" sz="6000" dirty="0"/>
          </a:p>
        </p:txBody>
      </p:sp>
      <p:grpSp>
        <p:nvGrpSpPr>
          <p:cNvPr id="47121" name="Group"/>
          <p:cNvGrpSpPr/>
          <p:nvPr/>
        </p:nvGrpSpPr>
        <p:grpSpPr>
          <a:xfrm>
            <a:off x="10906125" y="2657475"/>
            <a:ext cx="2893695" cy="1893570"/>
            <a:chOff x="10906125" y="2657475"/>
            <a:chExt cx="2893695" cy="1893570"/>
          </a:xfrm>
        </p:grpSpPr>
        <p:sp>
          <p:nvSpPr>
            <p:cNvPr id="7" name="Text 3"/>
            <p:cNvSpPr/>
            <p:nvPr/>
          </p:nvSpPr>
          <p:spPr>
            <a:xfrm>
              <a:off x="10906125" y="2657475"/>
              <a:ext cx="2893695" cy="1893570"/>
            </a:xfrm>
            <a:prstGeom prst="rect">
              <a:avLst/>
            </a:prstGeom>
            <a:noFill/>
            <a:ln/>
          </p:spPr>
          <p:txBody>
            <a:bodyPr wrap="square" lIns="0" tIns="0" rIns="0" bIns="0" rtlCol="0" anchor="t"/>
            <a:lstStyle/>
            <a:p>
              <a:pPr algn="l" indent="0" marL="0">
                <a:buNone/>
              </a:pPr>
              <a:r>
                <a:rPr lang="en-US" sz="9600" u="none" dirty="0">
                  <a:solidFill>
                    <a:srgbClr val="FFFFFF"/>
                  </a:solidFill>
                  <a:latin typeface="Russo One" pitchFamily="34" charset="0"/>
                  <a:ea typeface="Russo One" pitchFamily="34" charset="-122"/>
                  <a:cs typeface="Russo One" pitchFamily="34" charset="-120"/>
                </a:rPr>
                <a:t>75%</a:t>
              </a:r>
              <a:endParaRPr lang="en-US" sz="9600" dirty="0"/>
            </a:p>
          </p:txBody>
        </p:sp>
      </p:grpSp>
      <p:grpSp>
        <p:nvGrpSpPr>
          <p:cNvPr id="40384" name="Group"/>
          <p:cNvGrpSpPr/>
          <p:nvPr/>
        </p:nvGrpSpPr>
        <p:grpSpPr>
          <a:xfrm>
            <a:off x="10906125" y="4352925"/>
            <a:ext cx="5974080" cy="992505"/>
            <a:chOff x="10906125" y="4352925"/>
            <a:chExt cx="5974080" cy="992505"/>
          </a:xfrm>
        </p:grpSpPr>
        <p:sp>
          <p:nvSpPr>
            <p:cNvPr id="8" name="Text 4"/>
            <p:cNvSpPr/>
            <p:nvPr/>
          </p:nvSpPr>
          <p:spPr>
            <a:xfrm>
              <a:off x="10906125" y="4352925"/>
              <a:ext cx="59740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Russo One" pitchFamily="34" charset="0"/>
                  <a:ea typeface="Russo One" pitchFamily="34" charset="-122"/>
                  <a:cs typeface="Russo One" pitchFamily="34" charset="-120"/>
                </a:rPr>
                <a:t>ENCHANTED CREATURES</a:t>
              </a:r>
              <a:endParaRPr lang="en-US" sz="2700" dirty="0"/>
            </a:p>
          </p:txBody>
        </p:sp>
        <p:sp>
          <p:nvSpPr>
            <p:cNvPr id="9" name="Text 5"/>
            <p:cNvSpPr/>
            <p:nvPr/>
          </p:nvSpPr>
          <p:spPr>
            <a:xfrm>
              <a:off x="10906125" y="4838700"/>
              <a:ext cx="5966460"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possess the ability to cast spells.</a:t>
              </a:r>
              <a:endParaRPr lang="en-US" sz="2400" dirty="0"/>
            </a:p>
          </p:txBody>
        </p:sp>
      </p:grpSp>
      <p:grpSp>
        <p:nvGrpSpPr>
          <p:cNvPr id="49996" name="Group"/>
          <p:cNvGrpSpPr/>
          <p:nvPr/>
        </p:nvGrpSpPr>
        <p:grpSpPr>
          <a:xfrm>
            <a:off x="10906125" y="5695950"/>
            <a:ext cx="3065145" cy="1893570"/>
            <a:chOff x="10906125" y="5695950"/>
            <a:chExt cx="3065145" cy="1893570"/>
          </a:xfrm>
        </p:grpSpPr>
        <p:sp>
          <p:nvSpPr>
            <p:cNvPr id="10" name="Text 6"/>
            <p:cNvSpPr/>
            <p:nvPr/>
          </p:nvSpPr>
          <p:spPr>
            <a:xfrm>
              <a:off x="10906125" y="5695950"/>
              <a:ext cx="3065145" cy="1893570"/>
            </a:xfrm>
            <a:prstGeom prst="rect">
              <a:avLst/>
            </a:prstGeom>
            <a:noFill/>
            <a:ln/>
          </p:spPr>
          <p:txBody>
            <a:bodyPr wrap="square" lIns="0" tIns="0" rIns="0" bIns="0" rtlCol="0" anchor="t"/>
            <a:lstStyle/>
            <a:p>
              <a:pPr algn="l" indent="0" marL="0">
                <a:buNone/>
              </a:pPr>
              <a:r>
                <a:rPr lang="en-US" sz="9600" u="none" dirty="0">
                  <a:solidFill>
                    <a:srgbClr val="FFFFFF"/>
                  </a:solidFill>
                  <a:latin typeface="Russo One" pitchFamily="34" charset="0"/>
                  <a:ea typeface="Russo One" pitchFamily="34" charset="-122"/>
                  <a:cs typeface="Russo One" pitchFamily="34" charset="-120"/>
                </a:rPr>
                <a:t>60%</a:t>
              </a:r>
              <a:endParaRPr lang="en-US" sz="9600" dirty="0"/>
            </a:p>
          </p:txBody>
        </p:sp>
      </p:grpSp>
      <p:grpSp>
        <p:nvGrpSpPr>
          <p:cNvPr id="33260" name="Group"/>
          <p:cNvGrpSpPr/>
          <p:nvPr/>
        </p:nvGrpSpPr>
        <p:grpSpPr>
          <a:xfrm>
            <a:off x="10906125" y="7391400"/>
            <a:ext cx="5974080" cy="992505"/>
            <a:chOff x="10906125" y="7391400"/>
            <a:chExt cx="5974080" cy="992505"/>
          </a:xfrm>
        </p:grpSpPr>
        <p:sp>
          <p:nvSpPr>
            <p:cNvPr id="11" name="Text 7"/>
            <p:cNvSpPr/>
            <p:nvPr/>
          </p:nvSpPr>
          <p:spPr>
            <a:xfrm>
              <a:off x="10906125" y="7391400"/>
              <a:ext cx="59740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Russo One" pitchFamily="34" charset="0"/>
                  <a:ea typeface="Russo One" pitchFamily="34" charset="-122"/>
                  <a:cs typeface="Russo One" pitchFamily="34" charset="-120"/>
                </a:rPr>
                <a:t>MAGIC-WIELDING INDIVIDUALS</a:t>
              </a:r>
              <a:endParaRPr lang="en-US" sz="2700" dirty="0"/>
            </a:p>
          </p:txBody>
        </p:sp>
        <p:sp>
          <p:nvSpPr>
            <p:cNvPr id="12" name="Text 8"/>
            <p:cNvSpPr/>
            <p:nvPr/>
          </p:nvSpPr>
          <p:spPr>
            <a:xfrm>
              <a:off x="10906125" y="7877175"/>
              <a:ext cx="5966460"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practice the art of illusions.</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2758"/>
        </a:solidFill>
      </p:bgPr>
    </p:bg>
    <p:spTree>
      <p:nvGrpSpPr>
        <p:cNvPr id="1" name=""/>
        <p:cNvGrpSpPr/>
        <p:nvPr/>
      </p:nvGrpSpPr>
      <p:grpSpPr>
        <a:xfrm>
          <a:off x="0" y="0"/>
          <a:ext cx="0" cy="0"/>
          <a:chOff x="0" y="0"/>
          <a:chExt cx="0" cy="0"/>
        </a:xfrm>
      </p:grpSpPr>
      <p:sp>
        <p:nvSpPr>
          <p:cNvPr id="2" name="Shape 0"/>
          <p:cNvSpPr/>
          <p:nvPr/>
        </p:nvSpPr>
        <p:spPr>
          <a:xfrm>
            <a:off x="2028825" y="0"/>
            <a:ext cx="16259175" cy="5305425"/>
          </a:xfrm>
          <a:prstGeom prst="rect">
            <a:avLst/>
          </a:prstGeom>
          <a:solidFill>
            <a:srgbClr val="C7001F"/>
          </a:solidFill>
          <a:ln/>
        </p:spPr>
      </p:sp>
      <p:grpSp>
        <p:nvGrpSpPr>
          <p:cNvPr id="95043"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62098" name="Group"/>
          <p:cNvGrpSpPr/>
          <p:nvPr/>
        </p:nvGrpSpPr>
        <p:grpSpPr>
          <a:xfrm>
            <a:off x="5632133" y="6553200"/>
            <a:ext cx="7014210" cy="906780"/>
            <a:chOff x="5632133" y="6553200"/>
            <a:chExt cx="7014210" cy="906780"/>
          </a:xfrm>
        </p:grpSpPr>
        <p:grpSp>
          <p:nvGrpSpPr>
            <p:cNvPr id="51021" name="Group"/>
            <p:cNvGrpSpPr/>
            <p:nvPr/>
          </p:nvGrpSpPr>
          <p:grpSpPr>
            <a:xfrm>
              <a:off x="3168015" y="2552700"/>
              <a:ext cx="11942445" cy="3909060"/>
              <a:chOff x="3168015" y="2552700"/>
              <a:chExt cx="11942445" cy="3909060"/>
            </a:xfrm>
          </p:grpSpPr>
          <p:sp>
            <p:nvSpPr>
              <p:cNvPr id="5" name="Text 2"/>
              <p:cNvSpPr/>
              <p:nvPr/>
            </p:nvSpPr>
            <p:spPr>
              <a:xfrm>
                <a:off x="4324350" y="2552700"/>
                <a:ext cx="9629775" cy="3552825"/>
              </a:xfrm>
              <a:prstGeom prst="rect">
                <a:avLst/>
              </a:prstGeom>
              <a:noFill/>
              <a:ln/>
            </p:spPr>
            <p:txBody>
              <a:bodyPr wrap="square" lIns="0" tIns="0" rIns="0" bIns="0" rtlCol="0" anchor="t"/>
              <a:lstStyle/>
              <a:p>
                <a:pPr algn="ctr" indent="0" marL="0">
                  <a:buNone/>
                </a:pPr>
                <a:r>
                  <a:rPr lang="en-US" sz="18000" u="none" dirty="0">
                    <a:solidFill>
                      <a:srgbClr val="FFFFFF"/>
                    </a:solidFill>
                    <a:latin typeface="Russo One" pitchFamily="34" charset="0"/>
                    <a:ea typeface="Russo One" pitchFamily="34" charset="-122"/>
                    <a:cs typeface="Russo One" pitchFamily="34" charset="-120"/>
                  </a:rPr>
                  <a:t>234,567</a:t>
                </a:r>
                <a:endParaRPr lang="en-US" sz="18000" dirty="0"/>
              </a:p>
            </p:txBody>
          </p:sp>
          <p:sp>
            <p:nvSpPr>
              <p:cNvPr id="6" name="Text 3"/>
              <p:cNvSpPr/>
              <p:nvPr/>
            </p:nvSpPr>
            <p:spPr>
              <a:xfrm>
                <a:off x="3168015" y="5457825"/>
                <a:ext cx="11942445" cy="1003935"/>
              </a:xfrm>
              <a:prstGeom prst="rect">
                <a:avLst/>
              </a:prstGeom>
              <a:noFill/>
              <a:ln/>
            </p:spPr>
            <p:txBody>
              <a:bodyPr wrap="square" lIns="0" tIns="0" rIns="0" bIns="0" rtlCol="0" anchor="t"/>
              <a:lstStyle/>
              <a:p>
                <a:pPr algn="ctr" indent="0" marL="0">
                  <a:buNone/>
                </a:pPr>
                <a:r>
                  <a:rPr lang="en-US" sz="4800" b="1" u="none" dirty="0">
                    <a:solidFill>
                      <a:srgbClr val="FFFFFF"/>
                    </a:solidFill>
                    <a:latin typeface="DM Sans" pitchFamily="34" charset="0"/>
                    <a:ea typeface="DM Sans" pitchFamily="34" charset="-122"/>
                    <a:cs typeface="DM Sans" pitchFamily="34" charset="-120"/>
                  </a:rPr>
                  <a:t>Unicorn Sightings</a:t>
                </a:r>
                <a:endParaRPr lang="en-US" sz="4800" dirty="0"/>
              </a:p>
            </p:txBody>
          </p:sp>
        </p:grpSp>
        <p:sp>
          <p:nvSpPr>
            <p:cNvPr id="7" name="Text 4"/>
            <p:cNvSpPr/>
            <p:nvPr/>
          </p:nvSpPr>
          <p:spPr>
            <a:xfrm>
              <a:off x="5632133" y="6553200"/>
              <a:ext cx="7014210" cy="906780"/>
            </a:xfrm>
            <a:prstGeom prst="rect">
              <a:avLst/>
            </a:prstGeom>
            <a:noFill/>
            <a:ln/>
          </p:spPr>
          <p:txBody>
            <a:bodyPr wrap="square" lIns="0" tIns="0" rIns="0" bIns="0" rtlCol="0" anchor="t"/>
            <a:lstStyle/>
            <a:p>
              <a:pPr algn="ctr" indent="0" marL="0">
                <a:buNone/>
              </a:pPr>
              <a:r>
                <a:rPr lang="en-US" sz="2400" u="none" dirty="0">
                  <a:solidFill>
                    <a:srgbClr val="FFFFFF"/>
                  </a:solidFill>
                  <a:latin typeface="DM Sans" pitchFamily="34" charset="0"/>
                  <a:ea typeface="DM Sans" pitchFamily="34" charset="-122"/>
                  <a:cs typeface="DM Sans" pitchFamily="34" charset="-120"/>
                </a:rPr>
                <a:t>A tally of the number of unicorns spotted in the fantasy realm.</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02758"/>
        </a:solidFill>
      </p:bgPr>
    </p:bg>
    <p:spTree>
      <p:nvGrpSpPr>
        <p:cNvPr id="1" name=""/>
        <p:cNvGrpSpPr/>
        <p:nvPr/>
      </p:nvGrpSpPr>
      <p:grpSpPr>
        <a:xfrm>
          <a:off x="0" y="0"/>
          <a:ext cx="0" cy="0"/>
          <a:chOff x="0" y="0"/>
          <a:chExt cx="0" cy="0"/>
        </a:xfrm>
      </p:grpSpPr>
      <p:sp>
        <p:nvSpPr>
          <p:cNvPr id="2" name="Shape 0"/>
          <p:cNvSpPr/>
          <p:nvPr/>
        </p:nvSpPr>
        <p:spPr>
          <a:xfrm>
            <a:off x="8705850" y="3914775"/>
            <a:ext cx="10868025" cy="10868025"/>
          </a:xfrm>
          <a:prstGeom prst="ellipse">
            <a:avLst/>
          </a:prstGeom>
          <a:solidFill>
            <a:srgbClr val="C7001F"/>
          </a:solidFill>
          <a:ln/>
        </p:spPr>
      </p:sp>
      <p:grpSp>
        <p:nvGrpSpPr>
          <p:cNvPr id="44655"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72573" name="Group"/>
          <p:cNvGrpSpPr/>
          <p:nvPr/>
        </p:nvGrpSpPr>
        <p:grpSpPr>
          <a:xfrm>
            <a:off x="2286000" y="2447925"/>
            <a:ext cx="6846570" cy="1893570"/>
            <a:chOff x="2286000" y="2447925"/>
            <a:chExt cx="6846570" cy="1893570"/>
          </a:xfrm>
        </p:grpSpPr>
        <p:sp>
          <p:nvSpPr>
            <p:cNvPr id="5" name="Text 2"/>
            <p:cNvSpPr/>
            <p:nvPr/>
          </p:nvSpPr>
          <p:spPr>
            <a:xfrm>
              <a:off x="2286000" y="2447925"/>
              <a:ext cx="6846570" cy="1893570"/>
            </a:xfrm>
            <a:prstGeom prst="rect">
              <a:avLst/>
            </a:prstGeom>
            <a:noFill/>
            <a:ln/>
          </p:spPr>
          <p:txBody>
            <a:bodyPr wrap="square" lIns="0" tIns="0" rIns="0" bIns="0" rtlCol="0" anchor="t"/>
            <a:lstStyle/>
            <a:p>
              <a:pPr algn="l" indent="0" marL="0">
                <a:buNone/>
              </a:pPr>
              <a:r>
                <a:rPr lang="en-US" sz="9600" u="none" dirty="0">
                  <a:solidFill>
                    <a:srgbClr val="FFFFFF"/>
                  </a:solidFill>
                  <a:latin typeface="Russo One" pitchFamily="34" charset="0"/>
                  <a:ea typeface="Russo One" pitchFamily="34" charset="-122"/>
                  <a:cs typeface="Russo One" pitchFamily="34" charset="-120"/>
                </a:rPr>
                <a:t>233 COINS</a:t>
              </a:r>
              <a:endParaRPr lang="en-US" sz="9600" dirty="0"/>
            </a:p>
          </p:txBody>
        </p:sp>
      </p:grpSp>
      <p:grpSp>
        <p:nvGrpSpPr>
          <p:cNvPr id="13434" name="Group"/>
          <p:cNvGrpSpPr/>
          <p:nvPr/>
        </p:nvGrpSpPr>
        <p:grpSpPr>
          <a:xfrm>
            <a:off x="2512695" y="3914775"/>
            <a:ext cx="5966460" cy="506730"/>
            <a:chOff x="2512695" y="3914775"/>
            <a:chExt cx="5966460" cy="506730"/>
          </a:xfrm>
        </p:grpSpPr>
        <p:sp>
          <p:nvSpPr>
            <p:cNvPr id="6" name="Text 3"/>
            <p:cNvSpPr/>
            <p:nvPr/>
          </p:nvSpPr>
          <p:spPr>
            <a:xfrm>
              <a:off x="2512695" y="3914775"/>
              <a:ext cx="5966460" cy="506730"/>
            </a:xfrm>
            <a:prstGeom prst="rect">
              <a:avLst/>
            </a:prstGeom>
            <a:noFill/>
            <a:ln/>
          </p:spPr>
          <p:txBody>
            <a:bodyPr wrap="square" lIns="0" tIns="0" rIns="0" bIns="0" rtlCol="0" anchor="t"/>
            <a:lstStyle/>
            <a:p>
              <a:pPr algn="ctr" indent="0" marL="0">
                <a:buNone/>
              </a:pPr>
              <a:r>
                <a:rPr lang="en-US" sz="2400" u="none" dirty="0">
                  <a:solidFill>
                    <a:srgbClr val="FFFFFF"/>
                  </a:solidFill>
                  <a:latin typeface="DM Sans" pitchFamily="34" charset="0"/>
                  <a:ea typeface="DM Sans" pitchFamily="34" charset="-122"/>
                  <a:cs typeface="DM Sans" pitchFamily="34" charset="-120"/>
                </a:rPr>
                <a:t>Treasure Found</a:t>
              </a:r>
              <a:endParaRPr lang="en-US" sz="2400" dirty="0"/>
            </a:p>
          </p:txBody>
        </p:sp>
      </p:grpSp>
      <p:grpSp>
        <p:nvGrpSpPr>
          <p:cNvPr id="54685" name="Group"/>
          <p:cNvGrpSpPr/>
          <p:nvPr/>
        </p:nvGrpSpPr>
        <p:grpSpPr>
          <a:xfrm>
            <a:off x="1971675" y="5238750"/>
            <a:ext cx="7475220" cy="1893570"/>
            <a:chOff x="1971675" y="5238750"/>
            <a:chExt cx="7475220" cy="1893570"/>
          </a:xfrm>
        </p:grpSpPr>
        <p:sp>
          <p:nvSpPr>
            <p:cNvPr id="7" name="Text 4"/>
            <p:cNvSpPr/>
            <p:nvPr/>
          </p:nvSpPr>
          <p:spPr>
            <a:xfrm>
              <a:off x="1971675" y="5238750"/>
              <a:ext cx="7475220" cy="1893570"/>
            </a:xfrm>
            <a:prstGeom prst="rect">
              <a:avLst/>
            </a:prstGeom>
            <a:noFill/>
            <a:ln/>
          </p:spPr>
          <p:txBody>
            <a:bodyPr wrap="square" lIns="0" tIns="0" rIns="0" bIns="0" rtlCol="0" anchor="t"/>
            <a:lstStyle/>
            <a:p>
              <a:pPr algn="l" indent="0" marL="0">
                <a:buNone/>
              </a:pPr>
              <a:r>
                <a:rPr lang="en-US" sz="9600" u="none" dirty="0">
                  <a:solidFill>
                    <a:srgbClr val="FFFFFF"/>
                  </a:solidFill>
                  <a:latin typeface="Russo One" pitchFamily="34" charset="0"/>
                  <a:ea typeface="Russo One" pitchFamily="34" charset="-122"/>
                  <a:cs typeface="Russo One" pitchFamily="34" charset="-120"/>
                </a:rPr>
                <a:t>456 HOURS</a:t>
              </a:r>
              <a:endParaRPr lang="en-US" sz="9600" dirty="0"/>
            </a:p>
          </p:txBody>
        </p:sp>
      </p:grpSp>
      <p:grpSp>
        <p:nvGrpSpPr>
          <p:cNvPr id="15025" name="Group"/>
          <p:cNvGrpSpPr/>
          <p:nvPr/>
        </p:nvGrpSpPr>
        <p:grpSpPr>
          <a:xfrm>
            <a:off x="2512695" y="6705600"/>
            <a:ext cx="5966460" cy="506730"/>
            <a:chOff x="2512695" y="6705600"/>
            <a:chExt cx="5966460" cy="506730"/>
          </a:xfrm>
        </p:grpSpPr>
        <p:sp>
          <p:nvSpPr>
            <p:cNvPr id="8" name="Text 5"/>
            <p:cNvSpPr/>
            <p:nvPr/>
          </p:nvSpPr>
          <p:spPr>
            <a:xfrm>
              <a:off x="2512695" y="6705600"/>
              <a:ext cx="5966460" cy="506730"/>
            </a:xfrm>
            <a:prstGeom prst="rect">
              <a:avLst/>
            </a:prstGeom>
            <a:noFill/>
            <a:ln/>
          </p:spPr>
          <p:txBody>
            <a:bodyPr wrap="square" lIns="0" tIns="0" rIns="0" bIns="0" rtlCol="0" anchor="t"/>
            <a:lstStyle/>
            <a:p>
              <a:pPr algn="ctr" indent="0" marL="0">
                <a:buNone/>
              </a:pPr>
              <a:r>
                <a:rPr lang="en-US" sz="2400" u="none" dirty="0">
                  <a:solidFill>
                    <a:srgbClr val="FFFFFF"/>
                  </a:solidFill>
                  <a:latin typeface="DM Sans" pitchFamily="34" charset="0"/>
                  <a:ea typeface="DM Sans" pitchFamily="34" charset="-122"/>
                  <a:cs typeface="DM Sans" pitchFamily="34" charset="-120"/>
                </a:rPr>
                <a:t>Duration of Spell Casting</a:t>
              </a:r>
              <a:endParaRPr lang="en-US" sz="2400" dirty="0"/>
            </a:p>
          </p:txBody>
        </p:sp>
      </p:grpSp>
      <p:grpSp>
        <p:nvGrpSpPr>
          <p:cNvPr id="98226" name="Group"/>
          <p:cNvGrpSpPr/>
          <p:nvPr/>
        </p:nvGrpSpPr>
        <p:grpSpPr>
          <a:xfrm>
            <a:off x="11815763" y="2447925"/>
            <a:ext cx="3027045" cy="1893570"/>
            <a:chOff x="11815763" y="2447925"/>
            <a:chExt cx="3027045" cy="1893570"/>
          </a:xfrm>
        </p:grpSpPr>
        <p:sp>
          <p:nvSpPr>
            <p:cNvPr id="9" name="Text 6"/>
            <p:cNvSpPr/>
            <p:nvPr/>
          </p:nvSpPr>
          <p:spPr>
            <a:xfrm>
              <a:off x="11815763" y="2447925"/>
              <a:ext cx="3027045" cy="1893570"/>
            </a:xfrm>
            <a:prstGeom prst="rect">
              <a:avLst/>
            </a:prstGeom>
            <a:noFill/>
            <a:ln/>
          </p:spPr>
          <p:txBody>
            <a:bodyPr wrap="square" lIns="0" tIns="0" rIns="0" bIns="0" rtlCol="0" anchor="t"/>
            <a:lstStyle/>
            <a:p>
              <a:pPr algn="l" indent="0" marL="0">
                <a:buNone/>
              </a:pPr>
              <a:r>
                <a:rPr lang="en-US" sz="9600" u="none" dirty="0">
                  <a:solidFill>
                    <a:srgbClr val="FFFFFF"/>
                  </a:solidFill>
                  <a:latin typeface="Russo One" pitchFamily="34" charset="0"/>
                  <a:ea typeface="Russo One" pitchFamily="34" charset="-122"/>
                  <a:cs typeface="Russo One" pitchFamily="34" charset="-120"/>
                </a:rPr>
                <a:t>85%</a:t>
              </a:r>
              <a:endParaRPr lang="en-US" sz="9600" dirty="0"/>
            </a:p>
          </p:txBody>
        </p:sp>
      </p:grpSp>
      <p:grpSp>
        <p:nvGrpSpPr>
          <p:cNvPr id="87215" name="Group"/>
          <p:cNvGrpSpPr/>
          <p:nvPr/>
        </p:nvGrpSpPr>
        <p:grpSpPr>
          <a:xfrm>
            <a:off x="10132695" y="3914775"/>
            <a:ext cx="5966460" cy="506730"/>
            <a:chOff x="10132695" y="3914775"/>
            <a:chExt cx="5966460" cy="506730"/>
          </a:xfrm>
        </p:grpSpPr>
        <p:sp>
          <p:nvSpPr>
            <p:cNvPr id="10" name="Text 7"/>
            <p:cNvSpPr/>
            <p:nvPr/>
          </p:nvSpPr>
          <p:spPr>
            <a:xfrm>
              <a:off x="10132695" y="3914775"/>
              <a:ext cx="5966460" cy="506730"/>
            </a:xfrm>
            <a:prstGeom prst="rect">
              <a:avLst/>
            </a:prstGeom>
            <a:noFill/>
            <a:ln/>
          </p:spPr>
          <p:txBody>
            <a:bodyPr wrap="square" lIns="0" tIns="0" rIns="0" bIns="0" rtlCol="0" anchor="t"/>
            <a:lstStyle/>
            <a:p>
              <a:pPr algn="ctr" indent="0" marL="0">
                <a:buNone/>
              </a:pPr>
              <a:r>
                <a:rPr lang="en-US" sz="2400" u="none" dirty="0">
                  <a:solidFill>
                    <a:srgbClr val="FFFFFF"/>
                  </a:solidFill>
                  <a:latin typeface="DM Sans" pitchFamily="34" charset="0"/>
                  <a:ea typeface="DM Sans" pitchFamily="34" charset="-122"/>
                  <a:cs typeface="DM Sans" pitchFamily="34" charset="-120"/>
                </a:rPr>
                <a:t>Wished Granted</a:t>
              </a:r>
              <a:endParaRPr lang="en-US" sz="2400" dirty="0"/>
            </a:p>
          </p:txBody>
        </p:sp>
      </p:grpSp>
      <p:grpSp>
        <p:nvGrpSpPr>
          <p:cNvPr id="38308" name="Group"/>
          <p:cNvGrpSpPr/>
          <p:nvPr/>
        </p:nvGrpSpPr>
        <p:grpSpPr>
          <a:xfrm>
            <a:off x="10868025" y="5238750"/>
            <a:ext cx="4922520" cy="1893570"/>
            <a:chOff x="10868025" y="5238750"/>
            <a:chExt cx="4922520" cy="1893570"/>
          </a:xfrm>
        </p:grpSpPr>
        <p:sp>
          <p:nvSpPr>
            <p:cNvPr id="11" name="Text 8"/>
            <p:cNvSpPr/>
            <p:nvPr/>
          </p:nvSpPr>
          <p:spPr>
            <a:xfrm>
              <a:off x="10868025" y="5238750"/>
              <a:ext cx="4922520" cy="1893570"/>
            </a:xfrm>
            <a:prstGeom prst="rect">
              <a:avLst/>
            </a:prstGeom>
            <a:noFill/>
            <a:ln/>
          </p:spPr>
          <p:txBody>
            <a:bodyPr wrap="square" lIns="0" tIns="0" rIns="0" bIns="0" rtlCol="0" anchor="t"/>
            <a:lstStyle/>
            <a:p>
              <a:pPr algn="l" indent="0" marL="0">
                <a:buNone/>
              </a:pPr>
              <a:r>
                <a:rPr lang="en-US" sz="9600" u="none" dirty="0">
                  <a:solidFill>
                    <a:srgbClr val="FFFFFF"/>
                  </a:solidFill>
                  <a:latin typeface="Russo One" pitchFamily="34" charset="0"/>
                  <a:ea typeface="Russo One" pitchFamily="34" charset="-122"/>
                  <a:cs typeface="Russo One" pitchFamily="34" charset="-120"/>
                </a:rPr>
                <a:t>323 KM</a:t>
              </a:r>
              <a:endParaRPr lang="en-US" sz="9600" dirty="0"/>
            </a:p>
          </p:txBody>
        </p:sp>
      </p:grpSp>
      <p:grpSp>
        <p:nvGrpSpPr>
          <p:cNvPr id="67595" name="Group"/>
          <p:cNvGrpSpPr/>
          <p:nvPr/>
        </p:nvGrpSpPr>
        <p:grpSpPr>
          <a:xfrm>
            <a:off x="10132695" y="6705600"/>
            <a:ext cx="5966460" cy="506730"/>
            <a:chOff x="10132695" y="6705600"/>
            <a:chExt cx="5966460" cy="506730"/>
          </a:xfrm>
        </p:grpSpPr>
        <p:sp>
          <p:nvSpPr>
            <p:cNvPr id="12" name="Text 9"/>
            <p:cNvSpPr/>
            <p:nvPr/>
          </p:nvSpPr>
          <p:spPr>
            <a:xfrm>
              <a:off x="10132695" y="6705600"/>
              <a:ext cx="5966460" cy="506730"/>
            </a:xfrm>
            <a:prstGeom prst="rect">
              <a:avLst/>
            </a:prstGeom>
            <a:noFill/>
            <a:ln/>
          </p:spPr>
          <p:txBody>
            <a:bodyPr wrap="square" lIns="0" tIns="0" rIns="0" bIns="0" rtlCol="0" anchor="t"/>
            <a:lstStyle/>
            <a:p>
              <a:pPr algn="ctr" indent="0" marL="0">
                <a:buNone/>
              </a:pPr>
              <a:r>
                <a:rPr lang="en-US" sz="2400" u="none" dirty="0">
                  <a:solidFill>
                    <a:srgbClr val="FFFFFF"/>
                  </a:solidFill>
                  <a:latin typeface="DM Sans" pitchFamily="34" charset="0"/>
                  <a:ea typeface="DM Sans" pitchFamily="34" charset="-122"/>
                  <a:cs typeface="DM Sa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02758"/>
        </a:solidFill>
      </p:bgPr>
    </p:bg>
    <p:spTree>
      <p:nvGrpSpPr>
        <p:cNvPr id="1" name=""/>
        <p:cNvGrpSpPr/>
        <p:nvPr/>
      </p:nvGrpSpPr>
      <p:grpSpPr>
        <a:xfrm>
          <a:off x="0" y="0"/>
          <a:ext cx="0" cy="0"/>
          <a:chOff x="0" y="0"/>
          <a:chExt cx="0" cy="0"/>
        </a:xfrm>
      </p:grpSpPr>
      <p:sp>
        <p:nvSpPr>
          <p:cNvPr id="2" name="Shape 0"/>
          <p:cNvSpPr/>
          <p:nvPr/>
        </p:nvSpPr>
        <p:spPr>
          <a:xfrm>
            <a:off x="0" y="0"/>
            <a:ext cx="13649325" cy="2019300"/>
          </a:xfrm>
          <a:prstGeom prst="rect">
            <a:avLst/>
          </a:prstGeom>
          <a:solidFill>
            <a:srgbClr val="C7001F"/>
          </a:solidFill>
          <a:ln/>
        </p:spPr>
      </p:sp>
      <p:grpSp>
        <p:nvGrpSpPr>
          <p:cNvPr id="98943"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5" name="Text 2"/>
          <p:cNvSpPr/>
          <p:nvPr/>
        </p:nvSpPr>
        <p:spPr>
          <a:xfrm>
            <a:off x="5181600" y="857250"/>
            <a:ext cx="7915275" cy="1181100"/>
          </a:xfrm>
          <a:prstGeom prst="rect">
            <a:avLst/>
          </a:prstGeom>
          <a:noFill/>
          <a:ln/>
        </p:spPr>
        <p:txBody>
          <a:bodyPr wrap="square" lIns="0" tIns="0" rIns="0" bIns="0" rtlCol="0" anchor="t"/>
          <a:lstStyle/>
          <a:p>
            <a:pPr algn="ctr" indent="0" marL="0">
              <a:buNone/>
            </a:pPr>
            <a:r>
              <a:rPr lang="en-US" sz="6000" u="none" dirty="0">
                <a:solidFill>
                  <a:srgbClr val="FFFFFF"/>
                </a:solidFill>
                <a:latin typeface="Russo One" pitchFamily="34" charset="0"/>
                <a:ea typeface="Russo One" pitchFamily="34" charset="-122"/>
                <a:cs typeface="Russo One" pitchFamily="34" charset="-120"/>
              </a:rPr>
              <a:t>SOME GRAPH</a:t>
            </a:r>
            <a:endParaRPr lang="en-US" sz="6000" dirty="0"/>
          </a:p>
        </p:txBody>
      </p:sp>
      <p:grpSp>
        <p:nvGrpSpPr>
          <p:cNvPr id="43171" name="Group"/>
          <p:cNvGrpSpPr/>
          <p:nvPr/>
        </p:nvGrpSpPr>
        <p:grpSpPr>
          <a:xfrm>
            <a:off x="2038350" y="2824588"/>
            <a:ext cx="6709938" cy="4712871"/>
            <a:chOff x="2038350" y="2824588"/>
            <a:chExt cx="6709938" cy="4712871"/>
          </a:xfrm>
        </p:grpSpPr>
        <p:pic>
          <p:nvPicPr>
            <p:cNvPr id="6" name="Image 1" descr="preencoded.png">    </p:cNvPr>
            <p:cNvPicPr>
              <a:picLocks noChangeAspect="1"/>
            </p:cNvPicPr>
            <p:nvPr/>
          </p:nvPicPr>
          <p:blipFill>
            <a:blip r:embed="rId2"/>
            <a:stretch>
              <a:fillRect/>
            </a:stretch>
          </p:blipFill>
          <p:spPr>
            <a:xfrm>
              <a:off x="2530372" y="2824588"/>
              <a:ext cx="6217916" cy="4133250"/>
            </a:xfrm>
            <a:prstGeom prst="rect">
              <a:avLst/>
            </a:prstGeom>
          </p:spPr>
        </p:pic>
        <p:pic>
          <p:nvPicPr>
            <p:cNvPr id="7" name="Image 2" descr="preencoded.png">    </p:cNvPr>
            <p:cNvPicPr>
              <a:picLocks noChangeAspect="1"/>
            </p:cNvPicPr>
            <p:nvPr/>
          </p:nvPicPr>
          <p:blipFill>
            <a:blip r:embed="rId3"/>
            <a:stretch>
              <a:fillRect/>
            </a:stretch>
          </p:blipFill>
          <p:spPr>
            <a:xfrm>
              <a:off x="3384152" y="3139083"/>
              <a:ext cx="8673" cy="3943830"/>
            </a:xfrm>
            <a:prstGeom prst="rect">
              <a:avLst/>
            </a:prstGeom>
          </p:spPr>
        </p:pic>
        <p:pic>
          <p:nvPicPr>
            <p:cNvPr id="8" name="Image 3" descr="preencoded.png">    </p:cNvPr>
            <p:cNvPicPr>
              <a:picLocks noChangeAspect="1"/>
            </p:cNvPicPr>
            <p:nvPr/>
          </p:nvPicPr>
          <p:blipFill>
            <a:blip r:embed="rId4"/>
            <a:stretch>
              <a:fillRect/>
            </a:stretch>
          </p:blipFill>
          <p:spPr>
            <a:xfrm>
              <a:off x="4237930" y="3139083"/>
              <a:ext cx="8673" cy="3943830"/>
            </a:xfrm>
            <a:prstGeom prst="rect">
              <a:avLst/>
            </a:prstGeom>
          </p:spPr>
        </p:pic>
        <p:pic>
          <p:nvPicPr>
            <p:cNvPr id="9" name="Image 4" descr="preencoded.png">    </p:cNvPr>
            <p:cNvPicPr>
              <a:picLocks noChangeAspect="1"/>
            </p:cNvPicPr>
            <p:nvPr/>
          </p:nvPicPr>
          <p:blipFill>
            <a:blip r:embed="rId5"/>
            <a:stretch>
              <a:fillRect/>
            </a:stretch>
          </p:blipFill>
          <p:spPr>
            <a:xfrm>
              <a:off x="5091711" y="3139083"/>
              <a:ext cx="8673" cy="3943830"/>
            </a:xfrm>
            <a:prstGeom prst="rect">
              <a:avLst/>
            </a:prstGeom>
          </p:spPr>
        </p:pic>
        <p:pic>
          <p:nvPicPr>
            <p:cNvPr id="10" name="Image 5" descr="preencoded.png">    </p:cNvPr>
            <p:cNvPicPr>
              <a:picLocks noChangeAspect="1"/>
            </p:cNvPicPr>
            <p:nvPr/>
          </p:nvPicPr>
          <p:blipFill>
            <a:blip r:embed="rId6"/>
            <a:stretch>
              <a:fillRect/>
            </a:stretch>
          </p:blipFill>
          <p:spPr>
            <a:xfrm>
              <a:off x="5945489" y="3139083"/>
              <a:ext cx="8673" cy="3943830"/>
            </a:xfrm>
            <a:prstGeom prst="rect">
              <a:avLst/>
            </a:prstGeom>
          </p:spPr>
        </p:pic>
        <p:pic>
          <p:nvPicPr>
            <p:cNvPr id="11" name="Image 6" descr="preencoded.png">    </p:cNvPr>
            <p:cNvPicPr>
              <a:picLocks noChangeAspect="1"/>
            </p:cNvPicPr>
            <p:nvPr/>
          </p:nvPicPr>
          <p:blipFill>
            <a:blip r:embed="rId7"/>
            <a:stretch>
              <a:fillRect/>
            </a:stretch>
          </p:blipFill>
          <p:spPr>
            <a:xfrm>
              <a:off x="6799271" y="3139083"/>
              <a:ext cx="8673" cy="3943830"/>
            </a:xfrm>
            <a:prstGeom prst="rect">
              <a:avLst/>
            </a:prstGeom>
          </p:spPr>
        </p:pic>
        <p:pic>
          <p:nvPicPr>
            <p:cNvPr id="12" name="Image 7" descr="preencoded.png">    </p:cNvPr>
            <p:cNvPicPr>
              <a:picLocks noChangeAspect="1"/>
            </p:cNvPicPr>
            <p:nvPr/>
          </p:nvPicPr>
          <p:blipFill>
            <a:blip r:embed="rId8"/>
            <a:stretch>
              <a:fillRect/>
            </a:stretch>
          </p:blipFill>
          <p:spPr>
            <a:xfrm>
              <a:off x="7653049" y="3139083"/>
              <a:ext cx="8673" cy="3943830"/>
            </a:xfrm>
            <a:prstGeom prst="rect">
              <a:avLst/>
            </a:prstGeom>
          </p:spPr>
        </p:pic>
        <p:pic>
          <p:nvPicPr>
            <p:cNvPr id="13" name="Image 8" descr="preencoded.png">    </p:cNvPr>
            <p:cNvPicPr>
              <a:picLocks noChangeAspect="1"/>
            </p:cNvPicPr>
            <p:nvPr/>
          </p:nvPicPr>
          <p:blipFill>
            <a:blip r:embed="rId9"/>
            <a:stretch>
              <a:fillRect/>
            </a:stretch>
          </p:blipFill>
          <p:spPr>
            <a:xfrm>
              <a:off x="8506828" y="3139083"/>
              <a:ext cx="8673" cy="3943830"/>
            </a:xfrm>
            <a:prstGeom prst="rect">
              <a:avLst/>
            </a:prstGeom>
          </p:spPr>
        </p:pic>
        <p:pic>
          <p:nvPicPr>
            <p:cNvPr id="14" name="Image 9" descr="preencoded.png">    </p:cNvPr>
            <p:cNvPicPr>
              <a:picLocks noChangeAspect="1"/>
            </p:cNvPicPr>
            <p:nvPr/>
          </p:nvPicPr>
          <p:blipFill>
            <a:blip r:embed="rId10"/>
            <a:stretch>
              <a:fillRect/>
            </a:stretch>
          </p:blipFill>
          <p:spPr>
            <a:xfrm>
              <a:off x="2516122" y="4106724"/>
              <a:ext cx="6036870" cy="1780186"/>
            </a:xfrm>
            <a:prstGeom prst="rect">
              <a:avLst/>
            </a:prstGeom>
          </p:spPr>
        </p:pic>
        <p:pic>
          <p:nvPicPr>
            <p:cNvPr id="15" name="Image 10" descr="preencoded.png">    </p:cNvPr>
            <p:cNvPicPr>
              <a:picLocks noChangeAspect="1"/>
            </p:cNvPicPr>
            <p:nvPr/>
          </p:nvPicPr>
          <p:blipFill>
            <a:blip r:embed="rId11"/>
            <a:stretch>
              <a:fillRect/>
            </a:stretch>
          </p:blipFill>
          <p:spPr>
            <a:xfrm>
              <a:off x="2526404" y="4773581"/>
              <a:ext cx="6032267" cy="1701393"/>
            </a:xfrm>
            <a:prstGeom prst="rect">
              <a:avLst/>
            </a:prstGeom>
          </p:spPr>
        </p:pic>
        <p:pic>
          <p:nvPicPr>
            <p:cNvPr id="16" name="Image 11" descr="preencoded.png">    </p:cNvPr>
            <p:cNvPicPr>
              <a:picLocks noChangeAspect="1"/>
            </p:cNvPicPr>
            <p:nvPr/>
          </p:nvPicPr>
          <p:blipFill>
            <a:blip r:embed="rId12"/>
            <a:stretch>
              <a:fillRect/>
            </a:stretch>
          </p:blipFill>
          <p:spPr>
            <a:xfrm>
              <a:off x="3330897" y="4541732"/>
              <a:ext cx="115179" cy="115178"/>
            </a:xfrm>
            <a:prstGeom prst="rect">
              <a:avLst/>
            </a:prstGeom>
          </p:spPr>
        </p:pic>
        <p:pic>
          <p:nvPicPr>
            <p:cNvPr id="17" name="Image 12" descr="preencoded.png">    </p:cNvPr>
            <p:cNvPicPr>
              <a:picLocks noChangeAspect="1"/>
            </p:cNvPicPr>
            <p:nvPr/>
          </p:nvPicPr>
          <p:blipFill>
            <a:blip r:embed="rId13"/>
            <a:stretch>
              <a:fillRect/>
            </a:stretch>
          </p:blipFill>
          <p:spPr>
            <a:xfrm>
              <a:off x="3330897" y="5235848"/>
              <a:ext cx="115179" cy="115179"/>
            </a:xfrm>
            <a:prstGeom prst="rect">
              <a:avLst/>
            </a:prstGeom>
          </p:spPr>
        </p:pic>
        <p:pic>
          <p:nvPicPr>
            <p:cNvPr id="18" name="Image 13" descr="preencoded.png">    </p:cNvPr>
            <p:cNvPicPr>
              <a:picLocks noChangeAspect="1"/>
            </p:cNvPicPr>
            <p:nvPr/>
          </p:nvPicPr>
          <p:blipFill>
            <a:blip r:embed="rId14"/>
            <a:stretch>
              <a:fillRect/>
            </a:stretch>
          </p:blipFill>
          <p:spPr>
            <a:xfrm>
              <a:off x="4184677" y="4238458"/>
              <a:ext cx="115179" cy="115179"/>
            </a:xfrm>
            <a:prstGeom prst="rect">
              <a:avLst/>
            </a:prstGeom>
          </p:spPr>
        </p:pic>
        <p:pic>
          <p:nvPicPr>
            <p:cNvPr id="19" name="Image 14" descr="preencoded.png">    </p:cNvPr>
            <p:cNvPicPr>
              <a:picLocks noChangeAspect="1"/>
            </p:cNvPicPr>
            <p:nvPr/>
          </p:nvPicPr>
          <p:blipFill>
            <a:blip r:embed="rId15"/>
            <a:stretch>
              <a:fillRect/>
            </a:stretch>
          </p:blipFill>
          <p:spPr>
            <a:xfrm>
              <a:off x="4184677" y="5561633"/>
              <a:ext cx="115179" cy="115179"/>
            </a:xfrm>
            <a:prstGeom prst="rect">
              <a:avLst/>
            </a:prstGeom>
          </p:spPr>
        </p:pic>
        <p:pic>
          <p:nvPicPr>
            <p:cNvPr id="20" name="Image 15" descr="preencoded.png">    </p:cNvPr>
            <p:cNvPicPr>
              <a:picLocks noChangeAspect="1"/>
            </p:cNvPicPr>
            <p:nvPr/>
          </p:nvPicPr>
          <p:blipFill>
            <a:blip r:embed="rId16"/>
            <a:stretch>
              <a:fillRect/>
            </a:stretch>
          </p:blipFill>
          <p:spPr>
            <a:xfrm>
              <a:off x="5038458" y="5799609"/>
              <a:ext cx="115179" cy="115179"/>
            </a:xfrm>
            <a:prstGeom prst="rect">
              <a:avLst/>
            </a:prstGeom>
          </p:spPr>
        </p:pic>
        <p:pic>
          <p:nvPicPr>
            <p:cNvPr id="21" name="Image 16" descr="preencoded.png">    </p:cNvPr>
            <p:cNvPicPr>
              <a:picLocks noChangeAspect="1"/>
            </p:cNvPicPr>
            <p:nvPr/>
          </p:nvPicPr>
          <p:blipFill>
            <a:blip r:embed="rId17"/>
            <a:stretch>
              <a:fillRect/>
            </a:stretch>
          </p:blipFill>
          <p:spPr>
            <a:xfrm>
              <a:off x="5038458" y="4733869"/>
              <a:ext cx="115179" cy="115179"/>
            </a:xfrm>
            <a:prstGeom prst="rect">
              <a:avLst/>
            </a:prstGeom>
          </p:spPr>
        </p:pic>
        <p:pic>
          <p:nvPicPr>
            <p:cNvPr id="22" name="Image 17" descr="preencoded.png">    </p:cNvPr>
            <p:cNvPicPr>
              <a:picLocks noChangeAspect="1"/>
            </p:cNvPicPr>
            <p:nvPr/>
          </p:nvPicPr>
          <p:blipFill>
            <a:blip r:embed="rId18"/>
            <a:stretch>
              <a:fillRect/>
            </a:stretch>
          </p:blipFill>
          <p:spPr>
            <a:xfrm>
              <a:off x="5895705" y="5049924"/>
              <a:ext cx="115179" cy="115179"/>
            </a:xfrm>
            <a:prstGeom prst="rect">
              <a:avLst/>
            </a:prstGeom>
          </p:spPr>
        </p:pic>
        <p:pic>
          <p:nvPicPr>
            <p:cNvPr id="23" name="Image 18" descr="preencoded.png">    </p:cNvPr>
            <p:cNvPicPr>
              <a:picLocks noChangeAspect="1"/>
            </p:cNvPicPr>
            <p:nvPr/>
          </p:nvPicPr>
          <p:blipFill>
            <a:blip r:embed="rId19"/>
            <a:stretch>
              <a:fillRect/>
            </a:stretch>
          </p:blipFill>
          <p:spPr>
            <a:xfrm>
              <a:off x="5895705" y="4815483"/>
              <a:ext cx="115179" cy="115179"/>
            </a:xfrm>
            <a:prstGeom prst="rect">
              <a:avLst/>
            </a:prstGeom>
          </p:spPr>
        </p:pic>
        <p:pic>
          <p:nvPicPr>
            <p:cNvPr id="24" name="Image 19" descr="preencoded.png">    </p:cNvPr>
            <p:cNvPicPr>
              <a:picLocks noChangeAspect="1"/>
            </p:cNvPicPr>
            <p:nvPr/>
          </p:nvPicPr>
          <p:blipFill>
            <a:blip r:embed="rId20"/>
            <a:stretch>
              <a:fillRect/>
            </a:stretch>
          </p:blipFill>
          <p:spPr>
            <a:xfrm>
              <a:off x="6746016" y="5750682"/>
              <a:ext cx="115179" cy="115178"/>
            </a:xfrm>
            <a:prstGeom prst="rect">
              <a:avLst/>
            </a:prstGeom>
          </p:spPr>
        </p:pic>
        <p:pic>
          <p:nvPicPr>
            <p:cNvPr id="25" name="Image 20" descr="preencoded.png">    </p:cNvPr>
            <p:cNvPicPr>
              <a:picLocks noChangeAspect="1"/>
            </p:cNvPicPr>
            <p:nvPr/>
          </p:nvPicPr>
          <p:blipFill>
            <a:blip r:embed="rId21"/>
            <a:stretch>
              <a:fillRect/>
            </a:stretch>
          </p:blipFill>
          <p:spPr>
            <a:xfrm>
              <a:off x="6746016" y="5307657"/>
              <a:ext cx="115179" cy="115178"/>
            </a:xfrm>
            <a:prstGeom prst="rect">
              <a:avLst/>
            </a:prstGeom>
          </p:spPr>
        </p:pic>
        <p:pic>
          <p:nvPicPr>
            <p:cNvPr id="26" name="Image 21" descr="preencoded.png">    </p:cNvPr>
            <p:cNvPicPr>
              <a:picLocks noChangeAspect="1"/>
            </p:cNvPicPr>
            <p:nvPr/>
          </p:nvPicPr>
          <p:blipFill>
            <a:blip r:embed="rId22"/>
            <a:stretch>
              <a:fillRect/>
            </a:stretch>
          </p:blipFill>
          <p:spPr>
            <a:xfrm>
              <a:off x="7603266" y="5229337"/>
              <a:ext cx="115179" cy="115179"/>
            </a:xfrm>
            <a:prstGeom prst="rect">
              <a:avLst/>
            </a:prstGeom>
          </p:spPr>
        </p:pic>
        <p:pic>
          <p:nvPicPr>
            <p:cNvPr id="27" name="Image 22" descr="preencoded.png">    </p:cNvPr>
            <p:cNvPicPr>
              <a:picLocks noChangeAspect="1"/>
            </p:cNvPicPr>
            <p:nvPr/>
          </p:nvPicPr>
          <p:blipFill>
            <a:blip r:embed="rId23"/>
            <a:stretch>
              <a:fillRect/>
            </a:stretch>
          </p:blipFill>
          <p:spPr>
            <a:xfrm>
              <a:off x="7603266" y="4929578"/>
              <a:ext cx="115179" cy="115179"/>
            </a:xfrm>
            <a:prstGeom prst="rect">
              <a:avLst/>
            </a:prstGeom>
          </p:spPr>
        </p:pic>
        <p:sp>
          <p:nvSpPr>
            <p:cNvPr id="28" name="Text 3"/>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0</a:t>
              </a:r>
              <a:endParaRPr lang="en-US" sz="1366" dirty="0"/>
            </a:p>
          </p:txBody>
        </p:sp>
        <p:sp>
          <p:nvSpPr>
            <p:cNvPr id="29" name="Text 4"/>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1</a:t>
              </a:r>
              <a:endParaRPr lang="en-US" sz="1639" dirty="0"/>
            </a:p>
          </p:txBody>
        </p:sp>
        <p:sp>
          <p:nvSpPr>
            <p:cNvPr id="30" name="Text 5"/>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2</a:t>
              </a:r>
              <a:endParaRPr lang="en-US" sz="1639" dirty="0"/>
            </a:p>
          </p:txBody>
        </p:sp>
        <p:sp>
          <p:nvSpPr>
            <p:cNvPr id="31" name="Text 6"/>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3</a:t>
              </a:r>
              <a:endParaRPr lang="en-US" sz="1639" dirty="0"/>
            </a:p>
          </p:txBody>
        </p:sp>
        <p:sp>
          <p:nvSpPr>
            <p:cNvPr id="32" name="Text 7"/>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4</a:t>
              </a:r>
              <a:endParaRPr lang="en-US" sz="1639" dirty="0"/>
            </a:p>
          </p:txBody>
        </p:sp>
        <p:sp>
          <p:nvSpPr>
            <p:cNvPr id="33" name="Text 8"/>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5</a:t>
              </a:r>
              <a:endParaRPr lang="en-US" sz="1639" dirty="0"/>
            </a:p>
          </p:txBody>
        </p:sp>
        <p:sp>
          <p:nvSpPr>
            <p:cNvPr id="34" name="Text 9"/>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6</a:t>
              </a:r>
              <a:endParaRPr lang="en-US" sz="1639" dirty="0"/>
            </a:p>
          </p:txBody>
        </p:sp>
        <p:sp>
          <p:nvSpPr>
            <p:cNvPr id="35" name="Text 10"/>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7</a:t>
              </a:r>
              <a:endParaRPr lang="en-US" sz="1639" dirty="0"/>
            </a:p>
          </p:txBody>
        </p:sp>
        <p:sp>
          <p:nvSpPr>
            <p:cNvPr id="36" name="Text 11"/>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8</a:t>
              </a:r>
              <a:endParaRPr lang="en-US" sz="1639" dirty="0"/>
            </a:p>
          </p:txBody>
        </p:sp>
        <p:sp>
          <p:nvSpPr>
            <p:cNvPr id="37" name="Text 12"/>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10</a:t>
              </a:r>
              <a:endParaRPr lang="en-US" sz="1366" dirty="0"/>
            </a:p>
          </p:txBody>
        </p:sp>
        <p:sp>
          <p:nvSpPr>
            <p:cNvPr id="38" name="Text 13"/>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20</a:t>
              </a:r>
              <a:endParaRPr lang="en-US" sz="1366" dirty="0"/>
            </a:p>
          </p:txBody>
        </p:sp>
        <p:sp>
          <p:nvSpPr>
            <p:cNvPr id="39" name="Text 14"/>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30</a:t>
              </a:r>
              <a:endParaRPr lang="en-US" sz="1366" dirty="0"/>
            </a:p>
          </p:txBody>
        </p:sp>
        <p:sp>
          <p:nvSpPr>
            <p:cNvPr id="40" name="Text 15"/>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40</a:t>
              </a:r>
              <a:endParaRPr lang="en-US" sz="1366" dirty="0"/>
            </a:p>
          </p:txBody>
        </p:sp>
        <p:sp>
          <p:nvSpPr>
            <p:cNvPr id="41" name="Text 16"/>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50</a:t>
              </a:r>
              <a:endParaRPr lang="en-US" sz="1366" dirty="0"/>
            </a:p>
          </p:txBody>
        </p:sp>
        <p:sp>
          <p:nvSpPr>
            <p:cNvPr id="42" name="Text 17"/>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60</a:t>
              </a:r>
              <a:endParaRPr lang="en-US" sz="1366" dirty="0"/>
            </a:p>
          </p:txBody>
        </p:sp>
        <p:sp>
          <p:nvSpPr>
            <p:cNvPr id="43" name="Text 18"/>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70</a:t>
              </a:r>
              <a:endParaRPr lang="en-US" sz="1366" dirty="0"/>
            </a:p>
          </p:txBody>
        </p:sp>
        <p:sp>
          <p:nvSpPr>
            <p:cNvPr id="44" name="Text 19"/>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80</a:t>
              </a:r>
              <a:endParaRPr lang="en-US" sz="1366" dirty="0"/>
            </a:p>
          </p:txBody>
        </p:sp>
        <p:sp>
          <p:nvSpPr>
            <p:cNvPr id="45" name="Text 20"/>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90</a:t>
              </a:r>
              <a:endParaRPr lang="en-US" sz="1366" dirty="0"/>
            </a:p>
          </p:txBody>
        </p:sp>
        <p:sp>
          <p:nvSpPr>
            <p:cNvPr id="46" name="Text 21"/>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100</a:t>
              </a:r>
              <a:endParaRPr lang="en-US" sz="1366" dirty="0"/>
            </a:p>
          </p:txBody>
        </p:sp>
      </p:grpSp>
      <p:grpSp>
        <p:nvGrpSpPr>
          <p:cNvPr id="29490" name="Group"/>
          <p:cNvGrpSpPr/>
          <p:nvPr/>
        </p:nvGrpSpPr>
        <p:grpSpPr>
          <a:xfrm>
            <a:off x="10801350" y="3143250"/>
            <a:ext cx="4181476" cy="4181456"/>
            <a:chOff x="10801350" y="3143250"/>
            <a:chExt cx="4181476" cy="4181456"/>
          </a:xfrm>
        </p:grpSpPr>
        <p:pic>
          <p:nvPicPr>
            <p:cNvPr id="47" name="Image 23" descr="preencoded.png">    </p:cNvPr>
            <p:cNvPicPr>
              <a:picLocks noChangeAspect="1"/>
            </p:cNvPicPr>
            <p:nvPr/>
          </p:nvPicPr>
          <p:blipFill>
            <a:blip r:embed="rId24"/>
            <a:stretch>
              <a:fillRect/>
            </a:stretch>
          </p:blipFill>
          <p:spPr>
            <a:xfrm>
              <a:off x="12892088" y="3143250"/>
              <a:ext cx="2090738" cy="3569103"/>
            </a:xfrm>
            <a:prstGeom prst="rect">
              <a:avLst/>
            </a:prstGeom>
          </p:spPr>
        </p:pic>
        <p:pic>
          <p:nvPicPr>
            <p:cNvPr id="48" name="Image 24" descr="preencoded.png">    </p:cNvPr>
            <p:cNvPicPr>
              <a:picLocks noChangeAspect="1"/>
            </p:cNvPicPr>
            <p:nvPr/>
          </p:nvPicPr>
          <p:blipFill>
            <a:blip r:embed="rId25"/>
            <a:stretch>
              <a:fillRect/>
            </a:stretch>
          </p:blipFill>
          <p:spPr>
            <a:xfrm>
              <a:off x="11413713" y="6268845"/>
              <a:ext cx="2956750" cy="1055861"/>
            </a:xfrm>
            <a:prstGeom prst="rect">
              <a:avLst/>
            </a:prstGeom>
          </p:spPr>
        </p:pic>
        <p:pic>
          <p:nvPicPr>
            <p:cNvPr id="49" name="Image 25" descr="preencoded.png">    </p:cNvPr>
            <p:cNvPicPr>
              <a:picLocks noChangeAspect="1"/>
            </p:cNvPicPr>
            <p:nvPr/>
          </p:nvPicPr>
          <p:blipFill>
            <a:blip r:embed="rId26"/>
            <a:stretch>
              <a:fillRect/>
            </a:stretch>
          </p:blipFill>
          <p:spPr>
            <a:xfrm>
              <a:off x="10801350" y="3143250"/>
              <a:ext cx="2090738" cy="3569103"/>
            </a:xfrm>
            <a:prstGeom prst="rect">
              <a:avLst/>
            </a:prstGeom>
          </p:spPr>
        </p:pic>
        <p:sp>
          <p:nvSpPr>
            <p:cNvPr id="50" name="Text 22"/>
            <p:cNvSpPr/>
            <p:nvPr/>
          </p:nvSpPr>
          <p:spPr>
            <a:xfrm>
              <a:off x="12149138" y="4757738"/>
              <a:ext cx="1655445"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Russo One" pitchFamily="34" charset="0"/>
                  <a:ea typeface="Russo One" pitchFamily="34" charset="-122"/>
                  <a:cs typeface="Russo One" pitchFamily="34" charset="-120"/>
                </a:rPr>
                <a:t>34.574</a:t>
              </a:r>
              <a:endParaRPr lang="en-US" sz="3600" dirty="0"/>
            </a:p>
          </p:txBody>
        </p:sp>
        <p:sp>
          <p:nvSpPr>
            <p:cNvPr id="51" name="Text 23"/>
            <p:cNvSpPr/>
            <p:nvPr/>
          </p:nvSpPr>
          <p:spPr>
            <a:xfrm>
              <a:off x="12558713" y="5310188"/>
              <a:ext cx="782955" cy="50673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Total</a:t>
              </a:r>
              <a:endParaRPr lang="en-US" sz="2400" dirty="0"/>
            </a:p>
          </p:txBody>
        </p:sp>
      </p:grpSp>
      <p:grpSp>
        <p:nvGrpSpPr>
          <p:cNvPr id="56673" name="Group"/>
          <p:cNvGrpSpPr/>
          <p:nvPr/>
        </p:nvGrpSpPr>
        <p:grpSpPr>
          <a:xfrm>
            <a:off x="9898380" y="7886700"/>
            <a:ext cx="5996940" cy="1535430"/>
            <a:chOff x="9898380" y="7886700"/>
            <a:chExt cx="5996940" cy="1535430"/>
          </a:xfrm>
        </p:grpSpPr>
        <p:sp>
          <p:nvSpPr>
            <p:cNvPr id="52" name="Text 24"/>
            <p:cNvSpPr/>
            <p:nvPr/>
          </p:nvSpPr>
          <p:spPr>
            <a:xfrm>
              <a:off x="9898380" y="7886700"/>
              <a:ext cx="5996940"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Russo One" pitchFamily="34" charset="0"/>
                  <a:ea typeface="Russo One" pitchFamily="34" charset="-122"/>
                  <a:cs typeface="Russo One" pitchFamily="34" charset="-120"/>
                </a:rPr>
                <a:t>TREASURE FOUND</a:t>
              </a:r>
              <a:endParaRPr lang="en-US" sz="3600" dirty="0"/>
            </a:p>
          </p:txBody>
        </p:sp>
        <p:sp>
          <p:nvSpPr>
            <p:cNvPr id="53" name="Text 25"/>
            <p:cNvSpPr/>
            <p:nvPr/>
          </p:nvSpPr>
          <p:spPr>
            <a:xfrm>
              <a:off x="9913620" y="8515350"/>
              <a:ext cx="5966460" cy="906780"/>
            </a:xfrm>
            <a:prstGeom prst="rect">
              <a:avLst/>
            </a:prstGeom>
            <a:noFill/>
            <a:ln/>
          </p:spPr>
          <p:txBody>
            <a:bodyPr wrap="square" lIns="0" tIns="0" rIns="0" bIns="0" rtlCol="0" anchor="t"/>
            <a:lstStyle/>
            <a:p>
              <a:pPr algn="ctr" indent="0" marL="0">
                <a:buNone/>
              </a:pPr>
              <a:r>
                <a:rPr lang="en-US" sz="2400" u="none" dirty="0">
                  <a:solidFill>
                    <a:srgbClr val="FFFFFF"/>
                  </a:solidFill>
                  <a:latin typeface="DM Sans" pitchFamily="34" charset="0"/>
                  <a:ea typeface="DM Sans" pitchFamily="34" charset="-122"/>
                  <a:cs typeface="DM Sans" pitchFamily="34" charset="-120"/>
                </a:rPr>
                <a:t>A record of the amount of treasure found per month</a:t>
              </a:r>
              <a:endParaRPr lang="en-US" sz="2400" dirty="0"/>
            </a:p>
          </p:txBody>
        </p:sp>
      </p:grpSp>
      <p:grpSp>
        <p:nvGrpSpPr>
          <p:cNvPr id="22726" name="Group"/>
          <p:cNvGrpSpPr/>
          <p:nvPr/>
        </p:nvGrpSpPr>
        <p:grpSpPr>
          <a:xfrm>
            <a:off x="2392680" y="7886700"/>
            <a:ext cx="5996940" cy="2087880"/>
            <a:chOff x="2392680" y="7886700"/>
            <a:chExt cx="5996940" cy="2087880"/>
          </a:xfrm>
        </p:grpSpPr>
        <p:sp>
          <p:nvSpPr>
            <p:cNvPr id="54" name="Text 26"/>
            <p:cNvSpPr/>
            <p:nvPr/>
          </p:nvSpPr>
          <p:spPr>
            <a:xfrm>
              <a:off x="2392680" y="7886700"/>
              <a:ext cx="5996940" cy="1264920"/>
            </a:xfrm>
            <a:prstGeom prst="rect">
              <a:avLst/>
            </a:prstGeom>
            <a:noFill/>
            <a:ln/>
          </p:spPr>
          <p:txBody>
            <a:bodyPr wrap="square" lIns="0" tIns="0" rIns="0" bIns="0" rtlCol="0" anchor="t"/>
            <a:lstStyle/>
            <a:p>
              <a:pPr algn="ctr" indent="0" marL="0">
                <a:buNone/>
              </a:pPr>
              <a:r>
                <a:rPr lang="en-US" sz="3600" u="none" dirty="0">
                  <a:solidFill>
                    <a:srgbClr val="FFFFFF"/>
                  </a:solidFill>
                  <a:latin typeface="Russo One" pitchFamily="34" charset="0"/>
                  <a:ea typeface="Russo One" pitchFamily="34" charset="-122"/>
                  <a:cs typeface="Russo One" pitchFamily="34" charset="-120"/>
                </a:rPr>
                <a:t>SPELLCASTING PROGRESS</a:t>
              </a:r>
              <a:endParaRPr lang="en-US" sz="3600" dirty="0"/>
            </a:p>
          </p:txBody>
        </p:sp>
        <p:sp>
          <p:nvSpPr>
            <p:cNvPr id="55" name="Text 27"/>
            <p:cNvSpPr/>
            <p:nvPr/>
          </p:nvSpPr>
          <p:spPr>
            <a:xfrm>
              <a:off x="2407920" y="9067800"/>
              <a:ext cx="5966460" cy="906780"/>
            </a:xfrm>
            <a:prstGeom prst="rect">
              <a:avLst/>
            </a:prstGeom>
            <a:noFill/>
            <a:ln/>
          </p:spPr>
          <p:txBody>
            <a:bodyPr wrap="square" lIns="0" tIns="0" rIns="0" bIns="0" rtlCol="0" anchor="t"/>
            <a:lstStyle/>
            <a:p>
              <a:pPr algn="ctr" indent="0" marL="0">
                <a:buNone/>
              </a:pPr>
              <a:r>
                <a:rPr lang="en-US" sz="2400" u="none" dirty="0">
                  <a:solidFill>
                    <a:srgbClr val="FFFFFF"/>
                  </a:solidFill>
                  <a:latin typeface="DM Sans" pitchFamily="34" charset="0"/>
                  <a:ea typeface="DM Sans" pitchFamily="34" charset="-122"/>
                  <a:cs typeface="DM Sa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2758"/>
        </a:solidFill>
      </p:bgPr>
    </p:bg>
    <p:spTree>
      <p:nvGrpSpPr>
        <p:cNvPr id="1" name=""/>
        <p:cNvGrpSpPr/>
        <p:nvPr/>
      </p:nvGrpSpPr>
      <p:grpSpPr>
        <a:xfrm>
          <a:off x="0" y="0"/>
          <a:ext cx="0" cy="0"/>
          <a:chOff x="0" y="0"/>
          <a:chExt cx="0" cy="0"/>
        </a:xfrm>
      </p:grpSpPr>
      <p:sp>
        <p:nvSpPr>
          <p:cNvPr id="2" name="Shape 0"/>
          <p:cNvSpPr/>
          <p:nvPr/>
        </p:nvSpPr>
        <p:spPr>
          <a:xfrm>
            <a:off x="-1390650" y="3305175"/>
            <a:ext cx="10029825" cy="10029825"/>
          </a:xfrm>
          <a:prstGeom prst="ellipse">
            <a:avLst/>
          </a:prstGeom>
          <a:solidFill>
            <a:srgbClr val="C7001F"/>
          </a:solidFill>
          <a:ln/>
        </p:spPr>
      </p:sp>
      <p:grpSp>
        <p:nvGrpSpPr>
          <p:cNvPr id="44605"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82290" name="Group"/>
          <p:cNvGrpSpPr/>
          <p:nvPr/>
        </p:nvGrpSpPr>
        <p:grpSpPr>
          <a:xfrm>
            <a:off x="10086975" y="5505450"/>
            <a:ext cx="6644640" cy="1611630"/>
            <a:chOff x="10086975" y="5505450"/>
            <a:chExt cx="6644640" cy="1611630"/>
          </a:xfrm>
        </p:grpSpPr>
        <p:sp>
          <p:nvSpPr>
            <p:cNvPr id="5" name="Text 2"/>
            <p:cNvSpPr/>
            <p:nvPr/>
          </p:nvSpPr>
          <p:spPr>
            <a:xfrm>
              <a:off x="10086975" y="5505450"/>
              <a:ext cx="6644640"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Russo One" pitchFamily="34" charset="0"/>
                  <a:ea typeface="Russo One" pitchFamily="34" charset="-122"/>
                  <a:cs typeface="Russo One" pitchFamily="34" charset="-120"/>
                </a:rPr>
                <a:t>A WEB APPLICATION</a:t>
              </a:r>
              <a:endParaRPr lang="en-US" sz="3600" dirty="0"/>
            </a:p>
          </p:txBody>
        </p:sp>
        <p:sp>
          <p:nvSpPr>
            <p:cNvPr id="6" name="Text 3"/>
            <p:cNvSpPr/>
            <p:nvPr/>
          </p:nvSpPr>
          <p:spPr>
            <a:xfrm>
              <a:off x="10086975" y="6210300"/>
              <a:ext cx="6614160" cy="90678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A web application designed for discovering the world of fantasy</a:t>
              </a:r>
              <a:endParaRPr lang="en-US" sz="2400" dirty="0"/>
            </a:p>
          </p:txBody>
        </p:sp>
      </p:grpSp>
      <p:pic>
        <p:nvPicPr>
          <p:cNvPr id="7" name="Image 1" descr="preencoded.png">    </p:cNvPr>
          <p:cNvPicPr>
            <a:picLocks noChangeAspect="1"/>
          </p:cNvPicPr>
          <p:nvPr/>
        </p:nvPicPr>
        <p:blipFill>
          <a:blip r:embed="rId2"/>
          <a:stretch>
            <a:fillRect/>
          </a:stretch>
        </p:blipFill>
        <p:spPr>
          <a:xfrm>
            <a:off x="190500" y="2438400"/>
            <a:ext cx="10325100" cy="6124575"/>
          </a:xfrm>
          <a:prstGeom prst="rect">
            <a:avLst/>
          </a:prstGeom>
        </p:spPr>
      </p:pic>
      <p:pic>
        <p:nvPicPr>
          <p:cNvPr id="8" name="Image 2" descr="preencoded.png">    </p:cNvPr>
          <p:cNvPicPr>
            <a:picLocks noChangeAspect="1"/>
          </p:cNvPicPr>
          <p:nvPr/>
        </p:nvPicPr>
        <p:blipFill>
          <a:blip r:embed="rId3"/>
          <a:stretch>
            <a:fillRect/>
          </a:stretch>
        </p:blipFill>
        <p:spPr>
          <a:xfrm>
            <a:off x="1638300" y="2695575"/>
            <a:ext cx="7419975" cy="4867275"/>
          </a:xfrm>
          <a:prstGeom prst="rect">
            <a:avLst/>
          </a:prstGeom>
        </p:spPr>
      </p:pic>
      <p:sp>
        <p:nvSpPr>
          <p:cNvPr id="9" name="Text 4"/>
          <p:cNvSpPr/>
          <p:nvPr/>
        </p:nvSpPr>
        <p:spPr>
          <a:xfrm>
            <a:off x="10029825" y="3009900"/>
            <a:ext cx="7915275" cy="2095500"/>
          </a:xfrm>
          <a:prstGeom prst="rect">
            <a:avLst/>
          </a:prstGeom>
          <a:noFill/>
          <a:ln/>
        </p:spPr>
        <p:txBody>
          <a:bodyPr wrap="square" lIns="0" tIns="0" rIns="0" bIns="0" rtlCol="0" anchor="t"/>
          <a:lstStyle/>
          <a:p>
            <a:pPr algn="l" indent="0" marL="0">
              <a:buNone/>
            </a:pPr>
            <a:r>
              <a:rPr lang="en-US" sz="6000" u="none" dirty="0">
                <a:solidFill>
                  <a:srgbClr val="FFFFFF"/>
                </a:solidFill>
                <a:latin typeface="Russo One" pitchFamily="34" charset="0"/>
                <a:ea typeface="Russo One" pitchFamily="34" charset="-122"/>
                <a:cs typeface="Russo One"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02758"/>
        </a:solidFill>
      </p:bgPr>
    </p:bg>
    <p:spTree>
      <p:nvGrpSpPr>
        <p:cNvPr id="1" name=""/>
        <p:cNvGrpSpPr/>
        <p:nvPr/>
      </p:nvGrpSpPr>
      <p:grpSpPr>
        <a:xfrm>
          <a:off x="0" y="0"/>
          <a:ext cx="0" cy="0"/>
          <a:chOff x="0" y="0"/>
          <a:chExt cx="0" cy="0"/>
        </a:xfrm>
      </p:grpSpPr>
      <p:sp>
        <p:nvSpPr>
          <p:cNvPr id="2" name="Shape 0"/>
          <p:cNvSpPr/>
          <p:nvPr/>
        </p:nvSpPr>
        <p:spPr>
          <a:xfrm>
            <a:off x="9039225" y="3133725"/>
            <a:ext cx="9248775" cy="7153275"/>
          </a:xfrm>
          <a:prstGeom prst="rect">
            <a:avLst/>
          </a:prstGeom>
          <a:solidFill>
            <a:srgbClr val="C7001F"/>
          </a:solidFill>
          <a:ln/>
        </p:spPr>
      </p:sp>
      <p:grpSp>
        <p:nvGrpSpPr>
          <p:cNvPr id="94847"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82843" name="Group"/>
          <p:cNvGrpSpPr/>
          <p:nvPr/>
        </p:nvGrpSpPr>
        <p:grpSpPr>
          <a:xfrm>
            <a:off x="2209800" y="3733800"/>
            <a:ext cx="6644640" cy="1611630"/>
            <a:chOff x="2209800" y="3733800"/>
            <a:chExt cx="6644640" cy="1611630"/>
          </a:xfrm>
        </p:grpSpPr>
        <p:sp>
          <p:nvSpPr>
            <p:cNvPr id="5" name="Text 2"/>
            <p:cNvSpPr/>
            <p:nvPr/>
          </p:nvSpPr>
          <p:spPr>
            <a:xfrm>
              <a:off x="2209800" y="3733800"/>
              <a:ext cx="6644640"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Russo One" pitchFamily="34" charset="0"/>
                  <a:ea typeface="Russo One" pitchFamily="34" charset="-122"/>
                  <a:cs typeface="Russo One" pitchFamily="34" charset="-120"/>
                </a:rPr>
                <a:t>AN MOBILE APP</a:t>
              </a:r>
              <a:endParaRPr lang="en-US" sz="3600" dirty="0"/>
            </a:p>
          </p:txBody>
        </p:sp>
        <p:sp>
          <p:nvSpPr>
            <p:cNvPr id="6" name="Text 3"/>
            <p:cNvSpPr/>
            <p:nvPr/>
          </p:nvSpPr>
          <p:spPr>
            <a:xfrm>
              <a:off x="2209800" y="4438650"/>
              <a:ext cx="6614160" cy="90678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An app designed for exploring and experiencing the enchanting realm of fantasy</a:t>
              </a:r>
              <a:endParaRPr lang="en-US" sz="2400" dirty="0"/>
            </a:p>
          </p:txBody>
        </p:sp>
      </p:grpSp>
      <p:sp>
        <p:nvSpPr>
          <p:cNvPr id="7" name="Text 4"/>
          <p:cNvSpPr/>
          <p:nvPr/>
        </p:nvSpPr>
        <p:spPr>
          <a:xfrm>
            <a:off x="2209800" y="5743575"/>
            <a:ext cx="6776085" cy="27165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Explore a magical world</a:t>
            </a:r>
            <a:endParaRPr lang="en-US" sz="2400" dirty="0"/>
          </a:p>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Experience fantasy firsthand</a:t>
            </a:r>
            <a:endParaRPr lang="en-US" sz="2400" dirty="0"/>
          </a:p>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Immerse in a realm of magic</a:t>
            </a:r>
            <a:endParaRPr lang="en-US" sz="2400" dirty="0"/>
          </a:p>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Discover untold wonders</a:t>
            </a:r>
            <a:endParaRPr lang="en-US" sz="2400" dirty="0"/>
          </a:p>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Live your fantasy dreams</a:t>
            </a:r>
            <a:endParaRPr lang="en-US" sz="2400" dirty="0"/>
          </a:p>
        </p:txBody>
      </p:sp>
      <p:sp>
        <p:nvSpPr>
          <p:cNvPr id="8" name="Text 5"/>
          <p:cNvSpPr/>
          <p:nvPr/>
        </p:nvSpPr>
        <p:spPr>
          <a:xfrm>
            <a:off x="2171700" y="1390650"/>
            <a:ext cx="9572625" cy="2095500"/>
          </a:xfrm>
          <a:prstGeom prst="rect">
            <a:avLst/>
          </a:prstGeom>
          <a:noFill/>
          <a:ln/>
        </p:spPr>
        <p:txBody>
          <a:bodyPr wrap="square" lIns="0" tIns="0" rIns="0" bIns="0" rtlCol="0" anchor="t"/>
          <a:lstStyle/>
          <a:p>
            <a:pPr algn="l" indent="0" marL="0">
              <a:buNone/>
            </a:pPr>
            <a:r>
              <a:rPr lang="en-US" sz="6000" u="none" dirty="0">
                <a:solidFill>
                  <a:srgbClr val="FFFFFF"/>
                </a:solidFill>
                <a:latin typeface="Russo One" pitchFamily="34" charset="0"/>
                <a:ea typeface="Russo One" pitchFamily="34" charset="-122"/>
                <a:cs typeface="Russo One" pitchFamily="34" charset="-120"/>
              </a:rPr>
              <a:t>THE FUTURE OF FANTASY</a:t>
            </a:r>
            <a:endParaRPr lang="en-US" sz="6000" dirty="0"/>
          </a:p>
        </p:txBody>
      </p:sp>
      <p:pic>
        <p:nvPicPr>
          <p:cNvPr id="9" name="Image 1" descr="preencoded.png">    </p:cNvPr>
          <p:cNvPicPr>
            <a:picLocks noChangeAspect="1"/>
          </p:cNvPicPr>
          <p:nvPr/>
        </p:nvPicPr>
        <p:blipFill>
          <a:blip r:embed="rId2"/>
          <a:stretch>
            <a:fillRect/>
          </a:stretch>
        </p:blipFill>
        <p:spPr>
          <a:xfrm>
            <a:off x="11591925" y="771525"/>
            <a:ext cx="4105275" cy="8886825"/>
          </a:xfrm>
          <a:prstGeom prst="rect">
            <a:avLst/>
          </a:prstGeom>
        </p:spPr>
      </p:pic>
      <p:pic>
        <p:nvPicPr>
          <p:cNvPr id="10" name="Image 2" descr="preencoded.png">    </p:cNvPr>
          <p:cNvPicPr>
            <a:picLocks noChangeAspect="1"/>
          </p:cNvPicPr>
          <p:nvPr/>
        </p:nvPicPr>
        <p:blipFill>
          <a:blip r:embed="rId3"/>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02758"/>
        </a:solidFill>
      </p:bgPr>
    </p:bg>
    <p:spTree>
      <p:nvGrpSpPr>
        <p:cNvPr id="1" name=""/>
        <p:cNvGrpSpPr/>
        <p:nvPr/>
      </p:nvGrpSpPr>
      <p:grpSpPr>
        <a:xfrm>
          <a:off x="0" y="0"/>
          <a:ext cx="0" cy="0"/>
          <a:chOff x="0" y="0"/>
          <a:chExt cx="0" cy="0"/>
        </a:xfrm>
      </p:grpSpPr>
      <p:sp>
        <p:nvSpPr>
          <p:cNvPr id="2" name="Shape 0"/>
          <p:cNvSpPr/>
          <p:nvPr/>
        </p:nvSpPr>
        <p:spPr>
          <a:xfrm>
            <a:off x="-3705225" y="-1619250"/>
            <a:ext cx="14401800" cy="14401800"/>
          </a:xfrm>
          <a:prstGeom prst="ellipse">
            <a:avLst/>
          </a:prstGeom>
          <a:solidFill>
            <a:srgbClr val="C7001F"/>
          </a:solidFill>
          <a:ln/>
        </p:spPr>
      </p:sp>
      <p:grpSp>
        <p:nvGrpSpPr>
          <p:cNvPr id="20132"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80634" name="Group"/>
          <p:cNvGrpSpPr/>
          <p:nvPr/>
        </p:nvGrpSpPr>
        <p:grpSpPr>
          <a:xfrm>
            <a:off x="12658725" y="2362200"/>
            <a:ext cx="4377690" cy="2564130"/>
            <a:chOff x="12658725" y="2362200"/>
            <a:chExt cx="4377690" cy="2564130"/>
          </a:xfrm>
        </p:grpSpPr>
        <p:sp>
          <p:nvSpPr>
            <p:cNvPr id="5" name="Text 2"/>
            <p:cNvSpPr/>
            <p:nvPr/>
          </p:nvSpPr>
          <p:spPr>
            <a:xfrm>
              <a:off x="12658725" y="2362200"/>
              <a:ext cx="4377690" cy="1264920"/>
            </a:xfrm>
            <a:prstGeom prst="rect">
              <a:avLst/>
            </a:prstGeom>
            <a:noFill/>
            <a:ln/>
          </p:spPr>
          <p:txBody>
            <a:bodyPr wrap="square" lIns="0" tIns="0" rIns="0" bIns="0" rtlCol="0" anchor="t"/>
            <a:lstStyle/>
            <a:p>
              <a:pPr algn="l" indent="0" marL="0">
                <a:buNone/>
              </a:pPr>
              <a:r>
                <a:rPr lang="en-US" sz="3600" u="none" dirty="0">
                  <a:solidFill>
                    <a:srgbClr val="FFFFFF"/>
                  </a:solidFill>
                  <a:latin typeface="Russo One" pitchFamily="34" charset="0"/>
                  <a:ea typeface="Russo One" pitchFamily="34" charset="-122"/>
                  <a:cs typeface="Russo One" pitchFamily="34" charset="-120"/>
                </a:rPr>
                <a:t>A WEB APPLICATION</a:t>
              </a:r>
              <a:endParaRPr lang="en-US" sz="3600" dirty="0"/>
            </a:p>
          </p:txBody>
        </p:sp>
        <p:sp>
          <p:nvSpPr>
            <p:cNvPr id="6" name="Text 3"/>
            <p:cNvSpPr/>
            <p:nvPr/>
          </p:nvSpPr>
          <p:spPr>
            <a:xfrm>
              <a:off x="12658725" y="3619500"/>
              <a:ext cx="4347210" cy="130683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A web application designed for discovering the world of fantasy</a:t>
              </a:r>
              <a:endParaRPr lang="en-US" sz="2400" dirty="0"/>
            </a:p>
          </p:txBody>
        </p:sp>
      </p:grpSp>
      <p:sp>
        <p:nvSpPr>
          <p:cNvPr id="7" name="Text 4"/>
          <p:cNvSpPr/>
          <p:nvPr/>
        </p:nvSpPr>
        <p:spPr>
          <a:xfrm>
            <a:off x="619125" y="3048000"/>
            <a:ext cx="5153025" cy="4838700"/>
          </a:xfrm>
          <a:prstGeom prst="rect">
            <a:avLst/>
          </a:prstGeom>
          <a:noFill/>
          <a:ln/>
        </p:spPr>
        <p:txBody>
          <a:bodyPr wrap="square" lIns="0" tIns="0" rIns="0" bIns="0" rtlCol="0" anchor="t"/>
          <a:lstStyle/>
          <a:p>
            <a:pPr algn="l" indent="0" marL="0">
              <a:buNone/>
            </a:pPr>
            <a:r>
              <a:rPr lang="en-US" sz="6000" u="none" dirty="0">
                <a:solidFill>
                  <a:srgbClr val="FFFFFF"/>
                </a:solidFill>
                <a:latin typeface="Russo One" pitchFamily="34" charset="0"/>
                <a:ea typeface="Russo One" pitchFamily="34" charset="-122"/>
                <a:cs typeface="Russo One" pitchFamily="34" charset="-120"/>
              </a:rPr>
              <a:t>A GATEWAY TO A WORLD OF FANTASY AND WONDER</a:t>
            </a:r>
            <a:endParaRPr lang="en-US" sz="6000" dirty="0"/>
          </a:p>
        </p:txBody>
      </p:sp>
      <p:sp>
        <p:nvSpPr>
          <p:cNvPr id="8" name="Text 5"/>
          <p:cNvSpPr/>
          <p:nvPr/>
        </p:nvSpPr>
        <p:spPr>
          <a:xfrm>
            <a:off x="12573000" y="5143500"/>
            <a:ext cx="5204460" cy="3764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Uncover treasures and secret treasures</a:t>
            </a:r>
            <a:endParaRPr lang="en-US" sz="2400" dirty="0"/>
          </a:p>
        </p:txBody>
      </p:sp>
      <p:grpSp>
        <p:nvGrpSpPr>
          <p:cNvPr id="19481" name="Group"/>
          <p:cNvGrpSpPr/>
          <p:nvPr/>
        </p:nvGrpSpPr>
        <p:grpSpPr>
          <a:xfrm>
            <a:off x="5924550" y="561975"/>
            <a:ext cx="6429375" cy="9248775"/>
            <a:chOff x="5924550" y="561975"/>
            <a:chExt cx="6429375" cy="9248775"/>
          </a:xfrm>
        </p:grpSpPr>
        <p:pic>
          <p:nvPicPr>
            <p:cNvPr id="9" name="Image 1" descr="preencoded.png">    </p:cNvPr>
            <p:cNvPicPr>
              <a:picLocks noChangeAspect="1"/>
            </p:cNvPicPr>
            <p:nvPr/>
          </p:nvPicPr>
          <p:blipFill>
            <a:blip r:embed="rId2"/>
            <a:stretch>
              <a:fillRect/>
            </a:stretch>
          </p:blipFill>
          <p:spPr>
            <a:xfrm>
              <a:off x="5924550" y="561975"/>
              <a:ext cx="6429375" cy="9248775"/>
            </a:xfrm>
            <a:prstGeom prst="rect">
              <a:avLst/>
            </a:prstGeom>
          </p:spPr>
        </p:pic>
        <p:pic>
          <p:nvPicPr>
            <p:cNvPr id="10" name="Image 2" descr="preencoded.png">    </p:cNvPr>
            <p:cNvPicPr>
              <a:picLocks noChangeAspect="1"/>
            </p:cNvPicPr>
            <p:nvPr/>
          </p:nvPicPr>
          <p:blipFill>
            <a:blip r:embed="rId3"/>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0275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91493"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2095500"/>
          </a:xfrm>
          <a:prstGeom prst="rect">
            <a:avLst/>
          </a:prstGeom>
          <a:noFill/>
          <a:ln/>
        </p:spPr>
        <p:txBody>
          <a:bodyPr wrap="square" lIns="0" tIns="0" rIns="0" bIns="0" rtlCol="0" anchor="t"/>
          <a:lstStyle/>
          <a:p>
            <a:pPr algn="r" indent="0" marL="0">
              <a:buNone/>
            </a:pPr>
            <a:r>
              <a:rPr lang="en-US" sz="6000" u="none" dirty="0">
                <a:solidFill>
                  <a:srgbClr val="FFFFFF"/>
                </a:solidFill>
                <a:latin typeface="Russo One" pitchFamily="34" charset="0"/>
                <a:ea typeface="Russo One" pitchFamily="34" charset="-122"/>
                <a:cs typeface="Russo One"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02758"/>
        </a:solidFill>
      </p:bgPr>
    </p:bg>
    <p:spTree>
      <p:nvGrpSpPr>
        <p:cNvPr id="1" name=""/>
        <p:cNvGrpSpPr/>
        <p:nvPr/>
      </p:nvGrpSpPr>
      <p:grpSpPr>
        <a:xfrm>
          <a:off x="0" y="0"/>
          <a:ext cx="0" cy="0"/>
          <a:chOff x="0" y="0"/>
          <a:chExt cx="0" cy="0"/>
        </a:xfrm>
      </p:grpSpPr>
      <p:sp>
        <p:nvSpPr>
          <p:cNvPr id="2" name="Shape 0"/>
          <p:cNvSpPr/>
          <p:nvPr/>
        </p:nvSpPr>
        <p:spPr>
          <a:xfrm>
            <a:off x="6115050" y="2476500"/>
            <a:ext cx="12982575" cy="7810500"/>
          </a:xfrm>
          <a:prstGeom prst="rect">
            <a:avLst/>
          </a:prstGeom>
          <a:solidFill>
            <a:srgbClr val="C7001F"/>
          </a:solidFill>
          <a:ln/>
        </p:spPr>
      </p:sp>
      <p:grpSp>
        <p:nvGrpSpPr>
          <p:cNvPr id="35642"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pic>
        <p:nvPicPr>
          <p:cNvPr id="5" name="Image 1" descr="preencoded.png">    </p:cNvPr>
          <p:cNvPicPr>
            <a:picLocks noChangeAspect="1"/>
          </p:cNvPicPr>
          <p:nvPr/>
        </p:nvPicPr>
        <p:blipFill>
          <a:blip r:embed="rId2"/>
          <a:stretch>
            <a:fillRect/>
          </a:stretch>
        </p:blipFill>
        <p:spPr>
          <a:xfrm>
            <a:off x="6391275" y="2857500"/>
            <a:ext cx="10858500" cy="5895975"/>
          </a:xfrm>
          <a:prstGeom prst="rect">
            <a:avLst/>
          </a:prstGeom>
        </p:spPr>
      </p:pic>
      <p:sp>
        <p:nvSpPr>
          <p:cNvPr id="6" name="Text 2"/>
          <p:cNvSpPr/>
          <p:nvPr/>
        </p:nvSpPr>
        <p:spPr>
          <a:xfrm>
            <a:off x="2000250" y="828675"/>
            <a:ext cx="14297025" cy="1181100"/>
          </a:xfrm>
          <a:prstGeom prst="rect">
            <a:avLst/>
          </a:prstGeom>
          <a:noFill/>
          <a:ln/>
        </p:spPr>
        <p:txBody>
          <a:bodyPr wrap="square" lIns="0" tIns="0" rIns="0" bIns="0" rtlCol="0" anchor="t"/>
          <a:lstStyle/>
          <a:p>
            <a:pPr algn="ctr" indent="0" marL="0">
              <a:buNone/>
            </a:pPr>
            <a:r>
              <a:rPr lang="en-US" sz="6000" u="none" dirty="0">
                <a:solidFill>
                  <a:srgbClr val="FFFFFF"/>
                </a:solidFill>
                <a:latin typeface="Russo One" pitchFamily="34" charset="0"/>
                <a:ea typeface="Russo One" pitchFamily="34" charset="-122"/>
                <a:cs typeface="Russo One" pitchFamily="34" charset="-120"/>
              </a:rPr>
              <a:t>FANTASY REALM AT A GLANCE</a:t>
            </a:r>
            <a:endParaRPr lang="en-US" sz="6000" dirty="0"/>
          </a:p>
        </p:txBody>
      </p:sp>
      <p:grpSp>
        <p:nvGrpSpPr>
          <p:cNvPr id="99401" name="Group"/>
          <p:cNvGrpSpPr/>
          <p:nvPr/>
        </p:nvGrpSpPr>
        <p:grpSpPr>
          <a:xfrm>
            <a:off x="914400" y="2581275"/>
            <a:ext cx="5292090" cy="1535430"/>
            <a:chOff x="914400" y="2581275"/>
            <a:chExt cx="5292090" cy="1535430"/>
          </a:xfrm>
        </p:grpSpPr>
        <p:sp>
          <p:nvSpPr>
            <p:cNvPr id="7" name="Text 3"/>
            <p:cNvSpPr/>
            <p:nvPr/>
          </p:nvSpPr>
          <p:spPr>
            <a:xfrm>
              <a:off x="914400" y="2581275"/>
              <a:ext cx="5292090"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Russo One" pitchFamily="34" charset="0"/>
                  <a:ea typeface="Russo One" pitchFamily="34" charset="-122"/>
                  <a:cs typeface="Russo One" pitchFamily="34" charset="-120"/>
                </a:rPr>
                <a:t>THE FOREST</a:t>
              </a:r>
              <a:endParaRPr lang="en-US" sz="3600" dirty="0"/>
            </a:p>
          </p:txBody>
        </p:sp>
        <p:sp>
          <p:nvSpPr>
            <p:cNvPr id="8" name="Text 4"/>
            <p:cNvSpPr/>
            <p:nvPr/>
          </p:nvSpPr>
          <p:spPr>
            <a:xfrm>
              <a:off x="914400" y="3209925"/>
              <a:ext cx="5261610" cy="90678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A magical forest filled with animals and enchanted creatures.</a:t>
              </a:r>
              <a:endParaRPr lang="en-US" sz="2400" dirty="0"/>
            </a:p>
          </p:txBody>
        </p:sp>
      </p:grpSp>
      <p:grpSp>
        <p:nvGrpSpPr>
          <p:cNvPr id="72967" name="Group"/>
          <p:cNvGrpSpPr/>
          <p:nvPr/>
        </p:nvGrpSpPr>
        <p:grpSpPr>
          <a:xfrm>
            <a:off x="914400" y="4953000"/>
            <a:ext cx="5292090" cy="1535430"/>
            <a:chOff x="914400" y="4953000"/>
            <a:chExt cx="5292090" cy="1535430"/>
          </a:xfrm>
        </p:grpSpPr>
        <p:sp>
          <p:nvSpPr>
            <p:cNvPr id="9" name="Text 5"/>
            <p:cNvSpPr/>
            <p:nvPr/>
          </p:nvSpPr>
          <p:spPr>
            <a:xfrm>
              <a:off x="914400" y="4953000"/>
              <a:ext cx="5292090"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Russo One" pitchFamily="34" charset="0"/>
                  <a:ea typeface="Russo One" pitchFamily="34" charset="-122"/>
                  <a:cs typeface="Russo One" pitchFamily="34" charset="-120"/>
                </a:rPr>
                <a:t>THE CAVES</a:t>
              </a:r>
              <a:endParaRPr lang="en-US" sz="3600" dirty="0"/>
            </a:p>
          </p:txBody>
        </p:sp>
        <p:sp>
          <p:nvSpPr>
            <p:cNvPr id="10" name="Text 6"/>
            <p:cNvSpPr/>
            <p:nvPr/>
          </p:nvSpPr>
          <p:spPr>
            <a:xfrm>
              <a:off x="914400" y="5581650"/>
              <a:ext cx="5261610" cy="90678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A network of underground caves filled with crystals.</a:t>
              </a:r>
              <a:endParaRPr lang="en-US" sz="2400" dirty="0"/>
            </a:p>
          </p:txBody>
        </p:sp>
      </p:grpSp>
      <p:grpSp>
        <p:nvGrpSpPr>
          <p:cNvPr id="62360" name="Group"/>
          <p:cNvGrpSpPr/>
          <p:nvPr/>
        </p:nvGrpSpPr>
        <p:grpSpPr>
          <a:xfrm>
            <a:off x="914400" y="7324725"/>
            <a:ext cx="5292090" cy="1535430"/>
            <a:chOff x="914400" y="7324725"/>
            <a:chExt cx="5292090" cy="1535430"/>
          </a:xfrm>
        </p:grpSpPr>
        <p:sp>
          <p:nvSpPr>
            <p:cNvPr id="11" name="Text 7"/>
            <p:cNvSpPr/>
            <p:nvPr/>
          </p:nvSpPr>
          <p:spPr>
            <a:xfrm>
              <a:off x="914400" y="7324725"/>
              <a:ext cx="5292090"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Russo One" pitchFamily="34" charset="0"/>
                  <a:ea typeface="Russo One" pitchFamily="34" charset="-122"/>
                  <a:cs typeface="Russo One" pitchFamily="34" charset="-120"/>
                </a:rPr>
                <a:t>THE LAIR</a:t>
              </a:r>
              <a:endParaRPr lang="en-US" sz="3600" dirty="0"/>
            </a:p>
          </p:txBody>
        </p:sp>
        <p:sp>
          <p:nvSpPr>
            <p:cNvPr id="12" name="Text 8"/>
            <p:cNvSpPr/>
            <p:nvPr/>
          </p:nvSpPr>
          <p:spPr>
            <a:xfrm>
              <a:off x="914400" y="7953375"/>
              <a:ext cx="5261610" cy="906780"/>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A dangerous and mysterious place where dragons reside.</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02758"/>
        </a:solidFill>
      </p:bgPr>
    </p:bg>
    <p:spTree>
      <p:nvGrpSpPr>
        <p:cNvPr id="1" name=""/>
        <p:cNvGrpSpPr/>
        <p:nvPr/>
      </p:nvGrpSpPr>
      <p:grpSpPr>
        <a:xfrm>
          <a:off x="0" y="0"/>
          <a:ext cx="0" cy="0"/>
          <a:chOff x="0" y="0"/>
          <a:chExt cx="0" cy="0"/>
        </a:xfrm>
      </p:grpSpPr>
      <p:sp>
        <p:nvSpPr>
          <p:cNvPr id="2" name="Shape 0"/>
          <p:cNvSpPr/>
          <p:nvPr/>
        </p:nvSpPr>
        <p:spPr>
          <a:xfrm>
            <a:off x="5867400" y="-3657600"/>
            <a:ext cx="11296650" cy="11296650"/>
          </a:xfrm>
          <a:prstGeom prst="ellipse">
            <a:avLst/>
          </a:prstGeom>
          <a:solidFill>
            <a:srgbClr val="C7001F"/>
          </a:solidFill>
          <a:ln/>
        </p:spPr>
      </p:sp>
      <p:grpSp>
        <p:nvGrpSpPr>
          <p:cNvPr id="65891"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5" name="Text 2"/>
          <p:cNvSpPr/>
          <p:nvPr/>
        </p:nvSpPr>
        <p:spPr>
          <a:xfrm>
            <a:off x="4591050" y="828675"/>
            <a:ext cx="9105900" cy="1181100"/>
          </a:xfrm>
          <a:prstGeom prst="rect">
            <a:avLst/>
          </a:prstGeom>
          <a:noFill/>
          <a:ln/>
        </p:spPr>
        <p:txBody>
          <a:bodyPr wrap="square" lIns="0" tIns="0" rIns="0" bIns="0" rtlCol="0" anchor="t"/>
          <a:lstStyle/>
          <a:p>
            <a:pPr algn="ctr" indent="0" marL="0">
              <a:buNone/>
            </a:pPr>
            <a:r>
              <a:rPr lang="en-US" sz="6000" u="none" dirty="0">
                <a:solidFill>
                  <a:srgbClr val="FFFFFF"/>
                </a:solidFill>
                <a:latin typeface="Russo One" pitchFamily="34" charset="0"/>
                <a:ea typeface="Russo One" pitchFamily="34" charset="-122"/>
                <a:cs typeface="Russo One" pitchFamily="34" charset="-120"/>
              </a:rPr>
              <a:t>THE TIMELINE</a:t>
            </a:r>
            <a:endParaRPr lang="en-US" sz="6000" dirty="0"/>
          </a:p>
        </p:txBody>
      </p:sp>
      <p:grpSp>
        <p:nvGrpSpPr>
          <p:cNvPr id="47740" name="Group"/>
          <p:cNvGrpSpPr/>
          <p:nvPr/>
        </p:nvGrpSpPr>
        <p:grpSpPr>
          <a:xfrm>
            <a:off x="581025" y="4818697"/>
            <a:ext cx="13697902" cy="1977390"/>
            <a:chOff x="581025" y="4818697"/>
            <a:chExt cx="13697902" cy="1977390"/>
          </a:xfrm>
        </p:grpSpPr>
        <p:grpSp>
          <p:nvGrpSpPr>
            <p:cNvPr id="22319" name="Group"/>
            <p:cNvGrpSpPr/>
            <p:nvPr/>
          </p:nvGrpSpPr>
          <p:grpSpPr>
            <a:xfrm>
              <a:off x="-1" y="5938838"/>
              <a:ext cx="18288002" cy="0"/>
              <a:chOff x="-1" y="5938838"/>
              <a:chExt cx="18288002" cy="0"/>
            </a:xfrm>
          </p:grpSpPr>
          <p:sp>
            <p:nvSpPr>
              <p:cNvPr id="6" name="Shape 3"/>
              <p:cNvSpPr/>
              <p:nvPr/>
            </p:nvSpPr>
            <p:spPr>
              <a:xfrm>
                <a:off x="-1" y="5938838"/>
                <a:ext cx="18288002" cy="0"/>
              </a:xfrm>
              <a:prstGeom prst="line">
                <a:avLst/>
              </a:prstGeom>
              <a:noFill/>
              <a:ln w="9525">
                <a:solidFill>
                  <a:srgbClr val="FFFFFF"/>
                </a:solidFill>
                <a:prstDash val="solid"/>
              </a:ln>
            </p:spPr>
          </p:sp>
        </p:grpSp>
        <p:grpSp>
          <p:nvGrpSpPr>
            <p:cNvPr id="46651" name="Group"/>
            <p:cNvGrpSpPr/>
            <p:nvPr/>
          </p:nvGrpSpPr>
          <p:grpSpPr>
            <a:xfrm>
              <a:off x="933450" y="3762375"/>
              <a:ext cx="142875" cy="142875"/>
              <a:chOff x="933450" y="3762375"/>
              <a:chExt cx="142875" cy="142875"/>
            </a:xfrm>
          </p:grpSpPr>
          <p:sp>
            <p:nvSpPr>
              <p:cNvPr id="7" name="Shape 4"/>
              <p:cNvSpPr/>
              <p:nvPr/>
            </p:nvSpPr>
            <p:spPr>
              <a:xfrm rot="5400000">
                <a:off x="933450" y="3762375"/>
                <a:ext cx="142875" cy="142875"/>
              </a:xfrm>
              <a:prstGeom prst="ellipse">
                <a:avLst/>
              </a:prstGeom>
              <a:noFill/>
              <a:ln w="19050">
                <a:solidFill>
                  <a:srgbClr val="FFFFFF"/>
                </a:solidFill>
                <a:prstDash val="solid"/>
              </a:ln>
            </p:spPr>
          </p:sp>
          <p:grpSp>
            <p:nvGrpSpPr>
              <p:cNvPr id="51002" name="Group"/>
              <p:cNvGrpSpPr/>
              <p:nvPr/>
            </p:nvGrpSpPr>
            <p:grpSpPr>
              <a:xfrm>
                <a:off x="-4807" y="4924425"/>
                <a:ext cx="2038439" cy="0"/>
                <a:chOff x="-4807" y="4924425"/>
                <a:chExt cx="2038439" cy="0"/>
              </a:xfrm>
            </p:grpSpPr>
            <p:sp>
              <p:nvSpPr>
                <p:cNvPr id="8" name="Shape 5"/>
                <p:cNvSpPr/>
                <p:nvPr/>
              </p:nvSpPr>
              <p:spPr>
                <a:xfrm rot="5400000">
                  <a:off x="-4807" y="4924425"/>
                  <a:ext cx="2038439" cy="0"/>
                </a:xfrm>
                <a:prstGeom prst="line">
                  <a:avLst/>
                </a:prstGeom>
                <a:noFill/>
                <a:ln w="19050">
                  <a:solidFill>
                    <a:srgbClr val="FFFFFF"/>
                  </a:solidFill>
                  <a:prstDash val="solid"/>
                </a:ln>
              </p:spPr>
            </p:sp>
          </p:grpSp>
        </p:grpSp>
        <p:grpSp>
          <p:nvGrpSpPr>
            <p:cNvPr id="74091" name="Group"/>
            <p:cNvGrpSpPr/>
            <p:nvPr/>
          </p:nvGrpSpPr>
          <p:grpSpPr>
            <a:xfrm>
              <a:off x="9420225" y="2628900"/>
              <a:ext cx="142875" cy="142875"/>
              <a:chOff x="9420225" y="2628900"/>
              <a:chExt cx="142875" cy="142875"/>
            </a:xfrm>
          </p:grpSpPr>
          <p:sp>
            <p:nvSpPr>
              <p:cNvPr id="9" name="Shape 6"/>
              <p:cNvSpPr/>
              <p:nvPr/>
            </p:nvSpPr>
            <p:spPr>
              <a:xfrm rot="5400000">
                <a:off x="9420225" y="2628900"/>
                <a:ext cx="142875" cy="142875"/>
              </a:xfrm>
              <a:prstGeom prst="ellipse">
                <a:avLst/>
              </a:prstGeom>
              <a:noFill/>
              <a:ln w="19050">
                <a:solidFill>
                  <a:srgbClr val="FFFFFF"/>
                </a:solidFill>
                <a:prstDash val="solid"/>
              </a:ln>
            </p:spPr>
          </p:sp>
          <p:grpSp>
            <p:nvGrpSpPr>
              <p:cNvPr id="41738" name="Group"/>
              <p:cNvGrpSpPr/>
              <p:nvPr/>
            </p:nvGrpSpPr>
            <p:grpSpPr>
              <a:xfrm>
                <a:off x="7915246" y="4357688"/>
                <a:ext cx="3171882" cy="0"/>
                <a:chOff x="7915246" y="4357688"/>
                <a:chExt cx="3171882" cy="0"/>
              </a:xfrm>
            </p:grpSpPr>
            <p:sp>
              <p:nvSpPr>
                <p:cNvPr id="10" name="Shape 7"/>
                <p:cNvSpPr/>
                <p:nvPr/>
              </p:nvSpPr>
              <p:spPr>
                <a:xfrm rot="5400000">
                  <a:off x="7915246" y="4357688"/>
                  <a:ext cx="3171882" cy="0"/>
                </a:xfrm>
                <a:prstGeom prst="line">
                  <a:avLst/>
                </a:prstGeom>
                <a:noFill/>
                <a:ln w="19050">
                  <a:solidFill>
                    <a:srgbClr val="FFFFFF"/>
                  </a:solidFill>
                  <a:prstDash val="solid"/>
                </a:ln>
              </p:spPr>
            </p:sp>
          </p:grpSp>
        </p:grpSp>
        <p:grpSp>
          <p:nvGrpSpPr>
            <p:cNvPr id="12441" name="Group"/>
            <p:cNvGrpSpPr/>
            <p:nvPr/>
          </p:nvGrpSpPr>
          <p:grpSpPr>
            <a:xfrm>
              <a:off x="5162550" y="9572625"/>
              <a:ext cx="142875" cy="142875"/>
              <a:chOff x="5162550" y="9572625"/>
              <a:chExt cx="142875" cy="142875"/>
            </a:xfrm>
          </p:grpSpPr>
          <p:sp>
            <p:nvSpPr>
              <p:cNvPr id="11" name="Shape 8"/>
              <p:cNvSpPr/>
              <p:nvPr/>
            </p:nvSpPr>
            <p:spPr>
              <a:xfrm rot="16200000">
                <a:off x="5162550" y="9572625"/>
                <a:ext cx="142875" cy="142875"/>
              </a:xfrm>
              <a:prstGeom prst="ellipse">
                <a:avLst/>
              </a:prstGeom>
              <a:noFill/>
              <a:ln w="19050">
                <a:solidFill>
                  <a:srgbClr val="FFFFFF"/>
                </a:solidFill>
                <a:prstDash val="solid"/>
              </a:ln>
            </p:spPr>
          </p:sp>
          <p:grpSp>
            <p:nvGrpSpPr>
              <p:cNvPr id="84437" name="Group"/>
              <p:cNvGrpSpPr/>
              <p:nvPr/>
            </p:nvGrpSpPr>
            <p:grpSpPr>
              <a:xfrm>
                <a:off x="3428975" y="7758113"/>
                <a:ext cx="3629075" cy="0"/>
                <a:chOff x="3428975" y="7758113"/>
                <a:chExt cx="3629075" cy="0"/>
              </a:xfrm>
            </p:grpSpPr>
            <p:sp>
              <p:nvSpPr>
                <p:cNvPr id="12" name="Shape 9"/>
                <p:cNvSpPr/>
                <p:nvPr/>
              </p:nvSpPr>
              <p:spPr>
                <a:xfrm rot="16200000">
                  <a:off x="3428975" y="7758113"/>
                  <a:ext cx="3629075" cy="0"/>
                </a:xfrm>
                <a:prstGeom prst="line">
                  <a:avLst/>
                </a:prstGeom>
                <a:noFill/>
                <a:ln w="19050">
                  <a:solidFill>
                    <a:srgbClr val="FFFFFF"/>
                  </a:solidFill>
                  <a:prstDash val="solid"/>
                </a:ln>
              </p:spPr>
            </p:sp>
          </p:grpSp>
        </p:grpSp>
        <p:grpSp>
          <p:nvGrpSpPr>
            <p:cNvPr id="64076" name="Group"/>
            <p:cNvGrpSpPr/>
            <p:nvPr/>
          </p:nvGrpSpPr>
          <p:grpSpPr>
            <a:xfrm>
              <a:off x="13658850" y="8086725"/>
              <a:ext cx="142875" cy="142875"/>
              <a:chOff x="13658850" y="8086725"/>
              <a:chExt cx="142875" cy="142875"/>
            </a:xfrm>
          </p:grpSpPr>
          <p:sp>
            <p:nvSpPr>
              <p:cNvPr id="13" name="Shape 10"/>
              <p:cNvSpPr/>
              <p:nvPr/>
            </p:nvSpPr>
            <p:spPr>
              <a:xfrm rot="16200000">
                <a:off x="13658850" y="8086725"/>
                <a:ext cx="142875" cy="142875"/>
              </a:xfrm>
              <a:prstGeom prst="ellipse">
                <a:avLst/>
              </a:prstGeom>
              <a:noFill/>
              <a:ln w="19050">
                <a:solidFill>
                  <a:srgbClr val="FFFFFF"/>
                </a:solidFill>
                <a:prstDash val="solid"/>
              </a:ln>
            </p:spPr>
          </p:sp>
          <p:grpSp>
            <p:nvGrpSpPr>
              <p:cNvPr id="55238" name="Group"/>
              <p:cNvGrpSpPr/>
              <p:nvPr/>
            </p:nvGrpSpPr>
            <p:grpSpPr>
              <a:xfrm>
                <a:off x="12668208" y="7015163"/>
                <a:ext cx="2143210" cy="0"/>
                <a:chOff x="12668208" y="7015163"/>
                <a:chExt cx="2143210" cy="0"/>
              </a:xfrm>
            </p:grpSpPr>
            <p:sp>
              <p:nvSpPr>
                <p:cNvPr id="14" name="Shape 11"/>
                <p:cNvSpPr/>
                <p:nvPr/>
              </p:nvSpPr>
              <p:spPr>
                <a:xfrm rot="16200000">
                  <a:off x="12668208" y="7015163"/>
                  <a:ext cx="2143210" cy="0"/>
                </a:xfrm>
                <a:prstGeom prst="line">
                  <a:avLst/>
                </a:prstGeom>
                <a:noFill/>
                <a:ln w="19050">
                  <a:solidFill>
                    <a:srgbClr val="FFFFFF"/>
                  </a:solidFill>
                  <a:prstDash val="solid"/>
                </a:ln>
              </p:spPr>
            </p:sp>
          </p:grpSp>
        </p:grpSp>
        <p:grpSp>
          <p:nvGrpSpPr>
            <p:cNvPr id="17578" name="Group"/>
            <p:cNvGrpSpPr/>
            <p:nvPr/>
          </p:nvGrpSpPr>
          <p:grpSpPr>
            <a:xfrm>
              <a:off x="1304925" y="3581400"/>
              <a:ext cx="3497580" cy="2173605"/>
              <a:chOff x="1304925" y="3581400"/>
              <a:chExt cx="3497580" cy="2173605"/>
            </a:xfrm>
          </p:grpSpPr>
          <p:sp>
            <p:nvSpPr>
              <p:cNvPr id="15" name="Text 12"/>
              <p:cNvSpPr/>
              <p:nvPr/>
            </p:nvSpPr>
            <p:spPr>
              <a:xfrm>
                <a:off x="1304925" y="3581400"/>
                <a:ext cx="34975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Russo One" pitchFamily="34" charset="0"/>
                    <a:ea typeface="Russo One" pitchFamily="34" charset="-122"/>
                    <a:cs typeface="Russo One" pitchFamily="34" charset="-120"/>
                  </a:rPr>
                  <a:t>WAR</a:t>
                </a:r>
                <a:endParaRPr lang="en-US" sz="2700" dirty="0"/>
              </a:p>
            </p:txBody>
          </p:sp>
          <p:sp>
            <p:nvSpPr>
              <p:cNvPr id="16" name="Text 13"/>
              <p:cNvSpPr/>
              <p:nvPr/>
            </p:nvSpPr>
            <p:spPr>
              <a:xfrm>
                <a:off x="1304925" y="4143375"/>
                <a:ext cx="3489960" cy="16116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Eclipse</a:t>
                </a:r>
                <a:endParaRPr lang="en-US" sz="2400" dirty="0"/>
              </a:p>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Quest for artifact</a:t>
                </a:r>
                <a:endParaRPr lang="en-US" sz="2400" dirty="0"/>
              </a:p>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Volcano disaster</a:t>
                </a:r>
                <a:endParaRPr lang="en-US" sz="2400" dirty="0"/>
              </a:p>
            </p:txBody>
          </p:sp>
        </p:grpSp>
        <p:grpSp>
          <p:nvGrpSpPr>
            <p:cNvPr id="55034" name="Group"/>
            <p:cNvGrpSpPr/>
            <p:nvPr/>
          </p:nvGrpSpPr>
          <p:grpSpPr>
            <a:xfrm>
              <a:off x="9801225" y="2466975"/>
              <a:ext cx="3497580" cy="3373755"/>
              <a:chOff x="9801225" y="2466975"/>
              <a:chExt cx="3497580" cy="3373755"/>
            </a:xfrm>
          </p:grpSpPr>
          <p:sp>
            <p:nvSpPr>
              <p:cNvPr id="17" name="Text 14"/>
              <p:cNvSpPr/>
              <p:nvPr/>
            </p:nvSpPr>
            <p:spPr>
              <a:xfrm>
                <a:off x="9801225" y="2466975"/>
                <a:ext cx="34975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Russo One" pitchFamily="34" charset="0"/>
                    <a:ea typeface="Russo One" pitchFamily="34" charset="-122"/>
                    <a:cs typeface="Russo One" pitchFamily="34" charset="-120"/>
                  </a:rPr>
                  <a:t>TRANSFORMATION</a:t>
                </a:r>
                <a:endParaRPr lang="en-US" sz="2700" dirty="0"/>
              </a:p>
            </p:txBody>
          </p:sp>
          <p:sp>
            <p:nvSpPr>
              <p:cNvPr id="18" name="Text 15"/>
              <p:cNvSpPr/>
              <p:nvPr/>
            </p:nvSpPr>
            <p:spPr>
              <a:xfrm>
                <a:off x="9801225" y="3028950"/>
                <a:ext cx="3489960" cy="28117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Kingdoms clash in conflict.</a:t>
                </a:r>
                <a:endParaRPr lang="en-US" sz="2400" dirty="0"/>
              </a:p>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Peasant discovers magical powers.</a:t>
                </a:r>
                <a:endParaRPr lang="en-US" sz="2400" dirty="0"/>
              </a:p>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Plot to assassinate leader uncovered.</a:t>
                </a:r>
                <a:endParaRPr lang="en-US" sz="2400" dirty="0"/>
              </a:p>
            </p:txBody>
          </p:sp>
        </p:grpSp>
        <p:grpSp>
          <p:nvGrpSpPr>
            <p:cNvPr id="96651" name="Group"/>
            <p:cNvGrpSpPr/>
            <p:nvPr/>
          </p:nvGrpSpPr>
          <p:grpSpPr>
            <a:xfrm>
              <a:off x="5562600" y="6324600"/>
              <a:ext cx="3497580" cy="3373755"/>
              <a:chOff x="5562600" y="6324600"/>
              <a:chExt cx="3497580" cy="3373755"/>
            </a:xfrm>
          </p:grpSpPr>
          <p:sp>
            <p:nvSpPr>
              <p:cNvPr id="19" name="Text 16"/>
              <p:cNvSpPr/>
              <p:nvPr/>
            </p:nvSpPr>
            <p:spPr>
              <a:xfrm>
                <a:off x="5562600" y="6324600"/>
                <a:ext cx="34975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Russo One" pitchFamily="34" charset="0"/>
                    <a:ea typeface="Russo One" pitchFamily="34" charset="-122"/>
                    <a:cs typeface="Russo One" pitchFamily="34" charset="-120"/>
                  </a:rPr>
                  <a:t>RISE</a:t>
                </a:r>
                <a:endParaRPr lang="en-US" sz="2700" dirty="0"/>
              </a:p>
            </p:txBody>
          </p:sp>
          <p:sp>
            <p:nvSpPr>
              <p:cNvPr id="20" name="Text 17"/>
              <p:cNvSpPr/>
              <p:nvPr/>
            </p:nvSpPr>
            <p:spPr>
              <a:xfrm>
                <a:off x="5562600" y="6886575"/>
                <a:ext cx="3489960" cy="28117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Humans acquire Crystal </a:t>
                </a:r>
                <a:endParaRPr lang="en-US" sz="2400" dirty="0"/>
              </a:p>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Shimmering City established</a:t>
                </a:r>
                <a:endParaRPr lang="en-US" sz="2400" dirty="0"/>
              </a:p>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City expands, conquers neighbors.</a:t>
                </a:r>
                <a:endParaRPr lang="en-US" sz="2400" dirty="0"/>
              </a:p>
            </p:txBody>
          </p:sp>
        </p:grpSp>
        <p:grpSp>
          <p:nvGrpSpPr>
            <p:cNvPr id="57861" name="Group"/>
            <p:cNvGrpSpPr/>
            <p:nvPr/>
          </p:nvGrpSpPr>
          <p:grpSpPr>
            <a:xfrm>
              <a:off x="14058900" y="6324600"/>
              <a:ext cx="3497580" cy="2173605"/>
              <a:chOff x="14058900" y="6324600"/>
              <a:chExt cx="3497580" cy="2173605"/>
            </a:xfrm>
          </p:grpSpPr>
          <p:sp>
            <p:nvSpPr>
              <p:cNvPr id="21" name="Text 18"/>
              <p:cNvSpPr/>
              <p:nvPr/>
            </p:nvSpPr>
            <p:spPr>
              <a:xfrm>
                <a:off x="14058900" y="6324600"/>
                <a:ext cx="34975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Russo One" pitchFamily="34" charset="0"/>
                    <a:ea typeface="Russo One" pitchFamily="34" charset="-122"/>
                    <a:cs typeface="Russo One" pitchFamily="34" charset="-120"/>
                  </a:rPr>
                  <a:t>INVASION</a:t>
                </a:r>
                <a:endParaRPr lang="en-US" sz="2700" dirty="0"/>
              </a:p>
            </p:txBody>
          </p:sp>
          <p:sp>
            <p:nvSpPr>
              <p:cNvPr id="22" name="Text 19"/>
              <p:cNvSpPr/>
              <p:nvPr/>
            </p:nvSpPr>
            <p:spPr>
              <a:xfrm>
                <a:off x="14058900" y="6886575"/>
                <a:ext cx="3489960" cy="16116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Kingdom invaded</a:t>
                </a:r>
                <a:endParaRPr lang="en-US" sz="2400" dirty="0"/>
              </a:p>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Betrayal</a:t>
                </a:r>
                <a:endParaRPr lang="en-US" sz="2400" dirty="0"/>
              </a:p>
              <a:p>
                <a:pPr algn="l" marL="342900" indent="-342900">
                  <a:spcAft>
                    <a:spcPts val="1200"/>
                  </a:spcAft>
                  <a:buSzPct val="100000"/>
                  <a:buChar char="•"/>
                </a:pPr>
                <a:r>
                  <a:rPr lang="en-US" sz="2400" u="none" dirty="0">
                    <a:solidFill>
                      <a:srgbClr val="FFFFFF"/>
                    </a:solidFill>
                    <a:latin typeface="DM Sans" pitchFamily="34" charset="0"/>
                    <a:ea typeface="DM Sans" pitchFamily="34" charset="-122"/>
                    <a:cs typeface="DM Sans" pitchFamily="34" charset="-120"/>
                  </a:rPr>
                  <a:t>Hero's festival</a:t>
                </a:r>
                <a:endParaRPr lang="en-US" sz="2400" dirty="0"/>
              </a:p>
            </p:txBody>
          </p:sp>
        </p:grpSp>
        <p:sp>
          <p:nvSpPr>
            <p:cNvPr id="23" name="Text 20"/>
            <p:cNvSpPr/>
            <p:nvPr/>
          </p:nvSpPr>
          <p:spPr>
            <a:xfrm rot="16200000">
              <a:off x="581025" y="6252210"/>
              <a:ext cx="98679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Russo One" pitchFamily="34" charset="0"/>
                  <a:ea typeface="Russo One" pitchFamily="34" charset="-122"/>
                  <a:cs typeface="Russo One" pitchFamily="34" charset="-120"/>
                </a:rPr>
                <a:t>2020</a:t>
              </a:r>
              <a:endParaRPr lang="en-US" sz="2700" dirty="0"/>
            </a:p>
          </p:txBody>
        </p:sp>
        <p:sp>
          <p:nvSpPr>
            <p:cNvPr id="24" name="Text 21"/>
            <p:cNvSpPr/>
            <p:nvPr/>
          </p:nvSpPr>
          <p:spPr>
            <a:xfrm rot="16200000">
              <a:off x="9082087" y="6266497"/>
              <a:ext cx="958215"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Russo One" pitchFamily="34" charset="0"/>
                  <a:ea typeface="Russo One" pitchFamily="34" charset="-122"/>
                  <a:cs typeface="Russo One" pitchFamily="34" charset="-120"/>
                </a:rPr>
                <a:t>2022</a:t>
              </a:r>
              <a:endParaRPr lang="en-US" sz="2700" dirty="0"/>
            </a:p>
          </p:txBody>
        </p:sp>
        <p:sp>
          <p:nvSpPr>
            <p:cNvPr id="25" name="Text 22"/>
            <p:cNvSpPr/>
            <p:nvPr/>
          </p:nvSpPr>
          <p:spPr>
            <a:xfrm rot="16200000">
              <a:off x="4852987" y="4847272"/>
              <a:ext cx="901065"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Russo One" pitchFamily="34" charset="0"/>
                  <a:ea typeface="Russo One" pitchFamily="34" charset="-122"/>
                  <a:cs typeface="Russo One" pitchFamily="34" charset="-120"/>
                </a:rPr>
                <a:t>2021</a:t>
              </a:r>
              <a:endParaRPr lang="en-US" sz="2700" dirty="0"/>
            </a:p>
          </p:txBody>
        </p:sp>
        <p:sp>
          <p:nvSpPr>
            <p:cNvPr id="26" name="Text 23"/>
            <p:cNvSpPr/>
            <p:nvPr/>
          </p:nvSpPr>
          <p:spPr>
            <a:xfrm rot="16200000">
              <a:off x="13320712" y="4818697"/>
              <a:ext cx="958215"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Russo One" pitchFamily="34" charset="0"/>
                  <a:ea typeface="Russo One" pitchFamily="34" charset="-122"/>
                  <a:cs typeface="Russo One" pitchFamily="34" charset="-120"/>
                </a:rPr>
                <a:t>2022</a:t>
              </a:r>
              <a:endParaRPr lang="en-US" sz="27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02758"/>
        </a:solidFill>
      </p:bgPr>
    </p:bg>
    <p:spTree>
      <p:nvGrpSpPr>
        <p:cNvPr id="1" name=""/>
        <p:cNvGrpSpPr/>
        <p:nvPr/>
      </p:nvGrpSpPr>
      <p:grpSpPr>
        <a:xfrm>
          <a:off x="0" y="0"/>
          <a:ext cx="0" cy="0"/>
          <a:chOff x="0" y="0"/>
          <a:chExt cx="0" cy="0"/>
        </a:xfrm>
      </p:grpSpPr>
      <p:sp>
        <p:nvSpPr>
          <p:cNvPr id="2" name="Shape 0"/>
          <p:cNvSpPr/>
          <p:nvPr/>
        </p:nvSpPr>
        <p:spPr>
          <a:xfrm>
            <a:off x="0" y="0"/>
            <a:ext cx="11706225" cy="5143500"/>
          </a:xfrm>
          <a:prstGeom prst="rect">
            <a:avLst/>
          </a:prstGeom>
          <a:solidFill>
            <a:srgbClr val="C7001F"/>
          </a:solidFill>
          <a:ln/>
        </p:spPr>
      </p:sp>
      <p:grpSp>
        <p:nvGrpSpPr>
          <p:cNvPr id="31204"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5" name="Text 2"/>
          <p:cNvSpPr/>
          <p:nvPr/>
        </p:nvSpPr>
        <p:spPr>
          <a:xfrm>
            <a:off x="7000875" y="1466850"/>
            <a:ext cx="4286250" cy="1181100"/>
          </a:xfrm>
          <a:prstGeom prst="rect">
            <a:avLst/>
          </a:prstGeom>
          <a:noFill/>
          <a:ln/>
        </p:spPr>
        <p:txBody>
          <a:bodyPr wrap="square" lIns="0" tIns="0" rIns="0" bIns="0" rtlCol="0" anchor="t"/>
          <a:lstStyle/>
          <a:p>
            <a:pPr algn="ctr" indent="0" marL="0">
              <a:buNone/>
            </a:pPr>
            <a:r>
              <a:rPr lang="en-US" sz="6000" u="none" dirty="0">
                <a:solidFill>
                  <a:srgbClr val="FFFFFF"/>
                </a:solidFill>
                <a:latin typeface="Russo One" pitchFamily="34" charset="0"/>
                <a:ea typeface="Russo One" pitchFamily="34" charset="-122"/>
                <a:cs typeface="Russo One" pitchFamily="34" charset="-120"/>
              </a:rPr>
              <a:t>OUR TEAM</a:t>
            </a:r>
            <a:endParaRPr lang="en-US" sz="6000" dirty="0"/>
          </a:p>
        </p:txBody>
      </p:sp>
      <p:grpSp>
        <p:nvGrpSpPr>
          <p:cNvPr id="69664" name="Group"/>
          <p:cNvGrpSpPr/>
          <p:nvPr/>
        </p:nvGrpSpPr>
        <p:grpSpPr>
          <a:xfrm>
            <a:off x="1914525" y="1466850"/>
            <a:ext cx="4572000" cy="4572000"/>
            <a:chOff x="1914525" y="1466850"/>
            <a:chExt cx="4572000" cy="4572000"/>
          </a:xfrm>
        </p:grpSpPr>
        <p:pic>
          <p:nvPicPr>
            <p:cNvPr id="6" name="Image 1" descr="preencoded.png">    </p:cNvPr>
            <p:cNvPicPr>
              <a:picLocks noChangeAspect="1"/>
            </p:cNvPicPr>
            <p:nvPr/>
          </p:nvPicPr>
          <p:blipFill>
            <a:blip r:embed="rId2"/>
            <a:stretch>
              <a:fillRect/>
            </a:stretch>
          </p:blipFill>
          <p:spPr>
            <a:xfrm>
              <a:off x="1914525" y="1466850"/>
              <a:ext cx="4572000" cy="4572000"/>
            </a:xfrm>
            <a:prstGeom prst="rect">
              <a:avLst/>
            </a:prstGeom>
          </p:spPr>
        </p:pic>
        <p:grpSp>
          <p:nvGrpSpPr>
            <p:cNvPr id="35565" name="Group"/>
            <p:cNvGrpSpPr/>
            <p:nvPr/>
          </p:nvGrpSpPr>
          <p:grpSpPr>
            <a:xfrm>
              <a:off x="1868805" y="6191250"/>
              <a:ext cx="4663440" cy="1173480"/>
              <a:chOff x="1868805" y="6191250"/>
              <a:chExt cx="4663440" cy="1173480"/>
            </a:xfrm>
          </p:grpSpPr>
          <p:sp>
            <p:nvSpPr>
              <p:cNvPr id="7" name="Text 3"/>
              <p:cNvSpPr/>
              <p:nvPr/>
            </p:nvSpPr>
            <p:spPr>
              <a:xfrm>
                <a:off x="1868805" y="6191250"/>
                <a:ext cx="4663440"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Russo One" pitchFamily="34" charset="0"/>
                    <a:ea typeface="Russo One" pitchFamily="34" charset="-122"/>
                    <a:cs typeface="Russo One" pitchFamily="34" charset="-120"/>
                  </a:rPr>
                  <a:t>ELDRUIN</a:t>
                </a:r>
                <a:endParaRPr lang="en-US" sz="3600" dirty="0"/>
              </a:p>
            </p:txBody>
          </p:sp>
          <p:sp>
            <p:nvSpPr>
              <p:cNvPr id="8" name="Text 4"/>
              <p:cNvSpPr/>
              <p:nvPr/>
            </p:nvSpPr>
            <p:spPr>
              <a:xfrm>
                <a:off x="1884045" y="6858000"/>
                <a:ext cx="4632960" cy="506730"/>
              </a:xfrm>
              <a:prstGeom prst="rect">
                <a:avLst/>
              </a:prstGeom>
              <a:noFill/>
              <a:ln/>
            </p:spPr>
            <p:txBody>
              <a:bodyPr wrap="square" lIns="0" tIns="0" rIns="0" bIns="0" rtlCol="0" anchor="t"/>
              <a:lstStyle/>
              <a:p>
                <a:pPr algn="ctr" indent="0" marL="0">
                  <a:buNone/>
                </a:pPr>
                <a:r>
                  <a:rPr lang="en-US" sz="2400" u="none" dirty="0">
                    <a:solidFill>
                      <a:srgbClr val="FFFFFF"/>
                    </a:solidFill>
                    <a:latin typeface="DM Sans" pitchFamily="34" charset="0"/>
                    <a:ea typeface="DM Sans" pitchFamily="34" charset="-122"/>
                    <a:cs typeface="DM Sans" pitchFamily="34" charset="-120"/>
                  </a:rPr>
                  <a:t>The Fire Mage</a:t>
                </a:r>
                <a:endParaRPr lang="en-US" sz="2400" dirty="0"/>
              </a:p>
            </p:txBody>
          </p:sp>
        </p:grpSp>
      </p:grpSp>
      <p:grpSp>
        <p:nvGrpSpPr>
          <p:cNvPr id="32848" name="Group"/>
          <p:cNvGrpSpPr/>
          <p:nvPr/>
        </p:nvGrpSpPr>
        <p:grpSpPr>
          <a:xfrm>
            <a:off x="7134225" y="3295650"/>
            <a:ext cx="4572000" cy="4572000"/>
            <a:chOff x="7134225" y="3295650"/>
            <a:chExt cx="4572000" cy="4572000"/>
          </a:xfrm>
        </p:grpSpPr>
        <p:pic>
          <p:nvPicPr>
            <p:cNvPr id="9" name="Image 2" descr="preencoded.png">    </p:cNvPr>
            <p:cNvPicPr>
              <a:picLocks noChangeAspect="1"/>
            </p:cNvPicPr>
            <p:nvPr/>
          </p:nvPicPr>
          <p:blipFill>
            <a:blip r:embed="rId3"/>
            <a:stretch>
              <a:fillRect/>
            </a:stretch>
          </p:blipFill>
          <p:spPr>
            <a:xfrm>
              <a:off x="7134225" y="3295650"/>
              <a:ext cx="4572000" cy="4572000"/>
            </a:xfrm>
            <a:prstGeom prst="rect">
              <a:avLst/>
            </a:prstGeom>
          </p:spPr>
        </p:pic>
        <p:grpSp>
          <p:nvGrpSpPr>
            <p:cNvPr id="94152" name="Group"/>
            <p:cNvGrpSpPr/>
            <p:nvPr/>
          </p:nvGrpSpPr>
          <p:grpSpPr>
            <a:xfrm>
              <a:off x="7088505" y="8020050"/>
              <a:ext cx="4663440" cy="1173480"/>
              <a:chOff x="7088505" y="8020050"/>
              <a:chExt cx="4663440" cy="1173480"/>
            </a:xfrm>
          </p:grpSpPr>
          <p:sp>
            <p:nvSpPr>
              <p:cNvPr id="10" name="Text 5"/>
              <p:cNvSpPr/>
              <p:nvPr/>
            </p:nvSpPr>
            <p:spPr>
              <a:xfrm>
                <a:off x="7088505" y="8020050"/>
                <a:ext cx="4663440"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Russo One" pitchFamily="34" charset="0"/>
                    <a:ea typeface="Russo One" pitchFamily="34" charset="-122"/>
                    <a:cs typeface="Russo One" pitchFamily="34" charset="-120"/>
                  </a:rPr>
                  <a:t>ELEMENTALEN</a:t>
                </a:r>
                <a:endParaRPr lang="en-US" sz="3600" dirty="0"/>
              </a:p>
            </p:txBody>
          </p:sp>
          <p:sp>
            <p:nvSpPr>
              <p:cNvPr id="11" name="Text 6"/>
              <p:cNvSpPr/>
              <p:nvPr/>
            </p:nvSpPr>
            <p:spPr>
              <a:xfrm>
                <a:off x="7103745" y="8686800"/>
                <a:ext cx="4632960" cy="506730"/>
              </a:xfrm>
              <a:prstGeom prst="rect">
                <a:avLst/>
              </a:prstGeom>
              <a:noFill/>
              <a:ln/>
            </p:spPr>
            <p:txBody>
              <a:bodyPr wrap="square" lIns="0" tIns="0" rIns="0" bIns="0" rtlCol="0" anchor="t"/>
              <a:lstStyle/>
              <a:p>
                <a:pPr algn="ctr" indent="0" marL="0">
                  <a:buNone/>
                </a:pPr>
                <a:r>
                  <a:rPr lang="en-US" sz="2400" u="none" dirty="0">
                    <a:solidFill>
                      <a:srgbClr val="FFFFFF"/>
                    </a:solidFill>
                    <a:latin typeface="DM Sans" pitchFamily="34" charset="0"/>
                    <a:ea typeface="DM Sans" pitchFamily="34" charset="-122"/>
                    <a:cs typeface="DM Sans" pitchFamily="34" charset="-120"/>
                  </a:rPr>
                  <a:t>The Guardian</a:t>
                </a:r>
                <a:endParaRPr lang="en-US" sz="2400" dirty="0"/>
              </a:p>
            </p:txBody>
          </p:sp>
        </p:grpSp>
      </p:grpSp>
      <p:grpSp>
        <p:nvGrpSpPr>
          <p:cNvPr id="15275" name="Group"/>
          <p:cNvGrpSpPr/>
          <p:nvPr/>
        </p:nvGrpSpPr>
        <p:grpSpPr>
          <a:xfrm>
            <a:off x="12353925" y="1466850"/>
            <a:ext cx="4572000" cy="4572000"/>
            <a:chOff x="12353925" y="1466850"/>
            <a:chExt cx="4572000" cy="4572000"/>
          </a:xfrm>
        </p:grpSpPr>
        <p:pic>
          <p:nvPicPr>
            <p:cNvPr id="12" name="Image 3" descr="preencoded.png">    </p:cNvPr>
            <p:cNvPicPr>
              <a:picLocks noChangeAspect="1"/>
            </p:cNvPicPr>
            <p:nvPr/>
          </p:nvPicPr>
          <p:blipFill>
            <a:blip r:embed="rId4"/>
            <a:stretch>
              <a:fillRect/>
            </a:stretch>
          </p:blipFill>
          <p:spPr>
            <a:xfrm>
              <a:off x="12353925" y="1466850"/>
              <a:ext cx="4572000" cy="4572000"/>
            </a:xfrm>
            <a:prstGeom prst="rect">
              <a:avLst/>
            </a:prstGeom>
          </p:spPr>
        </p:pic>
        <p:grpSp>
          <p:nvGrpSpPr>
            <p:cNvPr id="17064" name="Group"/>
            <p:cNvGrpSpPr/>
            <p:nvPr/>
          </p:nvGrpSpPr>
          <p:grpSpPr>
            <a:xfrm>
              <a:off x="12308205" y="6191250"/>
              <a:ext cx="4663440" cy="1173480"/>
              <a:chOff x="12308205" y="6191250"/>
              <a:chExt cx="4663440" cy="1173480"/>
            </a:xfrm>
          </p:grpSpPr>
          <p:sp>
            <p:nvSpPr>
              <p:cNvPr id="13" name="Text 7"/>
              <p:cNvSpPr/>
              <p:nvPr/>
            </p:nvSpPr>
            <p:spPr>
              <a:xfrm>
                <a:off x="12308205" y="6191250"/>
                <a:ext cx="4663440"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Russo One" pitchFamily="34" charset="0"/>
                    <a:ea typeface="Russo One" pitchFamily="34" charset="-122"/>
                    <a:cs typeface="Russo One" pitchFamily="34" charset="-120"/>
                  </a:rPr>
                  <a:t>LUNARIA</a:t>
                </a:r>
                <a:endParaRPr lang="en-US" sz="3600" dirty="0"/>
              </a:p>
            </p:txBody>
          </p:sp>
          <p:sp>
            <p:nvSpPr>
              <p:cNvPr id="14" name="Text 8"/>
              <p:cNvSpPr/>
              <p:nvPr/>
            </p:nvSpPr>
            <p:spPr>
              <a:xfrm>
                <a:off x="12323445" y="6858000"/>
                <a:ext cx="4632960" cy="506730"/>
              </a:xfrm>
              <a:prstGeom prst="rect">
                <a:avLst/>
              </a:prstGeom>
              <a:noFill/>
              <a:ln/>
            </p:spPr>
            <p:txBody>
              <a:bodyPr wrap="square" lIns="0" tIns="0" rIns="0" bIns="0" rtlCol="0" anchor="t"/>
              <a:lstStyle/>
              <a:p>
                <a:pPr algn="ctr" indent="0" marL="0">
                  <a:buNone/>
                </a:pPr>
                <a:r>
                  <a:rPr lang="en-US" sz="2400" u="none" dirty="0">
                    <a:solidFill>
                      <a:srgbClr val="FFFFFF"/>
                    </a:solidFill>
                    <a:latin typeface="DM Sans" pitchFamily="34" charset="0"/>
                    <a:ea typeface="DM Sans" pitchFamily="34" charset="-122"/>
                    <a:cs typeface="DM Sans" pitchFamily="34" charset="-120"/>
                  </a:rPr>
                  <a:t>The Moon Priestess</a:t>
                </a:r>
                <a:endParaRPr lang="en-US" sz="2400" dirty="0"/>
              </a:p>
            </p:txBody>
          </p:sp>
        </p:gr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02758"/>
        </a:solidFill>
      </p:bgPr>
    </p:bg>
    <p:spTree>
      <p:nvGrpSpPr>
        <p:cNvPr id="1" name=""/>
        <p:cNvGrpSpPr/>
        <p:nvPr/>
      </p:nvGrpSpPr>
      <p:grpSpPr>
        <a:xfrm>
          <a:off x="0" y="0"/>
          <a:ext cx="0" cy="0"/>
          <a:chOff x="0" y="0"/>
          <a:chExt cx="0" cy="0"/>
        </a:xfrm>
      </p:grpSpPr>
      <p:sp>
        <p:nvSpPr>
          <p:cNvPr id="2" name="Shape 0"/>
          <p:cNvSpPr/>
          <p:nvPr/>
        </p:nvSpPr>
        <p:spPr>
          <a:xfrm>
            <a:off x="-2886075" y="-3629025"/>
            <a:ext cx="10848975" cy="10848975"/>
          </a:xfrm>
          <a:prstGeom prst="ellipse">
            <a:avLst/>
          </a:prstGeom>
          <a:solidFill>
            <a:srgbClr val="C7001F"/>
          </a:solidFill>
          <a:ln/>
        </p:spPr>
      </p:sp>
      <p:pic>
        <p:nvPicPr>
          <p:cNvPr id="3" name="Image 0" descr="preencoded.png">    </p:cNvPr>
          <p:cNvPicPr>
            <a:picLocks noChangeAspect="1"/>
          </p:cNvPicPr>
          <p:nvPr/>
        </p:nvPicPr>
        <p:blipFill>
          <a:blip r:embed="rId1"/>
          <a:stretch>
            <a:fillRect/>
          </a:stretch>
        </p:blipFill>
        <p:spPr>
          <a:xfrm>
            <a:off x="10877550" y="0"/>
            <a:ext cx="7410450" cy="10287000"/>
          </a:xfrm>
          <a:prstGeom prst="rect">
            <a:avLst/>
          </a:prstGeom>
        </p:spPr>
      </p:pic>
      <p:grpSp>
        <p:nvGrpSpPr>
          <p:cNvPr id="57501"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89173" name="Group"/>
          <p:cNvGrpSpPr/>
          <p:nvPr/>
        </p:nvGrpSpPr>
        <p:grpSpPr>
          <a:xfrm>
            <a:off x="962025" y="1533525"/>
            <a:ext cx="781050" cy="857250"/>
            <a:chOff x="962025" y="1533525"/>
            <a:chExt cx="781050" cy="857250"/>
          </a:xfrm>
        </p:grpSpPr>
        <p:pic>
          <p:nvPicPr>
            <p:cNvPr id="6" name="Image 2" descr="preencoded.png">    </p:cNvPr>
            <p:cNvPicPr>
              <a:picLocks noChangeAspect="1"/>
            </p:cNvPicPr>
            <p:nvPr/>
          </p:nvPicPr>
          <p:blipFill>
            <a:blip r:embed="rId3"/>
            <a:stretch>
              <a:fillRect/>
            </a:stretch>
          </p:blipFill>
          <p:spPr>
            <a:xfrm>
              <a:off x="962025" y="1533525"/>
              <a:ext cx="781050" cy="857250"/>
            </a:xfrm>
            <a:prstGeom prst="rect">
              <a:avLst/>
            </a:prstGeom>
          </p:spPr>
        </p:pic>
      </p:grpSp>
      <p:grpSp>
        <p:nvGrpSpPr>
          <p:cNvPr id="37743" name="Group"/>
          <p:cNvGrpSpPr/>
          <p:nvPr/>
        </p:nvGrpSpPr>
        <p:grpSpPr>
          <a:xfrm>
            <a:off x="757070" y="3181350"/>
            <a:ext cx="1219535" cy="0"/>
            <a:chOff x="757070" y="3181350"/>
            <a:chExt cx="1219535" cy="0"/>
          </a:xfrm>
        </p:grpSpPr>
        <p:sp>
          <p:nvSpPr>
            <p:cNvPr id="7" name="Shape 2"/>
            <p:cNvSpPr/>
            <p:nvPr/>
          </p:nvSpPr>
          <p:spPr>
            <a:xfrm rot="16200000">
              <a:off x="757070" y="3181350"/>
              <a:ext cx="1219535" cy="0"/>
            </a:xfrm>
            <a:prstGeom prst="line">
              <a:avLst/>
            </a:prstGeom>
            <a:noFill/>
            <a:ln w="28575">
              <a:solidFill>
                <a:srgbClr val="FFFFFF"/>
              </a:solidFill>
              <a:prstDash val="solid"/>
            </a:ln>
          </p:spPr>
        </p:sp>
      </p:grpSp>
      <p:grpSp>
        <p:nvGrpSpPr>
          <p:cNvPr id="58396" name="Group"/>
          <p:cNvGrpSpPr/>
          <p:nvPr/>
        </p:nvGrpSpPr>
        <p:grpSpPr>
          <a:xfrm>
            <a:off x="866775" y="4029075"/>
            <a:ext cx="971550" cy="742950"/>
            <a:chOff x="866775" y="4029075"/>
            <a:chExt cx="971550" cy="742950"/>
          </a:xfrm>
        </p:grpSpPr>
        <p:pic>
          <p:nvPicPr>
            <p:cNvPr id="8" name="Image 3" descr="preencoded.png">    </p:cNvPr>
            <p:cNvPicPr>
              <a:picLocks noChangeAspect="1"/>
            </p:cNvPicPr>
            <p:nvPr/>
          </p:nvPicPr>
          <p:blipFill>
            <a:blip r:embed="rId4"/>
            <a:stretch>
              <a:fillRect/>
            </a:stretch>
          </p:blipFill>
          <p:spPr>
            <a:xfrm>
              <a:off x="866775" y="4029075"/>
              <a:ext cx="971550" cy="742950"/>
            </a:xfrm>
            <a:prstGeom prst="rect">
              <a:avLst/>
            </a:prstGeom>
          </p:spPr>
        </p:pic>
      </p:grpSp>
      <p:grpSp>
        <p:nvGrpSpPr>
          <p:cNvPr id="48334" name="Group"/>
          <p:cNvGrpSpPr/>
          <p:nvPr/>
        </p:nvGrpSpPr>
        <p:grpSpPr>
          <a:xfrm>
            <a:off x="757070" y="5619750"/>
            <a:ext cx="1219535" cy="0"/>
            <a:chOff x="757070" y="5619750"/>
            <a:chExt cx="1219535" cy="0"/>
          </a:xfrm>
        </p:grpSpPr>
        <p:sp>
          <p:nvSpPr>
            <p:cNvPr id="9" name="Shape 3"/>
            <p:cNvSpPr/>
            <p:nvPr/>
          </p:nvSpPr>
          <p:spPr>
            <a:xfrm rot="16200000">
              <a:off x="757070" y="5619750"/>
              <a:ext cx="1219535" cy="0"/>
            </a:xfrm>
            <a:prstGeom prst="line">
              <a:avLst/>
            </a:prstGeom>
            <a:noFill/>
            <a:ln w="28575">
              <a:solidFill>
                <a:srgbClr val="FFFFFF"/>
              </a:solidFill>
              <a:prstDash val="solid"/>
            </a:ln>
          </p:spPr>
        </p:sp>
      </p:grpSp>
      <p:grpSp>
        <p:nvGrpSpPr>
          <p:cNvPr id="90662" name="Group"/>
          <p:cNvGrpSpPr/>
          <p:nvPr/>
        </p:nvGrpSpPr>
        <p:grpSpPr>
          <a:xfrm>
            <a:off x="1074865" y="6408718"/>
            <a:ext cx="555367" cy="860456"/>
            <a:chOff x="1074865" y="6408718"/>
            <a:chExt cx="555367" cy="860456"/>
          </a:xfrm>
        </p:grpSpPr>
        <p:pic>
          <p:nvPicPr>
            <p:cNvPr id="10" name="Image 4" descr="preencoded.png">    </p:cNvPr>
            <p:cNvPicPr>
              <a:picLocks noChangeAspect="1"/>
            </p:cNvPicPr>
            <p:nvPr/>
          </p:nvPicPr>
          <p:blipFill>
            <a:blip r:embed="rId5"/>
            <a:stretch>
              <a:fillRect/>
            </a:stretch>
          </p:blipFill>
          <p:spPr>
            <a:xfrm>
              <a:off x="1074865" y="6408718"/>
              <a:ext cx="555367" cy="860456"/>
            </a:xfrm>
            <a:prstGeom prst="rect">
              <a:avLst/>
            </a:prstGeom>
          </p:spPr>
        </p:pic>
      </p:grpSp>
      <p:grpSp>
        <p:nvGrpSpPr>
          <p:cNvPr id="88081" name="Group"/>
          <p:cNvGrpSpPr/>
          <p:nvPr/>
        </p:nvGrpSpPr>
        <p:grpSpPr>
          <a:xfrm>
            <a:off x="757070" y="8058150"/>
            <a:ext cx="1219535" cy="0"/>
            <a:chOff x="757070" y="8058150"/>
            <a:chExt cx="1219535" cy="0"/>
          </a:xfrm>
        </p:grpSpPr>
        <p:sp>
          <p:nvSpPr>
            <p:cNvPr id="11" name="Shape 4"/>
            <p:cNvSpPr/>
            <p:nvPr/>
          </p:nvSpPr>
          <p:spPr>
            <a:xfrm rot="16200000">
              <a:off x="757070" y="8058150"/>
              <a:ext cx="1219535" cy="0"/>
            </a:xfrm>
            <a:prstGeom prst="line">
              <a:avLst/>
            </a:prstGeom>
            <a:noFill/>
            <a:ln w="28575">
              <a:solidFill>
                <a:srgbClr val="FFFFFF"/>
              </a:solidFill>
              <a:prstDash val="solid"/>
            </a:ln>
          </p:spPr>
        </p:sp>
      </p:grpSp>
      <p:grpSp>
        <p:nvGrpSpPr>
          <p:cNvPr id="51905" name="Group"/>
          <p:cNvGrpSpPr/>
          <p:nvPr/>
        </p:nvGrpSpPr>
        <p:grpSpPr>
          <a:xfrm>
            <a:off x="942975" y="8867775"/>
            <a:ext cx="819150" cy="819150"/>
            <a:chOff x="942975" y="8867775"/>
            <a:chExt cx="819150" cy="819150"/>
          </a:xfrm>
        </p:grpSpPr>
        <p:pic>
          <p:nvPicPr>
            <p:cNvPr id="12" name="Image 5" descr="preencoded.png">    </p:cNvPr>
            <p:cNvPicPr>
              <a:picLocks noChangeAspect="1"/>
            </p:cNvPicPr>
            <p:nvPr/>
          </p:nvPicPr>
          <p:blipFill>
            <a:blip r:embed="rId6"/>
            <a:stretch>
              <a:fillRect/>
            </a:stretch>
          </p:blipFill>
          <p:spPr>
            <a:xfrm>
              <a:off x="942975" y="8867775"/>
              <a:ext cx="819150" cy="819150"/>
            </a:xfrm>
            <a:prstGeom prst="rect">
              <a:avLst/>
            </a:prstGeom>
          </p:spPr>
        </p:pic>
      </p:grpSp>
      <p:sp>
        <p:nvSpPr>
          <p:cNvPr id="13" name="Text 5"/>
          <p:cNvSpPr/>
          <p:nvPr/>
        </p:nvSpPr>
        <p:spPr>
          <a:xfrm>
            <a:off x="1857375" y="2590800"/>
            <a:ext cx="8814435" cy="878205"/>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The Forbidden Forest: A place of mystery and wonder, where mystical creatures roam and flora flourishes.</a:t>
            </a:r>
            <a:endParaRPr lang="en-US" sz="2400" dirty="0"/>
          </a:p>
        </p:txBody>
      </p:sp>
      <p:sp>
        <p:nvSpPr>
          <p:cNvPr id="14" name="Text 6"/>
          <p:cNvSpPr/>
          <p:nvPr/>
        </p:nvSpPr>
        <p:spPr>
          <a:xfrm>
            <a:off x="1857375" y="5153025"/>
            <a:ext cx="8814435" cy="878205"/>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The Crystal Caves: A network of glittering caves filled with precious gems and minerals, guarded by fierce beasts.</a:t>
            </a:r>
            <a:endParaRPr lang="en-US" sz="2400" dirty="0"/>
          </a:p>
        </p:txBody>
      </p:sp>
      <p:sp>
        <p:nvSpPr>
          <p:cNvPr id="15" name="Text 7"/>
          <p:cNvSpPr/>
          <p:nvPr/>
        </p:nvSpPr>
        <p:spPr>
          <a:xfrm>
            <a:off x="1857375" y="7667625"/>
            <a:ext cx="8814435" cy="878205"/>
          </a:xfrm>
          <a:prstGeom prst="rect">
            <a:avLst/>
          </a:prstGeom>
          <a:noFill/>
          <a:ln/>
        </p:spPr>
        <p:txBody>
          <a:bodyPr wrap="square" lIns="0" tIns="0" rIns="0" bIns="0" rtlCol="0" anchor="t"/>
          <a:lstStyle/>
          <a:p>
            <a:pPr algn="l" indent="0" marL="0">
              <a:buNone/>
            </a:pPr>
            <a:r>
              <a:rPr lang="en-US" sz="2400" u="none" dirty="0">
                <a:solidFill>
                  <a:srgbClr val="FFFFFF"/>
                </a:solidFill>
                <a:latin typeface="DM Sans" pitchFamily="34" charset="0"/>
                <a:ea typeface="DM Sans" pitchFamily="34" charset="-122"/>
                <a:cs typeface="DM Sans" pitchFamily="34" charset="-120"/>
              </a:rPr>
              <a:t>The Enchanted Garden: A place of pure beauty and tranquility, where the colors of the flowers are vibrant.</a:t>
            </a:r>
            <a:endParaRPr lang="en-US" sz="2400" dirty="0"/>
          </a:p>
        </p:txBody>
      </p:sp>
      <p:sp>
        <p:nvSpPr>
          <p:cNvPr id="16" name="Text 8"/>
          <p:cNvSpPr/>
          <p:nvPr/>
        </p:nvSpPr>
        <p:spPr>
          <a:xfrm>
            <a:off x="1095375" y="304800"/>
            <a:ext cx="6505575" cy="1181100"/>
          </a:xfrm>
          <a:prstGeom prst="rect">
            <a:avLst/>
          </a:prstGeom>
          <a:noFill/>
          <a:ln/>
        </p:spPr>
        <p:txBody>
          <a:bodyPr wrap="square" lIns="0" tIns="0" rIns="0" bIns="0" rtlCol="0" anchor="t"/>
          <a:lstStyle/>
          <a:p>
            <a:pPr algn="l" indent="0" marL="0">
              <a:buNone/>
            </a:pPr>
            <a:r>
              <a:rPr lang="en-US" sz="6000" u="none" dirty="0">
                <a:solidFill>
                  <a:srgbClr val="FFFFFF"/>
                </a:solidFill>
                <a:latin typeface="Russo One" pitchFamily="34" charset="0"/>
                <a:ea typeface="Russo One" pitchFamily="34" charset="-122"/>
                <a:cs typeface="Russo One" pitchFamily="34" charset="-120"/>
              </a:rPr>
              <a:t>THE MYSTERY</a:t>
            </a:r>
            <a:endParaRPr lang="en-US" sz="6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02758"/>
        </a:solidFill>
      </p:bgPr>
    </p:bg>
    <p:spTree>
      <p:nvGrpSpPr>
        <p:cNvPr id="1" name=""/>
        <p:cNvGrpSpPr/>
        <p:nvPr/>
      </p:nvGrpSpPr>
      <p:grpSpPr>
        <a:xfrm>
          <a:off x="0" y="0"/>
          <a:ext cx="0" cy="0"/>
          <a:chOff x="0" y="0"/>
          <a:chExt cx="0" cy="0"/>
        </a:xfrm>
      </p:grpSpPr>
      <p:sp>
        <p:nvSpPr>
          <p:cNvPr id="2" name="Shape 0"/>
          <p:cNvSpPr/>
          <p:nvPr/>
        </p:nvSpPr>
        <p:spPr>
          <a:xfrm>
            <a:off x="0" y="0"/>
            <a:ext cx="12839700" cy="4105275"/>
          </a:xfrm>
          <a:prstGeom prst="rect">
            <a:avLst/>
          </a:prstGeom>
          <a:solidFill>
            <a:srgbClr val="C7001F"/>
          </a:solidFill>
          <a:ln/>
        </p:spPr>
      </p:sp>
      <p:grpSp>
        <p:nvGrpSpPr>
          <p:cNvPr id="22409"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50845" name="Group"/>
          <p:cNvGrpSpPr/>
          <p:nvPr/>
        </p:nvGrpSpPr>
        <p:grpSpPr>
          <a:xfrm>
            <a:off x="3021953" y="3262359"/>
            <a:ext cx="13053719" cy="3147966"/>
            <a:chOff x="3021953" y="3262359"/>
            <a:chExt cx="13053719" cy="3147966"/>
          </a:xfrm>
        </p:grpSpPr>
        <p:grpSp>
          <p:nvGrpSpPr>
            <p:cNvPr id="15357" name="Group"/>
            <p:cNvGrpSpPr/>
            <p:nvPr/>
          </p:nvGrpSpPr>
          <p:grpSpPr>
            <a:xfrm>
              <a:off x="8763000" y="428625"/>
              <a:ext cx="1524000" cy="1524000"/>
              <a:chOff x="8763000" y="428625"/>
              <a:chExt cx="1524000" cy="1524000"/>
            </a:xfrm>
          </p:grpSpPr>
          <p:pic>
            <p:nvPicPr>
              <p:cNvPr id="5" name="Image 1" descr="preencoded.png">    </p:cNvPr>
              <p:cNvPicPr>
                <a:picLocks noChangeAspect="1"/>
              </p:cNvPicPr>
              <p:nvPr/>
            </p:nvPicPr>
            <p:blipFill>
              <a:blip r:embed="rId2"/>
              <a:stretch>
                <a:fillRect/>
              </a:stretch>
            </p:blipFill>
            <p:spPr>
              <a:xfrm>
                <a:off x="8763000" y="428625"/>
                <a:ext cx="1524000" cy="1524000"/>
              </a:xfrm>
              <a:prstGeom prst="rect">
                <a:avLst/>
              </a:prstGeom>
            </p:spPr>
          </p:pic>
          <p:grpSp>
            <p:nvGrpSpPr>
              <p:cNvPr id="87119" name="Group"/>
              <p:cNvGrpSpPr/>
              <p:nvPr/>
            </p:nvGrpSpPr>
            <p:grpSpPr>
              <a:xfrm>
                <a:off x="8157210" y="2105025"/>
                <a:ext cx="2735580" cy="992505"/>
                <a:chOff x="8157210" y="2105025"/>
                <a:chExt cx="2735580" cy="992505"/>
              </a:xfrm>
            </p:grpSpPr>
            <p:sp>
              <p:nvSpPr>
                <p:cNvPr id="6" name="Text 2"/>
                <p:cNvSpPr/>
                <p:nvPr/>
              </p:nvSpPr>
              <p:spPr>
                <a:xfrm>
                  <a:off x="8157210" y="2105025"/>
                  <a:ext cx="2735580" cy="529590"/>
                </a:xfrm>
                <a:prstGeom prst="rect">
                  <a:avLst/>
                </a:prstGeom>
                <a:noFill/>
                <a:ln/>
              </p:spPr>
              <p:txBody>
                <a:bodyPr wrap="square" lIns="0" tIns="0" rIns="0" bIns="0" rtlCol="0" anchor="t"/>
                <a:lstStyle/>
                <a:p>
                  <a:pPr algn="ctr" indent="0" marL="0">
                    <a:buNone/>
                  </a:pPr>
                  <a:r>
                    <a:rPr lang="en-US" sz="2700" u="none" dirty="0">
                      <a:solidFill>
                        <a:srgbClr val="FFFFFF"/>
                      </a:solidFill>
                      <a:latin typeface="Russo One" pitchFamily="34" charset="0"/>
                      <a:ea typeface="Russo One" pitchFamily="34" charset="-122"/>
                      <a:cs typeface="Russo One" pitchFamily="34" charset="-120"/>
                    </a:rPr>
                    <a:t>CHLOE NG</a:t>
                  </a:r>
                  <a:endParaRPr lang="en-US" sz="2700" dirty="0"/>
                </a:p>
              </p:txBody>
            </p:sp>
            <p:sp>
              <p:nvSpPr>
                <p:cNvPr id="7" name="Text 3"/>
                <p:cNvSpPr/>
                <p:nvPr/>
              </p:nvSpPr>
              <p:spPr>
                <a:xfrm>
                  <a:off x="8161020" y="2590800"/>
                  <a:ext cx="2727960" cy="506730"/>
                </a:xfrm>
                <a:prstGeom prst="rect">
                  <a:avLst/>
                </a:prstGeom>
                <a:noFill/>
                <a:ln/>
              </p:spPr>
              <p:txBody>
                <a:bodyPr wrap="square" lIns="0" tIns="0" rIns="0" bIns="0" rtlCol="0" anchor="t"/>
                <a:lstStyle/>
                <a:p>
                  <a:pPr algn="ctr" indent="0" marL="0">
                    <a:buNone/>
                  </a:pPr>
                  <a:r>
                    <a:rPr lang="en-US" sz="2400" u="none" dirty="0">
                      <a:solidFill>
                        <a:srgbClr val="FFFFFF"/>
                      </a:solidFill>
                      <a:latin typeface="DM Sans" pitchFamily="34" charset="0"/>
                      <a:ea typeface="DM Sans" pitchFamily="34" charset="-122"/>
                      <a:cs typeface="DM Sans" pitchFamily="34" charset="-120"/>
                    </a:rPr>
                    <a:t>The Mage</a:t>
                  </a:r>
                  <a:endParaRPr lang="en-US" sz="2400" dirty="0"/>
                </a:p>
              </p:txBody>
            </p:sp>
          </p:grpSp>
        </p:grpSp>
        <p:grpSp>
          <p:nvGrpSpPr>
            <p:cNvPr id="89070" name="Group"/>
            <p:cNvGrpSpPr/>
            <p:nvPr/>
          </p:nvGrpSpPr>
          <p:grpSpPr>
            <a:xfrm>
              <a:off x="2324100" y="6629400"/>
              <a:ext cx="1524000" cy="1524000"/>
              <a:chOff x="2324100" y="6629400"/>
              <a:chExt cx="1524000" cy="1524000"/>
            </a:xfrm>
          </p:grpSpPr>
          <p:pic>
            <p:nvPicPr>
              <p:cNvPr id="8" name="Image 2" descr="preencoded.png">    </p:cNvPr>
              <p:cNvPicPr>
                <a:picLocks noChangeAspect="1"/>
              </p:cNvPicPr>
              <p:nvPr/>
            </p:nvPicPr>
            <p:blipFill>
              <a:blip r:embed="rId3"/>
              <a:stretch>
                <a:fillRect/>
              </a:stretch>
            </p:blipFill>
            <p:spPr>
              <a:xfrm>
                <a:off x="2324100" y="6629400"/>
                <a:ext cx="1524000" cy="1524000"/>
              </a:xfrm>
              <a:prstGeom prst="rect">
                <a:avLst/>
              </a:prstGeom>
            </p:spPr>
          </p:pic>
          <p:grpSp>
            <p:nvGrpSpPr>
              <p:cNvPr id="17833" name="Group"/>
              <p:cNvGrpSpPr/>
              <p:nvPr/>
            </p:nvGrpSpPr>
            <p:grpSpPr>
              <a:xfrm>
                <a:off x="1718310" y="8305800"/>
                <a:ext cx="2735580" cy="992505"/>
                <a:chOff x="1718310" y="8305800"/>
                <a:chExt cx="2735580" cy="992505"/>
              </a:xfrm>
            </p:grpSpPr>
            <p:sp>
              <p:nvSpPr>
                <p:cNvPr id="9" name="Text 4"/>
                <p:cNvSpPr/>
                <p:nvPr/>
              </p:nvSpPr>
              <p:spPr>
                <a:xfrm>
                  <a:off x="1718310" y="8305800"/>
                  <a:ext cx="2735580" cy="529590"/>
                </a:xfrm>
                <a:prstGeom prst="rect">
                  <a:avLst/>
                </a:prstGeom>
                <a:noFill/>
                <a:ln/>
              </p:spPr>
              <p:txBody>
                <a:bodyPr wrap="square" lIns="0" tIns="0" rIns="0" bIns="0" rtlCol="0" anchor="t"/>
                <a:lstStyle/>
                <a:p>
                  <a:pPr algn="ctr" indent="0" marL="0">
                    <a:buNone/>
                  </a:pPr>
                  <a:r>
                    <a:rPr lang="en-US" sz="2700" u="none" dirty="0">
                      <a:solidFill>
                        <a:srgbClr val="FFFFFF"/>
                      </a:solidFill>
                      <a:latin typeface="Russo One" pitchFamily="34" charset="0"/>
                      <a:ea typeface="Russo One" pitchFamily="34" charset="-122"/>
                      <a:cs typeface="Russo One" pitchFamily="34" charset="-120"/>
                    </a:rPr>
                    <a:t>LYRISA</a:t>
                  </a:r>
                  <a:endParaRPr lang="en-US" sz="2700" dirty="0"/>
                </a:p>
              </p:txBody>
            </p:sp>
            <p:sp>
              <p:nvSpPr>
                <p:cNvPr id="10" name="Text 5"/>
                <p:cNvSpPr/>
                <p:nvPr/>
              </p:nvSpPr>
              <p:spPr>
                <a:xfrm>
                  <a:off x="1722120" y="8791575"/>
                  <a:ext cx="2727960" cy="506730"/>
                </a:xfrm>
                <a:prstGeom prst="rect">
                  <a:avLst/>
                </a:prstGeom>
                <a:noFill/>
                <a:ln/>
              </p:spPr>
              <p:txBody>
                <a:bodyPr wrap="square" lIns="0" tIns="0" rIns="0" bIns="0" rtlCol="0" anchor="t"/>
                <a:lstStyle/>
                <a:p>
                  <a:pPr algn="ctr" indent="0" marL="0">
                    <a:buNone/>
                  </a:pPr>
                  <a:r>
                    <a:rPr lang="en-US" sz="2400" u="none" dirty="0">
                      <a:solidFill>
                        <a:srgbClr val="FFFFFF"/>
                      </a:solidFill>
                      <a:latin typeface="DM Sans" pitchFamily="34" charset="0"/>
                      <a:ea typeface="DM Sans" pitchFamily="34" charset="-122"/>
                      <a:cs typeface="DM Sans" pitchFamily="34" charset="-120"/>
                    </a:rPr>
                    <a:t>The Dreamer</a:t>
                  </a:r>
                  <a:endParaRPr lang="en-US" sz="2400" dirty="0"/>
                </a:p>
              </p:txBody>
            </p:sp>
          </p:grpSp>
        </p:grpSp>
        <p:grpSp>
          <p:nvGrpSpPr>
            <p:cNvPr id="73455" name="Group"/>
            <p:cNvGrpSpPr/>
            <p:nvPr/>
          </p:nvGrpSpPr>
          <p:grpSpPr>
            <a:xfrm>
              <a:off x="5543550" y="6629400"/>
              <a:ext cx="1524000" cy="1524000"/>
              <a:chOff x="5543550" y="6629400"/>
              <a:chExt cx="1524000" cy="1524000"/>
            </a:xfrm>
          </p:grpSpPr>
          <p:pic>
            <p:nvPicPr>
              <p:cNvPr id="11" name="Image 3" descr="preencoded.png">    </p:cNvPr>
              <p:cNvPicPr>
                <a:picLocks noChangeAspect="1"/>
              </p:cNvPicPr>
              <p:nvPr/>
            </p:nvPicPr>
            <p:blipFill>
              <a:blip r:embed="rId4"/>
              <a:stretch>
                <a:fillRect/>
              </a:stretch>
            </p:blipFill>
            <p:spPr>
              <a:xfrm>
                <a:off x="5543550" y="6629400"/>
                <a:ext cx="1524000" cy="1524000"/>
              </a:xfrm>
              <a:prstGeom prst="rect">
                <a:avLst/>
              </a:prstGeom>
            </p:spPr>
          </p:pic>
          <p:grpSp>
            <p:nvGrpSpPr>
              <p:cNvPr id="24478" name="Group"/>
              <p:cNvGrpSpPr/>
              <p:nvPr/>
            </p:nvGrpSpPr>
            <p:grpSpPr>
              <a:xfrm>
                <a:off x="4937760" y="8305800"/>
                <a:ext cx="2735580" cy="992505"/>
                <a:chOff x="4937760" y="8305800"/>
                <a:chExt cx="2735580" cy="992505"/>
              </a:xfrm>
            </p:grpSpPr>
            <p:sp>
              <p:nvSpPr>
                <p:cNvPr id="12" name="Text 6"/>
                <p:cNvSpPr/>
                <p:nvPr/>
              </p:nvSpPr>
              <p:spPr>
                <a:xfrm>
                  <a:off x="4937760" y="8305800"/>
                  <a:ext cx="2735580" cy="529590"/>
                </a:xfrm>
                <a:prstGeom prst="rect">
                  <a:avLst/>
                </a:prstGeom>
                <a:noFill/>
                <a:ln/>
              </p:spPr>
              <p:txBody>
                <a:bodyPr wrap="square" lIns="0" tIns="0" rIns="0" bIns="0" rtlCol="0" anchor="t"/>
                <a:lstStyle/>
                <a:p>
                  <a:pPr algn="ctr" indent="0" marL="0">
                    <a:buNone/>
                  </a:pPr>
                  <a:r>
                    <a:rPr lang="en-US" sz="2700" u="none" dirty="0">
                      <a:solidFill>
                        <a:srgbClr val="FFFFFF"/>
                      </a:solidFill>
                      <a:latin typeface="Russo One" pitchFamily="34" charset="0"/>
                      <a:ea typeface="Russo One" pitchFamily="34" charset="-122"/>
                      <a:cs typeface="Russo One" pitchFamily="34" charset="-120"/>
                    </a:rPr>
                    <a:t>LUCIAN</a:t>
                  </a:r>
                  <a:endParaRPr lang="en-US" sz="2700" dirty="0"/>
                </a:p>
              </p:txBody>
            </p:sp>
            <p:sp>
              <p:nvSpPr>
                <p:cNvPr id="13" name="Text 7"/>
                <p:cNvSpPr/>
                <p:nvPr/>
              </p:nvSpPr>
              <p:spPr>
                <a:xfrm>
                  <a:off x="4941570" y="8791575"/>
                  <a:ext cx="2727960" cy="506730"/>
                </a:xfrm>
                <a:prstGeom prst="rect">
                  <a:avLst/>
                </a:prstGeom>
                <a:noFill/>
                <a:ln/>
              </p:spPr>
              <p:txBody>
                <a:bodyPr wrap="square" lIns="0" tIns="0" rIns="0" bIns="0" rtlCol="0" anchor="t"/>
                <a:lstStyle/>
                <a:p>
                  <a:pPr algn="ctr" indent="0" marL="0">
                    <a:buNone/>
                  </a:pPr>
                  <a:r>
                    <a:rPr lang="en-US" sz="2400" u="none" dirty="0">
                      <a:solidFill>
                        <a:srgbClr val="FFFFFF"/>
                      </a:solidFill>
                      <a:latin typeface="DM Sans" pitchFamily="34" charset="0"/>
                      <a:ea typeface="DM Sans" pitchFamily="34" charset="-122"/>
                      <a:cs typeface="DM Sans" pitchFamily="34" charset="-120"/>
                    </a:rPr>
                    <a:t>The Conjurer</a:t>
                  </a:r>
                  <a:endParaRPr lang="en-US" sz="2400" dirty="0"/>
                </a:p>
              </p:txBody>
            </p:sp>
          </p:grpSp>
        </p:grpSp>
        <p:grpSp>
          <p:nvGrpSpPr>
            <p:cNvPr id="21675" name="Group"/>
            <p:cNvGrpSpPr/>
            <p:nvPr/>
          </p:nvGrpSpPr>
          <p:grpSpPr>
            <a:xfrm>
              <a:off x="8763000" y="6629400"/>
              <a:ext cx="1524000" cy="1524000"/>
              <a:chOff x="8763000" y="6629400"/>
              <a:chExt cx="1524000" cy="1524000"/>
            </a:xfrm>
          </p:grpSpPr>
          <p:pic>
            <p:nvPicPr>
              <p:cNvPr id="14" name="Image 4" descr="preencoded.png">    </p:cNvPr>
              <p:cNvPicPr>
                <a:picLocks noChangeAspect="1"/>
              </p:cNvPicPr>
              <p:nvPr/>
            </p:nvPicPr>
            <p:blipFill>
              <a:blip r:embed="rId5"/>
              <a:stretch>
                <a:fillRect/>
              </a:stretch>
            </p:blipFill>
            <p:spPr>
              <a:xfrm>
                <a:off x="8763000" y="6629400"/>
                <a:ext cx="1524000" cy="1524000"/>
              </a:xfrm>
              <a:prstGeom prst="rect">
                <a:avLst/>
              </a:prstGeom>
            </p:spPr>
          </p:pic>
          <p:grpSp>
            <p:nvGrpSpPr>
              <p:cNvPr id="28462" name="Group"/>
              <p:cNvGrpSpPr/>
              <p:nvPr/>
            </p:nvGrpSpPr>
            <p:grpSpPr>
              <a:xfrm>
                <a:off x="8157210" y="8305800"/>
                <a:ext cx="2735580" cy="992505"/>
                <a:chOff x="8157210" y="8305800"/>
                <a:chExt cx="2735580" cy="992505"/>
              </a:xfrm>
            </p:grpSpPr>
            <p:sp>
              <p:nvSpPr>
                <p:cNvPr id="15" name="Text 8"/>
                <p:cNvSpPr/>
                <p:nvPr/>
              </p:nvSpPr>
              <p:spPr>
                <a:xfrm>
                  <a:off x="8157210" y="8305800"/>
                  <a:ext cx="2735580" cy="529590"/>
                </a:xfrm>
                <a:prstGeom prst="rect">
                  <a:avLst/>
                </a:prstGeom>
                <a:noFill/>
                <a:ln/>
              </p:spPr>
              <p:txBody>
                <a:bodyPr wrap="square" lIns="0" tIns="0" rIns="0" bIns="0" rtlCol="0" anchor="t"/>
                <a:lstStyle/>
                <a:p>
                  <a:pPr algn="ctr" indent="0" marL="0">
                    <a:buNone/>
                  </a:pPr>
                  <a:r>
                    <a:rPr lang="en-US" sz="2700" u="none" dirty="0">
                      <a:solidFill>
                        <a:srgbClr val="FFFFFF"/>
                      </a:solidFill>
                      <a:latin typeface="Russo One" pitchFamily="34" charset="0"/>
                      <a:ea typeface="Russo One" pitchFamily="34" charset="-122"/>
                      <a:cs typeface="Russo One" pitchFamily="34" charset="-120"/>
                    </a:rPr>
                    <a:t>ELVINA</a:t>
                  </a:r>
                  <a:endParaRPr lang="en-US" sz="2700" dirty="0"/>
                </a:p>
              </p:txBody>
            </p:sp>
            <p:sp>
              <p:nvSpPr>
                <p:cNvPr id="16" name="Text 9"/>
                <p:cNvSpPr/>
                <p:nvPr/>
              </p:nvSpPr>
              <p:spPr>
                <a:xfrm>
                  <a:off x="8161020" y="8791575"/>
                  <a:ext cx="2727960" cy="506730"/>
                </a:xfrm>
                <a:prstGeom prst="rect">
                  <a:avLst/>
                </a:prstGeom>
                <a:noFill/>
                <a:ln/>
              </p:spPr>
              <p:txBody>
                <a:bodyPr wrap="square" lIns="0" tIns="0" rIns="0" bIns="0" rtlCol="0" anchor="t"/>
                <a:lstStyle/>
                <a:p>
                  <a:pPr algn="ctr" indent="0" marL="0">
                    <a:buNone/>
                  </a:pPr>
                  <a:r>
                    <a:rPr lang="en-US" sz="2400" u="none" dirty="0">
                      <a:solidFill>
                        <a:srgbClr val="FFFFFF"/>
                      </a:solidFill>
                      <a:latin typeface="DM Sans" pitchFamily="34" charset="0"/>
                      <a:ea typeface="DM Sans" pitchFamily="34" charset="-122"/>
                      <a:cs typeface="DM Sans" pitchFamily="34" charset="-120"/>
                    </a:rPr>
                    <a:t>The Oracle</a:t>
                  </a:r>
                  <a:endParaRPr lang="en-US" sz="2400" dirty="0"/>
                </a:p>
              </p:txBody>
            </p:sp>
          </p:grpSp>
        </p:grpSp>
        <p:grpSp>
          <p:nvGrpSpPr>
            <p:cNvPr id="89785" name="Group"/>
            <p:cNvGrpSpPr/>
            <p:nvPr/>
          </p:nvGrpSpPr>
          <p:grpSpPr>
            <a:xfrm>
              <a:off x="11982450" y="6629400"/>
              <a:ext cx="1524000" cy="1524000"/>
              <a:chOff x="11982450" y="6629400"/>
              <a:chExt cx="1524000" cy="1524000"/>
            </a:xfrm>
          </p:grpSpPr>
          <p:pic>
            <p:nvPicPr>
              <p:cNvPr id="17" name="Image 5" descr="preencoded.png">    </p:cNvPr>
              <p:cNvPicPr>
                <a:picLocks noChangeAspect="1"/>
              </p:cNvPicPr>
              <p:nvPr/>
            </p:nvPicPr>
            <p:blipFill>
              <a:blip r:embed="rId6"/>
              <a:stretch>
                <a:fillRect/>
              </a:stretch>
            </p:blipFill>
            <p:spPr>
              <a:xfrm>
                <a:off x="11982450" y="6629400"/>
                <a:ext cx="1524000" cy="1524000"/>
              </a:xfrm>
              <a:prstGeom prst="rect">
                <a:avLst/>
              </a:prstGeom>
            </p:spPr>
          </p:pic>
          <p:grpSp>
            <p:nvGrpSpPr>
              <p:cNvPr id="51941" name="Group"/>
              <p:cNvGrpSpPr/>
              <p:nvPr/>
            </p:nvGrpSpPr>
            <p:grpSpPr>
              <a:xfrm>
                <a:off x="11376660" y="8305800"/>
                <a:ext cx="2735580" cy="992505"/>
                <a:chOff x="11376660" y="8305800"/>
                <a:chExt cx="2735580" cy="992505"/>
              </a:xfrm>
            </p:grpSpPr>
            <p:sp>
              <p:nvSpPr>
                <p:cNvPr id="18" name="Text 10"/>
                <p:cNvSpPr/>
                <p:nvPr/>
              </p:nvSpPr>
              <p:spPr>
                <a:xfrm>
                  <a:off x="11376660" y="8305800"/>
                  <a:ext cx="2735580" cy="529590"/>
                </a:xfrm>
                <a:prstGeom prst="rect">
                  <a:avLst/>
                </a:prstGeom>
                <a:noFill/>
                <a:ln/>
              </p:spPr>
              <p:txBody>
                <a:bodyPr wrap="square" lIns="0" tIns="0" rIns="0" bIns="0" rtlCol="0" anchor="t"/>
                <a:lstStyle/>
                <a:p>
                  <a:pPr algn="ctr" indent="0" marL="0">
                    <a:buNone/>
                  </a:pPr>
                  <a:r>
                    <a:rPr lang="en-US" sz="2700" u="none" dirty="0">
                      <a:solidFill>
                        <a:srgbClr val="FFFFFF"/>
                      </a:solidFill>
                      <a:latin typeface="Russo One" pitchFamily="34" charset="0"/>
                      <a:ea typeface="Russo One" pitchFamily="34" charset="-122"/>
                      <a:cs typeface="Russo One" pitchFamily="34" charset="-120"/>
                    </a:rPr>
                    <a:t>SERAPHINA</a:t>
                  </a:r>
                  <a:endParaRPr lang="en-US" sz="2700" dirty="0"/>
                </a:p>
              </p:txBody>
            </p:sp>
            <p:sp>
              <p:nvSpPr>
                <p:cNvPr id="19" name="Text 11"/>
                <p:cNvSpPr/>
                <p:nvPr/>
              </p:nvSpPr>
              <p:spPr>
                <a:xfrm>
                  <a:off x="11380470" y="8791575"/>
                  <a:ext cx="2727960" cy="506730"/>
                </a:xfrm>
                <a:prstGeom prst="rect">
                  <a:avLst/>
                </a:prstGeom>
                <a:noFill/>
                <a:ln/>
              </p:spPr>
              <p:txBody>
                <a:bodyPr wrap="square" lIns="0" tIns="0" rIns="0" bIns="0" rtlCol="0" anchor="t"/>
                <a:lstStyle/>
                <a:p>
                  <a:pPr algn="ctr" indent="0" marL="0">
                    <a:buNone/>
                  </a:pPr>
                  <a:r>
                    <a:rPr lang="en-US" sz="2400" u="none" dirty="0">
                      <a:solidFill>
                        <a:srgbClr val="FFFFFF"/>
                      </a:solidFill>
                      <a:latin typeface="DM Sans" pitchFamily="34" charset="0"/>
                      <a:ea typeface="DM Sans" pitchFamily="34" charset="-122"/>
                      <a:cs typeface="DM Sans" pitchFamily="34" charset="-120"/>
                    </a:rPr>
                    <a:t>The Lightbringer</a:t>
                  </a:r>
                  <a:endParaRPr lang="en-US" sz="2400" dirty="0"/>
                </a:p>
              </p:txBody>
            </p:sp>
          </p:grpSp>
        </p:grpSp>
        <p:grpSp>
          <p:nvGrpSpPr>
            <p:cNvPr id="24537" name="Group"/>
            <p:cNvGrpSpPr/>
            <p:nvPr/>
          </p:nvGrpSpPr>
          <p:grpSpPr>
            <a:xfrm>
              <a:off x="15201900" y="6629400"/>
              <a:ext cx="1524000" cy="1524000"/>
              <a:chOff x="15201900" y="6629400"/>
              <a:chExt cx="1524000" cy="1524000"/>
            </a:xfrm>
          </p:grpSpPr>
          <p:pic>
            <p:nvPicPr>
              <p:cNvPr id="20" name="Image 6" descr="preencoded.png">    </p:cNvPr>
              <p:cNvPicPr>
                <a:picLocks noChangeAspect="1"/>
              </p:cNvPicPr>
              <p:nvPr/>
            </p:nvPicPr>
            <p:blipFill>
              <a:blip r:embed="rId7"/>
              <a:stretch>
                <a:fillRect/>
              </a:stretch>
            </p:blipFill>
            <p:spPr>
              <a:xfrm>
                <a:off x="15201900" y="6629400"/>
                <a:ext cx="1524000" cy="1524000"/>
              </a:xfrm>
              <a:prstGeom prst="rect">
                <a:avLst/>
              </a:prstGeom>
            </p:spPr>
          </p:pic>
          <p:grpSp>
            <p:nvGrpSpPr>
              <p:cNvPr id="37652" name="Group"/>
              <p:cNvGrpSpPr/>
              <p:nvPr/>
            </p:nvGrpSpPr>
            <p:grpSpPr>
              <a:xfrm>
                <a:off x="14596110" y="8305800"/>
                <a:ext cx="2735580" cy="992505"/>
                <a:chOff x="14596110" y="8305800"/>
                <a:chExt cx="2735580" cy="992505"/>
              </a:xfrm>
            </p:grpSpPr>
            <p:sp>
              <p:nvSpPr>
                <p:cNvPr id="21" name="Text 12"/>
                <p:cNvSpPr/>
                <p:nvPr/>
              </p:nvSpPr>
              <p:spPr>
                <a:xfrm>
                  <a:off x="14596110" y="8305800"/>
                  <a:ext cx="2735580" cy="529590"/>
                </a:xfrm>
                <a:prstGeom prst="rect">
                  <a:avLst/>
                </a:prstGeom>
                <a:noFill/>
                <a:ln/>
              </p:spPr>
              <p:txBody>
                <a:bodyPr wrap="square" lIns="0" tIns="0" rIns="0" bIns="0" rtlCol="0" anchor="t"/>
                <a:lstStyle/>
                <a:p>
                  <a:pPr algn="ctr" indent="0" marL="0">
                    <a:buNone/>
                  </a:pPr>
                  <a:r>
                    <a:rPr lang="en-US" sz="2700" u="none" dirty="0">
                      <a:solidFill>
                        <a:srgbClr val="FFFFFF"/>
                      </a:solidFill>
                      <a:latin typeface="Russo One" pitchFamily="34" charset="0"/>
                      <a:ea typeface="Russo One" pitchFamily="34" charset="-122"/>
                      <a:cs typeface="Russo One" pitchFamily="34" charset="-120"/>
                    </a:rPr>
                    <a:t>KAELEN</a:t>
                  </a:r>
                  <a:endParaRPr lang="en-US" sz="2700" dirty="0"/>
                </a:p>
              </p:txBody>
            </p:sp>
            <p:sp>
              <p:nvSpPr>
                <p:cNvPr id="22" name="Text 13"/>
                <p:cNvSpPr/>
                <p:nvPr/>
              </p:nvSpPr>
              <p:spPr>
                <a:xfrm>
                  <a:off x="14599920" y="8791575"/>
                  <a:ext cx="2727960" cy="506730"/>
                </a:xfrm>
                <a:prstGeom prst="rect">
                  <a:avLst/>
                </a:prstGeom>
                <a:noFill/>
                <a:ln/>
              </p:spPr>
              <p:txBody>
                <a:bodyPr wrap="square" lIns="0" tIns="0" rIns="0" bIns="0" rtlCol="0" anchor="t"/>
                <a:lstStyle/>
                <a:p>
                  <a:pPr algn="ctr" indent="0" marL="0">
                    <a:buNone/>
                  </a:pPr>
                  <a:r>
                    <a:rPr lang="en-US" sz="2400" u="none" dirty="0">
                      <a:solidFill>
                        <a:srgbClr val="FFFFFF"/>
                      </a:solidFill>
                      <a:latin typeface="DM Sans" pitchFamily="34" charset="0"/>
                      <a:ea typeface="DM Sans" pitchFamily="34" charset="-122"/>
                      <a:cs typeface="DM Sans" pitchFamily="34" charset="-120"/>
                    </a:rPr>
                    <a:t>The Sentinel</a:t>
                  </a:r>
                  <a:endParaRPr lang="en-US" sz="2400" dirty="0"/>
                </a:p>
              </p:txBody>
            </p:sp>
          </p:grpSp>
        </p:grpSp>
        <p:grpSp>
          <p:nvGrpSpPr>
            <p:cNvPr id="35486" name="Group"/>
            <p:cNvGrpSpPr/>
            <p:nvPr/>
          </p:nvGrpSpPr>
          <p:grpSpPr>
            <a:xfrm>
              <a:off x="4000500" y="3571875"/>
              <a:ext cx="1524000" cy="1524000"/>
              <a:chOff x="4000500" y="3571875"/>
              <a:chExt cx="1524000" cy="1524000"/>
            </a:xfrm>
          </p:grpSpPr>
          <p:pic>
            <p:nvPicPr>
              <p:cNvPr id="23" name="Image 7" descr="preencoded.png">    </p:cNvPr>
              <p:cNvPicPr>
                <a:picLocks noChangeAspect="1"/>
              </p:cNvPicPr>
              <p:nvPr/>
            </p:nvPicPr>
            <p:blipFill>
              <a:blip r:embed="rId8"/>
              <a:stretch>
                <a:fillRect/>
              </a:stretch>
            </p:blipFill>
            <p:spPr>
              <a:xfrm>
                <a:off x="4000500" y="3571875"/>
                <a:ext cx="1524000" cy="1524000"/>
              </a:xfrm>
              <a:prstGeom prst="rect">
                <a:avLst/>
              </a:prstGeom>
            </p:spPr>
          </p:pic>
          <p:grpSp>
            <p:nvGrpSpPr>
              <p:cNvPr id="63372" name="Group"/>
              <p:cNvGrpSpPr/>
              <p:nvPr/>
            </p:nvGrpSpPr>
            <p:grpSpPr>
              <a:xfrm>
                <a:off x="3394710" y="5248275"/>
                <a:ext cx="2735580" cy="992505"/>
                <a:chOff x="3394710" y="5248275"/>
                <a:chExt cx="2735580" cy="992505"/>
              </a:xfrm>
            </p:grpSpPr>
            <p:sp>
              <p:nvSpPr>
                <p:cNvPr id="24" name="Text 14"/>
                <p:cNvSpPr/>
                <p:nvPr/>
              </p:nvSpPr>
              <p:spPr>
                <a:xfrm>
                  <a:off x="3394710" y="5248275"/>
                  <a:ext cx="2735580" cy="529590"/>
                </a:xfrm>
                <a:prstGeom prst="rect">
                  <a:avLst/>
                </a:prstGeom>
                <a:noFill/>
                <a:ln/>
              </p:spPr>
              <p:txBody>
                <a:bodyPr wrap="square" lIns="0" tIns="0" rIns="0" bIns="0" rtlCol="0" anchor="t"/>
                <a:lstStyle/>
                <a:p>
                  <a:pPr algn="ctr" indent="0" marL="0">
                    <a:buNone/>
                  </a:pPr>
                  <a:r>
                    <a:rPr lang="en-US" sz="2700" u="none" dirty="0">
                      <a:solidFill>
                        <a:srgbClr val="FFFFFF"/>
                      </a:solidFill>
                      <a:latin typeface="Russo One" pitchFamily="34" charset="0"/>
                      <a:ea typeface="Russo One" pitchFamily="34" charset="-122"/>
                      <a:cs typeface="Russo One" pitchFamily="34" charset="-120"/>
                    </a:rPr>
                    <a:t>AURIELLE</a:t>
                  </a:r>
                  <a:endParaRPr lang="en-US" sz="2700" dirty="0"/>
                </a:p>
              </p:txBody>
            </p:sp>
            <p:sp>
              <p:nvSpPr>
                <p:cNvPr id="25" name="Text 15"/>
                <p:cNvSpPr/>
                <p:nvPr/>
              </p:nvSpPr>
              <p:spPr>
                <a:xfrm>
                  <a:off x="3398520" y="5734050"/>
                  <a:ext cx="2727960" cy="506730"/>
                </a:xfrm>
                <a:prstGeom prst="rect">
                  <a:avLst/>
                </a:prstGeom>
                <a:noFill/>
                <a:ln/>
              </p:spPr>
              <p:txBody>
                <a:bodyPr wrap="square" lIns="0" tIns="0" rIns="0" bIns="0" rtlCol="0" anchor="t"/>
                <a:lstStyle/>
                <a:p>
                  <a:pPr algn="ctr" indent="0" marL="0">
                    <a:buNone/>
                  </a:pPr>
                  <a:r>
                    <a:rPr lang="en-US" sz="2400" u="none" dirty="0">
                      <a:solidFill>
                        <a:srgbClr val="FFFFFF"/>
                      </a:solidFill>
                      <a:latin typeface="DM Sans" pitchFamily="34" charset="0"/>
                      <a:ea typeface="DM Sans" pitchFamily="34" charset="-122"/>
                      <a:cs typeface="DM Sans" pitchFamily="34" charset="-120"/>
                    </a:rPr>
                    <a:t>The Priestess</a:t>
                  </a:r>
                  <a:endParaRPr lang="en-US" sz="2400" dirty="0"/>
                </a:p>
              </p:txBody>
            </p:sp>
          </p:grpSp>
        </p:grpSp>
        <p:grpSp>
          <p:nvGrpSpPr>
            <p:cNvPr id="91074" name="Group"/>
            <p:cNvGrpSpPr/>
            <p:nvPr/>
          </p:nvGrpSpPr>
          <p:grpSpPr>
            <a:xfrm>
              <a:off x="13639800" y="3571875"/>
              <a:ext cx="1524000" cy="1524000"/>
              <a:chOff x="13639800" y="3571875"/>
              <a:chExt cx="1524000" cy="1524000"/>
            </a:xfrm>
          </p:grpSpPr>
          <p:pic>
            <p:nvPicPr>
              <p:cNvPr id="26" name="Image 8" descr="preencoded.png">    </p:cNvPr>
              <p:cNvPicPr>
                <a:picLocks noChangeAspect="1"/>
              </p:cNvPicPr>
              <p:nvPr/>
            </p:nvPicPr>
            <p:blipFill>
              <a:blip r:embed="rId9"/>
              <a:stretch>
                <a:fillRect/>
              </a:stretch>
            </p:blipFill>
            <p:spPr>
              <a:xfrm>
                <a:off x="13639800" y="3571875"/>
                <a:ext cx="1524000" cy="1524000"/>
              </a:xfrm>
              <a:prstGeom prst="rect">
                <a:avLst/>
              </a:prstGeom>
            </p:spPr>
          </p:pic>
          <p:grpSp>
            <p:nvGrpSpPr>
              <p:cNvPr id="25152" name="Group"/>
              <p:cNvGrpSpPr/>
              <p:nvPr/>
            </p:nvGrpSpPr>
            <p:grpSpPr>
              <a:xfrm>
                <a:off x="13034010" y="5248275"/>
                <a:ext cx="2735580" cy="992505"/>
                <a:chOff x="13034010" y="5248275"/>
                <a:chExt cx="2735580" cy="992505"/>
              </a:xfrm>
            </p:grpSpPr>
            <p:sp>
              <p:nvSpPr>
                <p:cNvPr id="27" name="Text 16"/>
                <p:cNvSpPr/>
                <p:nvPr/>
              </p:nvSpPr>
              <p:spPr>
                <a:xfrm>
                  <a:off x="13034010" y="5248275"/>
                  <a:ext cx="2735580" cy="529590"/>
                </a:xfrm>
                <a:prstGeom prst="rect">
                  <a:avLst/>
                </a:prstGeom>
                <a:noFill/>
                <a:ln/>
              </p:spPr>
              <p:txBody>
                <a:bodyPr wrap="square" lIns="0" tIns="0" rIns="0" bIns="0" rtlCol="0" anchor="t"/>
                <a:lstStyle/>
                <a:p>
                  <a:pPr algn="ctr" indent="0" marL="0">
                    <a:buNone/>
                  </a:pPr>
                  <a:r>
                    <a:rPr lang="en-US" sz="2700" u="none" dirty="0">
                      <a:solidFill>
                        <a:srgbClr val="FFFFFF"/>
                      </a:solidFill>
                      <a:latin typeface="Russo One" pitchFamily="34" charset="0"/>
                      <a:ea typeface="Russo One" pitchFamily="34" charset="-122"/>
                      <a:cs typeface="Russo One" pitchFamily="34" charset="-120"/>
                    </a:rPr>
                    <a:t>DARIANA</a:t>
                  </a:r>
                  <a:endParaRPr lang="en-US" sz="2700" dirty="0"/>
                </a:p>
              </p:txBody>
            </p:sp>
            <p:sp>
              <p:nvSpPr>
                <p:cNvPr id="28" name="Text 17"/>
                <p:cNvSpPr/>
                <p:nvPr/>
              </p:nvSpPr>
              <p:spPr>
                <a:xfrm>
                  <a:off x="13037820" y="5734050"/>
                  <a:ext cx="2727960" cy="506730"/>
                </a:xfrm>
                <a:prstGeom prst="rect">
                  <a:avLst/>
                </a:prstGeom>
                <a:noFill/>
                <a:ln/>
              </p:spPr>
              <p:txBody>
                <a:bodyPr wrap="square" lIns="0" tIns="0" rIns="0" bIns="0" rtlCol="0" anchor="t"/>
                <a:lstStyle/>
                <a:p>
                  <a:pPr algn="ctr" indent="0" marL="0">
                    <a:buNone/>
                  </a:pPr>
                  <a:r>
                    <a:rPr lang="en-US" sz="2400" u="none" dirty="0">
                      <a:solidFill>
                        <a:srgbClr val="FFFFFF"/>
                      </a:solidFill>
                      <a:latin typeface="DM Sans" pitchFamily="34" charset="0"/>
                      <a:ea typeface="DM Sans" pitchFamily="34" charset="-122"/>
                      <a:cs typeface="DM Sans" pitchFamily="34" charset="-120"/>
                    </a:rPr>
                    <a:t>The Shaman</a:t>
                  </a:r>
                  <a:endParaRPr lang="en-US" sz="2400" dirty="0"/>
                </a:p>
              </p:txBody>
            </p:sp>
          </p:grpSp>
        </p:grpSp>
        <p:grpSp>
          <p:nvGrpSpPr>
            <p:cNvPr id="58222" name="Group"/>
            <p:cNvGrpSpPr/>
            <p:nvPr/>
          </p:nvGrpSpPr>
          <p:grpSpPr>
            <a:xfrm>
              <a:off x="8763000" y="3571875"/>
              <a:ext cx="1524000" cy="1524000"/>
              <a:chOff x="8763000" y="3571875"/>
              <a:chExt cx="1524000" cy="1524000"/>
            </a:xfrm>
          </p:grpSpPr>
          <p:pic>
            <p:nvPicPr>
              <p:cNvPr id="29" name="Image 9" descr="preencoded.png">    </p:cNvPr>
              <p:cNvPicPr>
                <a:picLocks noChangeAspect="1"/>
              </p:cNvPicPr>
              <p:nvPr/>
            </p:nvPicPr>
            <p:blipFill>
              <a:blip r:embed="rId10"/>
              <a:stretch>
                <a:fillRect/>
              </a:stretch>
            </p:blipFill>
            <p:spPr>
              <a:xfrm>
                <a:off x="8763000" y="3571875"/>
                <a:ext cx="1524000" cy="1524000"/>
              </a:xfrm>
              <a:prstGeom prst="rect">
                <a:avLst/>
              </a:prstGeom>
            </p:spPr>
          </p:pic>
          <p:grpSp>
            <p:nvGrpSpPr>
              <p:cNvPr id="23609" name="Group"/>
              <p:cNvGrpSpPr/>
              <p:nvPr/>
            </p:nvGrpSpPr>
            <p:grpSpPr>
              <a:xfrm>
                <a:off x="8157210" y="5248275"/>
                <a:ext cx="2735580" cy="992505"/>
                <a:chOff x="8157210" y="5248275"/>
                <a:chExt cx="2735580" cy="992505"/>
              </a:xfrm>
            </p:grpSpPr>
            <p:sp>
              <p:nvSpPr>
                <p:cNvPr id="30" name="Text 18"/>
                <p:cNvSpPr/>
                <p:nvPr/>
              </p:nvSpPr>
              <p:spPr>
                <a:xfrm>
                  <a:off x="8157210" y="5248275"/>
                  <a:ext cx="2735580" cy="529590"/>
                </a:xfrm>
                <a:prstGeom prst="rect">
                  <a:avLst/>
                </a:prstGeom>
                <a:noFill/>
                <a:ln/>
              </p:spPr>
              <p:txBody>
                <a:bodyPr wrap="square" lIns="0" tIns="0" rIns="0" bIns="0" rtlCol="0" anchor="t"/>
                <a:lstStyle/>
                <a:p>
                  <a:pPr algn="ctr" indent="0" marL="0">
                    <a:buNone/>
                  </a:pPr>
                  <a:r>
                    <a:rPr lang="en-US" sz="2700" u="none" dirty="0">
                      <a:solidFill>
                        <a:srgbClr val="FFFFFF"/>
                      </a:solidFill>
                      <a:latin typeface="Russo One" pitchFamily="34" charset="0"/>
                      <a:ea typeface="Russo One" pitchFamily="34" charset="-122"/>
                      <a:cs typeface="Russo One" pitchFamily="34" charset="-120"/>
                    </a:rPr>
                    <a:t>THERONIS</a:t>
                  </a:r>
                  <a:endParaRPr lang="en-US" sz="2700" dirty="0"/>
                </a:p>
              </p:txBody>
            </p:sp>
            <p:sp>
              <p:nvSpPr>
                <p:cNvPr id="31" name="Text 19"/>
                <p:cNvSpPr/>
                <p:nvPr/>
              </p:nvSpPr>
              <p:spPr>
                <a:xfrm>
                  <a:off x="8161020" y="5734050"/>
                  <a:ext cx="2727960" cy="506730"/>
                </a:xfrm>
                <a:prstGeom prst="rect">
                  <a:avLst/>
                </a:prstGeom>
                <a:noFill/>
                <a:ln/>
              </p:spPr>
              <p:txBody>
                <a:bodyPr wrap="square" lIns="0" tIns="0" rIns="0" bIns="0" rtlCol="0" anchor="t"/>
                <a:lstStyle/>
                <a:p>
                  <a:pPr algn="ctr" indent="0" marL="0">
                    <a:buNone/>
                  </a:pPr>
                  <a:r>
                    <a:rPr lang="en-US" sz="2400" u="none" dirty="0">
                      <a:solidFill>
                        <a:srgbClr val="FFFFFF"/>
                      </a:solidFill>
                      <a:latin typeface="DM Sans" pitchFamily="34" charset="0"/>
                      <a:ea typeface="DM Sans" pitchFamily="34" charset="-122"/>
                      <a:cs typeface="DM Sans" pitchFamily="34" charset="-120"/>
                    </a:rPr>
                    <a:t>The Warrior</a:t>
                  </a:r>
                  <a:endParaRPr lang="en-US" sz="2400" dirty="0"/>
                </a:p>
              </p:txBody>
            </p:sp>
          </p:grpSp>
        </p:grpSp>
        <p:sp>
          <p:nvSpPr>
            <p:cNvPr id="32" name="Shape 20"/>
            <p:cNvSpPr/>
            <p:nvPr/>
          </p:nvSpPr>
          <p:spPr>
            <a:xfrm rot="16200000">
              <a:off x="9215400" y="6410325"/>
              <a:ext cx="609674" cy="0"/>
            </a:xfrm>
            <a:prstGeom prst="line">
              <a:avLst/>
            </a:prstGeom>
            <a:noFill/>
            <a:ln w="9525">
              <a:solidFill>
                <a:srgbClr val="FFFFFF"/>
              </a:solidFill>
              <a:prstDash val="solid"/>
            </a:ln>
          </p:spPr>
        </p:sp>
        <p:sp>
          <p:nvSpPr>
            <p:cNvPr id="33" name="Shape 21"/>
            <p:cNvSpPr/>
            <p:nvPr/>
          </p:nvSpPr>
          <p:spPr>
            <a:xfrm rot="16200000">
              <a:off x="9215400" y="3267075"/>
              <a:ext cx="609674" cy="0"/>
            </a:xfrm>
            <a:prstGeom prst="line">
              <a:avLst/>
            </a:prstGeom>
            <a:noFill/>
            <a:ln w="9525">
              <a:solidFill>
                <a:srgbClr val="FFFFFF"/>
              </a:solidFill>
              <a:prstDash val="solid"/>
            </a:ln>
          </p:spPr>
        </p:sp>
        <p:sp>
          <p:nvSpPr>
            <p:cNvPr id="34" name="Shape 22"/>
            <p:cNvSpPr/>
            <p:nvPr/>
          </p:nvSpPr>
          <p:spPr>
            <a:xfrm rot="21127796">
              <a:off x="4739585" y="3262359"/>
              <a:ext cx="4454601" cy="0"/>
            </a:xfrm>
            <a:prstGeom prst="line">
              <a:avLst/>
            </a:prstGeom>
            <a:noFill/>
            <a:ln w="9525">
              <a:solidFill>
                <a:srgbClr val="FFFFFF"/>
              </a:solidFill>
              <a:prstDash val="solid"/>
            </a:ln>
          </p:spPr>
        </p:sp>
        <p:sp>
          <p:nvSpPr>
            <p:cNvPr id="35" name="Shape 23"/>
            <p:cNvSpPr/>
            <p:nvPr/>
          </p:nvSpPr>
          <p:spPr>
            <a:xfrm rot="20265059">
              <a:off x="3021953" y="6324953"/>
              <a:ext cx="1591538" cy="0"/>
            </a:xfrm>
            <a:prstGeom prst="line">
              <a:avLst/>
            </a:prstGeom>
            <a:noFill/>
            <a:ln w="9525">
              <a:solidFill>
                <a:srgbClr val="FFFFFF"/>
              </a:solidFill>
              <a:prstDash val="solid"/>
            </a:ln>
          </p:spPr>
        </p:sp>
        <p:sp>
          <p:nvSpPr>
            <p:cNvPr id="36" name="Shape 24"/>
            <p:cNvSpPr/>
            <p:nvPr/>
          </p:nvSpPr>
          <p:spPr>
            <a:xfrm rot="20265059">
              <a:off x="12727928" y="6324953"/>
              <a:ext cx="1591538" cy="0"/>
            </a:xfrm>
            <a:prstGeom prst="line">
              <a:avLst/>
            </a:prstGeom>
            <a:noFill/>
            <a:ln w="9525">
              <a:solidFill>
                <a:srgbClr val="FFFFFF"/>
              </a:solidFill>
              <a:prstDash val="solid"/>
            </a:ln>
          </p:spPr>
        </p:sp>
        <p:sp>
          <p:nvSpPr>
            <p:cNvPr id="37" name="Shape 25"/>
            <p:cNvSpPr/>
            <p:nvPr/>
          </p:nvSpPr>
          <p:spPr>
            <a:xfrm rot="1334941">
              <a:off x="4778159" y="6324953"/>
              <a:ext cx="1591538" cy="0"/>
            </a:xfrm>
            <a:prstGeom prst="line">
              <a:avLst/>
            </a:prstGeom>
            <a:noFill/>
            <a:ln w="9525">
              <a:solidFill>
                <a:srgbClr val="FFFFFF"/>
              </a:solidFill>
              <a:prstDash val="solid"/>
            </a:ln>
          </p:spPr>
        </p:sp>
        <p:sp>
          <p:nvSpPr>
            <p:cNvPr id="38" name="Shape 26"/>
            <p:cNvSpPr/>
            <p:nvPr/>
          </p:nvSpPr>
          <p:spPr>
            <a:xfrm rot="1334941">
              <a:off x="14484134" y="6324953"/>
              <a:ext cx="1591538" cy="0"/>
            </a:xfrm>
            <a:prstGeom prst="line">
              <a:avLst/>
            </a:prstGeom>
            <a:noFill/>
            <a:ln w="9525">
              <a:solidFill>
                <a:srgbClr val="FFFFFF"/>
              </a:solidFill>
              <a:prstDash val="solid"/>
            </a:ln>
          </p:spPr>
        </p:sp>
        <p:sp>
          <p:nvSpPr>
            <p:cNvPr id="39" name="Shape 27"/>
            <p:cNvSpPr/>
            <p:nvPr/>
          </p:nvSpPr>
          <p:spPr>
            <a:xfrm rot="472204">
              <a:off x="9970114" y="3262359"/>
              <a:ext cx="4454601" cy="0"/>
            </a:xfrm>
            <a:prstGeom prst="line">
              <a:avLst/>
            </a:prstGeom>
            <a:noFill/>
            <a:ln w="9525">
              <a:solidFill>
                <a:srgbClr val="FFFFFF"/>
              </a:solidFill>
              <a:prstDash val="solid"/>
            </a:ln>
          </p:spPr>
        </p:sp>
      </p:grpSp>
      <p:sp>
        <p:nvSpPr>
          <p:cNvPr id="40" name="Text 28"/>
          <p:cNvSpPr/>
          <p:nvPr/>
        </p:nvSpPr>
        <p:spPr>
          <a:xfrm>
            <a:off x="5810250" y="9601200"/>
            <a:ext cx="6364605" cy="506730"/>
          </a:xfrm>
          <a:prstGeom prst="rect">
            <a:avLst/>
          </a:prstGeom>
          <a:noFill/>
          <a:ln/>
        </p:spPr>
        <p:txBody>
          <a:bodyPr wrap="square" lIns="0" tIns="0" rIns="0" bIns="0" rtlCol="0" anchor="t"/>
          <a:lstStyle/>
          <a:p>
            <a:pPr algn="l" indent="0" marL="0">
              <a:buNone/>
            </a:pPr>
            <a:r>
              <a:rPr lang="en-US" sz="2400" u="none" dirty="0">
                <a:solidFill>
                  <a:srgbClr val="000000"/>
                </a:solidFill>
                <a:latin typeface="DM Sans" pitchFamily="34" charset="0"/>
                <a:ea typeface="DM Sans" pitchFamily="34" charset="-122"/>
                <a:cs typeface="DM Sans" pitchFamily="34" charset="-120"/>
              </a:rPr>
              <a:t>To download more editable chart, </a:t>
            </a:r>
            <a:pPr algn="l" indent="0" marL="0">
              <a:buNone/>
            </a:pPr>
            <a:r>
              <a:rPr lang="en-US" sz="2400" u="sng" dirty="0">
                <a:solidFill>
                  <a:srgbClr val="000000"/>
                </a:solidFill>
                <a:uFill>
                  <a:solidFill>
                    <a:srgbClr val="00FF00"/>
                  </a:solidFill>
                </a:uFill>
                <a:latin typeface="Montserrat" pitchFamily="34" charset="0"/>
                <a:ea typeface="Montserrat" pitchFamily="34" charset="-122"/>
                <a:cs typeface="Montserrat" pitchFamily="34" charset="-120"/>
                <a:hlinkClick r:id="rId11"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41" name="Text 29"/>
          <p:cNvSpPr/>
          <p:nvPr/>
        </p:nvSpPr>
        <p:spPr>
          <a:xfrm rot="16200000">
            <a:off x="-3038475" y="4238625"/>
            <a:ext cx="7962900" cy="1181100"/>
          </a:xfrm>
          <a:prstGeom prst="rect">
            <a:avLst/>
          </a:prstGeom>
          <a:noFill/>
          <a:ln/>
        </p:spPr>
        <p:txBody>
          <a:bodyPr wrap="square" lIns="0" tIns="0" rIns="0" bIns="0" rtlCol="0" anchor="t"/>
          <a:lstStyle/>
          <a:p>
            <a:pPr algn="r" indent="0" marL="0">
              <a:buNone/>
            </a:pPr>
            <a:r>
              <a:rPr lang="en-US" sz="6000" u="none" dirty="0">
                <a:solidFill>
                  <a:srgbClr val="FFFFFF"/>
                </a:solidFill>
                <a:latin typeface="Russo One" pitchFamily="34" charset="0"/>
                <a:ea typeface="Russo One" pitchFamily="34" charset="-122"/>
                <a:cs typeface="Russo One" pitchFamily="34" charset="-120"/>
              </a:rPr>
              <a:t>THE ORGANIZATION</a:t>
            </a:r>
            <a:endParaRPr lang="en-US" sz="6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02758"/>
        </a:solidFill>
      </p:bgPr>
    </p:bg>
    <p:spTree>
      <p:nvGrpSpPr>
        <p:cNvPr id="1" name=""/>
        <p:cNvGrpSpPr/>
        <p:nvPr/>
      </p:nvGrpSpPr>
      <p:grpSpPr>
        <a:xfrm>
          <a:off x="0" y="0"/>
          <a:ext cx="0" cy="0"/>
          <a:chOff x="0" y="0"/>
          <a:chExt cx="0" cy="0"/>
        </a:xfrm>
      </p:grpSpPr>
      <p:sp>
        <p:nvSpPr>
          <p:cNvPr id="2" name="Shape 0"/>
          <p:cNvSpPr/>
          <p:nvPr/>
        </p:nvSpPr>
        <p:spPr>
          <a:xfrm>
            <a:off x="8220075" y="-2047875"/>
            <a:ext cx="11839575" cy="11839575"/>
          </a:xfrm>
          <a:prstGeom prst="ellipse">
            <a:avLst/>
          </a:prstGeom>
          <a:solidFill>
            <a:srgbClr val="C7001F"/>
          </a:solidFill>
          <a:ln/>
        </p:spPr>
      </p:sp>
      <p:grpSp>
        <p:nvGrpSpPr>
          <p:cNvPr id="74349" name="Group"/>
          <p:cNvGrpSpPr/>
          <p:nvPr/>
        </p:nvGrpSpPr>
        <p:grpSpPr>
          <a:xfrm>
            <a:off x="17235487" y="8456817"/>
            <a:ext cx="1463470" cy="1601583"/>
            <a:chOff x="17235487" y="8456817"/>
            <a:chExt cx="1463470" cy="1601583"/>
          </a:xfrm>
        </p:grpSpPr>
        <p:pic>
          <p:nvPicPr>
            <p:cNvPr id="3" name="Image 0" descr="preencoded.png">    </p:cNvPr>
            <p:cNvPicPr>
              <a:picLocks noChangeAspect="1"/>
            </p:cNvPicPr>
            <p:nvPr/>
          </p:nvPicPr>
          <p:blipFill>
            <a:blip r:embed="rId1"/>
            <a:stretch>
              <a:fillRect/>
            </a:stretch>
          </p:blipFill>
          <p:spPr>
            <a:xfrm>
              <a:off x="17640300" y="9525000"/>
              <a:ext cx="533400" cy="533400"/>
            </a:xfrm>
            <a:prstGeom prst="rect">
              <a:avLst/>
            </a:prstGeom>
          </p:spPr>
        </p:pic>
        <p:sp>
          <p:nvSpPr>
            <p:cNvPr id="4"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5" name="Text 2"/>
          <p:cNvSpPr/>
          <p:nvPr/>
        </p:nvSpPr>
        <p:spPr>
          <a:xfrm>
            <a:off x="10144125" y="1543050"/>
            <a:ext cx="7077075" cy="3009900"/>
          </a:xfrm>
          <a:prstGeom prst="rect">
            <a:avLst/>
          </a:prstGeom>
          <a:noFill/>
          <a:ln/>
        </p:spPr>
        <p:txBody>
          <a:bodyPr wrap="square" lIns="0" tIns="0" rIns="0" bIns="0" rtlCol="0" anchor="t"/>
          <a:lstStyle/>
          <a:p>
            <a:pPr algn="l" indent="0" marL="0">
              <a:buNone/>
            </a:pPr>
            <a:r>
              <a:rPr lang="en-US" sz="6000" u="none" dirty="0">
                <a:solidFill>
                  <a:srgbClr val="FFFFFF"/>
                </a:solidFill>
                <a:latin typeface="Russo One" pitchFamily="34" charset="0"/>
                <a:ea typeface="Russo One" pitchFamily="34" charset="-122"/>
                <a:cs typeface="Russo One" pitchFamily="34" charset="-120"/>
              </a:rPr>
              <a:t>THANK YOU FOR CHOOSING EATEMP</a:t>
            </a:r>
            <a:endParaRPr lang="en-US" sz="6000" dirty="0"/>
          </a:p>
        </p:txBody>
      </p:sp>
      <p:sp>
        <p:nvSpPr>
          <p:cNvPr id="6" name="Text 3"/>
          <p:cNvSpPr/>
          <p:nvPr/>
        </p:nvSpPr>
        <p:spPr>
          <a:xfrm>
            <a:off x="10144125" y="4829175"/>
            <a:ext cx="6985635" cy="3288030"/>
          </a:xfrm>
          <a:prstGeom prst="rect">
            <a:avLst/>
          </a:prstGeom>
          <a:noFill/>
          <a:ln/>
        </p:spPr>
        <p:txBody>
          <a:bodyPr wrap="square" lIns="0" tIns="0" rIns="0" bIns="0" rtlCol="0" anchor="t"/>
          <a:lstStyle/>
          <a:p>
            <a:pPr algn="l" indent="0" marL="0">
              <a:spcAft>
                <a:spcPts val="1200"/>
              </a:spcAft>
              <a:buNone/>
            </a:pPr>
            <a:r>
              <a:rPr lang="en-US" sz="2400" u="none" dirty="0">
                <a:solidFill>
                  <a:srgbClr val="FFFFFF"/>
                </a:solidFill>
                <a:latin typeface="DM Sans" pitchFamily="34" charset="0"/>
                <a:ea typeface="DM Sans" pitchFamily="34" charset="-122"/>
                <a:cs typeface="DM Sans"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FFFFFF"/>
                </a:solidFill>
                <a:latin typeface="DM Sans" pitchFamily="34" charset="0"/>
                <a:ea typeface="DM Sans" pitchFamily="34" charset="-122"/>
                <a:cs typeface="DM Sans" pitchFamily="34" charset="-120"/>
              </a:rPr>
              <a:t>As a new website, we rely on your support to grow, so please help us by sharing our site with your friends and colleagues. </a:t>
            </a:r>
            <a:endParaRPr lang="en-US" sz="2400" dirty="0"/>
          </a:p>
        </p:txBody>
      </p:sp>
      <p:sp>
        <p:nvSpPr>
          <p:cNvPr id="7" name="Text 4"/>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2"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pic>
        <p:nvPicPr>
          <p:cNvPr id="8" name="Image 1" descr="preencoded.png">    </p:cNvPr>
          <p:cNvPicPr>
            <a:picLocks noChangeAspect="1"/>
          </p:cNvPicPr>
          <p:nvPr/>
        </p:nvPicPr>
        <p:blipFill>
          <a:blip r:embed="rId3"/>
          <a:stretch>
            <a:fillRect/>
          </a:stretch>
        </p:blipFill>
        <p:spPr>
          <a:xfrm>
            <a:off x="1495425" y="695325"/>
            <a:ext cx="8191500" cy="87249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2026-09-25T16:13:20Z</dcterms:created>
  <dcterms:modified xsi:type="dcterms:W3CDTF">2026-09-25T16:13:20Z</dcterms:modified>
</cp:coreProperties>
</file>