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Russo One"/>
      <p:regular r:id="rId40"/>
    </p:embeddedFont>
    <p:embeddedFont>
      <p:font typeface="DM Sans"/>
      <p:bold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gRvYFQ2cv+pZ+J5NQcBz3qc48y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ussoOne-regular.fntdata"/><Relationship Id="rId20" Type="http://schemas.openxmlformats.org/officeDocument/2006/relationships/slide" Target="slides/slide16.xml"/><Relationship Id="rId42" Type="http://schemas.openxmlformats.org/officeDocument/2006/relationships/font" Target="fonts/DMSans-boldItalic.fntdata"/><Relationship Id="rId41" Type="http://schemas.openxmlformats.org/officeDocument/2006/relationships/font" Target="fonts/DMSans-bold.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66fb743d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66fb743d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66fb743d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c66fb743de_0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c66fb743de_0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c66fb743de_0_1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c66fb743de_0_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g2c66fb743de_0_2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g2c66fb743de_0_2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c66fb743de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c66fb743de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c66fb743de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c66fb743de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c66fb743de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c66fb743de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c66fb743de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c66fb743de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c66fb743de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c66fb743de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c66fb743de_0_3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c66fb743de_0_3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c66fb743de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c66fb743de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c66fb743de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c66fb743de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c66fb743de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c66fb743de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c66fb743de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c66fb743de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2c66fb743de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c66fb743de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c66fb743de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c66fb743de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66fb743de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66fb743de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66fb743de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c66fb743de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c66fb743de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2c66fb743de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c66fb743de_0_4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g2c66fb743de_0_4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g2c66fb743de_0_4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c66fb743de_0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g2c66fb743de_0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g2c66fb743de_0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c66fb743de_0_5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g2c66fb743de_0_5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g2c66fb743de_0_5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c66fb743de_0_5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g2c66fb743de_0_5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2c66fb743de_0_5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2c66fb743de_0_6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g2c66fb743de_0_6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g2c66fb743de_0_6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c66fb743de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c66fb743de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c66fb743de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c66fb743de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c66fb743de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c66fb743de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c66fb743de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g2c66fb743de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2c66fb743de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c66fb743de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c66fb743de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c66fb743de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c66fb743de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2c66fb743de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2c66fb743de_0_1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c66fb743de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c66fb743de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c66fb743de_0_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c66fb743de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c66fb743de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c66fb743de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3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55.png"/><Relationship Id="rId10" Type="http://schemas.openxmlformats.org/officeDocument/2006/relationships/image" Target="../media/image45.png"/><Relationship Id="rId9" Type="http://schemas.openxmlformats.org/officeDocument/2006/relationships/image" Target="../media/image60.png"/><Relationship Id="rId5" Type="http://schemas.openxmlformats.org/officeDocument/2006/relationships/image" Target="../media/image22.png"/><Relationship Id="rId6" Type="http://schemas.openxmlformats.org/officeDocument/2006/relationships/image" Target="../media/image54.png"/><Relationship Id="rId7" Type="http://schemas.openxmlformats.org/officeDocument/2006/relationships/image" Target="../media/image10.png"/><Relationship Id="rId8"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65.png"/><Relationship Id="rId5" Type="http://schemas.openxmlformats.org/officeDocument/2006/relationships/image" Target="../media/image42.png"/><Relationship Id="rId6" Type="http://schemas.openxmlformats.org/officeDocument/2006/relationships/image" Target="../media/image4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20" Type="http://schemas.openxmlformats.org/officeDocument/2006/relationships/image" Target="../media/image58.png"/><Relationship Id="rId22" Type="http://schemas.openxmlformats.org/officeDocument/2006/relationships/image" Target="../media/image61.png"/><Relationship Id="rId21" Type="http://schemas.openxmlformats.org/officeDocument/2006/relationships/image" Target="../media/image70.png"/><Relationship Id="rId24" Type="http://schemas.openxmlformats.org/officeDocument/2006/relationships/image" Target="../media/image62.png"/><Relationship Id="rId23"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44.png"/><Relationship Id="rId9" Type="http://schemas.openxmlformats.org/officeDocument/2006/relationships/image" Target="../media/image63.png"/><Relationship Id="rId26" Type="http://schemas.openxmlformats.org/officeDocument/2006/relationships/image" Target="../media/image67.png"/><Relationship Id="rId25" Type="http://schemas.openxmlformats.org/officeDocument/2006/relationships/image" Target="../media/image77.png"/><Relationship Id="rId27" Type="http://schemas.openxmlformats.org/officeDocument/2006/relationships/image" Target="../media/image74.png"/><Relationship Id="rId5" Type="http://schemas.openxmlformats.org/officeDocument/2006/relationships/image" Target="../media/image73.png"/><Relationship Id="rId6" Type="http://schemas.openxmlformats.org/officeDocument/2006/relationships/image" Target="../media/image56.png"/><Relationship Id="rId7" Type="http://schemas.openxmlformats.org/officeDocument/2006/relationships/image" Target="../media/image48.png"/><Relationship Id="rId8" Type="http://schemas.openxmlformats.org/officeDocument/2006/relationships/image" Target="../media/image50.png"/><Relationship Id="rId11" Type="http://schemas.openxmlformats.org/officeDocument/2006/relationships/image" Target="../media/image88.png"/><Relationship Id="rId10" Type="http://schemas.openxmlformats.org/officeDocument/2006/relationships/image" Target="../media/image49.png"/><Relationship Id="rId13" Type="http://schemas.openxmlformats.org/officeDocument/2006/relationships/image" Target="../media/image53.png"/><Relationship Id="rId12" Type="http://schemas.openxmlformats.org/officeDocument/2006/relationships/image" Target="../media/image57.png"/><Relationship Id="rId15" Type="http://schemas.openxmlformats.org/officeDocument/2006/relationships/image" Target="../media/image90.png"/><Relationship Id="rId14" Type="http://schemas.openxmlformats.org/officeDocument/2006/relationships/image" Target="../media/image51.png"/><Relationship Id="rId17" Type="http://schemas.openxmlformats.org/officeDocument/2006/relationships/image" Target="../media/image75.png"/><Relationship Id="rId16" Type="http://schemas.openxmlformats.org/officeDocument/2006/relationships/image" Target="../media/image59.png"/><Relationship Id="rId19" Type="http://schemas.openxmlformats.org/officeDocument/2006/relationships/image" Target="../media/image81.png"/><Relationship Id="rId18" Type="http://schemas.openxmlformats.org/officeDocument/2006/relationships/image" Target="../media/image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05.png"/><Relationship Id="rId5" Type="http://schemas.openxmlformats.org/officeDocument/2006/relationships/image" Target="../media/image8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94.png"/><Relationship Id="rId5" Type="http://schemas.openxmlformats.org/officeDocument/2006/relationships/image" Target="../media/image10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86.png"/><Relationship Id="rId5" Type="http://schemas.openxmlformats.org/officeDocument/2006/relationships/image" Target="../media/image1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7.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9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91.png"/><Relationship Id="rId5" Type="http://schemas.openxmlformats.org/officeDocument/2006/relationships/image" Target="../media/image87.png"/><Relationship Id="rId6" Type="http://schemas.openxmlformats.org/officeDocument/2006/relationships/image" Target="../media/image82.png"/><Relationship Id="rId7" Type="http://schemas.openxmlformats.org/officeDocument/2006/relationships/image" Target="../media/image83.png"/><Relationship Id="rId8" Type="http://schemas.openxmlformats.org/officeDocument/2006/relationships/image" Target="../media/image9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85.png"/><Relationship Id="rId5" Type="http://schemas.openxmlformats.org/officeDocument/2006/relationships/image" Target="../media/image93.png"/><Relationship Id="rId6" Type="http://schemas.openxmlformats.org/officeDocument/2006/relationships/image" Target="../media/image8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3.png"/><Relationship Id="rId4" Type="http://schemas.openxmlformats.org/officeDocument/2006/relationships/image" Target="../media/image9.png"/><Relationship Id="rId9" Type="http://schemas.openxmlformats.org/officeDocument/2006/relationships/image" Target="../media/image124.png"/><Relationship Id="rId5" Type="http://schemas.openxmlformats.org/officeDocument/2006/relationships/image" Target="../media/image114.png"/><Relationship Id="rId6" Type="http://schemas.openxmlformats.org/officeDocument/2006/relationships/image" Target="../media/image113.png"/><Relationship Id="rId7" Type="http://schemas.openxmlformats.org/officeDocument/2006/relationships/image" Target="../media/image96.png"/><Relationship Id="rId8" Type="http://schemas.openxmlformats.org/officeDocument/2006/relationships/image" Target="../media/image10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101.png"/><Relationship Id="rId9" Type="http://schemas.openxmlformats.org/officeDocument/2006/relationships/image" Target="../media/image106.png"/><Relationship Id="rId5" Type="http://schemas.openxmlformats.org/officeDocument/2006/relationships/image" Target="../media/image100.png"/><Relationship Id="rId6" Type="http://schemas.openxmlformats.org/officeDocument/2006/relationships/image" Target="../media/image99.png"/><Relationship Id="rId7" Type="http://schemas.openxmlformats.org/officeDocument/2006/relationships/image" Target="../media/image104.png"/><Relationship Id="rId8" Type="http://schemas.openxmlformats.org/officeDocument/2006/relationships/image" Target="../media/image126.png"/><Relationship Id="rId11" Type="http://schemas.openxmlformats.org/officeDocument/2006/relationships/image" Target="../media/image107.png"/><Relationship Id="rId10" Type="http://schemas.openxmlformats.org/officeDocument/2006/relationships/image" Target="../media/image122.png"/><Relationship Id="rId13" Type="http://schemas.openxmlformats.org/officeDocument/2006/relationships/image" Target="../media/image121.png"/><Relationship Id="rId12" Type="http://schemas.openxmlformats.org/officeDocument/2006/relationships/image" Target="../media/image110.png"/><Relationship Id="rId15" Type="http://schemas.openxmlformats.org/officeDocument/2006/relationships/image" Target="../media/image108.png"/><Relationship Id="rId14" Type="http://schemas.openxmlformats.org/officeDocument/2006/relationships/image" Target="../media/image116.png"/><Relationship Id="rId17" Type="http://schemas.openxmlformats.org/officeDocument/2006/relationships/image" Target="../media/image128.png"/><Relationship Id="rId16" Type="http://schemas.openxmlformats.org/officeDocument/2006/relationships/image" Target="../media/image118.png"/><Relationship Id="rId18" Type="http://schemas.openxmlformats.org/officeDocument/2006/relationships/hyperlink" Target="https://eatemp.com/powerpoint-org-chart-templat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hyperlink" Target="https://unsplash.com/" TargetMode="External"/><Relationship Id="rId5" Type="http://schemas.openxmlformats.org/officeDocument/2006/relationships/image" Target="../media/image1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76.png"/><Relationship Id="rId5" Type="http://schemas.openxmlformats.org/officeDocument/2006/relationships/image" Target="../media/image13.png"/><Relationship Id="rId6"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31.png"/><Relationship Id="rId6"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34.png"/><Relationship Id="rId5" Type="http://schemas.openxmlformats.org/officeDocument/2006/relationships/image" Target="../media/image19.png"/><Relationship Id="rId6"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A"/>
        </a:solidFill>
      </p:bgPr>
    </p:bg>
    <p:spTree>
      <p:nvGrpSpPr>
        <p:cNvPr id="15" name="Shape 15"/>
        <p:cNvGrpSpPr/>
        <p:nvPr/>
      </p:nvGrpSpPr>
      <p:grpSpPr>
        <a:xfrm>
          <a:off x="0" y="0"/>
          <a:ext cx="0" cy="0"/>
          <a:chOff x="0" y="0"/>
          <a:chExt cx="0" cy="0"/>
        </a:xfrm>
      </p:grpSpPr>
      <p:sp>
        <p:nvSpPr>
          <p:cNvPr id="16" name="Google Shape;16;g2c66fb743de_0_0"/>
          <p:cNvSpPr/>
          <p:nvPr/>
        </p:nvSpPr>
        <p:spPr>
          <a:xfrm>
            <a:off x="1473384" y="-952500"/>
            <a:ext cx="10720200" cy="10718700"/>
          </a:xfrm>
          <a:prstGeom prst="ellipse">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g2c66fb743de_0_0"/>
          <p:cNvSpPr/>
          <p:nvPr/>
        </p:nvSpPr>
        <p:spPr>
          <a:xfrm>
            <a:off x="3264308" y="1333500"/>
            <a:ext cx="18887400" cy="468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usso One"/>
              <a:buNone/>
            </a:pPr>
            <a:r>
              <a:rPr b="0" i="0" lang="en-US" sz="24000" u="none" cap="none" strike="noStrike">
                <a:solidFill>
                  <a:srgbClr val="FFFFFF"/>
                </a:solidFill>
                <a:latin typeface="Russo One"/>
                <a:ea typeface="Russo One"/>
                <a:cs typeface="Russo One"/>
                <a:sym typeface="Russo One"/>
              </a:rPr>
              <a:t>PRESIDENT </a:t>
            </a:r>
            <a:endParaRPr b="0" i="0" sz="24000" u="none" cap="none" strike="noStrike">
              <a:solidFill>
                <a:schemeClr val="dk1"/>
              </a:solidFill>
              <a:latin typeface="Calibri"/>
              <a:ea typeface="Calibri"/>
              <a:cs typeface="Calibri"/>
              <a:sym typeface="Calibri"/>
            </a:endParaRPr>
          </a:p>
        </p:txBody>
      </p:sp>
      <p:sp>
        <p:nvSpPr>
          <p:cNvPr id="18" name="Google Shape;18;g2c66fb743de_0_0"/>
          <p:cNvSpPr/>
          <p:nvPr/>
        </p:nvSpPr>
        <p:spPr>
          <a:xfrm>
            <a:off x="3950194" y="457200"/>
            <a:ext cx="167577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c66fb743d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c66fb743de_0_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1" name="Google Shape;21;g2c66fb743de_0_0"/>
          <p:cNvPicPr preferRelativeResize="0"/>
          <p:nvPr/>
        </p:nvPicPr>
        <p:blipFill rotWithShape="1">
          <a:blip r:embed="rId4">
            <a:alphaModFix/>
          </a:blip>
          <a:srcRect b="0" l="0" r="0" t="0"/>
          <a:stretch/>
        </p:blipFill>
        <p:spPr>
          <a:xfrm>
            <a:off x="6985873" y="4191000"/>
            <a:ext cx="10046956" cy="9474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204" name="Shape 204"/>
        <p:cNvGrpSpPr/>
        <p:nvPr/>
      </p:nvGrpSpPr>
      <p:grpSpPr>
        <a:xfrm>
          <a:off x="0" y="0"/>
          <a:ext cx="0" cy="0"/>
          <a:chOff x="0" y="0"/>
          <a:chExt cx="0" cy="0"/>
        </a:xfrm>
      </p:grpSpPr>
      <p:sp>
        <p:nvSpPr>
          <p:cNvPr id="205" name="Google Shape;205;g2c66fb743de_0_180"/>
          <p:cNvSpPr/>
          <p:nvPr/>
        </p:nvSpPr>
        <p:spPr>
          <a:xfrm>
            <a:off x="8980022" y="-6159500"/>
            <a:ext cx="20271600" cy="20269200"/>
          </a:xfrm>
          <a:prstGeom prst="roundRect">
            <a:avLst>
              <a:gd fmla="val 696180" name="adj"/>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c66fb743de_0_1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c66fb743de_0_18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08" name="Google Shape;208;g2c66fb743de_0_180"/>
          <p:cNvSpPr/>
          <p:nvPr/>
        </p:nvSpPr>
        <p:spPr>
          <a:xfrm>
            <a:off x="9107038" y="469900"/>
            <a:ext cx="7845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PRICING PLAN</a:t>
            </a:r>
            <a:endParaRPr b="0" i="0" sz="8000" u="none" cap="none" strike="noStrike">
              <a:solidFill>
                <a:schemeClr val="dk1"/>
              </a:solidFill>
              <a:latin typeface="Calibri"/>
              <a:ea typeface="Calibri"/>
              <a:cs typeface="Calibri"/>
              <a:sym typeface="Calibri"/>
            </a:endParaRPr>
          </a:p>
        </p:txBody>
      </p:sp>
      <p:sp>
        <p:nvSpPr>
          <p:cNvPr id="209" name="Google Shape;209;g2c66fb743de_0_180"/>
          <p:cNvSpPr/>
          <p:nvPr/>
        </p:nvSpPr>
        <p:spPr>
          <a:xfrm>
            <a:off x="1778222" y="2489200"/>
            <a:ext cx="20843400" cy="960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c66fb743de_0_180"/>
          <p:cNvSpPr/>
          <p:nvPr/>
        </p:nvSpPr>
        <p:spPr>
          <a:xfrm>
            <a:off x="1778222" y="2489200"/>
            <a:ext cx="6439800" cy="96012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c66fb743de_0_180"/>
          <p:cNvPicPr preferRelativeResize="0"/>
          <p:nvPr/>
        </p:nvPicPr>
        <p:blipFill rotWithShape="1">
          <a:blip r:embed="rId4">
            <a:alphaModFix/>
          </a:blip>
          <a:srcRect b="0" l="0" r="0" t="0"/>
          <a:stretch/>
        </p:blipFill>
        <p:spPr>
          <a:xfrm>
            <a:off x="4175610" y="2946400"/>
            <a:ext cx="1644930" cy="1625600"/>
          </a:xfrm>
          <a:prstGeom prst="rect">
            <a:avLst/>
          </a:prstGeom>
          <a:noFill/>
          <a:ln>
            <a:noFill/>
          </a:ln>
        </p:spPr>
      </p:pic>
      <p:sp>
        <p:nvSpPr>
          <p:cNvPr id="212" name="Google Shape;212;g2c66fb743de_0_180"/>
          <p:cNvSpPr/>
          <p:nvPr/>
        </p:nvSpPr>
        <p:spPr>
          <a:xfrm>
            <a:off x="3937492" y="4876800"/>
            <a:ext cx="21213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BASIC</a:t>
            </a:r>
            <a:endParaRPr b="0" i="0" sz="4800" u="none" cap="none" strike="noStrike">
              <a:solidFill>
                <a:schemeClr val="dk1"/>
              </a:solidFill>
              <a:latin typeface="Calibri"/>
              <a:ea typeface="Calibri"/>
              <a:cs typeface="Calibri"/>
              <a:sym typeface="Calibri"/>
            </a:endParaRPr>
          </a:p>
        </p:txBody>
      </p:sp>
      <p:sp>
        <p:nvSpPr>
          <p:cNvPr id="213" name="Google Shape;213;g2c66fb743de_0_180"/>
          <p:cNvSpPr/>
          <p:nvPr/>
        </p:nvSpPr>
        <p:spPr>
          <a:xfrm>
            <a:off x="2235479"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c66fb743de_0_180"/>
          <p:cNvSpPr/>
          <p:nvPr/>
        </p:nvSpPr>
        <p:spPr>
          <a:xfrm>
            <a:off x="3099187" y="10896600"/>
            <a:ext cx="3797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$10/MONTH</a:t>
            </a:r>
            <a:endParaRPr b="0" i="0" sz="4800" u="none" cap="none" strike="noStrike">
              <a:solidFill>
                <a:schemeClr val="dk1"/>
              </a:solidFill>
              <a:latin typeface="Calibri"/>
              <a:ea typeface="Calibri"/>
              <a:cs typeface="Calibri"/>
              <a:sym typeface="Calibri"/>
            </a:endParaRPr>
          </a:p>
        </p:txBody>
      </p:sp>
      <p:sp>
        <p:nvSpPr>
          <p:cNvPr id="215" name="Google Shape;215;g2c66fb743de_0_180"/>
          <p:cNvSpPr/>
          <p:nvPr/>
        </p:nvSpPr>
        <p:spPr>
          <a:xfrm>
            <a:off x="8980022" y="2489200"/>
            <a:ext cx="6439800" cy="96012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c66fb743de_0_180"/>
          <p:cNvPicPr preferRelativeResize="0"/>
          <p:nvPr/>
        </p:nvPicPr>
        <p:blipFill rotWithShape="1">
          <a:blip r:embed="rId5">
            <a:alphaModFix/>
          </a:blip>
          <a:srcRect b="0" l="0" r="0" t="0"/>
          <a:stretch/>
        </p:blipFill>
        <p:spPr>
          <a:xfrm>
            <a:off x="11377559" y="2946400"/>
            <a:ext cx="1644632" cy="1625600"/>
          </a:xfrm>
          <a:prstGeom prst="rect">
            <a:avLst/>
          </a:prstGeom>
          <a:noFill/>
          <a:ln>
            <a:noFill/>
          </a:ln>
        </p:spPr>
      </p:pic>
      <p:sp>
        <p:nvSpPr>
          <p:cNvPr id="217" name="Google Shape;217;g2c66fb743de_0_180"/>
          <p:cNvSpPr/>
          <p:nvPr/>
        </p:nvSpPr>
        <p:spPr>
          <a:xfrm>
            <a:off x="11202800" y="4876800"/>
            <a:ext cx="1994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ELITE</a:t>
            </a:r>
            <a:endParaRPr b="0" i="0" sz="4800" u="none" cap="none" strike="noStrike">
              <a:solidFill>
                <a:schemeClr val="dk1"/>
              </a:solidFill>
              <a:latin typeface="Calibri"/>
              <a:ea typeface="Calibri"/>
              <a:cs typeface="Calibri"/>
              <a:sym typeface="Calibri"/>
            </a:endParaRPr>
          </a:p>
        </p:txBody>
      </p:sp>
      <p:sp>
        <p:nvSpPr>
          <p:cNvPr id="218" name="Google Shape;218;g2c66fb743de_0_180"/>
          <p:cNvSpPr/>
          <p:nvPr/>
        </p:nvSpPr>
        <p:spPr>
          <a:xfrm>
            <a:off x="94372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c66fb743de_0_180"/>
          <p:cNvSpPr/>
          <p:nvPr/>
        </p:nvSpPr>
        <p:spPr>
          <a:xfrm>
            <a:off x="10243830" y="10896600"/>
            <a:ext cx="3912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$50/MONTH</a:t>
            </a:r>
            <a:endParaRPr b="0" i="0" sz="4800" u="none" cap="none" strike="noStrike">
              <a:solidFill>
                <a:schemeClr val="dk1"/>
              </a:solidFill>
              <a:latin typeface="Calibri"/>
              <a:ea typeface="Calibri"/>
              <a:cs typeface="Calibri"/>
              <a:sym typeface="Calibri"/>
            </a:endParaRPr>
          </a:p>
        </p:txBody>
      </p:sp>
      <p:sp>
        <p:nvSpPr>
          <p:cNvPr id="220" name="Google Shape;220;g2c66fb743de_0_180"/>
          <p:cNvSpPr/>
          <p:nvPr/>
        </p:nvSpPr>
        <p:spPr>
          <a:xfrm>
            <a:off x="16181822" y="2489200"/>
            <a:ext cx="6439800" cy="96012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c66fb743de_0_180"/>
          <p:cNvPicPr preferRelativeResize="0"/>
          <p:nvPr/>
        </p:nvPicPr>
        <p:blipFill rotWithShape="1">
          <a:blip r:embed="rId6">
            <a:alphaModFix/>
          </a:blip>
          <a:srcRect b="0" l="0" r="0" t="0"/>
          <a:stretch/>
        </p:blipFill>
        <p:spPr>
          <a:xfrm>
            <a:off x="18579077" y="2946400"/>
            <a:ext cx="1645197" cy="1625600"/>
          </a:xfrm>
          <a:prstGeom prst="rect">
            <a:avLst/>
          </a:prstGeom>
          <a:noFill/>
          <a:ln>
            <a:noFill/>
          </a:ln>
        </p:spPr>
      </p:pic>
      <p:sp>
        <p:nvSpPr>
          <p:cNvPr id="222" name="Google Shape;222;g2c66fb743de_0_180"/>
          <p:cNvSpPr/>
          <p:nvPr/>
        </p:nvSpPr>
        <p:spPr>
          <a:xfrm>
            <a:off x="17432929" y="4876800"/>
            <a:ext cx="393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LEGENDARY</a:t>
            </a:r>
            <a:endParaRPr b="0" i="0" sz="4800" u="none" cap="none" strike="noStrike">
              <a:solidFill>
                <a:schemeClr val="dk1"/>
              </a:solidFill>
              <a:latin typeface="Calibri"/>
              <a:ea typeface="Calibri"/>
              <a:cs typeface="Calibri"/>
              <a:sym typeface="Calibri"/>
            </a:endParaRPr>
          </a:p>
        </p:txBody>
      </p:sp>
      <p:sp>
        <p:nvSpPr>
          <p:cNvPr id="223" name="Google Shape;223;g2c66fb743de_0_180"/>
          <p:cNvSpPr/>
          <p:nvPr/>
        </p:nvSpPr>
        <p:spPr>
          <a:xfrm>
            <a:off x="166390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4" name="Google Shape;224;g2c66fb743de_0_180"/>
          <p:cNvSpPr/>
          <p:nvPr/>
        </p:nvSpPr>
        <p:spPr>
          <a:xfrm>
            <a:off x="17299562" y="10896600"/>
            <a:ext cx="4204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229" name="Shape 229"/>
        <p:cNvGrpSpPr/>
        <p:nvPr/>
      </p:nvGrpSpPr>
      <p:grpSpPr>
        <a:xfrm>
          <a:off x="0" y="0"/>
          <a:ext cx="0" cy="0"/>
          <a:chOff x="0" y="0"/>
          <a:chExt cx="0" cy="0"/>
        </a:xfrm>
      </p:grpSpPr>
      <p:sp>
        <p:nvSpPr>
          <p:cNvPr id="230" name="Google Shape;230;g2c66fb743de_0_2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c66fb743de_0_20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32" name="Google Shape;232;g2c66fb743de_0_204"/>
          <p:cNvPicPr preferRelativeResize="0"/>
          <p:nvPr/>
        </p:nvPicPr>
        <p:blipFill rotWithShape="1">
          <a:blip r:embed="rId4">
            <a:alphaModFix/>
          </a:blip>
          <a:srcRect b="0" l="0" r="0" t="0"/>
          <a:stretch/>
        </p:blipFill>
        <p:spPr>
          <a:xfrm>
            <a:off x="990724" y="1574800"/>
            <a:ext cx="22418302" cy="10579100"/>
          </a:xfrm>
          <a:prstGeom prst="rect">
            <a:avLst/>
          </a:prstGeom>
          <a:noFill/>
          <a:ln>
            <a:noFill/>
          </a:ln>
        </p:spPr>
      </p:pic>
      <p:sp>
        <p:nvSpPr>
          <p:cNvPr id="233" name="Google Shape;233;g2c66fb743de_0_204"/>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c66fb743de_0_204"/>
          <p:cNvPicPr preferRelativeResize="0"/>
          <p:nvPr/>
        </p:nvPicPr>
        <p:blipFill rotWithShape="1">
          <a:blip r:embed="rId5">
            <a:alphaModFix/>
          </a:blip>
          <a:srcRect b="0" l="0" r="0" t="0"/>
          <a:stretch/>
        </p:blipFill>
        <p:spPr>
          <a:xfrm>
            <a:off x="1270159" y="1574800"/>
            <a:ext cx="5639505" cy="5638800"/>
          </a:xfrm>
          <a:prstGeom prst="rect">
            <a:avLst/>
          </a:prstGeom>
          <a:noFill/>
          <a:ln>
            <a:noFill/>
          </a:ln>
        </p:spPr>
      </p:pic>
      <p:pic>
        <p:nvPicPr>
          <p:cNvPr descr=" " id="235" name="Google Shape;235;g2c66fb743de_0_204"/>
          <p:cNvPicPr preferRelativeResize="0"/>
          <p:nvPr/>
        </p:nvPicPr>
        <p:blipFill rotWithShape="1">
          <a:blip r:embed="rId6">
            <a:alphaModFix/>
          </a:blip>
          <a:srcRect b="0" l="0" r="0" t="0"/>
          <a:stretch/>
        </p:blipFill>
        <p:spPr>
          <a:xfrm>
            <a:off x="3361700" y="3666083"/>
            <a:ext cx="1456422" cy="1456246"/>
          </a:xfrm>
          <a:prstGeom prst="rect">
            <a:avLst/>
          </a:prstGeom>
          <a:noFill/>
          <a:ln>
            <a:noFill/>
          </a:ln>
        </p:spPr>
      </p:pic>
      <p:pic>
        <p:nvPicPr>
          <p:cNvPr descr=" " id="236" name="Google Shape;236;g2c66fb743de_0_204"/>
          <p:cNvPicPr preferRelativeResize="0"/>
          <p:nvPr/>
        </p:nvPicPr>
        <p:blipFill rotWithShape="1">
          <a:blip r:embed="rId5">
            <a:alphaModFix/>
          </a:blip>
          <a:srcRect b="0" l="0" r="0" t="0"/>
          <a:stretch/>
        </p:blipFill>
        <p:spPr>
          <a:xfrm>
            <a:off x="6769946" y="1574800"/>
            <a:ext cx="5639505" cy="5638800"/>
          </a:xfrm>
          <a:prstGeom prst="rect">
            <a:avLst/>
          </a:prstGeom>
          <a:noFill/>
          <a:ln>
            <a:noFill/>
          </a:ln>
        </p:spPr>
      </p:pic>
      <p:pic>
        <p:nvPicPr>
          <p:cNvPr descr=" " id="237" name="Google Shape;237;g2c66fb743de_0_204"/>
          <p:cNvPicPr preferRelativeResize="0"/>
          <p:nvPr/>
        </p:nvPicPr>
        <p:blipFill rotWithShape="1">
          <a:blip r:embed="rId7">
            <a:alphaModFix/>
          </a:blip>
          <a:srcRect b="0" l="0" r="0" t="0"/>
          <a:stretch/>
        </p:blipFill>
        <p:spPr>
          <a:xfrm>
            <a:off x="8776797" y="3581400"/>
            <a:ext cx="1625803" cy="1625600"/>
          </a:xfrm>
          <a:prstGeom prst="rect">
            <a:avLst/>
          </a:prstGeom>
          <a:noFill/>
          <a:ln>
            <a:noFill/>
          </a:ln>
        </p:spPr>
      </p:pic>
      <p:pic>
        <p:nvPicPr>
          <p:cNvPr descr=" " id="238" name="Google Shape;238;g2c66fb743de_0_204"/>
          <p:cNvPicPr preferRelativeResize="0"/>
          <p:nvPr/>
        </p:nvPicPr>
        <p:blipFill rotWithShape="1">
          <a:blip r:embed="rId8">
            <a:alphaModFix/>
          </a:blip>
          <a:srcRect b="0" l="0" r="0" t="0"/>
          <a:stretch/>
        </p:blipFill>
        <p:spPr>
          <a:xfrm>
            <a:off x="8980022" y="3784600"/>
            <a:ext cx="1192256" cy="1190414"/>
          </a:xfrm>
          <a:prstGeom prst="rect">
            <a:avLst/>
          </a:prstGeom>
          <a:noFill/>
          <a:ln>
            <a:noFill/>
          </a:ln>
        </p:spPr>
      </p:pic>
      <p:pic>
        <p:nvPicPr>
          <p:cNvPr descr=" " id="239" name="Google Shape;239;g2c66fb743de_0_204"/>
          <p:cNvPicPr preferRelativeResize="0"/>
          <p:nvPr/>
        </p:nvPicPr>
        <p:blipFill rotWithShape="1">
          <a:blip r:embed="rId5">
            <a:alphaModFix/>
          </a:blip>
          <a:srcRect b="0" l="0" r="0" t="0"/>
          <a:stretch/>
        </p:blipFill>
        <p:spPr>
          <a:xfrm>
            <a:off x="12269734" y="1574800"/>
            <a:ext cx="5639505" cy="5638800"/>
          </a:xfrm>
          <a:prstGeom prst="rect">
            <a:avLst/>
          </a:prstGeom>
          <a:noFill/>
          <a:ln>
            <a:noFill/>
          </a:ln>
        </p:spPr>
      </p:pic>
      <p:pic>
        <p:nvPicPr>
          <p:cNvPr descr=" " id="240" name="Google Shape;240;g2c66fb743de_0_204"/>
          <p:cNvPicPr preferRelativeResize="0"/>
          <p:nvPr/>
        </p:nvPicPr>
        <p:blipFill rotWithShape="1">
          <a:blip r:embed="rId7">
            <a:alphaModFix/>
          </a:blip>
          <a:srcRect b="0" l="0" r="0" t="0"/>
          <a:stretch/>
        </p:blipFill>
        <p:spPr>
          <a:xfrm>
            <a:off x="14276584" y="3581400"/>
            <a:ext cx="1625803" cy="1625600"/>
          </a:xfrm>
          <a:prstGeom prst="rect">
            <a:avLst/>
          </a:prstGeom>
          <a:noFill/>
          <a:ln>
            <a:noFill/>
          </a:ln>
        </p:spPr>
      </p:pic>
      <p:pic>
        <p:nvPicPr>
          <p:cNvPr descr=" " id="241" name="Google Shape;241;g2c66fb743de_0_204"/>
          <p:cNvPicPr preferRelativeResize="0"/>
          <p:nvPr/>
        </p:nvPicPr>
        <p:blipFill rotWithShape="1">
          <a:blip r:embed="rId9">
            <a:alphaModFix/>
          </a:blip>
          <a:srcRect b="0" l="0" r="0" t="0"/>
          <a:stretch/>
        </p:blipFill>
        <p:spPr>
          <a:xfrm>
            <a:off x="14378172" y="3586163"/>
            <a:ext cx="1519452" cy="1519262"/>
          </a:xfrm>
          <a:prstGeom prst="rect">
            <a:avLst/>
          </a:prstGeom>
          <a:noFill/>
          <a:ln>
            <a:noFill/>
          </a:ln>
        </p:spPr>
      </p:pic>
      <p:pic>
        <p:nvPicPr>
          <p:cNvPr descr=" " id="242" name="Google Shape;242;g2c66fb743de_0_204"/>
          <p:cNvPicPr preferRelativeResize="0"/>
          <p:nvPr/>
        </p:nvPicPr>
        <p:blipFill rotWithShape="1">
          <a:blip r:embed="rId5">
            <a:alphaModFix/>
          </a:blip>
          <a:srcRect b="0" l="0" r="0" t="0"/>
          <a:stretch/>
        </p:blipFill>
        <p:spPr>
          <a:xfrm>
            <a:off x="17769521" y="1574800"/>
            <a:ext cx="5639505" cy="5638800"/>
          </a:xfrm>
          <a:prstGeom prst="rect">
            <a:avLst/>
          </a:prstGeom>
          <a:noFill/>
          <a:ln>
            <a:noFill/>
          </a:ln>
        </p:spPr>
      </p:pic>
      <p:pic>
        <p:nvPicPr>
          <p:cNvPr descr=" " id="243" name="Google Shape;243;g2c66fb743de_0_204"/>
          <p:cNvPicPr preferRelativeResize="0"/>
          <p:nvPr/>
        </p:nvPicPr>
        <p:blipFill rotWithShape="1">
          <a:blip r:embed="rId7">
            <a:alphaModFix/>
          </a:blip>
          <a:srcRect b="0" l="0" r="0" t="0"/>
          <a:stretch/>
        </p:blipFill>
        <p:spPr>
          <a:xfrm>
            <a:off x="19776372" y="3581400"/>
            <a:ext cx="1625803" cy="1625600"/>
          </a:xfrm>
          <a:prstGeom prst="rect">
            <a:avLst/>
          </a:prstGeom>
          <a:noFill/>
          <a:ln>
            <a:noFill/>
          </a:ln>
        </p:spPr>
      </p:pic>
      <p:pic>
        <p:nvPicPr>
          <p:cNvPr descr=" " id="244" name="Google Shape;244;g2c66fb743de_0_204"/>
          <p:cNvPicPr preferRelativeResize="0"/>
          <p:nvPr/>
        </p:nvPicPr>
        <p:blipFill rotWithShape="1">
          <a:blip r:embed="rId10">
            <a:alphaModFix/>
          </a:blip>
          <a:srcRect b="0" l="0" r="0" t="0"/>
          <a:stretch/>
        </p:blipFill>
        <p:spPr>
          <a:xfrm>
            <a:off x="19844116" y="3581400"/>
            <a:ext cx="1490319" cy="1625600"/>
          </a:xfrm>
          <a:prstGeom prst="rect">
            <a:avLst/>
          </a:prstGeom>
          <a:noFill/>
          <a:ln>
            <a:noFill/>
          </a:ln>
        </p:spPr>
      </p:pic>
      <p:sp>
        <p:nvSpPr>
          <p:cNvPr id="245" name="Google Shape;245;g2c66fb743de_0_204"/>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66fb743de_0_204"/>
          <p:cNvSpPr/>
          <p:nvPr/>
        </p:nvSpPr>
        <p:spPr>
          <a:xfrm>
            <a:off x="990724"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c66fb743de_0_204"/>
          <p:cNvSpPr/>
          <p:nvPr/>
        </p:nvSpPr>
        <p:spPr>
          <a:xfrm>
            <a:off x="1206651" y="3784600"/>
            <a:ext cx="1024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001F"/>
              </a:buClr>
              <a:buSzPts val="8000"/>
              <a:buFont typeface="Russo One"/>
              <a:buNone/>
            </a:pPr>
            <a:r>
              <a:rPr b="0" i="0" lang="en-US" sz="8000" u="none" cap="none" strike="noStrike">
                <a:solidFill>
                  <a:srgbClr val="C7001F"/>
                </a:solidFill>
                <a:latin typeface="Russo One"/>
                <a:ea typeface="Russo One"/>
                <a:cs typeface="Russo One"/>
                <a:sym typeface="Russo One"/>
              </a:rPr>
              <a:t>S</a:t>
            </a:r>
            <a:endParaRPr b="0" i="0" sz="8000" u="none" cap="none" strike="noStrike">
              <a:solidFill>
                <a:schemeClr val="dk1"/>
              </a:solidFill>
              <a:latin typeface="Calibri"/>
              <a:ea typeface="Calibri"/>
              <a:cs typeface="Calibri"/>
              <a:sym typeface="Calibri"/>
            </a:endParaRPr>
          </a:p>
        </p:txBody>
      </p:sp>
      <p:sp>
        <p:nvSpPr>
          <p:cNvPr id="248" name="Google Shape;248;g2c66fb743de_0_204"/>
          <p:cNvSpPr/>
          <p:nvPr/>
        </p:nvSpPr>
        <p:spPr>
          <a:xfrm>
            <a:off x="6427003"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c66fb743de_0_204"/>
          <p:cNvSpPr/>
          <p:nvPr/>
        </p:nvSpPr>
        <p:spPr>
          <a:xfrm>
            <a:off x="6484160" y="3784600"/>
            <a:ext cx="1342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001F"/>
              </a:buClr>
              <a:buSzPts val="8000"/>
              <a:buFont typeface="Russo One"/>
              <a:buNone/>
            </a:pPr>
            <a:r>
              <a:rPr b="0" i="0" lang="en-US" sz="8000" u="none" cap="none" strike="noStrike">
                <a:solidFill>
                  <a:srgbClr val="C7001F"/>
                </a:solidFill>
                <a:latin typeface="Russo One"/>
                <a:ea typeface="Russo One"/>
                <a:cs typeface="Russo One"/>
                <a:sym typeface="Russo One"/>
              </a:rPr>
              <a:t>W</a:t>
            </a:r>
            <a:endParaRPr b="0" i="0" sz="8000" u="none" cap="none" strike="noStrike">
              <a:solidFill>
                <a:schemeClr val="dk1"/>
              </a:solidFill>
              <a:latin typeface="Calibri"/>
              <a:ea typeface="Calibri"/>
              <a:cs typeface="Calibri"/>
              <a:sym typeface="Calibri"/>
            </a:endParaRPr>
          </a:p>
        </p:txBody>
      </p:sp>
      <p:sp>
        <p:nvSpPr>
          <p:cNvPr id="250" name="Google Shape;250;g2c66fb743de_0_204"/>
          <p:cNvSpPr/>
          <p:nvPr/>
        </p:nvSpPr>
        <p:spPr>
          <a:xfrm>
            <a:off x="11863283"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c66fb743de_0_204"/>
          <p:cNvSpPr/>
          <p:nvPr/>
        </p:nvSpPr>
        <p:spPr>
          <a:xfrm>
            <a:off x="12047456" y="3784600"/>
            <a:ext cx="108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001F"/>
              </a:buClr>
              <a:buSzPts val="8000"/>
              <a:buFont typeface="Russo One"/>
              <a:buNone/>
            </a:pPr>
            <a:r>
              <a:rPr b="0" i="0" lang="en-US" sz="8000" u="none" cap="none" strike="noStrike">
                <a:solidFill>
                  <a:srgbClr val="C7001F"/>
                </a:solidFill>
                <a:latin typeface="Russo One"/>
                <a:ea typeface="Russo One"/>
                <a:cs typeface="Russo One"/>
                <a:sym typeface="Russo One"/>
              </a:rPr>
              <a:t>O</a:t>
            </a:r>
            <a:endParaRPr b="0" i="0" sz="8000" u="none" cap="none" strike="noStrike">
              <a:solidFill>
                <a:schemeClr val="dk1"/>
              </a:solidFill>
              <a:latin typeface="Calibri"/>
              <a:ea typeface="Calibri"/>
              <a:cs typeface="Calibri"/>
              <a:sym typeface="Calibri"/>
            </a:endParaRPr>
          </a:p>
        </p:txBody>
      </p:sp>
      <p:sp>
        <p:nvSpPr>
          <p:cNvPr id="252" name="Google Shape;252;g2c66fb743de_0_204"/>
          <p:cNvSpPr/>
          <p:nvPr/>
        </p:nvSpPr>
        <p:spPr>
          <a:xfrm>
            <a:off x="17299562"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66fb743de_0_204"/>
          <p:cNvSpPr/>
          <p:nvPr/>
        </p:nvSpPr>
        <p:spPr>
          <a:xfrm>
            <a:off x="17540892" y="3784600"/>
            <a:ext cx="973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001F"/>
              </a:buClr>
              <a:buSzPts val="8000"/>
              <a:buFont typeface="Russo One"/>
              <a:buNone/>
            </a:pPr>
            <a:r>
              <a:rPr b="0" i="0" lang="en-US" sz="8000" u="none" cap="none" strike="noStrike">
                <a:solidFill>
                  <a:srgbClr val="C7001F"/>
                </a:solidFill>
                <a:latin typeface="Russo One"/>
                <a:ea typeface="Russo One"/>
                <a:cs typeface="Russo One"/>
                <a:sym typeface="Russo One"/>
              </a:rPr>
              <a:t>T</a:t>
            </a:r>
            <a:endParaRPr b="0" i="0" sz="8000" u="none" cap="none" strike="noStrike">
              <a:solidFill>
                <a:schemeClr val="dk1"/>
              </a:solidFill>
              <a:latin typeface="Calibri"/>
              <a:ea typeface="Calibri"/>
              <a:cs typeface="Calibri"/>
              <a:sym typeface="Calibri"/>
            </a:endParaRPr>
          </a:p>
        </p:txBody>
      </p:sp>
      <p:sp>
        <p:nvSpPr>
          <p:cNvPr id="254" name="Google Shape;254;g2c66fb743de_0_204"/>
          <p:cNvSpPr/>
          <p:nvPr/>
        </p:nvSpPr>
        <p:spPr>
          <a:xfrm>
            <a:off x="1270159"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66fb743de_0_204"/>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66fb743de_0_204"/>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66fb743de_0_204"/>
          <p:cNvSpPr/>
          <p:nvPr/>
        </p:nvSpPr>
        <p:spPr>
          <a:xfrm>
            <a:off x="1270159"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58" name="Google Shape;258;g2c66fb743de_0_204"/>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9" name="Google Shape;259;g2c66fb743de_0_204"/>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66fb743de_0_204"/>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66fb743de_0_204"/>
          <p:cNvSpPr/>
          <p:nvPr/>
        </p:nvSpPr>
        <p:spPr>
          <a:xfrm>
            <a:off x="1270159"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62" name="Google Shape;262;g2c66fb743de_0_204"/>
          <p:cNvSpPr/>
          <p:nvPr/>
        </p:nvSpPr>
        <p:spPr>
          <a:xfrm>
            <a:off x="1270159"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3" name="Google Shape;263;g2c66fb743de_0_204"/>
          <p:cNvSpPr/>
          <p:nvPr/>
        </p:nvSpPr>
        <p:spPr>
          <a:xfrm>
            <a:off x="6769946"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66fb743de_0_204"/>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c66fb743de_0_204"/>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66fb743de_0_204"/>
          <p:cNvSpPr/>
          <p:nvPr/>
        </p:nvSpPr>
        <p:spPr>
          <a:xfrm>
            <a:off x="6769946"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67" name="Google Shape;267;g2c66fb743de_0_204"/>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8" name="Google Shape;268;g2c66fb743de_0_204"/>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66fb743de_0_204"/>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66fb743de_0_204"/>
          <p:cNvSpPr/>
          <p:nvPr/>
        </p:nvSpPr>
        <p:spPr>
          <a:xfrm>
            <a:off x="6769946"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71" name="Google Shape;271;g2c66fb743de_0_204"/>
          <p:cNvSpPr/>
          <p:nvPr/>
        </p:nvSpPr>
        <p:spPr>
          <a:xfrm>
            <a:off x="6769946"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2" name="Google Shape;272;g2c66fb743de_0_204"/>
          <p:cNvSpPr/>
          <p:nvPr/>
        </p:nvSpPr>
        <p:spPr>
          <a:xfrm>
            <a:off x="12269734"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66fb743de_0_204"/>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66fb743de_0_204"/>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66fb743de_0_204"/>
          <p:cNvSpPr/>
          <p:nvPr/>
        </p:nvSpPr>
        <p:spPr>
          <a:xfrm>
            <a:off x="12269734"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76" name="Google Shape;276;g2c66fb743de_0_204"/>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7" name="Google Shape;277;g2c66fb743de_0_204"/>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c66fb743de_0_204"/>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66fb743de_0_204"/>
          <p:cNvSpPr/>
          <p:nvPr/>
        </p:nvSpPr>
        <p:spPr>
          <a:xfrm>
            <a:off x="12269734"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80" name="Google Shape;280;g2c66fb743de_0_204"/>
          <p:cNvSpPr/>
          <p:nvPr/>
        </p:nvSpPr>
        <p:spPr>
          <a:xfrm>
            <a:off x="12269734"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1" name="Google Shape;281;g2c66fb743de_0_204"/>
          <p:cNvSpPr/>
          <p:nvPr/>
        </p:nvSpPr>
        <p:spPr>
          <a:xfrm>
            <a:off x="17769521"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c66fb743de_0_204"/>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66fb743de_0_204"/>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66fb743de_0_204"/>
          <p:cNvSpPr/>
          <p:nvPr/>
        </p:nvSpPr>
        <p:spPr>
          <a:xfrm>
            <a:off x="17769521"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85" name="Google Shape;285;g2c66fb743de_0_204"/>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c66fb743de_0_204"/>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66fb743de_0_204"/>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66fb743de_0_204"/>
          <p:cNvSpPr/>
          <p:nvPr/>
        </p:nvSpPr>
        <p:spPr>
          <a:xfrm>
            <a:off x="17769521"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89" name="Google Shape;289;g2c66fb743de_0_204"/>
          <p:cNvSpPr/>
          <p:nvPr/>
        </p:nvSpPr>
        <p:spPr>
          <a:xfrm>
            <a:off x="17769521"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294" name="Shape 294"/>
        <p:cNvGrpSpPr/>
        <p:nvPr/>
      </p:nvGrpSpPr>
      <p:grpSpPr>
        <a:xfrm>
          <a:off x="0" y="0"/>
          <a:ext cx="0" cy="0"/>
          <a:chOff x="0" y="0"/>
          <a:chExt cx="0" cy="0"/>
        </a:xfrm>
      </p:grpSpPr>
      <p:sp>
        <p:nvSpPr>
          <p:cNvPr id="295" name="Google Shape;295;g2c66fb743de_0_268"/>
          <p:cNvSpPr/>
          <p:nvPr/>
        </p:nvSpPr>
        <p:spPr>
          <a:xfrm>
            <a:off x="-2311689" y="5118100"/>
            <a:ext cx="14505300" cy="14503500"/>
          </a:xfrm>
          <a:prstGeom prst="ellipse">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66fb743de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2c66fb743de_0_26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98" name="Google Shape;298;g2c66fb743de_0_268"/>
          <p:cNvPicPr preferRelativeResize="0"/>
          <p:nvPr/>
        </p:nvPicPr>
        <p:blipFill rotWithShape="1">
          <a:blip r:embed="rId4">
            <a:alphaModFix/>
          </a:blip>
          <a:srcRect b="0" l="0" r="0" t="0"/>
          <a:stretch/>
        </p:blipFill>
        <p:spPr>
          <a:xfrm>
            <a:off x="7481235" y="673100"/>
            <a:ext cx="6084060" cy="12369800"/>
          </a:xfrm>
          <a:prstGeom prst="rect">
            <a:avLst/>
          </a:prstGeom>
          <a:noFill/>
          <a:ln>
            <a:noFill/>
          </a:ln>
        </p:spPr>
      </p:pic>
      <p:pic>
        <p:nvPicPr>
          <p:cNvPr descr=" " id="299" name="Google Shape;299;g2c66fb743de_0_268"/>
          <p:cNvPicPr preferRelativeResize="0"/>
          <p:nvPr/>
        </p:nvPicPr>
        <p:blipFill rotWithShape="1">
          <a:blip r:embed="rId5">
            <a:alphaModFix/>
          </a:blip>
          <a:srcRect b="0" l="0" r="0" t="0"/>
          <a:stretch/>
        </p:blipFill>
        <p:spPr>
          <a:xfrm>
            <a:off x="990724" y="673100"/>
            <a:ext cx="6084060" cy="4737100"/>
          </a:xfrm>
          <a:prstGeom prst="rect">
            <a:avLst/>
          </a:prstGeom>
          <a:noFill/>
          <a:ln>
            <a:noFill/>
          </a:ln>
        </p:spPr>
      </p:pic>
      <p:pic>
        <p:nvPicPr>
          <p:cNvPr descr=" " id="300" name="Google Shape;300;g2c66fb743de_0_268"/>
          <p:cNvPicPr preferRelativeResize="0"/>
          <p:nvPr/>
        </p:nvPicPr>
        <p:blipFill rotWithShape="1">
          <a:blip r:embed="rId6">
            <a:alphaModFix/>
          </a:blip>
          <a:srcRect b="0" l="0" r="0" t="0"/>
          <a:stretch/>
        </p:blipFill>
        <p:spPr>
          <a:xfrm>
            <a:off x="990724" y="5880100"/>
            <a:ext cx="6084060" cy="7162800"/>
          </a:xfrm>
          <a:prstGeom prst="rect">
            <a:avLst/>
          </a:prstGeom>
          <a:noFill/>
          <a:ln>
            <a:noFill/>
          </a:ln>
        </p:spPr>
      </p:pic>
      <p:sp>
        <p:nvSpPr>
          <p:cNvPr id="301" name="Google Shape;301;g2c66fb743de_0_268"/>
          <p:cNvSpPr/>
          <p:nvPr/>
        </p:nvSpPr>
        <p:spPr>
          <a:xfrm>
            <a:off x="14543318" y="1651000"/>
            <a:ext cx="75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SOME DATA</a:t>
            </a:r>
            <a:endParaRPr b="0" i="0" sz="8000" u="none" cap="none" strike="noStrike">
              <a:solidFill>
                <a:schemeClr val="dk1"/>
              </a:solidFill>
              <a:latin typeface="Calibri"/>
              <a:ea typeface="Calibri"/>
              <a:cs typeface="Calibri"/>
              <a:sym typeface="Calibri"/>
            </a:endParaRPr>
          </a:p>
        </p:txBody>
      </p:sp>
      <p:sp>
        <p:nvSpPr>
          <p:cNvPr id="302" name="Google Shape;302;g2c66fb743de_0_268"/>
          <p:cNvSpPr/>
          <p:nvPr/>
        </p:nvSpPr>
        <p:spPr>
          <a:xfrm>
            <a:off x="14543318" y="3543300"/>
            <a:ext cx="78750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66fb743de_0_268"/>
          <p:cNvSpPr/>
          <p:nvPr/>
        </p:nvSpPr>
        <p:spPr>
          <a:xfrm>
            <a:off x="14543318" y="3543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66fb743de_0_268"/>
          <p:cNvSpPr/>
          <p:nvPr/>
        </p:nvSpPr>
        <p:spPr>
          <a:xfrm>
            <a:off x="14543318" y="3543300"/>
            <a:ext cx="3289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c66fb743de_0_268"/>
          <p:cNvSpPr/>
          <p:nvPr/>
        </p:nvSpPr>
        <p:spPr>
          <a:xfrm>
            <a:off x="14543318" y="3543300"/>
            <a:ext cx="3831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75%</a:t>
            </a:r>
            <a:endParaRPr b="0" i="0" sz="12800" u="none" cap="none" strike="noStrike">
              <a:solidFill>
                <a:schemeClr val="dk1"/>
              </a:solidFill>
              <a:latin typeface="Calibri"/>
              <a:ea typeface="Calibri"/>
              <a:cs typeface="Calibri"/>
              <a:sym typeface="Calibri"/>
            </a:endParaRPr>
          </a:p>
        </p:txBody>
      </p:sp>
      <p:sp>
        <p:nvSpPr>
          <p:cNvPr id="306" name="Google Shape;306;g2c66fb743de_0_268"/>
          <p:cNvSpPr/>
          <p:nvPr/>
        </p:nvSpPr>
        <p:spPr>
          <a:xfrm>
            <a:off x="14543318" y="58039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66fb743de_0_268"/>
          <p:cNvSpPr/>
          <p:nvPr/>
        </p:nvSpPr>
        <p:spPr>
          <a:xfrm>
            <a:off x="14543318" y="58039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ENCHANTED CREATURES</a:t>
            </a:r>
            <a:endParaRPr b="0" i="0" sz="3600" u="none" cap="none" strike="noStrike">
              <a:solidFill>
                <a:schemeClr val="dk1"/>
              </a:solidFill>
              <a:latin typeface="Calibri"/>
              <a:ea typeface="Calibri"/>
              <a:cs typeface="Calibri"/>
              <a:sym typeface="Calibri"/>
            </a:endParaRPr>
          </a:p>
        </p:txBody>
      </p:sp>
      <p:sp>
        <p:nvSpPr>
          <p:cNvPr id="308" name="Google Shape;308;g2c66fb743de_0_268"/>
          <p:cNvSpPr/>
          <p:nvPr/>
        </p:nvSpPr>
        <p:spPr>
          <a:xfrm>
            <a:off x="14543318" y="6451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09" name="Google Shape;309;g2c66fb743de_0_268"/>
          <p:cNvSpPr/>
          <p:nvPr/>
        </p:nvSpPr>
        <p:spPr>
          <a:xfrm>
            <a:off x="14543318" y="75946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66fb743de_0_268"/>
          <p:cNvSpPr/>
          <p:nvPr/>
        </p:nvSpPr>
        <p:spPr>
          <a:xfrm>
            <a:off x="14543318" y="7594600"/>
            <a:ext cx="3518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66fb743de_0_268"/>
          <p:cNvSpPr/>
          <p:nvPr/>
        </p:nvSpPr>
        <p:spPr>
          <a:xfrm>
            <a:off x="14543318" y="7594600"/>
            <a:ext cx="4060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60%</a:t>
            </a:r>
            <a:endParaRPr b="0" i="0" sz="12800" u="none" cap="none" strike="noStrike">
              <a:solidFill>
                <a:schemeClr val="dk1"/>
              </a:solidFill>
              <a:latin typeface="Calibri"/>
              <a:ea typeface="Calibri"/>
              <a:cs typeface="Calibri"/>
              <a:sym typeface="Calibri"/>
            </a:endParaRPr>
          </a:p>
        </p:txBody>
      </p:sp>
      <p:sp>
        <p:nvSpPr>
          <p:cNvPr id="312" name="Google Shape;312;g2c66fb743de_0_268"/>
          <p:cNvSpPr/>
          <p:nvPr/>
        </p:nvSpPr>
        <p:spPr>
          <a:xfrm>
            <a:off x="14543318" y="98552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66fb743de_0_268"/>
          <p:cNvSpPr/>
          <p:nvPr/>
        </p:nvSpPr>
        <p:spPr>
          <a:xfrm>
            <a:off x="14543318" y="98552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MAGIC-WIELDING INDIVIDUALS</a:t>
            </a:r>
            <a:endParaRPr b="0" i="0" sz="3600" u="none" cap="none" strike="noStrike">
              <a:solidFill>
                <a:schemeClr val="dk1"/>
              </a:solidFill>
              <a:latin typeface="Calibri"/>
              <a:ea typeface="Calibri"/>
              <a:cs typeface="Calibri"/>
              <a:sym typeface="Calibri"/>
            </a:endParaRPr>
          </a:p>
        </p:txBody>
      </p:sp>
      <p:sp>
        <p:nvSpPr>
          <p:cNvPr id="314" name="Google Shape;314;g2c66fb743de_0_268"/>
          <p:cNvSpPr/>
          <p:nvPr/>
        </p:nvSpPr>
        <p:spPr>
          <a:xfrm>
            <a:off x="14543318" y="10502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319" name="Shape 319"/>
        <p:cNvGrpSpPr/>
        <p:nvPr/>
      </p:nvGrpSpPr>
      <p:grpSpPr>
        <a:xfrm>
          <a:off x="0" y="0"/>
          <a:ext cx="0" cy="0"/>
          <a:chOff x="0" y="0"/>
          <a:chExt cx="0" cy="0"/>
        </a:xfrm>
      </p:grpSpPr>
      <p:sp>
        <p:nvSpPr>
          <p:cNvPr id="320" name="Google Shape;320;g2c66fb743de_0_292"/>
          <p:cNvSpPr/>
          <p:nvPr/>
        </p:nvSpPr>
        <p:spPr>
          <a:xfrm>
            <a:off x="2705438" y="0"/>
            <a:ext cx="21681600" cy="70740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c66fb743de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2c66fb743de_0_29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23" name="Google Shape;323;g2c66fb743de_0_292"/>
          <p:cNvSpPr/>
          <p:nvPr/>
        </p:nvSpPr>
        <p:spPr>
          <a:xfrm>
            <a:off x="4305838" y="3403600"/>
            <a:ext cx="15762600" cy="640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66fb743de_0_292"/>
          <p:cNvSpPr/>
          <p:nvPr/>
        </p:nvSpPr>
        <p:spPr>
          <a:xfrm>
            <a:off x="4305838" y="3403600"/>
            <a:ext cx="15762600" cy="492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66fb743de_0_292"/>
          <p:cNvSpPr/>
          <p:nvPr/>
        </p:nvSpPr>
        <p:spPr>
          <a:xfrm>
            <a:off x="5791924" y="3403600"/>
            <a:ext cx="12790500" cy="468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Russo One"/>
              <a:buNone/>
            </a:pPr>
            <a:r>
              <a:rPr b="0" i="0" lang="en-US" sz="24000" u="none" cap="none" strike="noStrike">
                <a:solidFill>
                  <a:srgbClr val="FFFFFF"/>
                </a:solidFill>
                <a:latin typeface="Russo One"/>
                <a:ea typeface="Russo One"/>
                <a:cs typeface="Russo One"/>
                <a:sym typeface="Russo One"/>
              </a:rPr>
              <a:t>234,567</a:t>
            </a:r>
            <a:endParaRPr b="0" i="0" sz="24000" u="none" cap="none" strike="noStrike">
              <a:solidFill>
                <a:schemeClr val="dk1"/>
              </a:solidFill>
              <a:latin typeface="Calibri"/>
              <a:ea typeface="Calibri"/>
              <a:cs typeface="Calibri"/>
              <a:sym typeface="Calibri"/>
            </a:endParaRPr>
          </a:p>
        </p:txBody>
      </p:sp>
      <p:sp>
        <p:nvSpPr>
          <p:cNvPr id="326" name="Google Shape;326;g2c66fb743de_0_292"/>
          <p:cNvSpPr/>
          <p:nvPr/>
        </p:nvSpPr>
        <p:spPr>
          <a:xfrm>
            <a:off x="4170355" y="72771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27" name="Google Shape;327;g2c66fb743de_0_292"/>
          <p:cNvSpPr/>
          <p:nvPr/>
        </p:nvSpPr>
        <p:spPr>
          <a:xfrm>
            <a:off x="7483352" y="87376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332" name="Shape 332"/>
        <p:cNvGrpSpPr/>
        <p:nvPr/>
      </p:nvGrpSpPr>
      <p:grpSpPr>
        <a:xfrm>
          <a:off x="0" y="0"/>
          <a:ext cx="0" cy="0"/>
          <a:chOff x="0" y="0"/>
          <a:chExt cx="0" cy="0"/>
        </a:xfrm>
      </p:grpSpPr>
      <p:sp>
        <p:nvSpPr>
          <p:cNvPr id="333" name="Google Shape;333;g2c66fb743de_0_304"/>
          <p:cNvSpPr/>
          <p:nvPr/>
        </p:nvSpPr>
        <p:spPr>
          <a:xfrm>
            <a:off x="11609251" y="5219700"/>
            <a:ext cx="14492400" cy="14490600"/>
          </a:xfrm>
          <a:prstGeom prst="ellipse">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66fb743de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g2c66fb743de_0_30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36" name="Google Shape;336;g2c66fb743de_0_304"/>
          <p:cNvSpPr/>
          <p:nvPr/>
        </p:nvSpPr>
        <p:spPr>
          <a:xfrm>
            <a:off x="339132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c66fb743de_0_304"/>
          <p:cNvSpPr/>
          <p:nvPr/>
        </p:nvSpPr>
        <p:spPr>
          <a:xfrm>
            <a:off x="3048381" y="3263900"/>
            <a:ext cx="8560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c66fb743de_0_304"/>
          <p:cNvSpPr/>
          <p:nvPr/>
        </p:nvSpPr>
        <p:spPr>
          <a:xfrm>
            <a:off x="3048381" y="3263900"/>
            <a:ext cx="9102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233 COINS</a:t>
            </a:r>
            <a:endParaRPr b="0" i="0" sz="12800" u="none" cap="none" strike="noStrike">
              <a:solidFill>
                <a:schemeClr val="dk1"/>
              </a:solidFill>
              <a:latin typeface="Calibri"/>
              <a:ea typeface="Calibri"/>
              <a:cs typeface="Calibri"/>
              <a:sym typeface="Calibri"/>
            </a:endParaRPr>
          </a:p>
        </p:txBody>
      </p:sp>
      <p:sp>
        <p:nvSpPr>
          <p:cNvPr id="339" name="Google Shape;339;g2c66fb743de_0_304"/>
          <p:cNvSpPr/>
          <p:nvPr/>
        </p:nvSpPr>
        <p:spPr>
          <a:xfrm>
            <a:off x="339132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c66fb743de_0_304"/>
          <p:cNvSpPr/>
          <p:nvPr/>
        </p:nvSpPr>
        <p:spPr>
          <a:xfrm>
            <a:off x="332358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41" name="Google Shape;341;g2c66fb743de_0_304"/>
          <p:cNvSpPr/>
          <p:nvPr/>
        </p:nvSpPr>
        <p:spPr>
          <a:xfrm>
            <a:off x="339132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c66fb743de_0_304"/>
          <p:cNvSpPr/>
          <p:nvPr/>
        </p:nvSpPr>
        <p:spPr>
          <a:xfrm>
            <a:off x="2629229" y="6985000"/>
            <a:ext cx="9399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c66fb743de_0_304"/>
          <p:cNvSpPr/>
          <p:nvPr/>
        </p:nvSpPr>
        <p:spPr>
          <a:xfrm>
            <a:off x="2629229" y="6985000"/>
            <a:ext cx="9941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456 HOURS</a:t>
            </a:r>
            <a:endParaRPr b="0" i="0" sz="12800" u="none" cap="none" strike="noStrike">
              <a:solidFill>
                <a:schemeClr val="dk1"/>
              </a:solidFill>
              <a:latin typeface="Calibri"/>
              <a:ea typeface="Calibri"/>
              <a:cs typeface="Calibri"/>
              <a:sym typeface="Calibri"/>
            </a:endParaRPr>
          </a:p>
        </p:txBody>
      </p:sp>
      <p:sp>
        <p:nvSpPr>
          <p:cNvPr id="344" name="Google Shape;344;g2c66fb743de_0_304"/>
          <p:cNvSpPr/>
          <p:nvPr/>
        </p:nvSpPr>
        <p:spPr>
          <a:xfrm>
            <a:off x="339132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c66fb743de_0_304"/>
          <p:cNvSpPr/>
          <p:nvPr/>
        </p:nvSpPr>
        <p:spPr>
          <a:xfrm>
            <a:off x="332358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46" name="Google Shape;346;g2c66fb743de_0_304"/>
          <p:cNvSpPr/>
          <p:nvPr/>
        </p:nvSpPr>
        <p:spPr>
          <a:xfrm>
            <a:off x="1355259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c66fb743de_0_304"/>
          <p:cNvSpPr/>
          <p:nvPr/>
        </p:nvSpPr>
        <p:spPr>
          <a:xfrm>
            <a:off x="15756319" y="3263900"/>
            <a:ext cx="3467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c66fb743de_0_304"/>
          <p:cNvSpPr/>
          <p:nvPr/>
        </p:nvSpPr>
        <p:spPr>
          <a:xfrm>
            <a:off x="15756319" y="3263900"/>
            <a:ext cx="4009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85%</a:t>
            </a:r>
            <a:endParaRPr b="0" i="0" sz="12800" u="none" cap="none" strike="noStrike">
              <a:solidFill>
                <a:schemeClr val="dk1"/>
              </a:solidFill>
              <a:latin typeface="Calibri"/>
              <a:ea typeface="Calibri"/>
              <a:cs typeface="Calibri"/>
              <a:sym typeface="Calibri"/>
            </a:endParaRPr>
          </a:p>
        </p:txBody>
      </p:sp>
      <p:sp>
        <p:nvSpPr>
          <p:cNvPr id="349" name="Google Shape;349;g2c66fb743de_0_304"/>
          <p:cNvSpPr/>
          <p:nvPr/>
        </p:nvSpPr>
        <p:spPr>
          <a:xfrm>
            <a:off x="1355259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c66fb743de_0_304"/>
          <p:cNvSpPr/>
          <p:nvPr/>
        </p:nvSpPr>
        <p:spPr>
          <a:xfrm>
            <a:off x="1348485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51" name="Google Shape;351;g2c66fb743de_0_304"/>
          <p:cNvSpPr/>
          <p:nvPr/>
        </p:nvSpPr>
        <p:spPr>
          <a:xfrm>
            <a:off x="1355259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66fb743de_0_304"/>
          <p:cNvSpPr/>
          <p:nvPr/>
        </p:nvSpPr>
        <p:spPr>
          <a:xfrm>
            <a:off x="14492511" y="6985000"/>
            <a:ext cx="5995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66fb743de_0_304"/>
          <p:cNvSpPr/>
          <p:nvPr/>
        </p:nvSpPr>
        <p:spPr>
          <a:xfrm>
            <a:off x="14492511" y="6985000"/>
            <a:ext cx="6537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323 KM</a:t>
            </a:r>
            <a:endParaRPr b="0" i="0" sz="12800" u="none" cap="none" strike="noStrike">
              <a:solidFill>
                <a:schemeClr val="dk1"/>
              </a:solidFill>
              <a:latin typeface="Calibri"/>
              <a:ea typeface="Calibri"/>
              <a:cs typeface="Calibri"/>
              <a:sym typeface="Calibri"/>
            </a:endParaRPr>
          </a:p>
        </p:txBody>
      </p:sp>
      <p:sp>
        <p:nvSpPr>
          <p:cNvPr id="354" name="Google Shape;354;g2c66fb743de_0_304"/>
          <p:cNvSpPr/>
          <p:nvPr/>
        </p:nvSpPr>
        <p:spPr>
          <a:xfrm>
            <a:off x="1355259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66fb743de_0_304"/>
          <p:cNvSpPr/>
          <p:nvPr/>
        </p:nvSpPr>
        <p:spPr>
          <a:xfrm>
            <a:off x="1348485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360" name="Shape 360"/>
        <p:cNvGrpSpPr/>
        <p:nvPr/>
      </p:nvGrpSpPr>
      <p:grpSpPr>
        <a:xfrm>
          <a:off x="0" y="0"/>
          <a:ext cx="0" cy="0"/>
          <a:chOff x="0" y="0"/>
          <a:chExt cx="0" cy="0"/>
        </a:xfrm>
      </p:grpSpPr>
      <p:sp>
        <p:nvSpPr>
          <p:cNvPr id="361" name="Google Shape;361;g2c66fb743de_0_331"/>
          <p:cNvSpPr/>
          <p:nvPr/>
        </p:nvSpPr>
        <p:spPr>
          <a:xfrm>
            <a:off x="0" y="0"/>
            <a:ext cx="18201300" cy="26925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c66fb743de_0_3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c66fb743de_0_33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64" name="Google Shape;364;g2c66fb743de_0_331"/>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SOME GRAPH</a:t>
            </a:r>
            <a:endParaRPr b="0" i="0" sz="8000" u="none" cap="none" strike="noStrike">
              <a:solidFill>
                <a:schemeClr val="dk1"/>
              </a:solidFill>
              <a:latin typeface="Calibri"/>
              <a:ea typeface="Calibri"/>
              <a:cs typeface="Calibri"/>
              <a:sym typeface="Calibri"/>
            </a:endParaRPr>
          </a:p>
        </p:txBody>
      </p:sp>
      <p:sp>
        <p:nvSpPr>
          <p:cNvPr id="365" name="Google Shape;365;g2c66fb743de_0_33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c66fb743de_0_33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7" name="Google Shape;367;g2c66fb743de_0_33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8" name="Google Shape;368;g2c66fb743de_0_33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9" name="Google Shape;369;g2c66fb743de_0_33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0" name="Google Shape;370;g2c66fb743de_0_33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1" name="Google Shape;371;g2c66fb743de_0_33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2" name="Google Shape;372;g2c66fb743de_0_33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3" name="Google Shape;373;g2c66fb743de_0_33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4" name="Google Shape;374;g2c66fb743de_0_33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5" name="Google Shape;375;g2c66fb743de_0_33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6" name="Google Shape;376;g2c66fb743de_0_33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7" name="Google Shape;377;g2c66fb743de_0_33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8" name="Google Shape;378;g2c66fb743de_0_33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9" name="Google Shape;379;g2c66fb743de_0_33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0" name="Google Shape;380;g2c66fb743de_0_33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1" name="Google Shape;381;g2c66fb743de_0_33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2" name="Google Shape;382;g2c66fb743de_0_33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3" name="Google Shape;383;g2c66fb743de_0_33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4" name="Google Shape;384;g2c66fb743de_0_33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5" name="Google Shape;385;g2c66fb743de_0_331"/>
          <p:cNvPicPr preferRelativeResize="0"/>
          <p:nvPr/>
        </p:nvPicPr>
        <p:blipFill rotWithShape="1">
          <a:blip r:embed="rId4">
            <a:alphaModFix/>
          </a:blip>
          <a:srcRect b="0" l="0" r="0" t="0"/>
          <a:stretch/>
        </p:blipFill>
        <p:spPr>
          <a:xfrm>
            <a:off x="3368467" y="3771900"/>
            <a:ext cx="8291592" cy="5511006"/>
          </a:xfrm>
          <a:prstGeom prst="rect">
            <a:avLst/>
          </a:prstGeom>
          <a:noFill/>
          <a:ln>
            <a:noFill/>
          </a:ln>
        </p:spPr>
      </p:pic>
      <p:pic>
        <p:nvPicPr>
          <p:cNvPr descr=" " id="386" name="Google Shape;386;g2c66fb743de_0_331"/>
          <p:cNvPicPr preferRelativeResize="0"/>
          <p:nvPr/>
        </p:nvPicPr>
        <p:blipFill rotWithShape="1">
          <a:blip r:embed="rId5">
            <a:alphaModFix/>
          </a:blip>
          <a:srcRect b="0" l="0" r="0" t="0"/>
          <a:stretch/>
        </p:blipFill>
        <p:spPr>
          <a:xfrm>
            <a:off x="4512766" y="4185444"/>
            <a:ext cx="11567" cy="5258445"/>
          </a:xfrm>
          <a:prstGeom prst="rect">
            <a:avLst/>
          </a:prstGeom>
          <a:noFill/>
          <a:ln>
            <a:noFill/>
          </a:ln>
        </p:spPr>
      </p:pic>
      <p:pic>
        <p:nvPicPr>
          <p:cNvPr descr=" " id="387" name="Google Shape;387;g2c66fb743de_0_331"/>
          <p:cNvPicPr preferRelativeResize="0"/>
          <p:nvPr/>
        </p:nvPicPr>
        <p:blipFill rotWithShape="1">
          <a:blip r:embed="rId6">
            <a:alphaModFix/>
          </a:blip>
          <a:srcRect b="0" l="0" r="0" t="0"/>
          <a:stretch/>
        </p:blipFill>
        <p:spPr>
          <a:xfrm>
            <a:off x="5651279" y="4185444"/>
            <a:ext cx="11567" cy="5258445"/>
          </a:xfrm>
          <a:prstGeom prst="rect">
            <a:avLst/>
          </a:prstGeom>
          <a:noFill/>
          <a:ln>
            <a:noFill/>
          </a:ln>
        </p:spPr>
      </p:pic>
      <p:pic>
        <p:nvPicPr>
          <p:cNvPr descr=" " id="388" name="Google Shape;388;g2c66fb743de_0_331"/>
          <p:cNvPicPr preferRelativeResize="0"/>
          <p:nvPr/>
        </p:nvPicPr>
        <p:blipFill rotWithShape="1">
          <a:blip r:embed="rId7">
            <a:alphaModFix/>
          </a:blip>
          <a:srcRect b="0" l="0" r="0" t="0"/>
          <a:stretch/>
        </p:blipFill>
        <p:spPr>
          <a:xfrm>
            <a:off x="6789795" y="4185444"/>
            <a:ext cx="11567" cy="5258445"/>
          </a:xfrm>
          <a:prstGeom prst="rect">
            <a:avLst/>
          </a:prstGeom>
          <a:noFill/>
          <a:ln>
            <a:noFill/>
          </a:ln>
        </p:spPr>
      </p:pic>
      <p:pic>
        <p:nvPicPr>
          <p:cNvPr descr=" " id="389" name="Google Shape;389;g2c66fb743de_0_331"/>
          <p:cNvPicPr preferRelativeResize="0"/>
          <p:nvPr/>
        </p:nvPicPr>
        <p:blipFill rotWithShape="1">
          <a:blip r:embed="rId8">
            <a:alphaModFix/>
          </a:blip>
          <a:srcRect b="0" l="0" r="0" t="0"/>
          <a:stretch/>
        </p:blipFill>
        <p:spPr>
          <a:xfrm>
            <a:off x="7928309" y="4185444"/>
            <a:ext cx="11567" cy="5258445"/>
          </a:xfrm>
          <a:prstGeom prst="rect">
            <a:avLst/>
          </a:prstGeom>
          <a:noFill/>
          <a:ln>
            <a:noFill/>
          </a:ln>
        </p:spPr>
      </p:pic>
      <p:pic>
        <p:nvPicPr>
          <p:cNvPr descr=" " id="390" name="Google Shape;390;g2c66fb743de_0_331"/>
          <p:cNvPicPr preferRelativeResize="0"/>
          <p:nvPr/>
        </p:nvPicPr>
        <p:blipFill rotWithShape="1">
          <a:blip r:embed="rId9">
            <a:alphaModFix/>
          </a:blip>
          <a:srcRect b="0" l="0" r="0" t="0"/>
          <a:stretch/>
        </p:blipFill>
        <p:spPr>
          <a:xfrm>
            <a:off x="9066828" y="4185444"/>
            <a:ext cx="11567" cy="5258445"/>
          </a:xfrm>
          <a:prstGeom prst="rect">
            <a:avLst/>
          </a:prstGeom>
          <a:noFill/>
          <a:ln>
            <a:noFill/>
          </a:ln>
        </p:spPr>
      </p:pic>
      <p:pic>
        <p:nvPicPr>
          <p:cNvPr descr=" " id="391" name="Google Shape;391;g2c66fb743de_0_331"/>
          <p:cNvPicPr preferRelativeResize="0"/>
          <p:nvPr/>
        </p:nvPicPr>
        <p:blipFill rotWithShape="1">
          <a:blip r:embed="rId10">
            <a:alphaModFix/>
          </a:blip>
          <a:srcRect b="0" l="0" r="0" t="0"/>
          <a:stretch/>
        </p:blipFill>
        <p:spPr>
          <a:xfrm>
            <a:off x="10205341" y="4185444"/>
            <a:ext cx="11567" cy="5258445"/>
          </a:xfrm>
          <a:prstGeom prst="rect">
            <a:avLst/>
          </a:prstGeom>
          <a:noFill/>
          <a:ln>
            <a:noFill/>
          </a:ln>
        </p:spPr>
      </p:pic>
      <p:pic>
        <p:nvPicPr>
          <p:cNvPr descr=" " id="392" name="Google Shape;392;g2c66fb743de_0_331"/>
          <p:cNvPicPr preferRelativeResize="0"/>
          <p:nvPr/>
        </p:nvPicPr>
        <p:blipFill rotWithShape="1">
          <a:blip r:embed="rId11">
            <a:alphaModFix/>
          </a:blip>
          <a:srcRect b="0" l="0" r="0" t="0"/>
          <a:stretch/>
        </p:blipFill>
        <p:spPr>
          <a:xfrm>
            <a:off x="11343854" y="4185444"/>
            <a:ext cx="11567" cy="5258445"/>
          </a:xfrm>
          <a:prstGeom prst="rect">
            <a:avLst/>
          </a:prstGeom>
          <a:noFill/>
          <a:ln>
            <a:noFill/>
          </a:ln>
        </p:spPr>
      </p:pic>
      <p:pic>
        <p:nvPicPr>
          <p:cNvPr descr=" " id="393" name="Google Shape;393;g2c66fb743de_0_331"/>
          <p:cNvPicPr preferRelativeResize="0"/>
          <p:nvPr/>
        </p:nvPicPr>
        <p:blipFill rotWithShape="1">
          <a:blip r:embed="rId12">
            <a:alphaModFix/>
          </a:blip>
          <a:srcRect b="0" l="0" r="0" t="0"/>
          <a:stretch/>
        </p:blipFill>
        <p:spPr>
          <a:xfrm>
            <a:off x="3355539" y="5483845"/>
            <a:ext cx="8050167" cy="2373585"/>
          </a:xfrm>
          <a:prstGeom prst="rect">
            <a:avLst/>
          </a:prstGeom>
          <a:noFill/>
          <a:ln>
            <a:noFill/>
          </a:ln>
        </p:spPr>
      </p:pic>
      <p:pic>
        <p:nvPicPr>
          <p:cNvPr descr=" " id="394" name="Google Shape;394;g2c66fb743de_0_331"/>
          <p:cNvPicPr preferRelativeResize="0"/>
          <p:nvPr/>
        </p:nvPicPr>
        <p:blipFill rotWithShape="1">
          <a:blip r:embed="rId13">
            <a:alphaModFix/>
          </a:blip>
          <a:srcRect b="0" l="0" r="0" t="0"/>
          <a:stretch/>
        </p:blipFill>
        <p:spPr>
          <a:xfrm>
            <a:off x="3369143" y="6359525"/>
            <a:ext cx="8044030" cy="2268538"/>
          </a:xfrm>
          <a:prstGeom prst="rect">
            <a:avLst/>
          </a:prstGeom>
          <a:noFill/>
          <a:ln>
            <a:noFill/>
          </a:ln>
        </p:spPr>
      </p:pic>
      <p:pic>
        <p:nvPicPr>
          <p:cNvPr descr=" " id="395" name="Google Shape;395;g2c66fb743de_0_331"/>
          <p:cNvPicPr preferRelativeResize="0"/>
          <p:nvPr/>
        </p:nvPicPr>
        <p:blipFill rotWithShape="1">
          <a:blip r:embed="rId14">
            <a:alphaModFix/>
          </a:blip>
          <a:srcRect b="0" l="0" r="0" t="0"/>
          <a:stretch/>
        </p:blipFill>
        <p:spPr>
          <a:xfrm>
            <a:off x="4441751" y="6055643"/>
            <a:ext cx="153591" cy="153566"/>
          </a:xfrm>
          <a:prstGeom prst="rect">
            <a:avLst/>
          </a:prstGeom>
          <a:noFill/>
          <a:ln>
            <a:noFill/>
          </a:ln>
        </p:spPr>
      </p:pic>
      <p:pic>
        <p:nvPicPr>
          <p:cNvPr descr=" " id="396" name="Google Shape;396;g2c66fb743de_0_331"/>
          <p:cNvPicPr preferRelativeResize="0"/>
          <p:nvPr/>
        </p:nvPicPr>
        <p:blipFill rotWithShape="1">
          <a:blip r:embed="rId15">
            <a:alphaModFix/>
          </a:blip>
          <a:srcRect b="0" l="0" r="0" t="0"/>
          <a:stretch/>
        </p:blipFill>
        <p:spPr>
          <a:xfrm>
            <a:off x="4441751" y="6981130"/>
            <a:ext cx="153591" cy="153566"/>
          </a:xfrm>
          <a:prstGeom prst="rect">
            <a:avLst/>
          </a:prstGeom>
          <a:noFill/>
          <a:ln>
            <a:noFill/>
          </a:ln>
        </p:spPr>
      </p:pic>
      <p:pic>
        <p:nvPicPr>
          <p:cNvPr descr=" " id="397" name="Google Shape;397;g2c66fb743de_0_331"/>
          <p:cNvPicPr preferRelativeResize="0"/>
          <p:nvPr/>
        </p:nvPicPr>
        <p:blipFill rotWithShape="1">
          <a:blip r:embed="rId16">
            <a:alphaModFix/>
          </a:blip>
          <a:srcRect b="0" l="0" r="0" t="0"/>
          <a:stretch/>
        </p:blipFill>
        <p:spPr>
          <a:xfrm>
            <a:off x="5580267" y="5651277"/>
            <a:ext cx="153591" cy="153566"/>
          </a:xfrm>
          <a:prstGeom prst="rect">
            <a:avLst/>
          </a:prstGeom>
          <a:noFill/>
          <a:ln>
            <a:noFill/>
          </a:ln>
        </p:spPr>
      </p:pic>
      <p:pic>
        <p:nvPicPr>
          <p:cNvPr descr=" " id="398" name="Google Shape;398;g2c66fb743de_0_331"/>
          <p:cNvPicPr preferRelativeResize="0"/>
          <p:nvPr/>
        </p:nvPicPr>
        <p:blipFill rotWithShape="1">
          <a:blip r:embed="rId17">
            <a:alphaModFix/>
          </a:blip>
          <a:srcRect b="0" l="0" r="0" t="0"/>
          <a:stretch/>
        </p:blipFill>
        <p:spPr>
          <a:xfrm>
            <a:off x="5580267" y="7415510"/>
            <a:ext cx="153591" cy="153566"/>
          </a:xfrm>
          <a:prstGeom prst="rect">
            <a:avLst/>
          </a:prstGeom>
          <a:noFill/>
          <a:ln>
            <a:noFill/>
          </a:ln>
        </p:spPr>
      </p:pic>
      <p:pic>
        <p:nvPicPr>
          <p:cNvPr descr=" " id="399" name="Google Shape;399;g2c66fb743de_0_331"/>
          <p:cNvPicPr preferRelativeResize="0"/>
          <p:nvPr/>
        </p:nvPicPr>
        <p:blipFill rotWithShape="1">
          <a:blip r:embed="rId18">
            <a:alphaModFix/>
          </a:blip>
          <a:srcRect b="0" l="0" r="0" t="0"/>
          <a:stretch/>
        </p:blipFill>
        <p:spPr>
          <a:xfrm>
            <a:off x="6718783" y="7732812"/>
            <a:ext cx="153591" cy="153566"/>
          </a:xfrm>
          <a:prstGeom prst="rect">
            <a:avLst/>
          </a:prstGeom>
          <a:noFill/>
          <a:ln>
            <a:noFill/>
          </a:ln>
        </p:spPr>
      </p:pic>
      <p:pic>
        <p:nvPicPr>
          <p:cNvPr descr=" " id="400" name="Google Shape;400;g2c66fb743de_0_331"/>
          <p:cNvPicPr preferRelativeResize="0"/>
          <p:nvPr/>
        </p:nvPicPr>
        <p:blipFill rotWithShape="1">
          <a:blip r:embed="rId19">
            <a:alphaModFix/>
          </a:blip>
          <a:srcRect b="0" l="0" r="0" t="0"/>
          <a:stretch/>
        </p:blipFill>
        <p:spPr>
          <a:xfrm>
            <a:off x="6718783" y="6311826"/>
            <a:ext cx="153591" cy="153566"/>
          </a:xfrm>
          <a:prstGeom prst="rect">
            <a:avLst/>
          </a:prstGeom>
          <a:noFill/>
          <a:ln>
            <a:noFill/>
          </a:ln>
        </p:spPr>
      </p:pic>
      <p:pic>
        <p:nvPicPr>
          <p:cNvPr descr=" " id="401" name="Google Shape;401;g2c66fb743de_0_331"/>
          <p:cNvPicPr preferRelativeResize="0"/>
          <p:nvPr/>
        </p:nvPicPr>
        <p:blipFill rotWithShape="1">
          <a:blip r:embed="rId20">
            <a:alphaModFix/>
          </a:blip>
          <a:srcRect b="0" l="0" r="0" t="0"/>
          <a:stretch/>
        </p:blipFill>
        <p:spPr>
          <a:xfrm>
            <a:off x="7861923" y="6733232"/>
            <a:ext cx="153591" cy="153566"/>
          </a:xfrm>
          <a:prstGeom prst="rect">
            <a:avLst/>
          </a:prstGeom>
          <a:noFill/>
          <a:ln>
            <a:noFill/>
          </a:ln>
        </p:spPr>
      </p:pic>
      <p:pic>
        <p:nvPicPr>
          <p:cNvPr descr=" " id="402" name="Google Shape;402;g2c66fb743de_0_331"/>
          <p:cNvPicPr preferRelativeResize="0"/>
          <p:nvPr/>
        </p:nvPicPr>
        <p:blipFill rotWithShape="1">
          <a:blip r:embed="rId21">
            <a:alphaModFix/>
          </a:blip>
          <a:srcRect b="0" l="0" r="0" t="0"/>
          <a:stretch/>
        </p:blipFill>
        <p:spPr>
          <a:xfrm>
            <a:off x="7861923" y="6420644"/>
            <a:ext cx="153591" cy="153566"/>
          </a:xfrm>
          <a:prstGeom prst="rect">
            <a:avLst/>
          </a:prstGeom>
          <a:noFill/>
          <a:ln>
            <a:noFill/>
          </a:ln>
        </p:spPr>
      </p:pic>
      <p:pic>
        <p:nvPicPr>
          <p:cNvPr descr=" " id="403" name="Google Shape;403;g2c66fb743de_0_331"/>
          <p:cNvPicPr preferRelativeResize="0"/>
          <p:nvPr/>
        </p:nvPicPr>
        <p:blipFill rotWithShape="1">
          <a:blip r:embed="rId22">
            <a:alphaModFix/>
          </a:blip>
          <a:srcRect b="0" l="0" r="0" t="0"/>
          <a:stretch/>
        </p:blipFill>
        <p:spPr>
          <a:xfrm>
            <a:off x="8995813" y="7667575"/>
            <a:ext cx="153591" cy="153566"/>
          </a:xfrm>
          <a:prstGeom prst="rect">
            <a:avLst/>
          </a:prstGeom>
          <a:noFill/>
          <a:ln>
            <a:noFill/>
          </a:ln>
        </p:spPr>
      </p:pic>
      <p:pic>
        <p:nvPicPr>
          <p:cNvPr descr=" " id="404" name="Google Shape;404;g2c66fb743de_0_331"/>
          <p:cNvPicPr preferRelativeResize="0"/>
          <p:nvPr/>
        </p:nvPicPr>
        <p:blipFill rotWithShape="1">
          <a:blip r:embed="rId23">
            <a:alphaModFix/>
          </a:blip>
          <a:srcRect b="0" l="0" r="0" t="0"/>
          <a:stretch/>
        </p:blipFill>
        <p:spPr>
          <a:xfrm>
            <a:off x="8995813" y="7076877"/>
            <a:ext cx="153591" cy="153566"/>
          </a:xfrm>
          <a:prstGeom prst="rect">
            <a:avLst/>
          </a:prstGeom>
          <a:noFill/>
          <a:ln>
            <a:noFill/>
          </a:ln>
        </p:spPr>
      </p:pic>
      <p:pic>
        <p:nvPicPr>
          <p:cNvPr descr=" " id="405" name="Google Shape;405;g2c66fb743de_0_331"/>
          <p:cNvPicPr preferRelativeResize="0"/>
          <p:nvPr/>
        </p:nvPicPr>
        <p:blipFill rotWithShape="1">
          <a:blip r:embed="rId24">
            <a:alphaModFix/>
          </a:blip>
          <a:srcRect b="0" l="0" r="0" t="0"/>
          <a:stretch/>
        </p:blipFill>
        <p:spPr>
          <a:xfrm>
            <a:off x="10138955" y="6972449"/>
            <a:ext cx="153591" cy="153566"/>
          </a:xfrm>
          <a:prstGeom prst="rect">
            <a:avLst/>
          </a:prstGeom>
          <a:noFill/>
          <a:ln>
            <a:noFill/>
          </a:ln>
        </p:spPr>
      </p:pic>
      <p:pic>
        <p:nvPicPr>
          <p:cNvPr descr=" " id="406" name="Google Shape;406;g2c66fb743de_0_331"/>
          <p:cNvPicPr preferRelativeResize="0"/>
          <p:nvPr/>
        </p:nvPicPr>
        <p:blipFill rotWithShape="1">
          <a:blip r:embed="rId25">
            <a:alphaModFix/>
          </a:blip>
          <a:srcRect b="0" l="0" r="0" t="0"/>
          <a:stretch/>
        </p:blipFill>
        <p:spPr>
          <a:xfrm>
            <a:off x="10138955" y="6572771"/>
            <a:ext cx="153591" cy="153566"/>
          </a:xfrm>
          <a:prstGeom prst="rect">
            <a:avLst/>
          </a:prstGeom>
          <a:noFill/>
          <a:ln>
            <a:noFill/>
          </a:ln>
        </p:spPr>
      </p:pic>
      <p:sp>
        <p:nvSpPr>
          <p:cNvPr id="407" name="Google Shape;407;g2c66fb743de_0_33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c66fb743de_0_33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c66fb743de_0_331"/>
          <p:cNvPicPr preferRelativeResize="0"/>
          <p:nvPr/>
        </p:nvPicPr>
        <p:blipFill rotWithShape="1">
          <a:blip r:embed="rId26">
            <a:alphaModFix/>
          </a:blip>
          <a:srcRect b="0" l="0" r="0" t="0"/>
          <a:stretch/>
        </p:blipFill>
        <p:spPr>
          <a:xfrm>
            <a:off x="14403600" y="4191000"/>
            <a:ext cx="5575997" cy="5575300"/>
          </a:xfrm>
          <a:prstGeom prst="rect">
            <a:avLst/>
          </a:prstGeom>
          <a:noFill/>
          <a:ln>
            <a:noFill/>
          </a:ln>
        </p:spPr>
      </p:pic>
      <p:pic>
        <p:nvPicPr>
          <p:cNvPr descr=" " id="410" name="Google Shape;410;g2c66fb743de_0_331"/>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sp>
        <p:nvSpPr>
          <p:cNvPr id="411" name="Google Shape;411;g2c66fb743de_0_331"/>
          <p:cNvSpPr/>
          <p:nvPr/>
        </p:nvSpPr>
        <p:spPr>
          <a:xfrm>
            <a:off x="16200875" y="6365379"/>
            <a:ext cx="1994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c66fb743de_0_331"/>
          <p:cNvSpPr/>
          <p:nvPr/>
        </p:nvSpPr>
        <p:spPr>
          <a:xfrm>
            <a:off x="16200875" y="6343650"/>
            <a:ext cx="219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34.574</a:t>
            </a:r>
            <a:endParaRPr b="0" i="0" sz="4800" u="none" cap="none" strike="noStrike">
              <a:solidFill>
                <a:schemeClr val="dk1"/>
              </a:solidFill>
              <a:latin typeface="Calibri"/>
              <a:ea typeface="Calibri"/>
              <a:cs typeface="Calibri"/>
              <a:sym typeface="Calibri"/>
            </a:endParaRPr>
          </a:p>
        </p:txBody>
      </p:sp>
      <p:sp>
        <p:nvSpPr>
          <p:cNvPr id="413" name="Google Shape;413;g2c66fb743de_0_331"/>
          <p:cNvSpPr/>
          <p:nvPr/>
        </p:nvSpPr>
        <p:spPr>
          <a:xfrm>
            <a:off x="16747043" y="70802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14" name="Google Shape;414;g2c66fb743de_0_331"/>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c66fb743de_0_331"/>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c66fb743de_0_331"/>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TREASURE FOUND</a:t>
            </a:r>
            <a:endParaRPr b="0" i="0" sz="4800" u="none" cap="none" strike="noStrike">
              <a:solidFill>
                <a:schemeClr val="dk1"/>
              </a:solidFill>
              <a:latin typeface="Calibri"/>
              <a:ea typeface="Calibri"/>
              <a:cs typeface="Calibri"/>
              <a:sym typeface="Calibri"/>
            </a:endParaRPr>
          </a:p>
        </p:txBody>
      </p:sp>
      <p:sp>
        <p:nvSpPr>
          <p:cNvPr id="417" name="Google Shape;417;g2c66fb743de_0_331"/>
          <p:cNvSpPr/>
          <p:nvPr/>
        </p:nvSpPr>
        <p:spPr>
          <a:xfrm>
            <a:off x="13192716"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8" name="Google Shape;418;g2c66fb743de_0_331"/>
          <p:cNvSpPr/>
          <p:nvPr/>
        </p:nvSpPr>
        <p:spPr>
          <a:xfrm>
            <a:off x="3251606" y="10515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c66fb743de_0_331"/>
          <p:cNvSpPr/>
          <p:nvPr/>
        </p:nvSpPr>
        <p:spPr>
          <a:xfrm>
            <a:off x="3251606" y="10515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c66fb743de_0_331"/>
          <p:cNvSpPr/>
          <p:nvPr/>
        </p:nvSpPr>
        <p:spPr>
          <a:xfrm>
            <a:off x="3149994" y="10515600"/>
            <a:ext cx="80781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SPELLCASTING PROGRESS</a:t>
            </a:r>
            <a:endParaRPr b="0" i="0" sz="4800" u="none" cap="none" strike="noStrike">
              <a:solidFill>
                <a:schemeClr val="dk1"/>
              </a:solidFill>
              <a:latin typeface="Calibri"/>
              <a:ea typeface="Calibri"/>
              <a:cs typeface="Calibri"/>
              <a:sym typeface="Calibri"/>
            </a:endParaRPr>
          </a:p>
        </p:txBody>
      </p:sp>
      <p:sp>
        <p:nvSpPr>
          <p:cNvPr id="421" name="Google Shape;421;g2c66fb743de_0_331"/>
          <p:cNvSpPr/>
          <p:nvPr/>
        </p:nvSpPr>
        <p:spPr>
          <a:xfrm>
            <a:off x="3183865" y="12090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426" name="Shape 426"/>
        <p:cNvGrpSpPr/>
        <p:nvPr/>
      </p:nvGrpSpPr>
      <p:grpSpPr>
        <a:xfrm>
          <a:off x="0" y="0"/>
          <a:ext cx="0" cy="0"/>
          <a:chOff x="0" y="0"/>
          <a:chExt cx="0" cy="0"/>
        </a:xfrm>
      </p:grpSpPr>
      <p:sp>
        <p:nvSpPr>
          <p:cNvPr id="427" name="Google Shape;427;g2c66fb743de_0_396"/>
          <p:cNvSpPr/>
          <p:nvPr/>
        </p:nvSpPr>
        <p:spPr>
          <a:xfrm>
            <a:off x="-1854432" y="4406900"/>
            <a:ext cx="13374900" cy="13373100"/>
          </a:xfrm>
          <a:prstGeom prst="ellipse">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c66fb743de_0_3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2c66fb743de_0_39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30" name="Google Shape;430;g2c66fb743de_0_396"/>
          <p:cNvSpPr/>
          <p:nvPr/>
        </p:nvSpPr>
        <p:spPr>
          <a:xfrm>
            <a:off x="13450981" y="73406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c66fb743de_0_396"/>
          <p:cNvSpPr/>
          <p:nvPr/>
        </p:nvSpPr>
        <p:spPr>
          <a:xfrm>
            <a:off x="13450981" y="73406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c66fb743de_0_396"/>
          <p:cNvSpPr/>
          <p:nvPr/>
        </p:nvSpPr>
        <p:spPr>
          <a:xfrm>
            <a:off x="13450981" y="73406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33" name="Google Shape;433;g2c66fb743de_0_396"/>
          <p:cNvSpPr/>
          <p:nvPr/>
        </p:nvSpPr>
        <p:spPr>
          <a:xfrm>
            <a:off x="13450981" y="82804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4" name="Google Shape;434;g2c66fb743de_0_396"/>
          <p:cNvPicPr preferRelativeResize="0"/>
          <p:nvPr/>
        </p:nvPicPr>
        <p:blipFill rotWithShape="1">
          <a:blip r:embed="rId4">
            <a:alphaModFix/>
          </a:blip>
          <a:srcRect b="0" l="0" r="0" t="0"/>
          <a:stretch/>
        </p:blipFill>
        <p:spPr>
          <a:xfrm>
            <a:off x="254032" y="3251200"/>
            <a:ext cx="13768521" cy="8166100"/>
          </a:xfrm>
          <a:prstGeom prst="rect">
            <a:avLst/>
          </a:prstGeom>
          <a:noFill/>
          <a:ln>
            <a:noFill/>
          </a:ln>
        </p:spPr>
      </p:pic>
      <p:pic>
        <p:nvPicPr>
          <p:cNvPr descr=" " id="435" name="Google Shape;435;g2c66fb743de_0_396"/>
          <p:cNvPicPr preferRelativeResize="0"/>
          <p:nvPr/>
        </p:nvPicPr>
        <p:blipFill rotWithShape="1">
          <a:blip r:embed="rId5">
            <a:alphaModFix/>
          </a:blip>
          <a:srcRect b="0" l="0" r="0" t="0"/>
          <a:stretch/>
        </p:blipFill>
        <p:spPr>
          <a:xfrm>
            <a:off x="2184673" y="3594100"/>
            <a:ext cx="9894537" cy="6489700"/>
          </a:xfrm>
          <a:prstGeom prst="rect">
            <a:avLst/>
          </a:prstGeom>
          <a:noFill/>
          <a:ln>
            <a:noFill/>
          </a:ln>
        </p:spPr>
      </p:pic>
      <p:sp>
        <p:nvSpPr>
          <p:cNvPr id="436" name="Google Shape;436;g2c66fb743de_0_396"/>
          <p:cNvSpPr/>
          <p:nvPr/>
        </p:nvSpPr>
        <p:spPr>
          <a:xfrm>
            <a:off x="13374772" y="4013200"/>
            <a:ext cx="10690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441" name="Shape 441"/>
        <p:cNvGrpSpPr/>
        <p:nvPr/>
      </p:nvGrpSpPr>
      <p:grpSpPr>
        <a:xfrm>
          <a:off x="0" y="0"/>
          <a:ext cx="0" cy="0"/>
          <a:chOff x="0" y="0"/>
          <a:chExt cx="0" cy="0"/>
        </a:xfrm>
      </p:grpSpPr>
      <p:sp>
        <p:nvSpPr>
          <p:cNvPr id="442" name="Google Shape;442;g2c66fb743de_0_410"/>
          <p:cNvSpPr/>
          <p:nvPr/>
        </p:nvSpPr>
        <p:spPr>
          <a:xfrm>
            <a:off x="12053807" y="4178300"/>
            <a:ext cx="12333300" cy="95376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c66fb743de_0_4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c66fb743de_0_4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45" name="Google Shape;445;g2c66fb743de_0_410"/>
          <p:cNvSpPr/>
          <p:nvPr/>
        </p:nvSpPr>
        <p:spPr>
          <a:xfrm>
            <a:off x="2946768" y="49784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c66fb743de_0_410"/>
          <p:cNvSpPr/>
          <p:nvPr/>
        </p:nvSpPr>
        <p:spPr>
          <a:xfrm>
            <a:off x="2946768" y="49784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c66fb743de_0_410"/>
          <p:cNvSpPr/>
          <p:nvPr/>
        </p:nvSpPr>
        <p:spPr>
          <a:xfrm>
            <a:off x="2946768" y="49784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AN MOBILE APP</a:t>
            </a:r>
            <a:endParaRPr b="0" i="0" sz="4800" u="none" cap="none" strike="noStrike">
              <a:solidFill>
                <a:schemeClr val="dk1"/>
              </a:solidFill>
              <a:latin typeface="Calibri"/>
              <a:ea typeface="Calibri"/>
              <a:cs typeface="Calibri"/>
              <a:sym typeface="Calibri"/>
            </a:endParaRPr>
          </a:p>
        </p:txBody>
      </p:sp>
      <p:sp>
        <p:nvSpPr>
          <p:cNvPr id="448" name="Google Shape;448;g2c66fb743de_0_410"/>
          <p:cNvSpPr/>
          <p:nvPr/>
        </p:nvSpPr>
        <p:spPr>
          <a:xfrm>
            <a:off x="2946768" y="5918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9" name="Google Shape;449;g2c66fb743de_0_410"/>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50" name="Google Shape;450;g2c66fb743de_0_410"/>
          <p:cNvSpPr/>
          <p:nvPr/>
        </p:nvSpPr>
        <p:spPr>
          <a:xfrm>
            <a:off x="2895962" y="18542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THE FUTURE OF FANTASY</a:t>
            </a:r>
            <a:endParaRPr b="0" i="0" sz="8000" u="none" cap="none" strike="noStrike">
              <a:solidFill>
                <a:schemeClr val="dk1"/>
              </a:solidFill>
              <a:latin typeface="Calibri"/>
              <a:ea typeface="Calibri"/>
              <a:cs typeface="Calibri"/>
              <a:sym typeface="Calibri"/>
            </a:endParaRPr>
          </a:p>
        </p:txBody>
      </p:sp>
      <p:pic>
        <p:nvPicPr>
          <p:cNvPr descr=" " id="451" name="Google Shape;451;g2c66fb743de_0_410"/>
          <p:cNvPicPr preferRelativeResize="0"/>
          <p:nvPr/>
        </p:nvPicPr>
        <p:blipFill rotWithShape="1">
          <a:blip r:embed="rId4">
            <a:alphaModFix/>
          </a:blip>
          <a:srcRect b="0" l="0" r="0" t="0"/>
          <a:stretch/>
        </p:blipFill>
        <p:spPr>
          <a:xfrm>
            <a:off x="15457832" y="1028700"/>
            <a:ext cx="5474384" cy="11849100"/>
          </a:xfrm>
          <a:prstGeom prst="rect">
            <a:avLst/>
          </a:prstGeom>
          <a:noFill/>
          <a:ln>
            <a:noFill/>
          </a:ln>
        </p:spPr>
      </p:pic>
      <p:pic>
        <p:nvPicPr>
          <p:cNvPr descr=" " id="452" name="Google Shape;452;g2c66fb743de_0_410"/>
          <p:cNvPicPr preferRelativeResize="0"/>
          <p:nvPr/>
        </p:nvPicPr>
        <p:blipFill rotWithShape="1">
          <a:blip r:embed="rId5">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457" name="Shape 457"/>
        <p:cNvGrpSpPr/>
        <p:nvPr/>
      </p:nvGrpSpPr>
      <p:grpSpPr>
        <a:xfrm>
          <a:off x="0" y="0"/>
          <a:ext cx="0" cy="0"/>
          <a:chOff x="0" y="0"/>
          <a:chExt cx="0" cy="0"/>
        </a:xfrm>
      </p:grpSpPr>
      <p:sp>
        <p:nvSpPr>
          <p:cNvPr id="458" name="Google Shape;458;g2c66fb743de_0_425"/>
          <p:cNvSpPr/>
          <p:nvPr/>
        </p:nvSpPr>
        <p:spPr>
          <a:xfrm>
            <a:off x="-4940918" y="-2159000"/>
            <a:ext cx="19204800" cy="19202400"/>
          </a:xfrm>
          <a:prstGeom prst="roundRect">
            <a:avLst>
              <a:gd fmla="val 734857" name="adj"/>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c66fb743de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g2c66fb743de_0_42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61" name="Google Shape;461;g2c66fb743de_0_425"/>
          <p:cNvSpPr/>
          <p:nvPr/>
        </p:nvSpPr>
        <p:spPr>
          <a:xfrm>
            <a:off x="16880410" y="31496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c66fb743de_0_425"/>
          <p:cNvSpPr/>
          <p:nvPr/>
        </p:nvSpPr>
        <p:spPr>
          <a:xfrm>
            <a:off x="16880410" y="31496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c66fb743de_0_425"/>
          <p:cNvSpPr/>
          <p:nvPr/>
        </p:nvSpPr>
        <p:spPr>
          <a:xfrm>
            <a:off x="16880410" y="31496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64" name="Google Shape;464;g2c66fb743de_0_425"/>
          <p:cNvSpPr/>
          <p:nvPr/>
        </p:nvSpPr>
        <p:spPr>
          <a:xfrm>
            <a:off x="16880410" y="48260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5" name="Google Shape;465;g2c66fb743de_0_425"/>
          <p:cNvSpPr/>
          <p:nvPr/>
        </p:nvSpPr>
        <p:spPr>
          <a:xfrm>
            <a:off x="825603" y="40640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6" name="Google Shape;466;g2c66fb743de_0_425"/>
          <p:cNvSpPr/>
          <p:nvPr/>
        </p:nvSpPr>
        <p:spPr>
          <a:xfrm>
            <a:off x="16766096" y="68580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67" name="Google Shape;467;g2c66fb743de_0_425"/>
          <p:cNvPicPr preferRelativeResize="0"/>
          <p:nvPr/>
        </p:nvPicPr>
        <p:blipFill rotWithShape="1">
          <a:blip r:embed="rId4">
            <a:alphaModFix/>
          </a:blip>
          <a:srcRect b="0" l="0" r="0" t="0"/>
          <a:stretch/>
        </p:blipFill>
        <p:spPr>
          <a:xfrm>
            <a:off x="7900387" y="749300"/>
            <a:ext cx="8573572" cy="12331700"/>
          </a:xfrm>
          <a:prstGeom prst="rect">
            <a:avLst/>
          </a:prstGeom>
          <a:noFill/>
          <a:ln>
            <a:noFill/>
          </a:ln>
        </p:spPr>
      </p:pic>
      <p:pic>
        <p:nvPicPr>
          <p:cNvPr descr=" " id="468" name="Google Shape;468;g2c66fb743de_0_425"/>
          <p:cNvPicPr preferRelativeResize="0"/>
          <p:nvPr/>
        </p:nvPicPr>
        <p:blipFill rotWithShape="1">
          <a:blip r:embed="rId5">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473" name="Shape 473"/>
        <p:cNvGrpSpPr/>
        <p:nvPr/>
      </p:nvGrpSpPr>
      <p:grpSpPr>
        <a:xfrm>
          <a:off x="0" y="0"/>
          <a:ext cx="0" cy="0"/>
          <a:chOff x="0" y="0"/>
          <a:chExt cx="0" cy="0"/>
        </a:xfrm>
      </p:grpSpPr>
      <p:pic>
        <p:nvPicPr>
          <p:cNvPr descr=" " id="474" name="Google Shape;474;g2c66fb743de_0_44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5" name="Google Shape;475;g2c66fb743de_0_4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2c66fb743de_0_4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7" name="Google Shape;477;g2c66fb743de_0_440"/>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26" name="Shape 26"/>
        <p:cNvGrpSpPr/>
        <p:nvPr/>
      </p:nvGrpSpPr>
      <p:grpSpPr>
        <a:xfrm>
          <a:off x="0" y="0"/>
          <a:ext cx="0" cy="0"/>
          <a:chOff x="0" y="0"/>
          <a:chExt cx="0" cy="0"/>
        </a:xfrm>
      </p:grpSpPr>
      <p:sp>
        <p:nvSpPr>
          <p:cNvPr id="27" name="Google Shape;27;g2c66fb743de_0_10"/>
          <p:cNvSpPr/>
          <p:nvPr/>
        </p:nvSpPr>
        <p:spPr>
          <a:xfrm>
            <a:off x="0" y="0"/>
            <a:ext cx="17947200" cy="66675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g2c66fb743de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c66fb743de_0_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0" name="Google Shape;30;g2c66fb743de_0_10"/>
          <p:cNvSpPr/>
          <p:nvPr/>
        </p:nvSpPr>
        <p:spPr>
          <a:xfrm>
            <a:off x="7769138" y="4394200"/>
            <a:ext cx="88614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WELCOME</a:t>
            </a:r>
            <a:endParaRPr b="0" i="0" sz="12800" u="none" cap="none" strike="noStrike">
              <a:solidFill>
                <a:schemeClr val="dk1"/>
              </a:solidFill>
              <a:latin typeface="Calibri"/>
              <a:ea typeface="Calibri"/>
              <a:cs typeface="Calibri"/>
              <a:sym typeface="Calibri"/>
            </a:endParaRPr>
          </a:p>
        </p:txBody>
      </p:sp>
      <p:sp>
        <p:nvSpPr>
          <p:cNvPr id="31" name="Google Shape;31;g2c66fb743de_0_10"/>
          <p:cNvSpPr/>
          <p:nvPr/>
        </p:nvSpPr>
        <p:spPr>
          <a:xfrm>
            <a:off x="5000192" y="72771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482" name="Shape 482"/>
        <p:cNvGrpSpPr/>
        <p:nvPr/>
      </p:nvGrpSpPr>
      <p:grpSpPr>
        <a:xfrm>
          <a:off x="0" y="0"/>
          <a:ext cx="0" cy="0"/>
          <a:chOff x="0" y="0"/>
          <a:chExt cx="0" cy="0"/>
        </a:xfrm>
      </p:grpSpPr>
      <p:sp>
        <p:nvSpPr>
          <p:cNvPr id="483" name="Google Shape;483;g2c66fb743de_0_448"/>
          <p:cNvSpPr/>
          <p:nvPr/>
        </p:nvSpPr>
        <p:spPr>
          <a:xfrm>
            <a:off x="8154419" y="3302000"/>
            <a:ext cx="17312400" cy="104139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c66fb743de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c66fb743de_0_44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86" name="Google Shape;486;g2c66fb743de_0_448"/>
          <p:cNvPicPr preferRelativeResize="0"/>
          <p:nvPr/>
        </p:nvPicPr>
        <p:blipFill rotWithShape="1">
          <a:blip r:embed="rId4">
            <a:alphaModFix/>
          </a:blip>
          <a:srcRect b="0" l="0" r="0" t="0"/>
          <a:stretch/>
        </p:blipFill>
        <p:spPr>
          <a:xfrm>
            <a:off x="8522765" y="3810000"/>
            <a:ext cx="14479810" cy="7861300"/>
          </a:xfrm>
          <a:prstGeom prst="rect">
            <a:avLst/>
          </a:prstGeom>
          <a:noFill/>
          <a:ln>
            <a:noFill/>
          </a:ln>
        </p:spPr>
      </p:pic>
      <p:sp>
        <p:nvSpPr>
          <p:cNvPr id="487" name="Google Shape;487;g2c66fb743de_0_448"/>
          <p:cNvSpPr/>
          <p:nvPr/>
        </p:nvSpPr>
        <p:spPr>
          <a:xfrm>
            <a:off x="2599592" y="1104900"/>
            <a:ext cx="192006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FANTASY REALM AT A GLANCE</a:t>
            </a:r>
            <a:endParaRPr b="0" i="0" sz="8000" u="none" cap="none" strike="noStrike">
              <a:solidFill>
                <a:schemeClr val="dk1"/>
              </a:solidFill>
              <a:latin typeface="Calibri"/>
              <a:ea typeface="Calibri"/>
              <a:cs typeface="Calibri"/>
              <a:sym typeface="Calibri"/>
            </a:endParaRPr>
          </a:p>
        </p:txBody>
      </p:sp>
      <p:sp>
        <p:nvSpPr>
          <p:cNvPr id="488" name="Google Shape;488;g2c66fb743de_0_448"/>
          <p:cNvSpPr/>
          <p:nvPr/>
        </p:nvSpPr>
        <p:spPr>
          <a:xfrm>
            <a:off x="1219352"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c66fb743de_0_448"/>
          <p:cNvSpPr/>
          <p:nvPr/>
        </p:nvSpPr>
        <p:spPr>
          <a:xfrm>
            <a:off x="1219352"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c66fb743de_0_448"/>
          <p:cNvSpPr/>
          <p:nvPr/>
        </p:nvSpPr>
        <p:spPr>
          <a:xfrm>
            <a:off x="1219352" y="3441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THE FOREST</a:t>
            </a:r>
            <a:endParaRPr b="0" i="0" sz="4800" u="none" cap="none" strike="noStrike">
              <a:solidFill>
                <a:schemeClr val="dk1"/>
              </a:solidFill>
              <a:latin typeface="Calibri"/>
              <a:ea typeface="Calibri"/>
              <a:cs typeface="Calibri"/>
              <a:sym typeface="Calibri"/>
            </a:endParaRPr>
          </a:p>
        </p:txBody>
      </p:sp>
      <p:sp>
        <p:nvSpPr>
          <p:cNvPr id="491" name="Google Shape;491;g2c66fb743de_0_448"/>
          <p:cNvSpPr/>
          <p:nvPr/>
        </p:nvSpPr>
        <p:spPr>
          <a:xfrm>
            <a:off x="1219352" y="4279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2" name="Google Shape;492;g2c66fb743de_0_448"/>
          <p:cNvSpPr/>
          <p:nvPr/>
        </p:nvSpPr>
        <p:spPr>
          <a:xfrm>
            <a:off x="1219352"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c66fb743de_0_448"/>
          <p:cNvSpPr/>
          <p:nvPr/>
        </p:nvSpPr>
        <p:spPr>
          <a:xfrm>
            <a:off x="1219352"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c66fb743de_0_448"/>
          <p:cNvSpPr/>
          <p:nvPr/>
        </p:nvSpPr>
        <p:spPr>
          <a:xfrm>
            <a:off x="1219352" y="66040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THE CAVES</a:t>
            </a:r>
            <a:endParaRPr b="0" i="0" sz="4800" u="none" cap="none" strike="noStrike">
              <a:solidFill>
                <a:schemeClr val="dk1"/>
              </a:solidFill>
              <a:latin typeface="Calibri"/>
              <a:ea typeface="Calibri"/>
              <a:cs typeface="Calibri"/>
              <a:sym typeface="Calibri"/>
            </a:endParaRPr>
          </a:p>
        </p:txBody>
      </p:sp>
      <p:sp>
        <p:nvSpPr>
          <p:cNvPr id="495" name="Google Shape;495;g2c66fb743de_0_448"/>
          <p:cNvSpPr/>
          <p:nvPr/>
        </p:nvSpPr>
        <p:spPr>
          <a:xfrm>
            <a:off x="1219352" y="7442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6" name="Google Shape;496;g2c66fb743de_0_448"/>
          <p:cNvSpPr/>
          <p:nvPr/>
        </p:nvSpPr>
        <p:spPr>
          <a:xfrm>
            <a:off x="1219352"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c66fb743de_0_448"/>
          <p:cNvSpPr/>
          <p:nvPr/>
        </p:nvSpPr>
        <p:spPr>
          <a:xfrm>
            <a:off x="1219352"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c66fb743de_0_448"/>
          <p:cNvSpPr/>
          <p:nvPr/>
        </p:nvSpPr>
        <p:spPr>
          <a:xfrm>
            <a:off x="1219352" y="97663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THE LAIR</a:t>
            </a:r>
            <a:endParaRPr b="0" i="0" sz="4800" u="none" cap="none" strike="noStrike">
              <a:solidFill>
                <a:schemeClr val="dk1"/>
              </a:solidFill>
              <a:latin typeface="Calibri"/>
              <a:ea typeface="Calibri"/>
              <a:cs typeface="Calibri"/>
              <a:sym typeface="Calibri"/>
            </a:endParaRPr>
          </a:p>
        </p:txBody>
      </p:sp>
      <p:sp>
        <p:nvSpPr>
          <p:cNvPr id="499" name="Google Shape;499;g2c66fb743de_0_448"/>
          <p:cNvSpPr/>
          <p:nvPr/>
        </p:nvSpPr>
        <p:spPr>
          <a:xfrm>
            <a:off x="1219352" y="10604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504" name="Shape 504"/>
        <p:cNvGrpSpPr/>
        <p:nvPr/>
      </p:nvGrpSpPr>
      <p:grpSpPr>
        <a:xfrm>
          <a:off x="0" y="0"/>
          <a:ext cx="0" cy="0"/>
          <a:chOff x="0" y="0"/>
          <a:chExt cx="0" cy="0"/>
        </a:xfrm>
      </p:grpSpPr>
      <p:sp>
        <p:nvSpPr>
          <p:cNvPr id="505" name="Google Shape;505;g2c66fb743de_0_469"/>
          <p:cNvSpPr/>
          <p:nvPr/>
        </p:nvSpPr>
        <p:spPr>
          <a:xfrm>
            <a:off x="7824178" y="-4876800"/>
            <a:ext cx="15064200" cy="15062100"/>
          </a:xfrm>
          <a:prstGeom prst="ellipse">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c66fb743de_0_4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2c66fb743de_0_46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08" name="Google Shape;508;g2c66fb743de_0_469"/>
          <p:cNvSpPr/>
          <p:nvPr/>
        </p:nvSpPr>
        <p:spPr>
          <a:xfrm>
            <a:off x="6054423" y="11049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THE TIMELINE</a:t>
            </a:r>
            <a:endParaRPr b="0" i="0" sz="8000" u="none" cap="none" strike="noStrike">
              <a:solidFill>
                <a:schemeClr val="dk1"/>
              </a:solidFill>
              <a:latin typeface="Calibri"/>
              <a:ea typeface="Calibri"/>
              <a:cs typeface="Calibri"/>
              <a:sym typeface="Calibri"/>
            </a:endParaRPr>
          </a:p>
        </p:txBody>
      </p:sp>
      <p:sp>
        <p:nvSpPr>
          <p:cNvPr id="509" name="Google Shape;509;g2c66fb743de_0_469"/>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c66fb743de_0_469"/>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c66fb743de_0_469"/>
          <p:cNvPicPr preferRelativeResize="0"/>
          <p:nvPr/>
        </p:nvPicPr>
        <p:blipFill rotWithShape="1">
          <a:blip r:embed="rId4">
            <a:alphaModFix/>
          </a:blip>
          <a:srcRect b="0" l="0" r="0" t="0"/>
          <a:stretch/>
        </p:blipFill>
        <p:spPr>
          <a:xfrm>
            <a:off x="0" y="7912100"/>
            <a:ext cx="24387048" cy="12700"/>
          </a:xfrm>
          <a:prstGeom prst="rect">
            <a:avLst/>
          </a:prstGeom>
          <a:noFill/>
          <a:ln>
            <a:noFill/>
          </a:ln>
        </p:spPr>
      </p:pic>
      <p:pic>
        <p:nvPicPr>
          <p:cNvPr descr=" " id="512" name="Google Shape;512;g2c66fb743de_0_469"/>
          <p:cNvPicPr preferRelativeResize="0"/>
          <p:nvPr/>
        </p:nvPicPr>
        <p:blipFill rotWithShape="1">
          <a:blip r:embed="rId5">
            <a:alphaModFix/>
          </a:blip>
          <a:srcRect b="0" l="0" r="0" t="0"/>
          <a:stretch/>
        </p:blipFill>
        <p:spPr>
          <a:xfrm>
            <a:off x="1244756" y="5016500"/>
            <a:ext cx="190524" cy="2908300"/>
          </a:xfrm>
          <a:prstGeom prst="rect">
            <a:avLst/>
          </a:prstGeom>
          <a:noFill/>
          <a:ln>
            <a:noFill/>
          </a:ln>
        </p:spPr>
      </p:pic>
      <p:pic>
        <p:nvPicPr>
          <p:cNvPr descr=" " id="513" name="Google Shape;513;g2c66fb743de_0_469"/>
          <p:cNvPicPr preferRelativeResize="0"/>
          <p:nvPr/>
        </p:nvPicPr>
        <p:blipFill rotWithShape="1">
          <a:blip r:embed="rId6">
            <a:alphaModFix/>
          </a:blip>
          <a:srcRect b="0" l="0" r="0" t="0"/>
          <a:stretch/>
        </p:blipFill>
        <p:spPr>
          <a:xfrm>
            <a:off x="12561870" y="3505200"/>
            <a:ext cx="190524" cy="4419600"/>
          </a:xfrm>
          <a:prstGeom prst="rect">
            <a:avLst/>
          </a:prstGeom>
          <a:noFill/>
          <a:ln>
            <a:noFill/>
          </a:ln>
        </p:spPr>
      </p:pic>
      <p:pic>
        <p:nvPicPr>
          <p:cNvPr descr=" " id="514" name="Google Shape;514;g2c66fb743de_0_469"/>
          <p:cNvPicPr preferRelativeResize="0"/>
          <p:nvPr/>
        </p:nvPicPr>
        <p:blipFill rotWithShape="1">
          <a:blip r:embed="rId7">
            <a:alphaModFix/>
          </a:blip>
          <a:srcRect b="0" l="0" r="0" t="0"/>
          <a:stretch/>
        </p:blipFill>
        <p:spPr>
          <a:xfrm>
            <a:off x="6884260" y="7924800"/>
            <a:ext cx="190524" cy="5029200"/>
          </a:xfrm>
          <a:prstGeom prst="rect">
            <a:avLst/>
          </a:prstGeom>
          <a:noFill/>
          <a:ln>
            <a:noFill/>
          </a:ln>
        </p:spPr>
      </p:pic>
      <p:pic>
        <p:nvPicPr>
          <p:cNvPr descr=" " id="515" name="Google Shape;515;g2c66fb743de_0_469"/>
          <p:cNvPicPr preferRelativeResize="0"/>
          <p:nvPr/>
        </p:nvPicPr>
        <p:blipFill rotWithShape="1">
          <a:blip r:embed="rId8">
            <a:alphaModFix/>
          </a:blip>
          <a:srcRect b="0" l="0" r="0" t="0"/>
          <a:stretch/>
        </p:blipFill>
        <p:spPr>
          <a:xfrm>
            <a:off x="18214076" y="7924800"/>
            <a:ext cx="190524" cy="3048000"/>
          </a:xfrm>
          <a:prstGeom prst="rect">
            <a:avLst/>
          </a:prstGeom>
          <a:noFill/>
          <a:ln>
            <a:noFill/>
          </a:ln>
        </p:spPr>
      </p:pic>
      <p:sp>
        <p:nvSpPr>
          <p:cNvPr id="516" name="Google Shape;516;g2c66fb743de_0_469"/>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c66fb743de_0_469"/>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66fb743de_0_469"/>
          <p:cNvSpPr/>
          <p:nvPr/>
        </p:nvSpPr>
        <p:spPr>
          <a:xfrm>
            <a:off x="1740117" y="47752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WAR</a:t>
            </a:r>
            <a:endParaRPr b="0" i="0" sz="3600" u="none" cap="none" strike="noStrike">
              <a:solidFill>
                <a:schemeClr val="dk1"/>
              </a:solidFill>
              <a:latin typeface="Calibri"/>
              <a:ea typeface="Calibri"/>
              <a:cs typeface="Calibri"/>
              <a:sym typeface="Calibri"/>
            </a:endParaRPr>
          </a:p>
        </p:txBody>
      </p:sp>
      <p:sp>
        <p:nvSpPr>
          <p:cNvPr id="519" name="Google Shape;519;g2c66fb743de_0_469"/>
          <p:cNvSpPr/>
          <p:nvPr/>
        </p:nvSpPr>
        <p:spPr>
          <a:xfrm>
            <a:off x="1740117" y="5524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20" name="Google Shape;520;g2c66fb743de_0_469"/>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66fb743de_0_469"/>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66fb743de_0_469"/>
          <p:cNvSpPr/>
          <p:nvPr/>
        </p:nvSpPr>
        <p:spPr>
          <a:xfrm>
            <a:off x="13069934" y="32893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TRANSFORMATION</a:t>
            </a:r>
            <a:endParaRPr b="0" i="0" sz="3600" u="none" cap="none" strike="noStrike">
              <a:solidFill>
                <a:schemeClr val="dk1"/>
              </a:solidFill>
              <a:latin typeface="Calibri"/>
              <a:ea typeface="Calibri"/>
              <a:cs typeface="Calibri"/>
              <a:sym typeface="Calibri"/>
            </a:endParaRPr>
          </a:p>
        </p:txBody>
      </p:sp>
      <p:sp>
        <p:nvSpPr>
          <p:cNvPr id="523" name="Google Shape;523;g2c66fb743de_0_469"/>
          <p:cNvSpPr/>
          <p:nvPr/>
        </p:nvSpPr>
        <p:spPr>
          <a:xfrm>
            <a:off x="13069934" y="40386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24" name="Google Shape;524;g2c66fb743de_0_469"/>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c66fb743de_0_469"/>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c66fb743de_0_469"/>
          <p:cNvSpPr/>
          <p:nvPr/>
        </p:nvSpPr>
        <p:spPr>
          <a:xfrm>
            <a:off x="7417727"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RISE</a:t>
            </a:r>
            <a:endParaRPr b="0" i="0" sz="3600" u="none" cap="none" strike="noStrike">
              <a:solidFill>
                <a:schemeClr val="dk1"/>
              </a:solidFill>
              <a:latin typeface="Calibri"/>
              <a:ea typeface="Calibri"/>
              <a:cs typeface="Calibri"/>
              <a:sym typeface="Calibri"/>
            </a:endParaRPr>
          </a:p>
        </p:txBody>
      </p:sp>
      <p:sp>
        <p:nvSpPr>
          <p:cNvPr id="527" name="Google Shape;527;g2c66fb743de_0_469"/>
          <p:cNvSpPr/>
          <p:nvPr/>
        </p:nvSpPr>
        <p:spPr>
          <a:xfrm>
            <a:off x="7417727" y="91821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28" name="Google Shape;528;g2c66fb743de_0_469"/>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c66fb743de_0_469"/>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66fb743de_0_469"/>
          <p:cNvSpPr/>
          <p:nvPr/>
        </p:nvSpPr>
        <p:spPr>
          <a:xfrm>
            <a:off x="18747543"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INVASION</a:t>
            </a:r>
            <a:endParaRPr b="0" i="0" sz="3600" u="none" cap="none" strike="noStrike">
              <a:solidFill>
                <a:schemeClr val="dk1"/>
              </a:solidFill>
              <a:latin typeface="Calibri"/>
              <a:ea typeface="Calibri"/>
              <a:cs typeface="Calibri"/>
              <a:sym typeface="Calibri"/>
            </a:endParaRPr>
          </a:p>
        </p:txBody>
      </p:sp>
      <p:sp>
        <p:nvSpPr>
          <p:cNvPr id="531" name="Google Shape;531;g2c66fb743de_0_469"/>
          <p:cNvSpPr/>
          <p:nvPr/>
        </p:nvSpPr>
        <p:spPr>
          <a:xfrm>
            <a:off x="18747543" y="91821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32" name="Google Shape;532;g2c66fb743de_0_469"/>
          <p:cNvSpPr/>
          <p:nvPr/>
        </p:nvSpPr>
        <p:spPr>
          <a:xfrm rot="-5400000">
            <a:off x="760757" y="8502769"/>
            <a:ext cx="1308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2020</a:t>
            </a:r>
            <a:endParaRPr b="0" i="0" sz="3600" u="none" cap="none" strike="noStrike">
              <a:solidFill>
                <a:schemeClr val="dk1"/>
              </a:solidFill>
              <a:latin typeface="Calibri"/>
              <a:ea typeface="Calibri"/>
              <a:cs typeface="Calibri"/>
              <a:sym typeface="Calibri"/>
            </a:endParaRPr>
          </a:p>
        </p:txBody>
      </p:sp>
      <p:sp>
        <p:nvSpPr>
          <p:cNvPr id="533" name="Google Shape;533;g2c66fb743de_0_469"/>
          <p:cNvSpPr/>
          <p:nvPr/>
        </p:nvSpPr>
        <p:spPr>
          <a:xfrm rot="-5400000">
            <a:off x="12096922" y="8518766"/>
            <a:ext cx="1270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2022</a:t>
            </a:r>
            <a:endParaRPr b="0" i="0" sz="3600" u="none" cap="none" strike="noStrike">
              <a:solidFill>
                <a:schemeClr val="dk1"/>
              </a:solidFill>
              <a:latin typeface="Calibri"/>
              <a:ea typeface="Calibri"/>
              <a:cs typeface="Calibri"/>
              <a:sym typeface="Calibri"/>
            </a:endParaRPr>
          </a:p>
        </p:txBody>
      </p:sp>
      <p:sp>
        <p:nvSpPr>
          <p:cNvPr id="534" name="Google Shape;534;g2c66fb743de_0_469"/>
          <p:cNvSpPr/>
          <p:nvPr/>
        </p:nvSpPr>
        <p:spPr>
          <a:xfrm rot="-5400000">
            <a:off x="6457412" y="6637511"/>
            <a:ext cx="1194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2021</a:t>
            </a:r>
            <a:endParaRPr b="0" i="0" sz="3600" u="none" cap="none" strike="noStrike">
              <a:solidFill>
                <a:schemeClr val="dk1"/>
              </a:solidFill>
              <a:latin typeface="Calibri"/>
              <a:ea typeface="Calibri"/>
              <a:cs typeface="Calibri"/>
              <a:sym typeface="Calibri"/>
            </a:endParaRPr>
          </a:p>
        </p:txBody>
      </p:sp>
      <p:sp>
        <p:nvSpPr>
          <p:cNvPr id="535" name="Google Shape;535;g2c66fb743de_0_469"/>
          <p:cNvSpPr/>
          <p:nvPr/>
        </p:nvSpPr>
        <p:spPr>
          <a:xfrm rot="-5400000">
            <a:off x="17749129" y="6588366"/>
            <a:ext cx="1270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540" name="Shape 540"/>
        <p:cNvGrpSpPr/>
        <p:nvPr/>
      </p:nvGrpSpPr>
      <p:grpSpPr>
        <a:xfrm>
          <a:off x="0" y="0"/>
          <a:ext cx="0" cy="0"/>
          <a:chOff x="0" y="0"/>
          <a:chExt cx="0" cy="0"/>
        </a:xfrm>
      </p:grpSpPr>
      <p:sp>
        <p:nvSpPr>
          <p:cNvPr id="541" name="Google Shape;541;g2c66fb743de_0_504"/>
          <p:cNvSpPr/>
          <p:nvPr/>
        </p:nvSpPr>
        <p:spPr>
          <a:xfrm>
            <a:off x="0" y="0"/>
            <a:ext cx="15610200" cy="68580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c66fb743de_0_5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c66fb743de_0_50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44" name="Google Shape;544;g2c66fb743de_0_504"/>
          <p:cNvSpPr/>
          <p:nvPr/>
        </p:nvSpPr>
        <p:spPr>
          <a:xfrm>
            <a:off x="9267925" y="19558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OUR TEAM</a:t>
            </a:r>
            <a:endParaRPr b="0" i="0" sz="8000" u="none" cap="none" strike="noStrike">
              <a:solidFill>
                <a:schemeClr val="dk1"/>
              </a:solidFill>
              <a:latin typeface="Calibri"/>
              <a:ea typeface="Calibri"/>
              <a:cs typeface="Calibri"/>
              <a:sym typeface="Calibri"/>
            </a:endParaRPr>
          </a:p>
        </p:txBody>
      </p:sp>
      <p:sp>
        <p:nvSpPr>
          <p:cNvPr id="545" name="Google Shape;545;g2c66fb743de_0_504"/>
          <p:cNvSpPr/>
          <p:nvPr/>
        </p:nvSpPr>
        <p:spPr>
          <a:xfrm>
            <a:off x="2553019" y="19558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c66fb743de_0_504"/>
          <p:cNvPicPr preferRelativeResize="0"/>
          <p:nvPr/>
        </p:nvPicPr>
        <p:blipFill rotWithShape="1">
          <a:blip r:embed="rId4">
            <a:alphaModFix/>
          </a:blip>
          <a:srcRect b="0" l="0" r="0" t="0"/>
          <a:stretch/>
        </p:blipFill>
        <p:spPr>
          <a:xfrm>
            <a:off x="2553019" y="1955800"/>
            <a:ext cx="6096762" cy="6096000"/>
          </a:xfrm>
          <a:prstGeom prst="rect">
            <a:avLst/>
          </a:prstGeom>
          <a:noFill/>
          <a:ln>
            <a:noFill/>
          </a:ln>
        </p:spPr>
      </p:pic>
      <p:sp>
        <p:nvSpPr>
          <p:cNvPr id="547" name="Google Shape;547;g2c66fb743de_0_504"/>
          <p:cNvSpPr/>
          <p:nvPr/>
        </p:nvSpPr>
        <p:spPr>
          <a:xfrm>
            <a:off x="2553019" y="82550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66fb743de_0_504"/>
          <p:cNvSpPr/>
          <p:nvPr/>
        </p:nvSpPr>
        <p:spPr>
          <a:xfrm>
            <a:off x="2553019" y="82550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c66fb743de_0_504"/>
          <p:cNvSpPr/>
          <p:nvPr/>
        </p:nvSpPr>
        <p:spPr>
          <a:xfrm>
            <a:off x="2451406" y="82550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ELDRUIN</a:t>
            </a:r>
            <a:endParaRPr b="0" i="0" sz="4800" u="none" cap="none" strike="noStrike">
              <a:solidFill>
                <a:schemeClr val="dk1"/>
              </a:solidFill>
              <a:latin typeface="Calibri"/>
              <a:ea typeface="Calibri"/>
              <a:cs typeface="Calibri"/>
              <a:sym typeface="Calibri"/>
            </a:endParaRPr>
          </a:p>
        </p:txBody>
      </p:sp>
      <p:sp>
        <p:nvSpPr>
          <p:cNvPr id="550" name="Google Shape;550;g2c66fb743de_0_504"/>
          <p:cNvSpPr/>
          <p:nvPr/>
        </p:nvSpPr>
        <p:spPr>
          <a:xfrm>
            <a:off x="2485277" y="91440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51" name="Google Shape;551;g2c66fb743de_0_504"/>
          <p:cNvSpPr/>
          <p:nvPr/>
        </p:nvSpPr>
        <p:spPr>
          <a:xfrm>
            <a:off x="9513489" y="4394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c66fb743de_0_504"/>
          <p:cNvPicPr preferRelativeResize="0"/>
          <p:nvPr/>
        </p:nvPicPr>
        <p:blipFill rotWithShape="1">
          <a:blip r:embed="rId5">
            <a:alphaModFix/>
          </a:blip>
          <a:srcRect b="0" l="0" r="0" t="0"/>
          <a:stretch/>
        </p:blipFill>
        <p:spPr>
          <a:xfrm>
            <a:off x="9513489" y="4394200"/>
            <a:ext cx="6096762" cy="6096000"/>
          </a:xfrm>
          <a:prstGeom prst="rect">
            <a:avLst/>
          </a:prstGeom>
          <a:noFill/>
          <a:ln>
            <a:noFill/>
          </a:ln>
        </p:spPr>
      </p:pic>
      <p:sp>
        <p:nvSpPr>
          <p:cNvPr id="553" name="Google Shape;553;g2c66fb743de_0_504"/>
          <p:cNvSpPr/>
          <p:nvPr/>
        </p:nvSpPr>
        <p:spPr>
          <a:xfrm>
            <a:off x="9513489" y="10693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c66fb743de_0_504"/>
          <p:cNvSpPr/>
          <p:nvPr/>
        </p:nvSpPr>
        <p:spPr>
          <a:xfrm>
            <a:off x="9513489" y="10693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c66fb743de_0_504"/>
          <p:cNvSpPr/>
          <p:nvPr/>
        </p:nvSpPr>
        <p:spPr>
          <a:xfrm>
            <a:off x="9411876" y="10693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ELEMENTALEN</a:t>
            </a:r>
            <a:endParaRPr b="0" i="0" sz="4800" u="none" cap="none" strike="noStrike">
              <a:solidFill>
                <a:schemeClr val="dk1"/>
              </a:solidFill>
              <a:latin typeface="Calibri"/>
              <a:ea typeface="Calibri"/>
              <a:cs typeface="Calibri"/>
              <a:sym typeface="Calibri"/>
            </a:endParaRPr>
          </a:p>
        </p:txBody>
      </p:sp>
      <p:sp>
        <p:nvSpPr>
          <p:cNvPr id="556" name="Google Shape;556;g2c66fb743de_0_504"/>
          <p:cNvSpPr/>
          <p:nvPr/>
        </p:nvSpPr>
        <p:spPr>
          <a:xfrm>
            <a:off x="9445747" y="11582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57" name="Google Shape;557;g2c66fb743de_0_504"/>
          <p:cNvSpPr/>
          <p:nvPr/>
        </p:nvSpPr>
        <p:spPr>
          <a:xfrm>
            <a:off x="16473959" y="19558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c66fb743de_0_504"/>
          <p:cNvPicPr preferRelativeResize="0"/>
          <p:nvPr/>
        </p:nvPicPr>
        <p:blipFill rotWithShape="1">
          <a:blip r:embed="rId6">
            <a:alphaModFix/>
          </a:blip>
          <a:srcRect b="0" l="0" r="0" t="0"/>
          <a:stretch/>
        </p:blipFill>
        <p:spPr>
          <a:xfrm>
            <a:off x="16473959" y="1955800"/>
            <a:ext cx="6096762" cy="6096000"/>
          </a:xfrm>
          <a:prstGeom prst="rect">
            <a:avLst/>
          </a:prstGeom>
          <a:noFill/>
          <a:ln>
            <a:noFill/>
          </a:ln>
        </p:spPr>
      </p:pic>
      <p:sp>
        <p:nvSpPr>
          <p:cNvPr id="559" name="Google Shape;559;g2c66fb743de_0_504"/>
          <p:cNvSpPr/>
          <p:nvPr/>
        </p:nvSpPr>
        <p:spPr>
          <a:xfrm>
            <a:off x="16473959" y="82550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c66fb743de_0_504"/>
          <p:cNvSpPr/>
          <p:nvPr/>
        </p:nvSpPr>
        <p:spPr>
          <a:xfrm>
            <a:off x="16473959" y="82550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c66fb743de_0_504"/>
          <p:cNvSpPr/>
          <p:nvPr/>
        </p:nvSpPr>
        <p:spPr>
          <a:xfrm>
            <a:off x="16372346" y="82550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LUNARIA</a:t>
            </a:r>
            <a:endParaRPr b="0" i="0" sz="4800" u="none" cap="none" strike="noStrike">
              <a:solidFill>
                <a:schemeClr val="dk1"/>
              </a:solidFill>
              <a:latin typeface="Calibri"/>
              <a:ea typeface="Calibri"/>
              <a:cs typeface="Calibri"/>
              <a:sym typeface="Calibri"/>
            </a:endParaRPr>
          </a:p>
        </p:txBody>
      </p:sp>
      <p:sp>
        <p:nvSpPr>
          <p:cNvPr id="562" name="Google Shape;562;g2c66fb743de_0_504"/>
          <p:cNvSpPr/>
          <p:nvPr/>
        </p:nvSpPr>
        <p:spPr>
          <a:xfrm>
            <a:off x="16406217" y="91440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567" name="Shape 567"/>
        <p:cNvGrpSpPr/>
        <p:nvPr/>
      </p:nvGrpSpPr>
      <p:grpSpPr>
        <a:xfrm>
          <a:off x="0" y="0"/>
          <a:ext cx="0" cy="0"/>
          <a:chOff x="0" y="0"/>
          <a:chExt cx="0" cy="0"/>
        </a:xfrm>
      </p:grpSpPr>
      <p:sp>
        <p:nvSpPr>
          <p:cNvPr id="568" name="Google Shape;568;g2c66fb743de_0_530"/>
          <p:cNvSpPr/>
          <p:nvPr/>
        </p:nvSpPr>
        <p:spPr>
          <a:xfrm>
            <a:off x="-3848581" y="-4838700"/>
            <a:ext cx="14467200" cy="14465400"/>
          </a:xfrm>
          <a:prstGeom prst="ellipse">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c66fb743de_0_530"/>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sp>
        <p:nvSpPr>
          <p:cNvPr id="570" name="Google Shape;570;g2c66fb743de_0_5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c66fb743de_0_5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2" name="Google Shape;572;g2c66fb743de_0_530"/>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66fb743de_0_530"/>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c66fb743de_0_530"/>
          <p:cNvPicPr preferRelativeResize="0"/>
          <p:nvPr/>
        </p:nvPicPr>
        <p:blipFill rotWithShape="1">
          <a:blip r:embed="rId5">
            <a:alphaModFix/>
          </a:blip>
          <a:srcRect b="0" l="0" r="0" t="0"/>
          <a:stretch/>
        </p:blipFill>
        <p:spPr>
          <a:xfrm>
            <a:off x="1292173" y="2108200"/>
            <a:ext cx="1022903" cy="1016000"/>
          </a:xfrm>
          <a:prstGeom prst="rect">
            <a:avLst/>
          </a:prstGeom>
          <a:noFill/>
          <a:ln>
            <a:noFill/>
          </a:ln>
        </p:spPr>
      </p:pic>
      <p:pic>
        <p:nvPicPr>
          <p:cNvPr descr=" " id="575" name="Google Shape;575;g2c66fb743de_0_530"/>
          <p:cNvPicPr preferRelativeResize="0"/>
          <p:nvPr/>
        </p:nvPicPr>
        <p:blipFill rotWithShape="1">
          <a:blip r:embed="rId6">
            <a:alphaModFix/>
          </a:blip>
          <a:srcRect b="0" l="0" r="0" t="0"/>
          <a:stretch/>
        </p:blipFill>
        <p:spPr>
          <a:xfrm>
            <a:off x="1765521" y="3429000"/>
            <a:ext cx="38105" cy="1625600"/>
          </a:xfrm>
          <a:prstGeom prst="rect">
            <a:avLst/>
          </a:prstGeom>
          <a:noFill/>
          <a:ln>
            <a:noFill/>
          </a:ln>
        </p:spPr>
      </p:pic>
      <p:sp>
        <p:nvSpPr>
          <p:cNvPr id="576" name="Google Shape;576;g2c66fb743de_0_530"/>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c66fb743de_0_530"/>
          <p:cNvPicPr preferRelativeResize="0"/>
          <p:nvPr/>
        </p:nvPicPr>
        <p:blipFill rotWithShape="1">
          <a:blip r:embed="rId7">
            <a:alphaModFix/>
          </a:blip>
          <a:srcRect b="0" l="0" r="0" t="0"/>
          <a:stretch/>
        </p:blipFill>
        <p:spPr>
          <a:xfrm>
            <a:off x="1290588" y="5359400"/>
            <a:ext cx="1026072" cy="1016000"/>
          </a:xfrm>
          <a:prstGeom prst="rect">
            <a:avLst/>
          </a:prstGeom>
          <a:noFill/>
          <a:ln>
            <a:noFill/>
          </a:ln>
        </p:spPr>
      </p:pic>
      <p:pic>
        <p:nvPicPr>
          <p:cNvPr descr=" " id="578" name="Google Shape;578;g2c66fb743de_0_530"/>
          <p:cNvPicPr preferRelativeResize="0"/>
          <p:nvPr/>
        </p:nvPicPr>
        <p:blipFill rotWithShape="1">
          <a:blip r:embed="rId6">
            <a:alphaModFix/>
          </a:blip>
          <a:srcRect b="0" l="0" r="0" t="0"/>
          <a:stretch/>
        </p:blipFill>
        <p:spPr>
          <a:xfrm>
            <a:off x="1765521" y="6680200"/>
            <a:ext cx="38105" cy="1625600"/>
          </a:xfrm>
          <a:prstGeom prst="rect">
            <a:avLst/>
          </a:prstGeom>
          <a:noFill/>
          <a:ln>
            <a:noFill/>
          </a:ln>
        </p:spPr>
      </p:pic>
      <p:sp>
        <p:nvSpPr>
          <p:cNvPr id="579" name="Google Shape;579;g2c66fb743de_0_530"/>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c66fb743de_0_530"/>
          <p:cNvPicPr preferRelativeResize="0"/>
          <p:nvPr/>
        </p:nvPicPr>
        <p:blipFill rotWithShape="1">
          <a:blip r:embed="rId8">
            <a:alphaModFix/>
          </a:blip>
          <a:srcRect b="0" l="0" r="0" t="0"/>
          <a:stretch/>
        </p:blipFill>
        <p:spPr>
          <a:xfrm>
            <a:off x="1289670" y="8610600"/>
            <a:ext cx="1027914" cy="1016000"/>
          </a:xfrm>
          <a:prstGeom prst="rect">
            <a:avLst/>
          </a:prstGeom>
          <a:noFill/>
          <a:ln>
            <a:noFill/>
          </a:ln>
        </p:spPr>
      </p:pic>
      <p:pic>
        <p:nvPicPr>
          <p:cNvPr descr=" " id="581" name="Google Shape;581;g2c66fb743de_0_530"/>
          <p:cNvPicPr preferRelativeResize="0"/>
          <p:nvPr/>
        </p:nvPicPr>
        <p:blipFill rotWithShape="1">
          <a:blip r:embed="rId6">
            <a:alphaModFix/>
          </a:blip>
          <a:srcRect b="0" l="0" r="0" t="0"/>
          <a:stretch/>
        </p:blipFill>
        <p:spPr>
          <a:xfrm>
            <a:off x="1765521" y="9931400"/>
            <a:ext cx="38105" cy="1625600"/>
          </a:xfrm>
          <a:prstGeom prst="rect">
            <a:avLst/>
          </a:prstGeom>
          <a:noFill/>
          <a:ln>
            <a:noFill/>
          </a:ln>
        </p:spPr>
      </p:pic>
      <p:sp>
        <p:nvSpPr>
          <p:cNvPr id="582" name="Google Shape;582;g2c66fb743de_0_530"/>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c66fb743de_0_530"/>
          <p:cNvPicPr preferRelativeResize="0"/>
          <p:nvPr/>
        </p:nvPicPr>
        <p:blipFill rotWithShape="1">
          <a:blip r:embed="rId9">
            <a:alphaModFix/>
          </a:blip>
          <a:srcRect b="0" l="0" r="0" t="0"/>
          <a:stretch/>
        </p:blipFill>
        <p:spPr>
          <a:xfrm>
            <a:off x="1288836" y="11861800"/>
            <a:ext cx="1029576" cy="1016000"/>
          </a:xfrm>
          <a:prstGeom prst="rect">
            <a:avLst/>
          </a:prstGeom>
          <a:noFill/>
          <a:ln>
            <a:noFill/>
          </a:ln>
        </p:spPr>
      </p:pic>
      <p:sp>
        <p:nvSpPr>
          <p:cNvPr id="584" name="Google Shape;584;g2c66fb743de_0_530"/>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5" name="Google Shape;585;g2c66fb743de_0_530"/>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86" name="Google Shape;586;g2c66fb743de_0_530"/>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87" name="Google Shape;587;g2c66fb743de_0_530"/>
          <p:cNvSpPr/>
          <p:nvPr/>
        </p:nvSpPr>
        <p:spPr>
          <a:xfrm>
            <a:off x="1460683" y="4064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592" name="Shape 592"/>
        <p:cNvGrpSpPr/>
        <p:nvPr/>
      </p:nvGrpSpPr>
      <p:grpSpPr>
        <a:xfrm>
          <a:off x="0" y="0"/>
          <a:ext cx="0" cy="0"/>
          <a:chOff x="0" y="0"/>
          <a:chExt cx="0" cy="0"/>
        </a:xfrm>
      </p:grpSpPr>
      <p:sp>
        <p:nvSpPr>
          <p:cNvPr id="593" name="Google Shape;593;g2c66fb743de_0_554"/>
          <p:cNvSpPr/>
          <p:nvPr/>
        </p:nvSpPr>
        <p:spPr>
          <a:xfrm>
            <a:off x="0" y="0"/>
            <a:ext cx="17121600" cy="54738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c66fb743de_0_5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c66fb743de_0_55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96" name="Google Shape;596;g2c66fb743de_0_554"/>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c66fb743de_0_554"/>
          <p:cNvSpPr/>
          <p:nvPr/>
        </p:nvSpPr>
        <p:spPr>
          <a:xfrm>
            <a:off x="10618527" y="571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c66fb743de_0_554"/>
          <p:cNvPicPr preferRelativeResize="0"/>
          <p:nvPr/>
        </p:nvPicPr>
        <p:blipFill rotWithShape="1">
          <a:blip r:embed="rId4">
            <a:alphaModFix/>
          </a:blip>
          <a:srcRect b="0" l="0" r="0" t="0"/>
          <a:stretch/>
        </p:blipFill>
        <p:spPr>
          <a:xfrm>
            <a:off x="11685461" y="571500"/>
            <a:ext cx="2032254" cy="2032000"/>
          </a:xfrm>
          <a:prstGeom prst="rect">
            <a:avLst/>
          </a:prstGeom>
          <a:noFill/>
          <a:ln>
            <a:noFill/>
          </a:ln>
        </p:spPr>
      </p:pic>
      <p:sp>
        <p:nvSpPr>
          <p:cNvPr id="599" name="Google Shape;599;g2c66fb743de_0_554"/>
          <p:cNvSpPr/>
          <p:nvPr/>
        </p:nvSpPr>
        <p:spPr>
          <a:xfrm>
            <a:off x="10923365" y="2806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c66fb743de_0_554"/>
          <p:cNvSpPr/>
          <p:nvPr/>
        </p:nvSpPr>
        <p:spPr>
          <a:xfrm>
            <a:off x="10847156" y="2806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CHLOE NG</a:t>
            </a:r>
            <a:endParaRPr b="0" i="0" sz="3600" u="none" cap="none" strike="noStrike">
              <a:solidFill>
                <a:schemeClr val="dk1"/>
              </a:solidFill>
              <a:latin typeface="Calibri"/>
              <a:ea typeface="Calibri"/>
              <a:cs typeface="Calibri"/>
              <a:sym typeface="Calibri"/>
            </a:endParaRPr>
          </a:p>
        </p:txBody>
      </p:sp>
      <p:sp>
        <p:nvSpPr>
          <p:cNvPr id="601" name="Google Shape;601;g2c66fb743de_0_554"/>
          <p:cNvSpPr/>
          <p:nvPr/>
        </p:nvSpPr>
        <p:spPr>
          <a:xfrm>
            <a:off x="10855623" y="3454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02" name="Google Shape;602;g2c66fb743de_0_554"/>
          <p:cNvSpPr/>
          <p:nvPr/>
        </p:nvSpPr>
        <p:spPr>
          <a:xfrm>
            <a:off x="203225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c66fb743de_0_554"/>
          <p:cNvPicPr preferRelativeResize="0"/>
          <p:nvPr/>
        </p:nvPicPr>
        <p:blipFill rotWithShape="1">
          <a:blip r:embed="rId5">
            <a:alphaModFix/>
          </a:blip>
          <a:srcRect b="0" l="0" r="0" t="0"/>
          <a:stretch/>
        </p:blipFill>
        <p:spPr>
          <a:xfrm>
            <a:off x="3099187" y="8839200"/>
            <a:ext cx="2032254" cy="2032000"/>
          </a:xfrm>
          <a:prstGeom prst="rect">
            <a:avLst/>
          </a:prstGeom>
          <a:noFill/>
          <a:ln>
            <a:noFill/>
          </a:ln>
        </p:spPr>
      </p:pic>
      <p:sp>
        <p:nvSpPr>
          <p:cNvPr id="604" name="Google Shape;604;g2c66fb743de_0_554"/>
          <p:cNvSpPr/>
          <p:nvPr/>
        </p:nvSpPr>
        <p:spPr>
          <a:xfrm>
            <a:off x="233709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c66fb743de_0_554"/>
          <p:cNvSpPr/>
          <p:nvPr/>
        </p:nvSpPr>
        <p:spPr>
          <a:xfrm>
            <a:off x="2260883"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LYRISA</a:t>
            </a:r>
            <a:endParaRPr b="0" i="0" sz="3600" u="none" cap="none" strike="noStrike">
              <a:solidFill>
                <a:schemeClr val="dk1"/>
              </a:solidFill>
              <a:latin typeface="Calibri"/>
              <a:ea typeface="Calibri"/>
              <a:cs typeface="Calibri"/>
              <a:sym typeface="Calibri"/>
            </a:endParaRPr>
          </a:p>
        </p:txBody>
      </p:sp>
      <p:sp>
        <p:nvSpPr>
          <p:cNvPr id="606" name="Google Shape;606;g2c66fb743de_0_554"/>
          <p:cNvSpPr/>
          <p:nvPr/>
        </p:nvSpPr>
        <p:spPr>
          <a:xfrm>
            <a:off x="226935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07" name="Google Shape;607;g2c66fb743de_0_554"/>
          <p:cNvSpPr/>
          <p:nvPr/>
        </p:nvSpPr>
        <p:spPr>
          <a:xfrm>
            <a:off x="6325391"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c66fb743de_0_554"/>
          <p:cNvPicPr preferRelativeResize="0"/>
          <p:nvPr/>
        </p:nvPicPr>
        <p:blipFill rotWithShape="1">
          <a:blip r:embed="rId6">
            <a:alphaModFix/>
          </a:blip>
          <a:srcRect b="0" l="0" r="0" t="0"/>
          <a:stretch/>
        </p:blipFill>
        <p:spPr>
          <a:xfrm>
            <a:off x="7392324" y="8839200"/>
            <a:ext cx="2032254" cy="2032000"/>
          </a:xfrm>
          <a:prstGeom prst="rect">
            <a:avLst/>
          </a:prstGeom>
          <a:noFill/>
          <a:ln>
            <a:noFill/>
          </a:ln>
        </p:spPr>
      </p:pic>
      <p:sp>
        <p:nvSpPr>
          <p:cNvPr id="609" name="Google Shape;609;g2c66fb743de_0_554"/>
          <p:cNvSpPr/>
          <p:nvPr/>
        </p:nvSpPr>
        <p:spPr>
          <a:xfrm>
            <a:off x="6630229"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c66fb743de_0_554"/>
          <p:cNvSpPr/>
          <p:nvPr/>
        </p:nvSpPr>
        <p:spPr>
          <a:xfrm>
            <a:off x="655401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LUCIAN</a:t>
            </a:r>
            <a:endParaRPr b="0" i="0" sz="3600" u="none" cap="none" strike="noStrike">
              <a:solidFill>
                <a:schemeClr val="dk1"/>
              </a:solidFill>
              <a:latin typeface="Calibri"/>
              <a:ea typeface="Calibri"/>
              <a:cs typeface="Calibri"/>
              <a:sym typeface="Calibri"/>
            </a:endParaRPr>
          </a:p>
        </p:txBody>
      </p:sp>
      <p:sp>
        <p:nvSpPr>
          <p:cNvPr id="611" name="Google Shape;611;g2c66fb743de_0_554"/>
          <p:cNvSpPr/>
          <p:nvPr/>
        </p:nvSpPr>
        <p:spPr>
          <a:xfrm>
            <a:off x="656248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12" name="Google Shape;612;g2c66fb743de_0_554"/>
          <p:cNvSpPr/>
          <p:nvPr/>
        </p:nvSpPr>
        <p:spPr>
          <a:xfrm>
            <a:off x="10618527"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c66fb743de_0_554"/>
          <p:cNvPicPr preferRelativeResize="0"/>
          <p:nvPr/>
        </p:nvPicPr>
        <p:blipFill rotWithShape="1">
          <a:blip r:embed="rId7">
            <a:alphaModFix/>
          </a:blip>
          <a:srcRect b="0" l="0" r="0" t="0"/>
          <a:stretch/>
        </p:blipFill>
        <p:spPr>
          <a:xfrm>
            <a:off x="11685461" y="8839200"/>
            <a:ext cx="2032254" cy="2032000"/>
          </a:xfrm>
          <a:prstGeom prst="rect">
            <a:avLst/>
          </a:prstGeom>
          <a:noFill/>
          <a:ln>
            <a:noFill/>
          </a:ln>
        </p:spPr>
      </p:pic>
      <p:sp>
        <p:nvSpPr>
          <p:cNvPr id="614" name="Google Shape;614;g2c66fb743de_0_554"/>
          <p:cNvSpPr/>
          <p:nvPr/>
        </p:nvSpPr>
        <p:spPr>
          <a:xfrm>
            <a:off x="10923365"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c66fb743de_0_554"/>
          <p:cNvSpPr/>
          <p:nvPr/>
        </p:nvSpPr>
        <p:spPr>
          <a:xfrm>
            <a:off x="10847156"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ELVINA</a:t>
            </a:r>
            <a:endParaRPr b="0" i="0" sz="3600" u="none" cap="none" strike="noStrike">
              <a:solidFill>
                <a:schemeClr val="dk1"/>
              </a:solidFill>
              <a:latin typeface="Calibri"/>
              <a:ea typeface="Calibri"/>
              <a:cs typeface="Calibri"/>
              <a:sym typeface="Calibri"/>
            </a:endParaRPr>
          </a:p>
        </p:txBody>
      </p:sp>
      <p:sp>
        <p:nvSpPr>
          <p:cNvPr id="616" name="Google Shape;616;g2c66fb743de_0_554"/>
          <p:cNvSpPr/>
          <p:nvPr/>
        </p:nvSpPr>
        <p:spPr>
          <a:xfrm>
            <a:off x="10855623"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17" name="Google Shape;617;g2c66fb743de_0_554"/>
          <p:cNvSpPr/>
          <p:nvPr/>
        </p:nvSpPr>
        <p:spPr>
          <a:xfrm>
            <a:off x="1491166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c66fb743de_0_554"/>
          <p:cNvPicPr preferRelativeResize="0"/>
          <p:nvPr/>
        </p:nvPicPr>
        <p:blipFill rotWithShape="1">
          <a:blip r:embed="rId8">
            <a:alphaModFix/>
          </a:blip>
          <a:srcRect b="0" l="0" r="0" t="0"/>
          <a:stretch/>
        </p:blipFill>
        <p:spPr>
          <a:xfrm>
            <a:off x="15978597" y="8839200"/>
            <a:ext cx="2032254" cy="2032000"/>
          </a:xfrm>
          <a:prstGeom prst="rect">
            <a:avLst/>
          </a:prstGeom>
          <a:noFill/>
          <a:ln>
            <a:noFill/>
          </a:ln>
        </p:spPr>
      </p:pic>
      <p:sp>
        <p:nvSpPr>
          <p:cNvPr id="619" name="Google Shape;619;g2c66fb743de_0_554"/>
          <p:cNvSpPr/>
          <p:nvPr/>
        </p:nvSpPr>
        <p:spPr>
          <a:xfrm>
            <a:off x="1521650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c66fb743de_0_554"/>
          <p:cNvSpPr/>
          <p:nvPr/>
        </p:nvSpPr>
        <p:spPr>
          <a:xfrm>
            <a:off x="15140292"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SERAPHINA</a:t>
            </a:r>
            <a:endParaRPr b="0" i="0" sz="3600" u="none" cap="none" strike="noStrike">
              <a:solidFill>
                <a:schemeClr val="dk1"/>
              </a:solidFill>
              <a:latin typeface="Calibri"/>
              <a:ea typeface="Calibri"/>
              <a:cs typeface="Calibri"/>
              <a:sym typeface="Calibri"/>
            </a:endParaRPr>
          </a:p>
        </p:txBody>
      </p:sp>
      <p:sp>
        <p:nvSpPr>
          <p:cNvPr id="621" name="Google Shape;621;g2c66fb743de_0_554"/>
          <p:cNvSpPr/>
          <p:nvPr/>
        </p:nvSpPr>
        <p:spPr>
          <a:xfrm>
            <a:off x="1514876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22" name="Google Shape;622;g2c66fb743de_0_554"/>
          <p:cNvSpPr/>
          <p:nvPr/>
        </p:nvSpPr>
        <p:spPr>
          <a:xfrm>
            <a:off x="19204800"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c66fb743de_0_554"/>
          <p:cNvPicPr preferRelativeResize="0"/>
          <p:nvPr/>
        </p:nvPicPr>
        <p:blipFill rotWithShape="1">
          <a:blip r:embed="rId9">
            <a:alphaModFix/>
          </a:blip>
          <a:srcRect b="0" l="0" r="0" t="0"/>
          <a:stretch/>
        </p:blipFill>
        <p:spPr>
          <a:xfrm>
            <a:off x="20271734" y="8839200"/>
            <a:ext cx="2032254" cy="2032000"/>
          </a:xfrm>
          <a:prstGeom prst="rect">
            <a:avLst/>
          </a:prstGeom>
          <a:noFill/>
          <a:ln>
            <a:noFill/>
          </a:ln>
        </p:spPr>
      </p:pic>
      <p:sp>
        <p:nvSpPr>
          <p:cNvPr id="624" name="Google Shape;624;g2c66fb743de_0_554"/>
          <p:cNvSpPr/>
          <p:nvPr/>
        </p:nvSpPr>
        <p:spPr>
          <a:xfrm>
            <a:off x="19509638"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c66fb743de_0_554"/>
          <p:cNvSpPr/>
          <p:nvPr/>
        </p:nvSpPr>
        <p:spPr>
          <a:xfrm>
            <a:off x="1943342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KAELEN</a:t>
            </a:r>
            <a:endParaRPr b="0" i="0" sz="3600" u="none" cap="none" strike="noStrike">
              <a:solidFill>
                <a:schemeClr val="dk1"/>
              </a:solidFill>
              <a:latin typeface="Calibri"/>
              <a:ea typeface="Calibri"/>
              <a:cs typeface="Calibri"/>
              <a:sym typeface="Calibri"/>
            </a:endParaRPr>
          </a:p>
        </p:txBody>
      </p:sp>
      <p:sp>
        <p:nvSpPr>
          <p:cNvPr id="626" name="Google Shape;626;g2c66fb743de_0_554"/>
          <p:cNvSpPr/>
          <p:nvPr/>
        </p:nvSpPr>
        <p:spPr>
          <a:xfrm>
            <a:off x="1944189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27" name="Google Shape;627;g2c66fb743de_0_554"/>
          <p:cNvSpPr/>
          <p:nvPr/>
        </p:nvSpPr>
        <p:spPr>
          <a:xfrm>
            <a:off x="4267733"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c66fb743de_0_554"/>
          <p:cNvPicPr preferRelativeResize="0"/>
          <p:nvPr/>
        </p:nvPicPr>
        <p:blipFill rotWithShape="1">
          <a:blip r:embed="rId10">
            <a:alphaModFix/>
          </a:blip>
          <a:srcRect b="0" l="0" r="0" t="0"/>
          <a:stretch/>
        </p:blipFill>
        <p:spPr>
          <a:xfrm>
            <a:off x="5334667" y="4762500"/>
            <a:ext cx="2032254" cy="2032000"/>
          </a:xfrm>
          <a:prstGeom prst="rect">
            <a:avLst/>
          </a:prstGeom>
          <a:noFill/>
          <a:ln>
            <a:noFill/>
          </a:ln>
        </p:spPr>
      </p:pic>
      <p:sp>
        <p:nvSpPr>
          <p:cNvPr id="629" name="Google Shape;629;g2c66fb743de_0_554"/>
          <p:cNvSpPr/>
          <p:nvPr/>
        </p:nvSpPr>
        <p:spPr>
          <a:xfrm>
            <a:off x="4572572"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c66fb743de_0_554"/>
          <p:cNvSpPr/>
          <p:nvPr/>
        </p:nvSpPr>
        <p:spPr>
          <a:xfrm>
            <a:off x="4496362"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AURIELLE</a:t>
            </a:r>
            <a:endParaRPr b="0" i="0" sz="3600" u="none" cap="none" strike="noStrike">
              <a:solidFill>
                <a:schemeClr val="dk1"/>
              </a:solidFill>
              <a:latin typeface="Calibri"/>
              <a:ea typeface="Calibri"/>
              <a:cs typeface="Calibri"/>
              <a:sym typeface="Calibri"/>
            </a:endParaRPr>
          </a:p>
        </p:txBody>
      </p:sp>
      <p:sp>
        <p:nvSpPr>
          <p:cNvPr id="631" name="Google Shape;631;g2c66fb743de_0_554"/>
          <p:cNvSpPr/>
          <p:nvPr/>
        </p:nvSpPr>
        <p:spPr>
          <a:xfrm>
            <a:off x="4504830"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32" name="Google Shape;632;g2c66fb743de_0_554"/>
          <p:cNvSpPr/>
          <p:nvPr/>
        </p:nvSpPr>
        <p:spPr>
          <a:xfrm>
            <a:off x="17121740"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c66fb743de_0_554"/>
          <p:cNvPicPr preferRelativeResize="0"/>
          <p:nvPr/>
        </p:nvPicPr>
        <p:blipFill rotWithShape="1">
          <a:blip r:embed="rId11">
            <a:alphaModFix/>
          </a:blip>
          <a:srcRect b="0" l="0" r="0" t="0"/>
          <a:stretch/>
        </p:blipFill>
        <p:spPr>
          <a:xfrm>
            <a:off x="18188673" y="4762500"/>
            <a:ext cx="2032254" cy="2032000"/>
          </a:xfrm>
          <a:prstGeom prst="rect">
            <a:avLst/>
          </a:prstGeom>
          <a:noFill/>
          <a:ln>
            <a:noFill/>
          </a:ln>
        </p:spPr>
      </p:pic>
      <p:sp>
        <p:nvSpPr>
          <p:cNvPr id="634" name="Google Shape;634;g2c66fb743de_0_554"/>
          <p:cNvSpPr/>
          <p:nvPr/>
        </p:nvSpPr>
        <p:spPr>
          <a:xfrm>
            <a:off x="17426578"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c66fb743de_0_554"/>
          <p:cNvSpPr/>
          <p:nvPr/>
        </p:nvSpPr>
        <p:spPr>
          <a:xfrm>
            <a:off x="17350369"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DARIANA</a:t>
            </a:r>
            <a:endParaRPr b="0" i="0" sz="3600" u="none" cap="none" strike="noStrike">
              <a:solidFill>
                <a:schemeClr val="dk1"/>
              </a:solidFill>
              <a:latin typeface="Calibri"/>
              <a:ea typeface="Calibri"/>
              <a:cs typeface="Calibri"/>
              <a:sym typeface="Calibri"/>
            </a:endParaRPr>
          </a:p>
        </p:txBody>
      </p:sp>
      <p:sp>
        <p:nvSpPr>
          <p:cNvPr id="636" name="Google Shape;636;g2c66fb743de_0_554"/>
          <p:cNvSpPr/>
          <p:nvPr/>
        </p:nvSpPr>
        <p:spPr>
          <a:xfrm>
            <a:off x="17358836"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37" name="Google Shape;637;g2c66fb743de_0_554"/>
          <p:cNvSpPr/>
          <p:nvPr/>
        </p:nvSpPr>
        <p:spPr>
          <a:xfrm>
            <a:off x="10618527"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c66fb743de_0_554"/>
          <p:cNvPicPr preferRelativeResize="0"/>
          <p:nvPr/>
        </p:nvPicPr>
        <p:blipFill rotWithShape="1">
          <a:blip r:embed="rId12">
            <a:alphaModFix/>
          </a:blip>
          <a:srcRect b="0" l="0" r="0" t="0"/>
          <a:stretch/>
        </p:blipFill>
        <p:spPr>
          <a:xfrm>
            <a:off x="11685461" y="4762500"/>
            <a:ext cx="2032254" cy="2032000"/>
          </a:xfrm>
          <a:prstGeom prst="rect">
            <a:avLst/>
          </a:prstGeom>
          <a:noFill/>
          <a:ln>
            <a:noFill/>
          </a:ln>
        </p:spPr>
      </p:pic>
      <p:sp>
        <p:nvSpPr>
          <p:cNvPr id="639" name="Google Shape;639;g2c66fb743de_0_554"/>
          <p:cNvSpPr/>
          <p:nvPr/>
        </p:nvSpPr>
        <p:spPr>
          <a:xfrm>
            <a:off x="10923365"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c66fb743de_0_554"/>
          <p:cNvSpPr/>
          <p:nvPr/>
        </p:nvSpPr>
        <p:spPr>
          <a:xfrm>
            <a:off x="10847156"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THERONIS</a:t>
            </a:r>
            <a:endParaRPr b="0" i="0" sz="3600" u="none" cap="none" strike="noStrike">
              <a:solidFill>
                <a:schemeClr val="dk1"/>
              </a:solidFill>
              <a:latin typeface="Calibri"/>
              <a:ea typeface="Calibri"/>
              <a:cs typeface="Calibri"/>
              <a:sym typeface="Calibri"/>
            </a:endParaRPr>
          </a:p>
        </p:txBody>
      </p:sp>
      <p:sp>
        <p:nvSpPr>
          <p:cNvPr id="641" name="Google Shape;641;g2c66fb743de_0_554"/>
          <p:cNvSpPr/>
          <p:nvPr/>
        </p:nvSpPr>
        <p:spPr>
          <a:xfrm>
            <a:off x="10855623"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42" name="Google Shape;642;g2c66fb743de_0_554"/>
          <p:cNvPicPr preferRelativeResize="0"/>
          <p:nvPr/>
        </p:nvPicPr>
        <p:blipFill rotWithShape="1">
          <a:blip r:embed="rId13">
            <a:alphaModFix/>
          </a:blip>
          <a:srcRect b="0" l="0" r="0" t="0"/>
          <a:stretch/>
        </p:blipFill>
        <p:spPr>
          <a:xfrm>
            <a:off x="12688886" y="8140700"/>
            <a:ext cx="12702" cy="812800"/>
          </a:xfrm>
          <a:prstGeom prst="rect">
            <a:avLst/>
          </a:prstGeom>
          <a:noFill/>
          <a:ln>
            <a:noFill/>
          </a:ln>
        </p:spPr>
      </p:pic>
      <p:pic>
        <p:nvPicPr>
          <p:cNvPr descr=" " id="643" name="Google Shape;643;g2c66fb743de_0_554"/>
          <p:cNvPicPr preferRelativeResize="0"/>
          <p:nvPr/>
        </p:nvPicPr>
        <p:blipFill rotWithShape="1">
          <a:blip r:embed="rId13">
            <a:alphaModFix/>
          </a:blip>
          <a:srcRect b="0" l="0" r="0" t="0"/>
          <a:stretch/>
        </p:blipFill>
        <p:spPr>
          <a:xfrm>
            <a:off x="12688886" y="3949700"/>
            <a:ext cx="12702" cy="812800"/>
          </a:xfrm>
          <a:prstGeom prst="rect">
            <a:avLst/>
          </a:prstGeom>
          <a:noFill/>
          <a:ln>
            <a:noFill/>
          </a:ln>
        </p:spPr>
      </p:pic>
      <p:pic>
        <p:nvPicPr>
          <p:cNvPr descr=" " id="644" name="Google Shape;644;g2c66fb743de_0_554"/>
          <p:cNvPicPr preferRelativeResize="0"/>
          <p:nvPr/>
        </p:nvPicPr>
        <p:blipFill rotWithShape="1">
          <a:blip r:embed="rId14">
            <a:alphaModFix/>
          </a:blip>
          <a:srcRect b="0" l="0" r="0" t="0"/>
          <a:stretch/>
        </p:blipFill>
        <p:spPr>
          <a:xfrm>
            <a:off x="6349054" y="3937124"/>
            <a:ext cx="5882575" cy="825376"/>
          </a:xfrm>
          <a:prstGeom prst="rect">
            <a:avLst/>
          </a:prstGeom>
          <a:noFill/>
          <a:ln>
            <a:noFill/>
          </a:ln>
        </p:spPr>
      </p:pic>
      <p:pic>
        <p:nvPicPr>
          <p:cNvPr descr=" " id="645" name="Google Shape;645;g2c66fb743de_0_554"/>
          <p:cNvPicPr preferRelativeResize="0"/>
          <p:nvPr/>
        </p:nvPicPr>
        <p:blipFill rotWithShape="1">
          <a:blip r:embed="rId15">
            <a:alphaModFix/>
          </a:blip>
          <a:srcRect b="0" l="0" r="0" t="0"/>
          <a:stretch/>
        </p:blipFill>
        <p:spPr>
          <a:xfrm>
            <a:off x="4110505" y="8027343"/>
            <a:ext cx="1960854" cy="811857"/>
          </a:xfrm>
          <a:prstGeom prst="rect">
            <a:avLst/>
          </a:prstGeom>
          <a:noFill/>
          <a:ln>
            <a:noFill/>
          </a:ln>
        </p:spPr>
      </p:pic>
      <p:pic>
        <p:nvPicPr>
          <p:cNvPr descr=" " id="646" name="Google Shape;646;g2c66fb743de_0_554"/>
          <p:cNvPicPr preferRelativeResize="0"/>
          <p:nvPr/>
        </p:nvPicPr>
        <p:blipFill rotWithShape="1">
          <a:blip r:embed="rId15">
            <a:alphaModFix/>
          </a:blip>
          <a:srcRect b="0" l="0" r="0" t="0"/>
          <a:stretch/>
        </p:blipFill>
        <p:spPr>
          <a:xfrm>
            <a:off x="17053422" y="8027343"/>
            <a:ext cx="1960854" cy="811857"/>
          </a:xfrm>
          <a:prstGeom prst="rect">
            <a:avLst/>
          </a:prstGeom>
          <a:noFill/>
          <a:ln>
            <a:noFill/>
          </a:ln>
        </p:spPr>
      </p:pic>
      <p:pic>
        <p:nvPicPr>
          <p:cNvPr descr=" " id="647" name="Google Shape;647;g2c66fb743de_0_554"/>
          <p:cNvPicPr preferRelativeResize="0"/>
          <p:nvPr/>
        </p:nvPicPr>
        <p:blipFill rotWithShape="1">
          <a:blip r:embed="rId16">
            <a:alphaModFix/>
          </a:blip>
          <a:srcRect b="0" l="0" r="0" t="0"/>
          <a:stretch/>
        </p:blipFill>
        <p:spPr>
          <a:xfrm>
            <a:off x="6452406" y="8027343"/>
            <a:ext cx="1960854" cy="811857"/>
          </a:xfrm>
          <a:prstGeom prst="rect">
            <a:avLst/>
          </a:prstGeom>
          <a:noFill/>
          <a:ln>
            <a:noFill/>
          </a:ln>
        </p:spPr>
      </p:pic>
      <p:pic>
        <p:nvPicPr>
          <p:cNvPr descr=" " id="648" name="Google Shape;648;g2c66fb743de_0_554"/>
          <p:cNvPicPr preferRelativeResize="0"/>
          <p:nvPr/>
        </p:nvPicPr>
        <p:blipFill rotWithShape="1">
          <a:blip r:embed="rId16">
            <a:alphaModFix/>
          </a:blip>
          <a:srcRect b="0" l="0" r="0" t="0"/>
          <a:stretch/>
        </p:blipFill>
        <p:spPr>
          <a:xfrm>
            <a:off x="19395324" y="8027343"/>
            <a:ext cx="1960854" cy="811857"/>
          </a:xfrm>
          <a:prstGeom prst="rect">
            <a:avLst/>
          </a:prstGeom>
          <a:noFill/>
          <a:ln>
            <a:noFill/>
          </a:ln>
        </p:spPr>
      </p:pic>
      <p:pic>
        <p:nvPicPr>
          <p:cNvPr descr=" " id="649" name="Google Shape;649;g2c66fb743de_0_554"/>
          <p:cNvPicPr preferRelativeResize="0"/>
          <p:nvPr/>
        </p:nvPicPr>
        <p:blipFill rotWithShape="1">
          <a:blip r:embed="rId17">
            <a:alphaModFix/>
          </a:blip>
          <a:srcRect b="0" l="0" r="0" t="0"/>
          <a:stretch/>
        </p:blipFill>
        <p:spPr>
          <a:xfrm>
            <a:off x="13323965" y="3937124"/>
            <a:ext cx="5882575" cy="825376"/>
          </a:xfrm>
          <a:prstGeom prst="rect">
            <a:avLst/>
          </a:prstGeom>
          <a:noFill/>
          <a:ln>
            <a:noFill/>
          </a:ln>
        </p:spPr>
      </p:pic>
      <p:sp>
        <p:nvSpPr>
          <p:cNvPr id="650" name="Google Shape;650;g2c66fb743de_0_554"/>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1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1" name="Google Shape;651;g2c66fb743de_0_554"/>
          <p:cNvSpPr/>
          <p:nvPr/>
        </p:nvSpPr>
        <p:spPr>
          <a:xfrm rot="-5400000">
            <a:off x="-4492156" y="5650087"/>
            <a:ext cx="107541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656" name="Shape 656"/>
        <p:cNvGrpSpPr/>
        <p:nvPr/>
      </p:nvGrpSpPr>
      <p:grpSpPr>
        <a:xfrm>
          <a:off x="0" y="0"/>
          <a:ext cx="0" cy="0"/>
          <a:chOff x="0" y="0"/>
          <a:chExt cx="0" cy="0"/>
        </a:xfrm>
      </p:grpSpPr>
      <p:sp>
        <p:nvSpPr>
          <p:cNvPr id="657" name="Google Shape;657;g2c66fb743de_0_617"/>
          <p:cNvSpPr/>
          <p:nvPr/>
        </p:nvSpPr>
        <p:spPr>
          <a:xfrm>
            <a:off x="-2400600" y="-3187700"/>
            <a:ext cx="15788100" cy="15786000"/>
          </a:xfrm>
          <a:prstGeom prst="ellipse">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c66fb743de_0_6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c66fb743de_0_61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60" name="Google Shape;660;g2c66fb743de_0_617"/>
          <p:cNvSpPr/>
          <p:nvPr/>
        </p:nvSpPr>
        <p:spPr>
          <a:xfrm>
            <a:off x="13527191" y="2057400"/>
            <a:ext cx="9572700" cy="399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THANK YOU FOR CHOOSING EATEMP</a:t>
            </a:r>
            <a:endParaRPr b="0" i="0" sz="8000" u="none" cap="none" strike="noStrike">
              <a:solidFill>
                <a:schemeClr val="dk1"/>
              </a:solidFill>
              <a:latin typeface="Calibri"/>
              <a:ea typeface="Calibri"/>
              <a:cs typeface="Calibri"/>
              <a:sym typeface="Calibri"/>
            </a:endParaRPr>
          </a:p>
        </p:txBody>
      </p:sp>
      <p:sp>
        <p:nvSpPr>
          <p:cNvPr id="661" name="Google Shape;661;g2c66fb743de_0_617"/>
          <p:cNvSpPr/>
          <p:nvPr/>
        </p:nvSpPr>
        <p:spPr>
          <a:xfrm>
            <a:off x="13527191"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2" name="Google Shape;662;g2c66fb743de_0_617"/>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63" name="Google Shape;663;g2c66fb743de_0_617"/>
          <p:cNvPicPr preferRelativeResize="0"/>
          <p:nvPr/>
        </p:nvPicPr>
        <p:blipFill rotWithShape="1">
          <a:blip r:embed="rId5">
            <a:alphaModFix/>
          </a:blip>
          <a:srcRect b="0" l="0" r="0" t="0"/>
          <a:stretch/>
        </p:blipFill>
        <p:spPr>
          <a:xfrm>
            <a:off x="1028829" y="1066800"/>
            <a:ext cx="11888686" cy="11633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36" name="Shape 36"/>
        <p:cNvGrpSpPr/>
        <p:nvPr/>
      </p:nvGrpSpPr>
      <p:grpSpPr>
        <a:xfrm>
          <a:off x="0" y="0"/>
          <a:ext cx="0" cy="0"/>
          <a:chOff x="0" y="0"/>
          <a:chExt cx="0" cy="0"/>
        </a:xfrm>
      </p:grpSpPr>
      <p:sp>
        <p:nvSpPr>
          <p:cNvPr id="37" name="Google Shape;37;g2c66fb743de_0_19"/>
          <p:cNvSpPr/>
          <p:nvPr/>
        </p:nvSpPr>
        <p:spPr>
          <a:xfrm>
            <a:off x="6134867" y="3276600"/>
            <a:ext cx="12117300" cy="104520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g2c66fb743de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c66fb743de_0_1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0" name="Google Shape;40;g2c66fb743de_0_19"/>
          <p:cNvSpPr/>
          <p:nvPr/>
        </p:nvSpPr>
        <p:spPr>
          <a:xfrm>
            <a:off x="3632654" y="1066800"/>
            <a:ext cx="17663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TABLE OF CONTENTS</a:t>
            </a:r>
            <a:endParaRPr b="0" i="0" sz="12800" u="none" cap="none" strike="noStrike">
              <a:solidFill>
                <a:schemeClr val="dk1"/>
              </a:solidFill>
              <a:latin typeface="Calibri"/>
              <a:ea typeface="Calibri"/>
              <a:cs typeface="Calibri"/>
              <a:sym typeface="Calibri"/>
            </a:endParaRPr>
          </a:p>
        </p:txBody>
      </p:sp>
      <p:sp>
        <p:nvSpPr>
          <p:cNvPr id="41" name="Google Shape;41;g2c66fb743de_0_19"/>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c66fb743de_0_19"/>
          <p:cNvSpPr/>
          <p:nvPr/>
        </p:nvSpPr>
        <p:spPr>
          <a:xfrm>
            <a:off x="0"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c66fb743de_0_19"/>
          <p:cNvSpPr/>
          <p:nvPr/>
        </p:nvSpPr>
        <p:spPr>
          <a:xfrm>
            <a:off x="-203225" y="4648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INTRODUCTION</a:t>
            </a:r>
            <a:endParaRPr b="0" i="0" sz="4800" u="none" cap="none" strike="noStrike">
              <a:solidFill>
                <a:schemeClr val="dk1"/>
              </a:solidFill>
              <a:latin typeface="Calibri"/>
              <a:ea typeface="Calibri"/>
              <a:cs typeface="Calibri"/>
              <a:sym typeface="Calibri"/>
            </a:endParaRPr>
          </a:p>
        </p:txBody>
      </p:sp>
      <p:sp>
        <p:nvSpPr>
          <p:cNvPr id="44" name="Google Shape;44;g2c66fb743de_0_19"/>
          <p:cNvSpPr/>
          <p:nvPr/>
        </p:nvSpPr>
        <p:spPr>
          <a:xfrm>
            <a:off x="-135484" y="5486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5" name="Google Shape;45;g2c66fb743de_0_19"/>
          <p:cNvPicPr preferRelativeResize="0"/>
          <p:nvPr/>
        </p:nvPicPr>
        <p:blipFill rotWithShape="1">
          <a:blip r:embed="rId4">
            <a:alphaModFix/>
          </a:blip>
          <a:srcRect b="0" l="0" r="0" t="0"/>
          <a:stretch/>
        </p:blipFill>
        <p:spPr>
          <a:xfrm>
            <a:off x="6134867" y="4521200"/>
            <a:ext cx="1625803" cy="1625600"/>
          </a:xfrm>
          <a:prstGeom prst="rect">
            <a:avLst/>
          </a:prstGeom>
          <a:noFill/>
          <a:ln>
            <a:noFill/>
          </a:ln>
        </p:spPr>
      </p:pic>
      <p:sp>
        <p:nvSpPr>
          <p:cNvPr id="46" name="Google Shape;46;g2c66fb743de_0_19"/>
          <p:cNvSpPr/>
          <p:nvPr/>
        </p:nvSpPr>
        <p:spPr>
          <a:xfrm>
            <a:off x="6134867" y="4521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66fb743de_0_19"/>
          <p:cNvSpPr/>
          <p:nvPr/>
        </p:nvSpPr>
        <p:spPr>
          <a:xfrm>
            <a:off x="6515914" y="4864100"/>
            <a:ext cx="863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01</a:t>
            </a:r>
            <a:endParaRPr b="0" i="0" sz="4800" u="none" cap="none" strike="noStrike">
              <a:solidFill>
                <a:schemeClr val="dk1"/>
              </a:solidFill>
              <a:latin typeface="Calibri"/>
              <a:ea typeface="Calibri"/>
              <a:cs typeface="Calibri"/>
              <a:sym typeface="Calibri"/>
            </a:endParaRPr>
          </a:p>
        </p:txBody>
      </p:sp>
      <p:sp>
        <p:nvSpPr>
          <p:cNvPr id="48" name="Google Shape;48;g2c66fb743de_0_19"/>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2c66fb743de_0_19"/>
          <p:cNvPicPr preferRelativeResize="0"/>
          <p:nvPr/>
        </p:nvPicPr>
        <p:blipFill rotWithShape="1">
          <a:blip r:embed="rId4">
            <a:alphaModFix/>
          </a:blip>
          <a:srcRect b="0" l="0" r="0" t="0"/>
          <a:stretch/>
        </p:blipFill>
        <p:spPr>
          <a:xfrm>
            <a:off x="16626378" y="4521200"/>
            <a:ext cx="1625803" cy="1625600"/>
          </a:xfrm>
          <a:prstGeom prst="rect">
            <a:avLst/>
          </a:prstGeom>
          <a:noFill/>
          <a:ln>
            <a:noFill/>
          </a:ln>
        </p:spPr>
      </p:pic>
      <p:sp>
        <p:nvSpPr>
          <p:cNvPr id="50" name="Google Shape;50;g2c66fb743de_0_19"/>
          <p:cNvSpPr/>
          <p:nvPr/>
        </p:nvSpPr>
        <p:spPr>
          <a:xfrm>
            <a:off x="16626378" y="4521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c66fb743de_0_19"/>
          <p:cNvSpPr/>
          <p:nvPr/>
        </p:nvSpPr>
        <p:spPr>
          <a:xfrm>
            <a:off x="16950269" y="48641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02</a:t>
            </a:r>
            <a:endParaRPr b="0" i="0" sz="4800" u="none" cap="none" strike="noStrike">
              <a:solidFill>
                <a:schemeClr val="dk1"/>
              </a:solidFill>
              <a:latin typeface="Calibri"/>
              <a:ea typeface="Calibri"/>
              <a:cs typeface="Calibri"/>
              <a:sym typeface="Calibri"/>
            </a:endParaRPr>
          </a:p>
        </p:txBody>
      </p:sp>
      <p:sp>
        <p:nvSpPr>
          <p:cNvPr id="52" name="Google Shape;52;g2c66fb743de_0_19"/>
          <p:cNvSpPr/>
          <p:nvPr/>
        </p:nvSpPr>
        <p:spPr>
          <a:xfrm>
            <a:off x="18455407"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66fb743de_0_19"/>
          <p:cNvSpPr/>
          <p:nvPr/>
        </p:nvSpPr>
        <p:spPr>
          <a:xfrm>
            <a:off x="18455407" y="4648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ENCOUNTERS</a:t>
            </a:r>
            <a:endParaRPr b="0" i="0" sz="4800" u="none" cap="none" strike="noStrike">
              <a:solidFill>
                <a:schemeClr val="dk1"/>
              </a:solidFill>
              <a:latin typeface="Calibri"/>
              <a:ea typeface="Calibri"/>
              <a:cs typeface="Calibri"/>
              <a:sym typeface="Calibri"/>
            </a:endParaRPr>
          </a:p>
        </p:txBody>
      </p:sp>
      <p:sp>
        <p:nvSpPr>
          <p:cNvPr id="54" name="Google Shape;54;g2c66fb743de_0_19"/>
          <p:cNvSpPr/>
          <p:nvPr/>
        </p:nvSpPr>
        <p:spPr>
          <a:xfrm>
            <a:off x="18455407" y="5486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c66fb743de_0_19"/>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66fb743de_0_19"/>
          <p:cNvSpPr/>
          <p:nvPr/>
        </p:nvSpPr>
        <p:spPr>
          <a:xfrm>
            <a:off x="0"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66fb743de_0_19"/>
          <p:cNvSpPr/>
          <p:nvPr/>
        </p:nvSpPr>
        <p:spPr>
          <a:xfrm>
            <a:off x="-203225" y="76327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WONDERS</a:t>
            </a:r>
            <a:endParaRPr b="0" i="0" sz="4800" u="none" cap="none" strike="noStrike">
              <a:solidFill>
                <a:schemeClr val="dk1"/>
              </a:solidFill>
              <a:latin typeface="Calibri"/>
              <a:ea typeface="Calibri"/>
              <a:cs typeface="Calibri"/>
              <a:sym typeface="Calibri"/>
            </a:endParaRPr>
          </a:p>
        </p:txBody>
      </p:sp>
      <p:sp>
        <p:nvSpPr>
          <p:cNvPr id="58" name="Google Shape;58;g2c66fb743de_0_19"/>
          <p:cNvSpPr/>
          <p:nvPr/>
        </p:nvSpPr>
        <p:spPr>
          <a:xfrm>
            <a:off x="-135484" y="84709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59" name="Google Shape;59;g2c66fb743de_0_19"/>
          <p:cNvPicPr preferRelativeResize="0"/>
          <p:nvPr/>
        </p:nvPicPr>
        <p:blipFill rotWithShape="1">
          <a:blip r:embed="rId4">
            <a:alphaModFix/>
          </a:blip>
          <a:srcRect b="0" l="0" r="0" t="0"/>
          <a:stretch/>
        </p:blipFill>
        <p:spPr>
          <a:xfrm>
            <a:off x="6134867" y="7505700"/>
            <a:ext cx="1625803" cy="1625600"/>
          </a:xfrm>
          <a:prstGeom prst="rect">
            <a:avLst/>
          </a:prstGeom>
          <a:noFill/>
          <a:ln>
            <a:noFill/>
          </a:ln>
        </p:spPr>
      </p:pic>
      <p:sp>
        <p:nvSpPr>
          <p:cNvPr id="60" name="Google Shape;60;g2c66fb743de_0_19"/>
          <p:cNvSpPr/>
          <p:nvPr/>
        </p:nvSpPr>
        <p:spPr>
          <a:xfrm>
            <a:off x="6134867" y="75057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66fb743de_0_19"/>
          <p:cNvSpPr/>
          <p:nvPr/>
        </p:nvSpPr>
        <p:spPr>
          <a:xfrm>
            <a:off x="6452406" y="7848600"/>
            <a:ext cx="990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03</a:t>
            </a:r>
            <a:endParaRPr b="0" i="0" sz="4800" u="none" cap="none" strike="noStrike">
              <a:solidFill>
                <a:schemeClr val="dk1"/>
              </a:solidFill>
              <a:latin typeface="Calibri"/>
              <a:ea typeface="Calibri"/>
              <a:cs typeface="Calibri"/>
              <a:sym typeface="Calibri"/>
            </a:endParaRPr>
          </a:p>
        </p:txBody>
      </p:sp>
      <p:sp>
        <p:nvSpPr>
          <p:cNvPr id="62" name="Google Shape;62;g2c66fb743de_0_19"/>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g2c66fb743de_0_19"/>
          <p:cNvPicPr preferRelativeResize="0"/>
          <p:nvPr/>
        </p:nvPicPr>
        <p:blipFill rotWithShape="1">
          <a:blip r:embed="rId4">
            <a:alphaModFix/>
          </a:blip>
          <a:srcRect b="0" l="0" r="0" t="0"/>
          <a:stretch/>
        </p:blipFill>
        <p:spPr>
          <a:xfrm>
            <a:off x="16626378" y="7505700"/>
            <a:ext cx="1625803" cy="1625600"/>
          </a:xfrm>
          <a:prstGeom prst="rect">
            <a:avLst/>
          </a:prstGeom>
          <a:noFill/>
          <a:ln>
            <a:noFill/>
          </a:ln>
        </p:spPr>
      </p:pic>
      <p:sp>
        <p:nvSpPr>
          <p:cNvPr id="64" name="Google Shape;64;g2c66fb743de_0_19"/>
          <p:cNvSpPr/>
          <p:nvPr/>
        </p:nvSpPr>
        <p:spPr>
          <a:xfrm>
            <a:off x="16626378" y="75057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66fb743de_0_19"/>
          <p:cNvSpPr/>
          <p:nvPr/>
        </p:nvSpPr>
        <p:spPr>
          <a:xfrm>
            <a:off x="16931216" y="78486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04</a:t>
            </a:r>
            <a:endParaRPr b="0" i="0" sz="4800" u="none" cap="none" strike="noStrike">
              <a:solidFill>
                <a:schemeClr val="dk1"/>
              </a:solidFill>
              <a:latin typeface="Calibri"/>
              <a:ea typeface="Calibri"/>
              <a:cs typeface="Calibri"/>
              <a:sym typeface="Calibri"/>
            </a:endParaRPr>
          </a:p>
        </p:txBody>
      </p:sp>
      <p:sp>
        <p:nvSpPr>
          <p:cNvPr id="66" name="Google Shape;66;g2c66fb743de_0_19"/>
          <p:cNvSpPr/>
          <p:nvPr/>
        </p:nvSpPr>
        <p:spPr>
          <a:xfrm>
            <a:off x="18455407"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66fb743de_0_19"/>
          <p:cNvSpPr/>
          <p:nvPr/>
        </p:nvSpPr>
        <p:spPr>
          <a:xfrm>
            <a:off x="18455407" y="76327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MAGIC</a:t>
            </a:r>
            <a:endParaRPr b="0" i="0" sz="4800" u="none" cap="none" strike="noStrike">
              <a:solidFill>
                <a:schemeClr val="dk1"/>
              </a:solidFill>
              <a:latin typeface="Calibri"/>
              <a:ea typeface="Calibri"/>
              <a:cs typeface="Calibri"/>
              <a:sym typeface="Calibri"/>
            </a:endParaRPr>
          </a:p>
        </p:txBody>
      </p:sp>
      <p:sp>
        <p:nvSpPr>
          <p:cNvPr id="68" name="Google Shape;68;g2c66fb743de_0_19"/>
          <p:cNvSpPr/>
          <p:nvPr/>
        </p:nvSpPr>
        <p:spPr>
          <a:xfrm>
            <a:off x="18455407" y="84709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69" name="Google Shape;69;g2c66fb743de_0_19"/>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66fb743de_0_19"/>
          <p:cNvSpPr/>
          <p:nvPr/>
        </p:nvSpPr>
        <p:spPr>
          <a:xfrm>
            <a:off x="0"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66fb743de_0_19"/>
          <p:cNvSpPr/>
          <p:nvPr/>
        </p:nvSpPr>
        <p:spPr>
          <a:xfrm>
            <a:off x="-203225" y="10617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ADVENTURE</a:t>
            </a:r>
            <a:endParaRPr b="0" i="0" sz="4800" u="none" cap="none" strike="noStrike">
              <a:solidFill>
                <a:schemeClr val="dk1"/>
              </a:solidFill>
              <a:latin typeface="Calibri"/>
              <a:ea typeface="Calibri"/>
              <a:cs typeface="Calibri"/>
              <a:sym typeface="Calibri"/>
            </a:endParaRPr>
          </a:p>
        </p:txBody>
      </p:sp>
      <p:sp>
        <p:nvSpPr>
          <p:cNvPr id="72" name="Google Shape;72;g2c66fb743de_0_19"/>
          <p:cNvSpPr/>
          <p:nvPr/>
        </p:nvSpPr>
        <p:spPr>
          <a:xfrm>
            <a:off x="-135484" y="11455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3" name="Google Shape;73;g2c66fb743de_0_19"/>
          <p:cNvPicPr preferRelativeResize="0"/>
          <p:nvPr/>
        </p:nvPicPr>
        <p:blipFill rotWithShape="1">
          <a:blip r:embed="rId4">
            <a:alphaModFix/>
          </a:blip>
          <a:srcRect b="0" l="0" r="0" t="0"/>
          <a:stretch/>
        </p:blipFill>
        <p:spPr>
          <a:xfrm>
            <a:off x="6134867" y="10490200"/>
            <a:ext cx="1625803" cy="1625600"/>
          </a:xfrm>
          <a:prstGeom prst="rect">
            <a:avLst/>
          </a:prstGeom>
          <a:noFill/>
          <a:ln>
            <a:noFill/>
          </a:ln>
        </p:spPr>
      </p:pic>
      <p:sp>
        <p:nvSpPr>
          <p:cNvPr id="74" name="Google Shape;74;g2c66fb743de_0_19"/>
          <p:cNvSpPr/>
          <p:nvPr/>
        </p:nvSpPr>
        <p:spPr>
          <a:xfrm>
            <a:off x="6134867" y="10490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c66fb743de_0_19"/>
          <p:cNvSpPr/>
          <p:nvPr/>
        </p:nvSpPr>
        <p:spPr>
          <a:xfrm>
            <a:off x="6458757" y="108331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05</a:t>
            </a:r>
            <a:endParaRPr b="0" i="0" sz="4800" u="none" cap="none" strike="noStrike">
              <a:solidFill>
                <a:schemeClr val="dk1"/>
              </a:solidFill>
              <a:latin typeface="Calibri"/>
              <a:ea typeface="Calibri"/>
              <a:cs typeface="Calibri"/>
              <a:sym typeface="Calibri"/>
            </a:endParaRPr>
          </a:p>
        </p:txBody>
      </p:sp>
      <p:sp>
        <p:nvSpPr>
          <p:cNvPr id="76" name="Google Shape;76;g2c66fb743de_0_19"/>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c66fb743de_0_19"/>
          <p:cNvPicPr preferRelativeResize="0"/>
          <p:nvPr/>
        </p:nvPicPr>
        <p:blipFill rotWithShape="1">
          <a:blip r:embed="rId4">
            <a:alphaModFix/>
          </a:blip>
          <a:srcRect b="0" l="0" r="0" t="0"/>
          <a:stretch/>
        </p:blipFill>
        <p:spPr>
          <a:xfrm>
            <a:off x="16626378" y="10490200"/>
            <a:ext cx="1625803" cy="1625600"/>
          </a:xfrm>
          <a:prstGeom prst="rect">
            <a:avLst/>
          </a:prstGeom>
          <a:noFill/>
          <a:ln>
            <a:noFill/>
          </a:ln>
        </p:spPr>
      </p:pic>
      <p:sp>
        <p:nvSpPr>
          <p:cNvPr id="78" name="Google Shape;78;g2c66fb743de_0_19"/>
          <p:cNvSpPr/>
          <p:nvPr/>
        </p:nvSpPr>
        <p:spPr>
          <a:xfrm>
            <a:off x="16626378" y="10490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c66fb743de_0_19"/>
          <p:cNvSpPr/>
          <p:nvPr/>
        </p:nvSpPr>
        <p:spPr>
          <a:xfrm>
            <a:off x="16937567" y="10833100"/>
            <a:ext cx="1003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06</a:t>
            </a:r>
            <a:endParaRPr b="0" i="0" sz="4800" u="none" cap="none" strike="noStrike">
              <a:solidFill>
                <a:schemeClr val="dk1"/>
              </a:solidFill>
              <a:latin typeface="Calibri"/>
              <a:ea typeface="Calibri"/>
              <a:cs typeface="Calibri"/>
              <a:sym typeface="Calibri"/>
            </a:endParaRPr>
          </a:p>
        </p:txBody>
      </p:sp>
      <p:sp>
        <p:nvSpPr>
          <p:cNvPr id="80" name="Google Shape;80;g2c66fb743de_0_19"/>
          <p:cNvSpPr/>
          <p:nvPr/>
        </p:nvSpPr>
        <p:spPr>
          <a:xfrm>
            <a:off x="18455407"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c66fb743de_0_19"/>
          <p:cNvSpPr/>
          <p:nvPr/>
        </p:nvSpPr>
        <p:spPr>
          <a:xfrm>
            <a:off x="18455407" y="10617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CONCLUSION</a:t>
            </a:r>
            <a:endParaRPr b="0" i="0" sz="4800" u="none" cap="none" strike="noStrike">
              <a:solidFill>
                <a:schemeClr val="dk1"/>
              </a:solidFill>
              <a:latin typeface="Calibri"/>
              <a:ea typeface="Calibri"/>
              <a:cs typeface="Calibri"/>
              <a:sym typeface="Calibri"/>
            </a:endParaRPr>
          </a:p>
        </p:txBody>
      </p:sp>
      <p:sp>
        <p:nvSpPr>
          <p:cNvPr id="82" name="Google Shape;82;g2c66fb743de_0_19"/>
          <p:cNvSpPr/>
          <p:nvPr/>
        </p:nvSpPr>
        <p:spPr>
          <a:xfrm>
            <a:off x="18455407" y="11455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3" name="Google Shape;83;g2c66fb743de_0_19"/>
          <p:cNvPicPr preferRelativeResize="0"/>
          <p:nvPr/>
        </p:nvPicPr>
        <p:blipFill rotWithShape="1">
          <a:blip r:embed="rId5">
            <a:alphaModFix/>
          </a:blip>
          <a:srcRect b="0" l="0" r="0" t="0"/>
          <a:stretch/>
        </p:blipFill>
        <p:spPr>
          <a:xfrm>
            <a:off x="8116314" y="4648200"/>
            <a:ext cx="8141718" cy="906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88" name="Shape 88"/>
        <p:cNvGrpSpPr/>
        <p:nvPr/>
      </p:nvGrpSpPr>
      <p:grpSpPr>
        <a:xfrm>
          <a:off x="0" y="0"/>
          <a:ext cx="0" cy="0"/>
          <a:chOff x="0" y="0"/>
          <a:chExt cx="0" cy="0"/>
        </a:xfrm>
      </p:grpSpPr>
      <p:sp>
        <p:nvSpPr>
          <p:cNvPr id="89" name="Google Shape;89;g2c66fb743de_0_70"/>
          <p:cNvSpPr/>
          <p:nvPr/>
        </p:nvSpPr>
        <p:spPr>
          <a:xfrm>
            <a:off x="13654207" y="-2882900"/>
            <a:ext cx="12295200" cy="12293700"/>
          </a:xfrm>
          <a:prstGeom prst="ellipse">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c66fb743de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c66fb743de_0_7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92" name="Google Shape;92;g2c66fb743de_0_70"/>
          <p:cNvSpPr/>
          <p:nvPr/>
        </p:nvSpPr>
        <p:spPr>
          <a:xfrm>
            <a:off x="2959470" y="2743200"/>
            <a:ext cx="19505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THE REALM OF THE EXTRAORDINARY</a:t>
            </a:r>
            <a:endParaRPr b="0" i="0" sz="8000" u="none" cap="none" strike="noStrike">
              <a:solidFill>
                <a:schemeClr val="dk1"/>
              </a:solidFill>
              <a:latin typeface="Calibri"/>
              <a:ea typeface="Calibri"/>
              <a:cs typeface="Calibri"/>
              <a:sym typeface="Calibri"/>
            </a:endParaRPr>
          </a:p>
        </p:txBody>
      </p:sp>
      <p:sp>
        <p:nvSpPr>
          <p:cNvPr id="93" name="Google Shape;93;g2c66fb743de_0_70"/>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4" name="Google Shape;94;g2c66fb743de_0_70"/>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99" name="Shape 99"/>
        <p:cNvGrpSpPr/>
        <p:nvPr/>
      </p:nvGrpSpPr>
      <p:grpSpPr>
        <a:xfrm>
          <a:off x="0" y="0"/>
          <a:ext cx="0" cy="0"/>
          <a:chOff x="0" y="0"/>
          <a:chExt cx="0" cy="0"/>
        </a:xfrm>
      </p:grpSpPr>
      <p:sp>
        <p:nvSpPr>
          <p:cNvPr id="100" name="Google Shape;100;g2c66fb743de_0_80"/>
          <p:cNvSpPr/>
          <p:nvPr/>
        </p:nvSpPr>
        <p:spPr>
          <a:xfrm>
            <a:off x="0" y="8102600"/>
            <a:ext cx="3848700" cy="58929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2c66fb743de_0_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66fb743de_0_8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03" name="Google Shape;103;g2c66fb743de_0_80"/>
          <p:cNvPicPr preferRelativeResize="0"/>
          <p:nvPr/>
        </p:nvPicPr>
        <p:blipFill rotWithShape="1">
          <a:blip r:embed="rId4">
            <a:alphaModFix/>
          </a:blip>
          <a:srcRect b="0" l="0" r="0" t="0"/>
          <a:stretch/>
        </p:blipFill>
        <p:spPr>
          <a:xfrm>
            <a:off x="0" y="0"/>
            <a:ext cx="24387048" cy="8305800"/>
          </a:xfrm>
          <a:prstGeom prst="rect">
            <a:avLst/>
          </a:prstGeom>
          <a:noFill/>
          <a:ln>
            <a:noFill/>
          </a:ln>
        </p:spPr>
      </p:pic>
      <p:sp>
        <p:nvSpPr>
          <p:cNvPr id="104" name="Google Shape;104;g2c66fb743de_0_80"/>
          <p:cNvSpPr/>
          <p:nvPr/>
        </p:nvSpPr>
        <p:spPr>
          <a:xfrm>
            <a:off x="1816327"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c66fb743de_0_80"/>
          <p:cNvPicPr preferRelativeResize="0"/>
          <p:nvPr/>
        </p:nvPicPr>
        <p:blipFill rotWithShape="1">
          <a:blip r:embed="rId5">
            <a:alphaModFix/>
          </a:blip>
          <a:srcRect b="0" l="0" r="0" t="0"/>
          <a:stretch/>
        </p:blipFill>
        <p:spPr>
          <a:xfrm>
            <a:off x="1816327" y="9956800"/>
            <a:ext cx="1636641" cy="1625600"/>
          </a:xfrm>
          <a:prstGeom prst="rect">
            <a:avLst/>
          </a:prstGeom>
          <a:noFill/>
          <a:ln>
            <a:noFill/>
          </a:ln>
        </p:spPr>
      </p:pic>
      <p:sp>
        <p:nvSpPr>
          <p:cNvPr id="106" name="Google Shape;106;g2c66fb743de_0_80"/>
          <p:cNvSpPr/>
          <p:nvPr/>
        </p:nvSpPr>
        <p:spPr>
          <a:xfrm>
            <a:off x="3859419" y="9499600"/>
            <a:ext cx="7864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c66fb743de_0_80"/>
          <p:cNvSpPr/>
          <p:nvPr/>
        </p:nvSpPr>
        <p:spPr>
          <a:xfrm>
            <a:off x="3859419" y="9499600"/>
            <a:ext cx="8067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c66fb743de_0_80"/>
          <p:cNvSpPr/>
          <p:nvPr/>
        </p:nvSpPr>
        <p:spPr>
          <a:xfrm>
            <a:off x="3859419" y="10439400"/>
            <a:ext cx="799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09" name="Google Shape;109;g2c66fb743de_0_80"/>
          <p:cNvSpPr/>
          <p:nvPr/>
        </p:nvSpPr>
        <p:spPr>
          <a:xfrm>
            <a:off x="12676184"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c66fb743de_0_80"/>
          <p:cNvPicPr preferRelativeResize="0"/>
          <p:nvPr/>
        </p:nvPicPr>
        <p:blipFill rotWithShape="1">
          <a:blip r:embed="rId6">
            <a:alphaModFix/>
          </a:blip>
          <a:srcRect b="0" l="0" r="0" t="0"/>
          <a:stretch/>
        </p:blipFill>
        <p:spPr>
          <a:xfrm>
            <a:off x="12676184" y="9956800"/>
            <a:ext cx="1644666" cy="1625600"/>
          </a:xfrm>
          <a:prstGeom prst="rect">
            <a:avLst/>
          </a:prstGeom>
          <a:noFill/>
          <a:ln>
            <a:noFill/>
          </a:ln>
        </p:spPr>
      </p:pic>
      <p:sp>
        <p:nvSpPr>
          <p:cNvPr id="111" name="Google Shape;111;g2c66fb743de_0_80"/>
          <p:cNvSpPr/>
          <p:nvPr/>
        </p:nvSpPr>
        <p:spPr>
          <a:xfrm>
            <a:off x="14727302" y="9499600"/>
            <a:ext cx="78561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c66fb743de_0_80"/>
          <p:cNvSpPr/>
          <p:nvPr/>
        </p:nvSpPr>
        <p:spPr>
          <a:xfrm>
            <a:off x="14727302" y="9499600"/>
            <a:ext cx="805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13" name="Google Shape;113;g2c66fb743de_0_80"/>
          <p:cNvSpPr/>
          <p:nvPr/>
        </p:nvSpPr>
        <p:spPr>
          <a:xfrm>
            <a:off x="14727302" y="10439400"/>
            <a:ext cx="7991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118" name="Shape 118"/>
        <p:cNvGrpSpPr/>
        <p:nvPr/>
      </p:nvGrpSpPr>
      <p:grpSpPr>
        <a:xfrm>
          <a:off x="0" y="0"/>
          <a:ext cx="0" cy="0"/>
          <a:chOff x="0" y="0"/>
          <a:chExt cx="0" cy="0"/>
        </a:xfrm>
      </p:grpSpPr>
      <p:sp>
        <p:nvSpPr>
          <p:cNvPr id="119" name="Google Shape;119;g2c66fb743de_0_98"/>
          <p:cNvSpPr/>
          <p:nvPr/>
        </p:nvSpPr>
        <p:spPr>
          <a:xfrm>
            <a:off x="0" y="8686800"/>
            <a:ext cx="24387000" cy="50292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c66fb743de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c66fb743de_0_9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22" name="Google Shape;122;g2c66fb743de_0_98"/>
          <p:cNvSpPr/>
          <p:nvPr/>
        </p:nvSpPr>
        <p:spPr>
          <a:xfrm>
            <a:off x="914514" y="29464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c66fb743de_0_98"/>
          <p:cNvSpPr/>
          <p:nvPr/>
        </p:nvSpPr>
        <p:spPr>
          <a:xfrm>
            <a:off x="914514" y="2946400"/>
            <a:ext cx="6503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c66fb743de_0_98"/>
          <p:cNvSpPr/>
          <p:nvPr/>
        </p:nvSpPr>
        <p:spPr>
          <a:xfrm>
            <a:off x="914514" y="2946400"/>
            <a:ext cx="6706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c66fb743de_0_98"/>
          <p:cNvSpPr/>
          <p:nvPr/>
        </p:nvSpPr>
        <p:spPr>
          <a:xfrm>
            <a:off x="914514" y="4292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66fb743de_0_98"/>
          <p:cNvSpPr/>
          <p:nvPr/>
        </p:nvSpPr>
        <p:spPr>
          <a:xfrm>
            <a:off x="914514" y="4292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7" name="Google Shape;127;g2c66fb743de_0_98"/>
          <p:cNvPicPr preferRelativeResize="0"/>
          <p:nvPr/>
        </p:nvPicPr>
        <p:blipFill rotWithShape="1">
          <a:blip r:embed="rId4">
            <a:alphaModFix/>
          </a:blip>
          <a:srcRect b="0" l="0" r="0" t="0"/>
          <a:stretch/>
        </p:blipFill>
        <p:spPr>
          <a:xfrm>
            <a:off x="914514" y="6502400"/>
            <a:ext cx="7023978" cy="5207000"/>
          </a:xfrm>
          <a:prstGeom prst="rect">
            <a:avLst/>
          </a:prstGeom>
          <a:noFill/>
          <a:ln>
            <a:noFill/>
          </a:ln>
        </p:spPr>
      </p:pic>
      <p:sp>
        <p:nvSpPr>
          <p:cNvPr id="128" name="Google Shape;128;g2c66fb743de_0_98"/>
          <p:cNvSpPr/>
          <p:nvPr/>
        </p:nvSpPr>
        <p:spPr>
          <a:xfrm>
            <a:off x="15826178" y="29464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c66fb743de_0_98"/>
          <p:cNvSpPr/>
          <p:nvPr/>
        </p:nvSpPr>
        <p:spPr>
          <a:xfrm>
            <a:off x="15826178" y="2946400"/>
            <a:ext cx="6503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c66fb743de_0_98"/>
          <p:cNvSpPr/>
          <p:nvPr/>
        </p:nvSpPr>
        <p:spPr>
          <a:xfrm>
            <a:off x="15826178" y="2946400"/>
            <a:ext cx="6706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c66fb743de_0_98"/>
          <p:cNvSpPr/>
          <p:nvPr/>
        </p:nvSpPr>
        <p:spPr>
          <a:xfrm>
            <a:off x="15826178" y="4292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c66fb743de_0_98"/>
          <p:cNvSpPr/>
          <p:nvPr/>
        </p:nvSpPr>
        <p:spPr>
          <a:xfrm>
            <a:off x="15826178" y="4292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g2c66fb743de_0_98"/>
          <p:cNvPicPr preferRelativeResize="0"/>
          <p:nvPr/>
        </p:nvPicPr>
        <p:blipFill rotWithShape="1">
          <a:blip r:embed="rId5">
            <a:alphaModFix/>
          </a:blip>
          <a:srcRect b="0" l="0" r="0" t="0"/>
          <a:stretch/>
        </p:blipFill>
        <p:spPr>
          <a:xfrm>
            <a:off x="15826178" y="6502400"/>
            <a:ext cx="7023978" cy="5207000"/>
          </a:xfrm>
          <a:prstGeom prst="rect">
            <a:avLst/>
          </a:prstGeom>
          <a:noFill/>
          <a:ln>
            <a:noFill/>
          </a:ln>
        </p:spPr>
      </p:pic>
      <p:sp>
        <p:nvSpPr>
          <p:cNvPr id="134" name="Google Shape;134;g2c66fb743de_0_98"/>
          <p:cNvSpPr/>
          <p:nvPr/>
        </p:nvSpPr>
        <p:spPr>
          <a:xfrm>
            <a:off x="8370346" y="29464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c66fb743de_0_98"/>
          <p:cNvSpPr/>
          <p:nvPr/>
        </p:nvSpPr>
        <p:spPr>
          <a:xfrm>
            <a:off x="8370346" y="2946400"/>
            <a:ext cx="52458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c66fb743de_0_98"/>
          <p:cNvSpPr/>
          <p:nvPr/>
        </p:nvSpPr>
        <p:spPr>
          <a:xfrm>
            <a:off x="8370346" y="2946400"/>
            <a:ext cx="5448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37" name="Google Shape;137;g2c66fb743de_0_98"/>
          <p:cNvSpPr/>
          <p:nvPr/>
        </p:nvSpPr>
        <p:spPr>
          <a:xfrm>
            <a:off x="8370346" y="4292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66fb743de_0_98"/>
          <p:cNvSpPr/>
          <p:nvPr/>
        </p:nvSpPr>
        <p:spPr>
          <a:xfrm>
            <a:off x="8370346" y="4292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9" name="Google Shape;139;g2c66fb743de_0_98"/>
          <p:cNvPicPr preferRelativeResize="0"/>
          <p:nvPr/>
        </p:nvPicPr>
        <p:blipFill rotWithShape="1">
          <a:blip r:embed="rId6">
            <a:alphaModFix/>
          </a:blip>
          <a:srcRect b="0" l="0" r="0" t="0"/>
          <a:stretch/>
        </p:blipFill>
        <p:spPr>
          <a:xfrm>
            <a:off x="8370346" y="6502400"/>
            <a:ext cx="7023978" cy="520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144" name="Shape 144"/>
        <p:cNvGrpSpPr/>
        <p:nvPr/>
      </p:nvGrpSpPr>
      <p:grpSpPr>
        <a:xfrm>
          <a:off x="0" y="0"/>
          <a:ext cx="0" cy="0"/>
          <a:chOff x="0" y="0"/>
          <a:chExt cx="0" cy="0"/>
        </a:xfrm>
      </p:grpSpPr>
      <p:sp>
        <p:nvSpPr>
          <p:cNvPr id="145" name="Google Shape;145;g2c66fb743de_0_1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c66fb743de_0_12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47" name="Google Shape;147;g2c66fb743de_0_123"/>
          <p:cNvPicPr preferRelativeResize="0"/>
          <p:nvPr/>
        </p:nvPicPr>
        <p:blipFill rotWithShape="1">
          <a:blip r:embed="rId4">
            <a:alphaModFix/>
          </a:blip>
          <a:srcRect b="0" l="0" r="0" t="0"/>
          <a:stretch/>
        </p:blipFill>
        <p:spPr>
          <a:xfrm>
            <a:off x="1092337" y="1104900"/>
            <a:ext cx="5966698" cy="4437887"/>
          </a:xfrm>
          <a:prstGeom prst="rect">
            <a:avLst/>
          </a:prstGeom>
          <a:noFill/>
          <a:ln>
            <a:noFill/>
          </a:ln>
        </p:spPr>
      </p:pic>
      <p:sp>
        <p:nvSpPr>
          <p:cNvPr id="148" name="Google Shape;148;g2c66fb743de_0_123"/>
          <p:cNvSpPr/>
          <p:nvPr/>
        </p:nvSpPr>
        <p:spPr>
          <a:xfrm>
            <a:off x="5842730" y="42291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c66fb743de_0_123"/>
          <p:cNvSpPr/>
          <p:nvPr/>
        </p:nvSpPr>
        <p:spPr>
          <a:xfrm>
            <a:off x="5842730" y="42291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0" name="Google Shape;150;g2c66fb743de_0_123"/>
          <p:cNvSpPr/>
          <p:nvPr/>
        </p:nvSpPr>
        <p:spPr>
          <a:xfrm>
            <a:off x="14594124" y="9690100"/>
            <a:ext cx="5004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sso One"/>
              <a:buNone/>
            </a:pPr>
            <a:r>
              <a:rPr b="0" i="0" lang="en-US" sz="3600" u="none" cap="none" strike="noStrike">
                <a:solidFill>
                  <a:srgbClr val="FFFFFF"/>
                </a:solidFill>
                <a:latin typeface="Russo One"/>
                <a:ea typeface="Russo One"/>
                <a:cs typeface="Russo One"/>
                <a:sym typeface="Russ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155" name="Shape 155"/>
        <p:cNvGrpSpPr/>
        <p:nvPr/>
      </p:nvGrpSpPr>
      <p:grpSpPr>
        <a:xfrm>
          <a:off x="0" y="0"/>
          <a:ext cx="0" cy="0"/>
          <a:chOff x="0" y="0"/>
          <a:chExt cx="0" cy="0"/>
        </a:xfrm>
      </p:grpSpPr>
      <p:sp>
        <p:nvSpPr>
          <p:cNvPr id="156" name="Google Shape;156;g2c66fb743de_0_133"/>
          <p:cNvSpPr/>
          <p:nvPr/>
        </p:nvSpPr>
        <p:spPr>
          <a:xfrm>
            <a:off x="8040105" y="863600"/>
            <a:ext cx="20970300" cy="20967600"/>
          </a:xfrm>
          <a:prstGeom prst="roundRect">
            <a:avLst>
              <a:gd fmla="val 672988" name="adj"/>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c66fb743de_0_1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c66fb743de_0_13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59" name="Google Shape;159;g2c66fb743de_0_133"/>
          <p:cNvPicPr preferRelativeResize="0"/>
          <p:nvPr/>
        </p:nvPicPr>
        <p:blipFill rotWithShape="1">
          <a:blip r:embed="rId4">
            <a:alphaModFix/>
          </a:blip>
          <a:srcRect b="0" l="0" r="0" t="0"/>
          <a:stretch/>
        </p:blipFill>
        <p:spPr>
          <a:xfrm>
            <a:off x="10567721" y="1866900"/>
            <a:ext cx="12803200" cy="11290300"/>
          </a:xfrm>
          <a:prstGeom prst="rect">
            <a:avLst/>
          </a:prstGeom>
          <a:noFill/>
          <a:ln>
            <a:noFill/>
          </a:ln>
        </p:spPr>
      </p:pic>
      <p:sp>
        <p:nvSpPr>
          <p:cNvPr id="160" name="Google Shape;160;g2c66fb743de_0_133"/>
          <p:cNvSpPr/>
          <p:nvPr/>
        </p:nvSpPr>
        <p:spPr>
          <a:xfrm>
            <a:off x="1867133" y="37211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c66fb743de_0_133"/>
          <p:cNvSpPr/>
          <p:nvPr/>
        </p:nvSpPr>
        <p:spPr>
          <a:xfrm>
            <a:off x="1867133" y="37211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DRAGON TAMING TECHNIQUE</a:t>
            </a:r>
            <a:endParaRPr b="0" i="0" sz="4800" u="none" cap="none" strike="noStrike">
              <a:solidFill>
                <a:schemeClr val="dk1"/>
              </a:solidFill>
              <a:latin typeface="Calibri"/>
              <a:ea typeface="Calibri"/>
              <a:cs typeface="Calibri"/>
              <a:sym typeface="Calibri"/>
            </a:endParaRPr>
          </a:p>
        </p:txBody>
      </p:sp>
      <p:sp>
        <p:nvSpPr>
          <p:cNvPr id="162" name="Google Shape;162;g2c66fb743de_0_133"/>
          <p:cNvSpPr/>
          <p:nvPr/>
        </p:nvSpPr>
        <p:spPr>
          <a:xfrm>
            <a:off x="1867133" y="54991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3" name="Google Shape;163;g2c66fb743de_0_133"/>
          <p:cNvSpPr/>
          <p:nvPr/>
        </p:nvSpPr>
        <p:spPr>
          <a:xfrm>
            <a:off x="1867133" y="71501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66fb743de_0_133"/>
          <p:cNvSpPr/>
          <p:nvPr/>
        </p:nvSpPr>
        <p:spPr>
          <a:xfrm>
            <a:off x="1867133" y="71501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THE ART OF UNICORN SIGHTING</a:t>
            </a:r>
            <a:endParaRPr b="0" i="0" sz="4800" u="none" cap="none" strike="noStrike">
              <a:solidFill>
                <a:schemeClr val="dk1"/>
              </a:solidFill>
              <a:latin typeface="Calibri"/>
              <a:ea typeface="Calibri"/>
              <a:cs typeface="Calibri"/>
              <a:sym typeface="Calibri"/>
            </a:endParaRPr>
          </a:p>
        </p:txBody>
      </p:sp>
      <p:sp>
        <p:nvSpPr>
          <p:cNvPr id="165" name="Google Shape;165;g2c66fb743de_0_133"/>
          <p:cNvSpPr/>
          <p:nvPr/>
        </p:nvSpPr>
        <p:spPr>
          <a:xfrm>
            <a:off x="1867133" y="89281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758"/>
        </a:solidFill>
      </p:bgPr>
    </p:bg>
    <p:spTree>
      <p:nvGrpSpPr>
        <p:cNvPr id="170" name="Shape 170"/>
        <p:cNvGrpSpPr/>
        <p:nvPr/>
      </p:nvGrpSpPr>
      <p:grpSpPr>
        <a:xfrm>
          <a:off x="0" y="0"/>
          <a:ext cx="0" cy="0"/>
          <a:chOff x="0" y="0"/>
          <a:chExt cx="0" cy="0"/>
        </a:xfrm>
      </p:grpSpPr>
      <p:sp>
        <p:nvSpPr>
          <p:cNvPr id="171" name="Google Shape;171;g2c66fb743de_0_147"/>
          <p:cNvSpPr/>
          <p:nvPr/>
        </p:nvSpPr>
        <p:spPr>
          <a:xfrm>
            <a:off x="0" y="3733800"/>
            <a:ext cx="7620900" cy="9982200"/>
          </a:xfrm>
          <a:prstGeom prst="rect">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66fb743de_0_147"/>
          <p:cNvSpPr/>
          <p:nvPr/>
        </p:nvSpPr>
        <p:spPr>
          <a:xfrm>
            <a:off x="2091528" y="15748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2c66fb743de_0_147"/>
          <p:cNvSpPr/>
          <p:nvPr/>
        </p:nvSpPr>
        <p:spPr>
          <a:xfrm>
            <a:off x="14352794" y="4025900"/>
            <a:ext cx="6642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c66fb743de_0_147"/>
          <p:cNvSpPr/>
          <p:nvPr/>
        </p:nvSpPr>
        <p:spPr>
          <a:xfrm>
            <a:off x="14949768" y="4025900"/>
            <a:ext cx="5448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75" name="Google Shape;175;g2c66fb743de_0_147"/>
          <p:cNvSpPr/>
          <p:nvPr/>
        </p:nvSpPr>
        <p:spPr>
          <a:xfrm>
            <a:off x="14352794" y="50673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c66fb743de_0_147"/>
          <p:cNvPicPr preferRelativeResize="0"/>
          <p:nvPr/>
        </p:nvPicPr>
        <p:blipFill rotWithShape="1">
          <a:blip r:embed="rId3">
            <a:alphaModFix/>
          </a:blip>
          <a:srcRect b="0" l="0" r="0" t="0"/>
          <a:stretch/>
        </p:blipFill>
        <p:spPr>
          <a:xfrm>
            <a:off x="14352794" y="5067300"/>
            <a:ext cx="6642930" cy="6642100"/>
          </a:xfrm>
          <a:prstGeom prst="rect">
            <a:avLst/>
          </a:prstGeom>
          <a:noFill/>
          <a:ln>
            <a:noFill/>
          </a:ln>
        </p:spPr>
      </p:pic>
      <p:pic>
        <p:nvPicPr>
          <p:cNvPr descr=" " id="177" name="Google Shape;177;g2c66fb743de_0_147"/>
          <p:cNvPicPr preferRelativeResize="0"/>
          <p:nvPr/>
        </p:nvPicPr>
        <p:blipFill rotWithShape="1">
          <a:blip r:embed="rId4">
            <a:alphaModFix/>
          </a:blip>
          <a:srcRect b="0" l="0" r="0" t="0"/>
          <a:stretch/>
        </p:blipFill>
        <p:spPr>
          <a:xfrm>
            <a:off x="14352791" y="5067300"/>
            <a:ext cx="6642933" cy="6642100"/>
          </a:xfrm>
          <a:prstGeom prst="rect">
            <a:avLst/>
          </a:prstGeom>
          <a:noFill/>
          <a:ln>
            <a:noFill/>
          </a:ln>
        </p:spPr>
      </p:pic>
      <p:sp>
        <p:nvSpPr>
          <p:cNvPr id="178" name="Google Shape;178;g2c66fb743de_0_147"/>
          <p:cNvSpPr/>
          <p:nvPr/>
        </p:nvSpPr>
        <p:spPr>
          <a:xfrm>
            <a:off x="15762670" y="6464300"/>
            <a:ext cx="3835800" cy="3835500"/>
          </a:xfrm>
          <a:prstGeom prst="roundRect">
            <a:avLst>
              <a:gd fmla="val 3311285" name="adj"/>
            </a:avLst>
          </a:prstGeom>
          <a:solidFill>
            <a:srgbClr val="C700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c66fb743de_0_147"/>
          <p:cNvPicPr preferRelativeResize="0"/>
          <p:nvPr/>
        </p:nvPicPr>
        <p:blipFill rotWithShape="1">
          <a:blip r:embed="rId5">
            <a:alphaModFix/>
          </a:blip>
          <a:srcRect b="0" l="0" r="0" t="0"/>
          <a:stretch/>
        </p:blipFill>
        <p:spPr>
          <a:xfrm>
            <a:off x="16856932" y="7048500"/>
            <a:ext cx="1647358" cy="1625600"/>
          </a:xfrm>
          <a:prstGeom prst="rect">
            <a:avLst/>
          </a:prstGeom>
          <a:noFill/>
          <a:ln>
            <a:noFill/>
          </a:ln>
        </p:spPr>
      </p:pic>
      <p:sp>
        <p:nvSpPr>
          <p:cNvPr id="180" name="Google Shape;180;g2c66fb743de_0_147"/>
          <p:cNvSpPr/>
          <p:nvPr/>
        </p:nvSpPr>
        <p:spPr>
          <a:xfrm>
            <a:off x="15915089" y="8978900"/>
            <a:ext cx="3531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c66fb743de_0_147"/>
          <p:cNvSpPr/>
          <p:nvPr/>
        </p:nvSpPr>
        <p:spPr>
          <a:xfrm>
            <a:off x="15813476" y="8978900"/>
            <a:ext cx="373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UNICORN </a:t>
            </a:r>
            <a:endParaRPr b="0" i="0" sz="4800" u="none" cap="none" strike="noStrike">
              <a:solidFill>
                <a:schemeClr val="dk1"/>
              </a:solidFill>
              <a:latin typeface="Calibri"/>
              <a:ea typeface="Calibri"/>
              <a:cs typeface="Calibri"/>
              <a:sym typeface="Calibri"/>
            </a:endParaRPr>
          </a:p>
        </p:txBody>
      </p:sp>
      <p:sp>
        <p:nvSpPr>
          <p:cNvPr id="182" name="Google Shape;182;g2c66fb743de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c66fb743de_0_14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4" name="Google Shape;184;g2c66fb743de_0_147"/>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c66fb743de_0_147"/>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c66fb743de_0_147"/>
          <p:cNvSpPr/>
          <p:nvPr/>
        </p:nvSpPr>
        <p:spPr>
          <a:xfrm>
            <a:off x="3149994"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ARCHERY</a:t>
            </a:r>
            <a:endParaRPr b="0" i="0" sz="4800" u="none" cap="none" strike="noStrike">
              <a:solidFill>
                <a:schemeClr val="dk1"/>
              </a:solidFill>
              <a:latin typeface="Calibri"/>
              <a:ea typeface="Calibri"/>
              <a:cs typeface="Calibri"/>
              <a:sym typeface="Calibri"/>
            </a:endParaRPr>
          </a:p>
        </p:txBody>
      </p:sp>
      <p:sp>
        <p:nvSpPr>
          <p:cNvPr id="187" name="Google Shape;187;g2c66fb743de_0_147"/>
          <p:cNvSpPr/>
          <p:nvPr/>
        </p:nvSpPr>
        <p:spPr>
          <a:xfrm>
            <a:off x="3149994"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g2c66fb743de_0_147"/>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c66fb743de_0_147"/>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66fb743de_0_147"/>
          <p:cNvSpPr/>
          <p:nvPr/>
        </p:nvSpPr>
        <p:spPr>
          <a:xfrm>
            <a:off x="8370346"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UNICORN</a:t>
            </a:r>
            <a:endParaRPr b="0" i="0" sz="4800" u="none" cap="none" strike="noStrike">
              <a:solidFill>
                <a:schemeClr val="dk1"/>
              </a:solidFill>
              <a:latin typeface="Calibri"/>
              <a:ea typeface="Calibri"/>
              <a:cs typeface="Calibri"/>
              <a:sym typeface="Calibri"/>
            </a:endParaRPr>
          </a:p>
        </p:txBody>
      </p:sp>
      <p:sp>
        <p:nvSpPr>
          <p:cNvPr id="191" name="Google Shape;191;g2c66fb743de_0_147"/>
          <p:cNvSpPr/>
          <p:nvPr/>
        </p:nvSpPr>
        <p:spPr>
          <a:xfrm>
            <a:off x="8370346"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2" name="Google Shape;192;g2c66fb743de_0_147"/>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66fb743de_0_147"/>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c66fb743de_0_147"/>
          <p:cNvSpPr/>
          <p:nvPr/>
        </p:nvSpPr>
        <p:spPr>
          <a:xfrm>
            <a:off x="8370346"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MUSIC</a:t>
            </a:r>
            <a:endParaRPr b="0" i="0" sz="4800" u="none" cap="none" strike="noStrike">
              <a:solidFill>
                <a:schemeClr val="dk1"/>
              </a:solidFill>
              <a:latin typeface="Calibri"/>
              <a:ea typeface="Calibri"/>
              <a:cs typeface="Calibri"/>
              <a:sym typeface="Calibri"/>
            </a:endParaRPr>
          </a:p>
        </p:txBody>
      </p:sp>
      <p:sp>
        <p:nvSpPr>
          <p:cNvPr id="195" name="Google Shape;195;g2c66fb743de_0_147"/>
          <p:cNvSpPr/>
          <p:nvPr/>
        </p:nvSpPr>
        <p:spPr>
          <a:xfrm>
            <a:off x="8370346"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6" name="Google Shape;196;g2c66fb743de_0_147"/>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66fb743de_0_147"/>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c66fb743de_0_147"/>
          <p:cNvSpPr/>
          <p:nvPr/>
        </p:nvSpPr>
        <p:spPr>
          <a:xfrm>
            <a:off x="3149994"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LIFE</a:t>
            </a:r>
            <a:endParaRPr b="0" i="0" sz="4800" u="none" cap="none" strike="noStrike">
              <a:solidFill>
                <a:schemeClr val="dk1"/>
              </a:solidFill>
              <a:latin typeface="Calibri"/>
              <a:ea typeface="Calibri"/>
              <a:cs typeface="Calibri"/>
              <a:sym typeface="Calibri"/>
            </a:endParaRPr>
          </a:p>
        </p:txBody>
      </p:sp>
      <p:sp>
        <p:nvSpPr>
          <p:cNvPr id="199" name="Google Shape;199;g2c66fb743de_0_147"/>
          <p:cNvSpPr/>
          <p:nvPr/>
        </p:nvSpPr>
        <p:spPr>
          <a:xfrm>
            <a:off x="3149994"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2024-03-26T01:44:26Z</dcterms:created>
  <dc:creator>PptxGenJS</dc:creator>
</cp:coreProperties>
</file>