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slideLayout" Target="../slideLayouts/slideLayout1.xml"/><Relationship Id="rId20"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slideLayout" Target="../slideLayouts/slideLayout1.xml"/><Relationship Id="rId1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sv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slideLayout" Target="../slideLayouts/slideLayout1.xml"/><Relationship Id="rId1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sv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svg"/><Relationship Id="rId17" Type="http://schemas.openxmlformats.org/officeDocument/2006/relationships/image" Target="../media/image-16-17.png"/><Relationship Id="rId18" Type="http://schemas.openxmlformats.org/officeDocument/2006/relationships/image" Target="../media/image-16-18.svg"/><Relationship Id="rId19" Type="http://schemas.openxmlformats.org/officeDocument/2006/relationships/image" Target="../media/image-16-19.png"/><Relationship Id="rId20" Type="http://schemas.openxmlformats.org/officeDocument/2006/relationships/image" Target="../media/image-16-20.svg"/><Relationship Id="rId21" Type="http://schemas.openxmlformats.org/officeDocument/2006/relationships/image" Target="../media/image-16-21.png"/><Relationship Id="rId22" Type="http://schemas.openxmlformats.org/officeDocument/2006/relationships/image" Target="../media/image-16-22.svg"/><Relationship Id="rId23" Type="http://schemas.openxmlformats.org/officeDocument/2006/relationships/image" Target="../media/image-16-23.png"/><Relationship Id="rId24" Type="http://schemas.openxmlformats.org/officeDocument/2006/relationships/image" Target="../media/image-16-24.svg"/><Relationship Id="rId25" Type="http://schemas.openxmlformats.org/officeDocument/2006/relationships/image" Target="../media/image-16-25.png"/><Relationship Id="rId26" Type="http://schemas.openxmlformats.org/officeDocument/2006/relationships/image" Target="../media/image-16-26.svg"/><Relationship Id="rId27" Type="http://schemas.openxmlformats.org/officeDocument/2006/relationships/image" Target="../media/image-16-27.png"/><Relationship Id="rId28" Type="http://schemas.openxmlformats.org/officeDocument/2006/relationships/image" Target="../media/image-16-28.svg"/><Relationship Id="rId29" Type="http://schemas.openxmlformats.org/officeDocument/2006/relationships/image" Target="../media/image-16-29.png"/><Relationship Id="rId30" Type="http://schemas.openxmlformats.org/officeDocument/2006/relationships/image" Target="../media/image-16-30.svg"/><Relationship Id="rId31" Type="http://schemas.openxmlformats.org/officeDocument/2006/relationships/image" Target="../media/image-16-31.png"/><Relationship Id="rId32" Type="http://schemas.openxmlformats.org/officeDocument/2006/relationships/image" Target="../media/image-16-32.svg"/><Relationship Id="rId33" Type="http://schemas.openxmlformats.org/officeDocument/2006/relationships/image" Target="../media/image-16-33.png"/><Relationship Id="rId34" Type="http://schemas.openxmlformats.org/officeDocument/2006/relationships/image" Target="../media/image-16-34.svg"/><Relationship Id="rId35" Type="http://schemas.openxmlformats.org/officeDocument/2006/relationships/image" Target="../media/image-16-35.png"/><Relationship Id="rId36" Type="http://schemas.openxmlformats.org/officeDocument/2006/relationships/image" Target="../media/image-16-36.svg"/><Relationship Id="rId37" Type="http://schemas.openxmlformats.org/officeDocument/2006/relationships/image" Target="../media/image-16-37.png"/><Relationship Id="rId38" Type="http://schemas.openxmlformats.org/officeDocument/2006/relationships/image" Target="../media/image-16-38.svg"/><Relationship Id="rId39" Type="http://schemas.openxmlformats.org/officeDocument/2006/relationships/image" Target="../media/image-16-39.png"/><Relationship Id="rId40" Type="http://schemas.openxmlformats.org/officeDocument/2006/relationships/image" Target="../media/image-16-40.svg"/><Relationship Id="rId41" Type="http://schemas.openxmlformats.org/officeDocument/2006/relationships/image" Target="../media/image-16-41.png"/><Relationship Id="rId42" Type="http://schemas.openxmlformats.org/officeDocument/2006/relationships/image" Target="../media/image-16-42.svg"/><Relationship Id="rId43" Type="http://schemas.openxmlformats.org/officeDocument/2006/relationships/image" Target="../media/image-16-43.png"/><Relationship Id="rId44" Type="http://schemas.openxmlformats.org/officeDocument/2006/relationships/image" Target="../media/image-16-44.svg"/><Relationship Id="rId45" Type="http://schemas.openxmlformats.org/officeDocument/2006/relationships/image" Target="../media/image-16-45.png"/><Relationship Id="rId46" Type="http://schemas.openxmlformats.org/officeDocument/2006/relationships/image" Target="../media/image-16-46.svg"/><Relationship Id="rId47" Type="http://schemas.openxmlformats.org/officeDocument/2006/relationships/image" Target="../media/image-16-47.png"/><Relationship Id="rId48" Type="http://schemas.openxmlformats.org/officeDocument/2006/relationships/image" Target="../media/image-16-48.svg"/><Relationship Id="rId49" Type="http://schemas.openxmlformats.org/officeDocument/2006/relationships/image" Target="../media/image-16-49.png"/><Relationship Id="rId50" Type="http://schemas.openxmlformats.org/officeDocument/2006/relationships/image" Target="../media/image-16-50.svg"/><Relationship Id="rId51" Type="http://schemas.openxmlformats.org/officeDocument/2006/relationships/image" Target="../media/image-16-51.png"/><Relationship Id="rId52" Type="http://schemas.openxmlformats.org/officeDocument/2006/relationships/image" Target="../media/image-16-52.png"/><Relationship Id="rId53" Type="http://schemas.openxmlformats.org/officeDocument/2006/relationships/slideLayout" Target="../slideLayouts/slideLayout1.xml"/><Relationship Id="rId5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sv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sv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slideLayout" Target="../slideLayouts/slideLayout1.xml"/><Relationship Id="rId1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sv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slideLayout" Target="../slideLayouts/slideLayout1.xml"/><Relationship Id="rId1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sv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slideLayout" Target="../slideLayouts/slideLayout1.xml"/><Relationship Id="rId1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4" Type="http://schemas.openxmlformats.org/officeDocument/2006/relationships/image" Target="../media/image-22-3.png"/><Relationship Id="rId5" Type="http://schemas.openxmlformats.org/officeDocument/2006/relationships/image" Target="../media/image-22-4.svg"/><Relationship Id="rId6" Type="http://schemas.openxmlformats.org/officeDocument/2006/relationships/image" Target="../media/image-22-5.png"/><Relationship Id="rId7" Type="http://schemas.openxmlformats.org/officeDocument/2006/relationships/image" Target="../media/image-22-6.svg"/><Relationship Id="rId8" Type="http://schemas.openxmlformats.org/officeDocument/2006/relationships/image" Target="../media/image-22-7.png"/><Relationship Id="rId9" Type="http://schemas.openxmlformats.org/officeDocument/2006/relationships/image" Target="../media/image-22-8.sv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image" Target="../media/image-3-12.png"/><Relationship Id="rId13" Type="http://schemas.openxmlformats.org/officeDocument/2006/relationships/image" Target="../media/image-3-13.sv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image" Target="../media/image-3-16.png"/><Relationship Id="rId17" Type="http://schemas.openxmlformats.org/officeDocument/2006/relationships/slideLayout" Target="../slideLayouts/slideLayout1.xml"/><Relationship Id="rId1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76907" y="1361635"/>
            <a:ext cx="13410141" cy="1235436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759700"/>
            <a:ext cx="11342518" cy="5956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12076" y="5112113"/>
            <a:ext cx="10686916" cy="8603887"/>
          </a:xfrm>
          <a:prstGeom prst="rect">
            <a:avLst/>
          </a:prstGeom>
        </p:spPr>
      </p:pic>
      <p:pic>
        <p:nvPicPr>
          <p:cNvPr id="5" name="Image 3" descr=" ">    </p:cNvPr>
          <p:cNvPicPr>
            <a:picLocks noChangeAspect="1"/>
          </p:cNvPicPr>
          <p:nvPr/>
        </p:nvPicPr>
        <p:blipFill>
          <a:blip r:embed="rId7"/>
          <a:stretch>
            <a:fillRect/>
          </a:stretch>
        </p:blipFill>
        <p:spPr>
          <a:xfrm>
            <a:off x="3896891" y="15299830"/>
            <a:ext cx="16826014" cy="1045156"/>
          </a:xfrm>
          <a:prstGeom prst="rect">
            <a:avLst/>
          </a:prstGeom>
        </p:spPr>
      </p:pic>
      <p:pic>
        <p:nvPicPr>
          <p:cNvPr id="6" name="Image 4" descr=" ">    </p:cNvPr>
          <p:cNvPicPr>
            <a:picLocks noChangeAspect="1"/>
          </p:cNvPicPr>
          <p:nvPr/>
        </p:nvPicPr>
        <p:blipFill>
          <a:blip r:embed="rId8"/>
          <a:stretch>
            <a:fillRect/>
          </a:stretch>
        </p:blipFill>
        <p:spPr>
          <a:xfrm>
            <a:off x="11228334" y="15264747"/>
            <a:ext cx="3182130" cy="245816"/>
          </a:xfrm>
          <a:prstGeom prst="rect">
            <a:avLst/>
          </a:prstGeom>
        </p:spPr>
      </p:pic>
      <p:pic>
        <p:nvPicPr>
          <p:cNvPr id="7" name="Image 5" descr=" ">    </p:cNvPr>
          <p:cNvPicPr>
            <a:picLocks noChangeAspect="1"/>
          </p:cNvPicPr>
          <p:nvPr/>
        </p:nvPicPr>
        <p:blipFill>
          <a:blip r:embed="rId9"/>
          <a:stretch>
            <a:fillRect/>
          </a:stretch>
        </p:blipFill>
        <p:spPr>
          <a:xfrm>
            <a:off x="13996492" y="15438400"/>
            <a:ext cx="1149818" cy="206330"/>
          </a:xfrm>
          <a:prstGeom prst="rect">
            <a:avLst/>
          </a:prstGeom>
        </p:spPr>
      </p:pic>
      <p:pic>
        <p:nvPicPr>
          <p:cNvPr id="8" name="Image 6" descr=" ">    </p:cNvPr>
          <p:cNvPicPr>
            <a:picLocks noChangeAspect="1"/>
          </p:cNvPicPr>
          <p:nvPr/>
        </p:nvPicPr>
        <p:blipFill>
          <a:blip r:embed="rId10"/>
          <a:stretch>
            <a:fillRect/>
          </a:stretch>
        </p:blipFill>
        <p:spPr>
          <a:xfrm>
            <a:off x="15090652" y="15490061"/>
            <a:ext cx="4275299" cy="645741"/>
          </a:xfrm>
          <a:prstGeom prst="rect">
            <a:avLst/>
          </a:prstGeom>
        </p:spPr>
      </p:pic>
      <p:pic>
        <p:nvPicPr>
          <p:cNvPr id="9" name="Image 7" descr=" ">    </p:cNvPr>
          <p:cNvPicPr>
            <a:picLocks noChangeAspect="1"/>
          </p:cNvPicPr>
          <p:nvPr/>
        </p:nvPicPr>
        <p:blipFill>
          <a:blip r:embed="rId11"/>
          <a:stretch>
            <a:fillRect/>
          </a:stretch>
        </p:blipFill>
        <p:spPr>
          <a:xfrm>
            <a:off x="14746552" y="13274284"/>
            <a:ext cx="4813" cy="34789"/>
          </a:xfrm>
          <a:prstGeom prst="rect">
            <a:avLst/>
          </a:prstGeom>
        </p:spPr>
      </p:pic>
      <p:pic>
        <p:nvPicPr>
          <p:cNvPr id="10" name="Image 8" descr=" ">    </p:cNvPr>
          <p:cNvPicPr>
            <a:picLocks noChangeAspect="1"/>
          </p:cNvPicPr>
          <p:nvPr/>
        </p:nvPicPr>
        <p:blipFill>
          <a:blip r:embed="rId12"/>
          <a:stretch>
            <a:fillRect/>
          </a:stretch>
        </p:blipFill>
        <p:spPr>
          <a:xfrm>
            <a:off x="11677575" y="15364208"/>
            <a:ext cx="1601179" cy="580389"/>
          </a:xfrm>
          <a:prstGeom prst="rect">
            <a:avLst/>
          </a:prstGeom>
        </p:spPr>
      </p:pic>
      <p:pic>
        <p:nvPicPr>
          <p:cNvPr id="11" name="Image 9" descr=" ">    </p:cNvPr>
          <p:cNvPicPr>
            <a:picLocks noChangeAspect="1"/>
          </p:cNvPicPr>
          <p:nvPr/>
        </p:nvPicPr>
        <p:blipFill>
          <a:blip r:embed="rId13"/>
          <a:stretch>
            <a:fillRect/>
          </a:stretch>
        </p:blipFill>
        <p:spPr>
          <a:xfrm>
            <a:off x="8888283" y="14889984"/>
            <a:ext cx="2182202" cy="798291"/>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 ">    </p:cNvPr>
          <p:cNvPicPr>
            <a:picLocks noChangeAspect="1"/>
          </p:cNvPicPr>
          <p:nvPr/>
        </p:nvPicPr>
        <p:blipFill>
          <a:blip r:embed="rId14"/>
          <a:stretch>
            <a:fillRect/>
          </a:stretch>
        </p:blipFill>
        <p:spPr>
          <a:xfrm>
            <a:off x="23523340" y="10820400"/>
            <a:ext cx="711289" cy="2590800"/>
          </a:xfrm>
          <a:prstGeom prst="rect">
            <a:avLst/>
          </a:prstGeom>
        </p:spPr>
      </p:pic>
      <p:pic>
        <p:nvPicPr>
          <p:cNvPr id="14" name="Image 11"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961470" y="1765300"/>
            <a:ext cx="12135309" cy="11950700"/>
          </a:xfrm>
          <a:prstGeom prst="rect">
            <a:avLst/>
          </a:prstGeom>
        </p:spPr>
      </p:pic>
      <p:pic>
        <p:nvPicPr>
          <p:cNvPr id="15" name="Image 12"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2660" y="4356100"/>
            <a:ext cx="10160085" cy="4696172"/>
          </a:xfrm>
          <a:prstGeom prst="rect">
            <a:avLst/>
          </a:prstGeom>
        </p:spPr>
      </p:pic>
      <p:sp>
        <p:nvSpPr>
          <p:cNvPr id="16" name="Text 1"/>
          <p:cNvSpPr/>
          <p:nvPr/>
        </p:nvSpPr>
        <p:spPr>
          <a:xfrm>
            <a:off x="2124297" y="5082813"/>
            <a:ext cx="7769138" cy="2459567"/>
          </a:xfrm>
          <a:prstGeom prst="rect">
            <a:avLst/>
          </a:prstGeom>
          <a:noFill/>
          <a:ln/>
        </p:spPr>
        <p:txBody>
          <a:bodyPr wrap="square" lIns="0" tIns="0" rIns="0" bIns="0" rtlCol="0" anchor="t"/>
          <a:lstStyle/>
          <a:p>
            <a:pPr algn="l" indent="0" marL="0">
              <a:buNone/>
            </a:pPr>
            <a:r>
              <a:rPr lang="en-US" sz="12800" dirty="0">
                <a:solidFill>
                  <a:srgbClr val="652313">
                    <a:alpha val="100000"/>
                  </a:srgbClr>
                </a:solidFill>
                <a:latin typeface="Londrina Solid Regular" pitchFamily="34" charset="0"/>
                <a:ea typeface="Londrina Solid Regular" pitchFamily="34" charset="-122"/>
                <a:cs typeface="Londrina Solid Regular" pitchFamily="34" charset="-120"/>
              </a:rPr>
              <a:t>WILD ANIMAL</a:t>
            </a:r>
            <a:endParaRPr lang="en-US" sz="12800" dirty="0"/>
          </a:p>
        </p:txBody>
      </p:sp>
      <p:sp>
        <p:nvSpPr>
          <p:cNvPr id="17" name="Text 2"/>
          <p:cNvSpPr/>
          <p:nvPr/>
        </p:nvSpPr>
        <p:spPr>
          <a:xfrm>
            <a:off x="2352926" y="7114813"/>
            <a:ext cx="6672567" cy="12615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Montserrat SemiBold" pitchFamily="34" charset="0"/>
                <a:ea typeface="Montserrat SemiBold" pitchFamily="34" charset="-122"/>
                <a:cs typeface="Montserrat SemiBold" pitchFamily="34" charset="-120"/>
              </a:rPr>
              <a:t>Free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686" y="10134600"/>
            <a:ext cx="1317498" cy="325058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0356" y="9740900"/>
            <a:ext cx="731011" cy="2749128"/>
          </a:xfrm>
          <a:prstGeom prst="rect">
            <a:avLst/>
          </a:prstGeom>
        </p:spPr>
      </p:pic>
      <p:sp>
        <p:nvSpPr>
          <p:cNvPr id="5" name="Text 0"/>
          <p:cNvSpPr/>
          <p:nvPr/>
        </p:nvSpPr>
        <p:spPr>
          <a:xfrm>
            <a:off x="1621569" y="1930400"/>
            <a:ext cx="20216693" cy="1545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THE MAGIC OF DRAGONS: A RESEARCH</a:t>
            </a:r>
            <a:endParaRPr lang="en-US" sz="8000" dirty="0"/>
          </a:p>
        </p:txBody>
      </p:sp>
      <p:sp>
        <p:nvSpPr>
          <p:cNvPr id="6" name="Shape 1"/>
          <p:cNvSpPr/>
          <p:nvPr/>
        </p:nvSpPr>
        <p:spPr>
          <a:xfrm>
            <a:off x="2121165" y="4127500"/>
            <a:ext cx="6096762" cy="6096000"/>
          </a:xfrm>
          <a:prstGeom prst="roundRect">
            <a:avLst>
              <a:gd name="adj" fmla="val 2083350"/>
            </a:avLst>
          </a:prstGeom>
          <a:solidFill>
            <a:srgbClr val="FCF6EC">
              <a:alpha val="100000"/>
            </a:srgbClr>
          </a:solidFill>
          <a:ln w="101600">
            <a:solidFill>
              <a:srgbClr val="7DB792"/>
            </a:solidFill>
            <a:prstDash val="solid"/>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71693" y="5848350"/>
            <a:ext cx="1795706" cy="1625600"/>
          </a:xfrm>
          <a:prstGeom prst="rect">
            <a:avLst/>
          </a:prstGeom>
        </p:spPr>
      </p:pic>
      <p:sp>
        <p:nvSpPr>
          <p:cNvPr id="8" name="Shape 2"/>
          <p:cNvSpPr/>
          <p:nvPr/>
        </p:nvSpPr>
        <p:spPr>
          <a:xfrm>
            <a:off x="2273584" y="7778750"/>
            <a:ext cx="5791924" cy="723900"/>
          </a:xfrm>
          <a:prstGeom prst="rect">
            <a:avLst/>
          </a:prstGeom>
          <a:noFill/>
          <a:ln/>
        </p:spPr>
      </p:sp>
      <p:sp>
        <p:nvSpPr>
          <p:cNvPr id="9" name="Text 3"/>
          <p:cNvSpPr/>
          <p:nvPr/>
        </p:nvSpPr>
        <p:spPr>
          <a:xfrm>
            <a:off x="2171971" y="7778750"/>
            <a:ext cx="5995149"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UNICORN SIGHTING</a:t>
            </a:r>
            <a:endParaRPr lang="en-US" sz="4800" dirty="0"/>
          </a:p>
        </p:txBody>
      </p:sp>
      <p:sp>
        <p:nvSpPr>
          <p:cNvPr id="10" name="Shape 4"/>
          <p:cNvSpPr/>
          <p:nvPr/>
        </p:nvSpPr>
        <p:spPr>
          <a:xfrm>
            <a:off x="9145143" y="4127500"/>
            <a:ext cx="6096762" cy="6096000"/>
          </a:xfrm>
          <a:prstGeom prst="roundRect">
            <a:avLst>
              <a:gd name="adj" fmla="val 2083350"/>
            </a:avLst>
          </a:prstGeom>
          <a:solidFill>
            <a:srgbClr val="FCF6EC">
              <a:alpha val="100000"/>
            </a:srgbClr>
          </a:solidFill>
          <a:ln w="101600">
            <a:solidFill>
              <a:srgbClr val="7DB792"/>
            </a:solidFill>
            <a:prstDash val="solid"/>
          </a:ln>
        </p:spPr>
      </p:sp>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66243" y="5848350"/>
            <a:ext cx="1654565" cy="1625600"/>
          </a:xfrm>
          <a:prstGeom prst="rect">
            <a:avLst/>
          </a:prstGeom>
        </p:spPr>
      </p:pic>
      <p:sp>
        <p:nvSpPr>
          <p:cNvPr id="12" name="Shape 5"/>
          <p:cNvSpPr/>
          <p:nvPr/>
        </p:nvSpPr>
        <p:spPr>
          <a:xfrm>
            <a:off x="9297562" y="7778750"/>
            <a:ext cx="5791924" cy="723900"/>
          </a:xfrm>
          <a:prstGeom prst="rect">
            <a:avLst/>
          </a:prstGeom>
          <a:noFill/>
          <a:ln/>
        </p:spPr>
      </p:sp>
      <p:sp>
        <p:nvSpPr>
          <p:cNvPr id="13" name="Text 6"/>
          <p:cNvSpPr/>
          <p:nvPr/>
        </p:nvSpPr>
        <p:spPr>
          <a:xfrm>
            <a:off x="9195949" y="7778750"/>
            <a:ext cx="5995149"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DRAGON TAMING</a:t>
            </a:r>
            <a:endParaRPr lang="en-US" sz="4800" dirty="0"/>
          </a:p>
        </p:txBody>
      </p:sp>
      <p:sp>
        <p:nvSpPr>
          <p:cNvPr id="14" name="Shape 7"/>
          <p:cNvSpPr/>
          <p:nvPr/>
        </p:nvSpPr>
        <p:spPr>
          <a:xfrm>
            <a:off x="16169121" y="4127500"/>
            <a:ext cx="6096762" cy="6096000"/>
          </a:xfrm>
          <a:prstGeom prst="roundRect">
            <a:avLst>
              <a:gd name="adj" fmla="val 2083350"/>
            </a:avLst>
          </a:prstGeom>
          <a:solidFill>
            <a:srgbClr val="FCF6EC">
              <a:alpha val="100000"/>
            </a:srgbClr>
          </a:solidFill>
          <a:ln w="101600">
            <a:solidFill>
              <a:srgbClr val="7DB792"/>
            </a:solidFill>
            <a:prstDash val="solid"/>
          </a:ln>
        </p:spPr>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339508" y="5848350"/>
            <a:ext cx="1755988" cy="1625600"/>
          </a:xfrm>
          <a:prstGeom prst="rect">
            <a:avLst/>
          </a:prstGeom>
        </p:spPr>
      </p:pic>
      <p:sp>
        <p:nvSpPr>
          <p:cNvPr id="16" name="Shape 8"/>
          <p:cNvSpPr/>
          <p:nvPr/>
        </p:nvSpPr>
        <p:spPr>
          <a:xfrm>
            <a:off x="16321540" y="7778750"/>
            <a:ext cx="5791924" cy="723900"/>
          </a:xfrm>
          <a:prstGeom prst="rect">
            <a:avLst/>
          </a:prstGeom>
          <a:noFill/>
          <a:ln/>
        </p:spPr>
      </p:sp>
      <p:sp>
        <p:nvSpPr>
          <p:cNvPr id="17" name="Text 9"/>
          <p:cNvSpPr/>
          <p:nvPr/>
        </p:nvSpPr>
        <p:spPr>
          <a:xfrm>
            <a:off x="16219927" y="7778750"/>
            <a:ext cx="5995149"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RAINBOW SEEING</a:t>
            </a:r>
            <a:endParaRPr lang="en-US" sz="4800" dirty="0"/>
          </a:p>
        </p:txBody>
      </p:sp>
      <p:sp>
        <p:nvSpPr>
          <p:cNvPr id="18" name="Shape 10"/>
          <p:cNvSpPr/>
          <p:nvPr/>
        </p:nvSpPr>
        <p:spPr>
          <a:xfrm>
            <a:off x="23370921" y="10515600"/>
            <a:ext cx="1016127" cy="3200400"/>
          </a:xfrm>
          <a:prstGeom prst="rect">
            <a:avLst/>
          </a:prstGeom>
          <a:noFill/>
          <a:ln/>
        </p:spPr>
      </p:sp>
      <p:pic>
        <p:nvPicPr>
          <p:cNvPr id="19" name="Image 6" descr=" ">    </p:cNvPr>
          <p:cNvPicPr>
            <a:picLocks noChangeAspect="1"/>
          </p:cNvPicPr>
          <p:nvPr/>
        </p:nvPicPr>
        <p:blipFill>
          <a:blip r:embed="rId12"/>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433046" y="1016000"/>
            <a:ext cx="5520957" cy="1545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PRICING PLAN</a:t>
            </a:r>
            <a:endParaRPr lang="en-US" sz="8000" dirty="0"/>
          </a:p>
        </p:txBody>
      </p:sp>
      <p:sp>
        <p:nvSpPr>
          <p:cNvPr id="6" name="Shape 2"/>
          <p:cNvSpPr/>
          <p:nvPr/>
        </p:nvSpPr>
        <p:spPr>
          <a:xfrm>
            <a:off x="1778222" y="3429000"/>
            <a:ext cx="20843305" cy="9271000"/>
          </a:xfrm>
          <a:prstGeom prst="rect">
            <a:avLst/>
          </a:prstGeom>
          <a:noFill/>
          <a:ln/>
        </p:spPr>
      </p:sp>
      <p:sp>
        <p:nvSpPr>
          <p:cNvPr id="7" name="Shape 3"/>
          <p:cNvSpPr/>
          <p:nvPr/>
        </p:nvSpPr>
        <p:spPr>
          <a:xfrm>
            <a:off x="1778222" y="3429000"/>
            <a:ext cx="6439705" cy="9271000"/>
          </a:xfrm>
          <a:prstGeom prst="roundRect">
            <a:avLst>
              <a:gd name="adj" fmla="val 3124"/>
            </a:avLst>
          </a:prstGeom>
          <a:noFill/>
          <a:ln w="50800">
            <a:solidFill>
              <a:srgbClr val="000000"/>
            </a:solidFill>
            <a:prstDash val="solid"/>
          </a:ln>
        </p:spPr>
      </p:sp>
      <p:pic>
        <p:nvPicPr>
          <p:cNvPr id="8"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4075" y="3886200"/>
            <a:ext cx="1548003" cy="1625600"/>
          </a:xfrm>
          <a:prstGeom prst="rect">
            <a:avLst/>
          </a:prstGeom>
        </p:spPr>
      </p:pic>
      <p:sp>
        <p:nvSpPr>
          <p:cNvPr id="9" name="Text 4"/>
          <p:cNvSpPr/>
          <p:nvPr/>
        </p:nvSpPr>
        <p:spPr>
          <a:xfrm>
            <a:off x="4242330" y="5816600"/>
            <a:ext cx="1511489" cy="927100"/>
          </a:xfrm>
          <a:prstGeom prst="rect">
            <a:avLst/>
          </a:prstGeom>
          <a:noFill/>
          <a:ln/>
        </p:spPr>
        <p:txBody>
          <a:bodyPr wrap="square" lIns="0" tIns="0" rIns="0" bIns="0" rtlCol="0" anchor="t"/>
          <a:lstStyle/>
          <a:p>
            <a:pPr algn="ctr"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BASIC</a:t>
            </a:r>
            <a:endParaRPr lang="en-US" sz="4800" dirty="0"/>
          </a:p>
        </p:txBody>
      </p:sp>
      <p:sp>
        <p:nvSpPr>
          <p:cNvPr id="10" name="Text 5"/>
          <p:cNvSpPr/>
          <p:nvPr/>
        </p:nvSpPr>
        <p:spPr>
          <a:xfrm>
            <a:off x="2235479" y="6845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1" name="Text 6"/>
          <p:cNvSpPr/>
          <p:nvPr/>
        </p:nvSpPr>
        <p:spPr>
          <a:xfrm>
            <a:off x="3632654" y="11518900"/>
            <a:ext cx="2730841"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$10/MONTH</a:t>
            </a:r>
            <a:endParaRPr lang="en-US" sz="4800" dirty="0"/>
          </a:p>
        </p:txBody>
      </p:sp>
      <p:sp>
        <p:nvSpPr>
          <p:cNvPr id="12" name="Shape 7"/>
          <p:cNvSpPr/>
          <p:nvPr/>
        </p:nvSpPr>
        <p:spPr>
          <a:xfrm>
            <a:off x="8980022" y="3429000"/>
            <a:ext cx="6439705" cy="9271000"/>
          </a:xfrm>
          <a:prstGeom prst="roundRect">
            <a:avLst>
              <a:gd name="adj" fmla="val 3124"/>
            </a:avLst>
          </a:prstGeom>
          <a:noFill/>
          <a:ln w="50800">
            <a:solidFill>
              <a:srgbClr val="000000"/>
            </a:solidFill>
            <a:prstDash val="solid"/>
          </a:ln>
        </p:spPr>
      </p:sp>
      <p:pic>
        <p:nvPicPr>
          <p:cNvPr id="13"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38213" y="3886200"/>
            <a:ext cx="1723323" cy="1625600"/>
          </a:xfrm>
          <a:prstGeom prst="rect">
            <a:avLst/>
          </a:prstGeom>
        </p:spPr>
      </p:pic>
      <p:sp>
        <p:nvSpPr>
          <p:cNvPr id="14" name="Text 8"/>
          <p:cNvSpPr/>
          <p:nvPr/>
        </p:nvSpPr>
        <p:spPr>
          <a:xfrm>
            <a:off x="11444130" y="5816600"/>
            <a:ext cx="1511489" cy="927100"/>
          </a:xfrm>
          <a:prstGeom prst="rect">
            <a:avLst/>
          </a:prstGeom>
          <a:noFill/>
          <a:ln/>
        </p:spPr>
        <p:txBody>
          <a:bodyPr wrap="square" lIns="0" tIns="0" rIns="0" bIns="0" rtlCol="0" anchor="t"/>
          <a:lstStyle/>
          <a:p>
            <a:pPr algn="ctr"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ELITE</a:t>
            </a:r>
            <a:endParaRPr lang="en-US" sz="4800" dirty="0"/>
          </a:p>
        </p:txBody>
      </p:sp>
      <p:sp>
        <p:nvSpPr>
          <p:cNvPr id="15" name="Text 9"/>
          <p:cNvSpPr/>
          <p:nvPr/>
        </p:nvSpPr>
        <p:spPr>
          <a:xfrm>
            <a:off x="9437280" y="6845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16" name="Text 10"/>
          <p:cNvSpPr/>
          <p:nvPr/>
        </p:nvSpPr>
        <p:spPr>
          <a:xfrm>
            <a:off x="10789999" y="11518900"/>
            <a:ext cx="2819752"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$50/MONTH</a:t>
            </a:r>
            <a:endParaRPr lang="en-US" sz="4800" dirty="0"/>
          </a:p>
        </p:txBody>
      </p:sp>
      <p:sp>
        <p:nvSpPr>
          <p:cNvPr id="17" name="Shape 11"/>
          <p:cNvSpPr/>
          <p:nvPr/>
        </p:nvSpPr>
        <p:spPr>
          <a:xfrm>
            <a:off x="16181822" y="3429000"/>
            <a:ext cx="6439705" cy="9271000"/>
          </a:xfrm>
          <a:prstGeom prst="roundRect">
            <a:avLst>
              <a:gd name="adj" fmla="val 3124"/>
            </a:avLst>
          </a:prstGeom>
          <a:noFill/>
          <a:ln w="50800">
            <a:solidFill>
              <a:srgbClr val="000000"/>
            </a:solidFill>
            <a:prstDash val="solid"/>
          </a:ln>
        </p:spPr>
      </p:sp>
      <p:pic>
        <p:nvPicPr>
          <p:cNvPr id="1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489883" y="3886200"/>
            <a:ext cx="1823586" cy="1625600"/>
          </a:xfrm>
          <a:prstGeom prst="rect">
            <a:avLst/>
          </a:prstGeom>
        </p:spPr>
      </p:pic>
      <p:sp>
        <p:nvSpPr>
          <p:cNvPr id="19" name="Text 12"/>
          <p:cNvSpPr/>
          <p:nvPr/>
        </p:nvSpPr>
        <p:spPr>
          <a:xfrm>
            <a:off x="17998149" y="5816600"/>
            <a:ext cx="2807051" cy="927100"/>
          </a:xfrm>
          <a:prstGeom prst="rect">
            <a:avLst/>
          </a:prstGeom>
          <a:noFill/>
          <a:ln/>
        </p:spPr>
        <p:txBody>
          <a:bodyPr wrap="square" lIns="0" tIns="0" rIns="0" bIns="0" rtlCol="0" anchor="t"/>
          <a:lstStyle/>
          <a:p>
            <a:pPr algn="ctr"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LEGENDARY</a:t>
            </a:r>
            <a:endParaRPr lang="en-US" sz="4800" dirty="0"/>
          </a:p>
        </p:txBody>
      </p:sp>
      <p:sp>
        <p:nvSpPr>
          <p:cNvPr id="20" name="Text 13"/>
          <p:cNvSpPr/>
          <p:nvPr/>
        </p:nvSpPr>
        <p:spPr>
          <a:xfrm>
            <a:off x="16639080" y="68453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 with fellow adventurers.</a:t>
            </a:r>
            <a:endParaRPr lang="en-US" sz="3200" dirty="0"/>
          </a:p>
        </p:txBody>
      </p:sp>
      <p:sp>
        <p:nvSpPr>
          <p:cNvPr id="21" name="Text 14"/>
          <p:cNvSpPr/>
          <p:nvPr/>
        </p:nvSpPr>
        <p:spPr>
          <a:xfrm>
            <a:off x="17877484" y="11518900"/>
            <a:ext cx="3048381" cy="927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3"/>
          <a:stretch>
            <a:fillRect/>
          </a:stretch>
        </p:blipFill>
        <p:spPr>
          <a:xfrm>
            <a:off x="2895962" y="800100"/>
            <a:ext cx="18595124" cy="12115800"/>
          </a:xfrm>
          <a:prstGeom prst="rect">
            <a:avLst/>
          </a:prstGeom>
        </p:spPr>
      </p:pic>
      <p:pic>
        <p:nvPicPr>
          <p:cNvPr id="6" name="Image 3" descr=" ">    </p:cNvPr>
          <p:cNvPicPr>
            <a:picLocks noChangeAspect="1"/>
          </p:cNvPicPr>
          <p:nvPr/>
        </p:nvPicPr>
        <p:blipFill>
          <a:blip r:embed="rId4"/>
          <a:stretch>
            <a:fillRect/>
          </a:stretch>
        </p:blipFill>
        <p:spPr>
          <a:xfrm>
            <a:off x="2895962" y="800100"/>
            <a:ext cx="8853006" cy="5613400"/>
          </a:xfrm>
          <a:prstGeom prst="rect">
            <a:avLst/>
          </a:prstGeom>
        </p:spPr>
      </p:pic>
      <p:sp>
        <p:nvSpPr>
          <p:cNvPr id="7" name="Shape 1"/>
          <p:cNvSpPr/>
          <p:nvPr/>
        </p:nvSpPr>
        <p:spPr>
          <a:xfrm>
            <a:off x="2895962" y="2120900"/>
            <a:ext cx="8853006" cy="4038600"/>
          </a:xfrm>
          <a:prstGeom prst="rect">
            <a:avLst/>
          </a:prstGeom>
          <a:solidFill>
            <a:srgbClr val="FCF6EC">
              <a:alpha val="100000"/>
            </a:srgbClr>
          </a:solidFill>
          <a:ln/>
        </p:spPr>
      </p:sp>
      <p:sp>
        <p:nvSpPr>
          <p:cNvPr id="8" name="Shape 2"/>
          <p:cNvSpPr/>
          <p:nvPr/>
        </p:nvSpPr>
        <p:spPr>
          <a:xfrm>
            <a:off x="3200800" y="2959100"/>
            <a:ext cx="8243330" cy="2895600"/>
          </a:xfrm>
          <a:prstGeom prst="rect">
            <a:avLst/>
          </a:prstGeom>
          <a:noFill/>
          <a:ln/>
        </p:spPr>
      </p:sp>
      <p:sp>
        <p:nvSpPr>
          <p:cNvPr id="9" name="Shape 3"/>
          <p:cNvSpPr/>
          <p:nvPr/>
        </p:nvSpPr>
        <p:spPr>
          <a:xfrm>
            <a:off x="3200800" y="2959100"/>
            <a:ext cx="8243330" cy="1244600"/>
          </a:xfrm>
          <a:prstGeom prst="rect">
            <a:avLst/>
          </a:prstGeom>
          <a:noFill/>
          <a:ln/>
        </p:spPr>
      </p:sp>
      <p:sp>
        <p:nvSpPr>
          <p:cNvPr id="10" name="Shape 4"/>
          <p:cNvSpPr/>
          <p:nvPr/>
        </p:nvSpPr>
        <p:spPr>
          <a:xfrm>
            <a:off x="3200800" y="2959100"/>
            <a:ext cx="8243330" cy="1244600"/>
          </a:xfrm>
          <a:prstGeom prst="rect">
            <a:avLst/>
          </a:prstGeom>
          <a:noFill/>
          <a:ln/>
        </p:spPr>
      </p:sp>
      <p:sp>
        <p:nvSpPr>
          <p:cNvPr id="11" name="Text 5"/>
          <p:cNvSpPr/>
          <p:nvPr/>
        </p:nvSpPr>
        <p:spPr>
          <a:xfrm>
            <a:off x="3200800" y="29591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ECLIPSE</a:t>
            </a:r>
            <a:endParaRPr lang="en-US" sz="3600" dirty="0"/>
          </a:p>
        </p:txBody>
      </p:sp>
      <p:sp>
        <p:nvSpPr>
          <p:cNvPr id="12" name="Text 6"/>
          <p:cNvSpPr/>
          <p:nvPr/>
        </p:nvSpPr>
        <p:spPr>
          <a:xfrm>
            <a:off x="3200800" y="37084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13" name="Shape 7"/>
          <p:cNvSpPr/>
          <p:nvPr/>
        </p:nvSpPr>
        <p:spPr>
          <a:xfrm>
            <a:off x="3200800" y="4610100"/>
            <a:ext cx="8243330" cy="1244600"/>
          </a:xfrm>
          <a:prstGeom prst="rect">
            <a:avLst/>
          </a:prstGeom>
          <a:noFill/>
          <a:ln/>
        </p:spPr>
      </p:sp>
      <p:sp>
        <p:nvSpPr>
          <p:cNvPr id="14" name="Shape 8"/>
          <p:cNvSpPr/>
          <p:nvPr/>
        </p:nvSpPr>
        <p:spPr>
          <a:xfrm>
            <a:off x="3200800" y="4610100"/>
            <a:ext cx="8243330" cy="1244600"/>
          </a:xfrm>
          <a:prstGeom prst="rect">
            <a:avLst/>
          </a:prstGeom>
          <a:noFill/>
          <a:ln/>
        </p:spPr>
      </p:sp>
      <p:sp>
        <p:nvSpPr>
          <p:cNvPr id="15" name="Text 9"/>
          <p:cNvSpPr/>
          <p:nvPr/>
        </p:nvSpPr>
        <p:spPr>
          <a:xfrm>
            <a:off x="3200800" y="46101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QUEST</a:t>
            </a:r>
            <a:endParaRPr lang="en-US" sz="3600" dirty="0"/>
          </a:p>
        </p:txBody>
      </p:sp>
      <p:sp>
        <p:nvSpPr>
          <p:cNvPr id="16" name="Text 10"/>
          <p:cNvSpPr/>
          <p:nvPr/>
        </p:nvSpPr>
        <p:spPr>
          <a:xfrm>
            <a:off x="3200800" y="53594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17" name="Shape 11"/>
          <p:cNvSpPr/>
          <p:nvPr/>
        </p:nvSpPr>
        <p:spPr>
          <a:xfrm>
            <a:off x="6261883" y="800100"/>
            <a:ext cx="2133867" cy="2133600"/>
          </a:xfrm>
          <a:prstGeom prst="roundRect">
            <a:avLst>
              <a:gd name="adj" fmla="val 198429"/>
            </a:avLst>
          </a:prstGeom>
          <a:solidFill>
            <a:srgbClr val="7DB792">
              <a:alpha val="100000"/>
            </a:srgbClr>
          </a:solidFill>
          <a:ln/>
        </p:spPr>
      </p:sp>
      <p:sp>
        <p:nvSpPr>
          <p:cNvPr id="18" name="Text 12"/>
          <p:cNvSpPr/>
          <p:nvPr/>
        </p:nvSpPr>
        <p:spPr>
          <a:xfrm>
            <a:off x="7081135" y="1263650"/>
            <a:ext cx="834071" cy="15451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Londrina Solid Regular" pitchFamily="34" charset="0"/>
                <a:ea typeface="Londrina Solid Regular" pitchFamily="34" charset="-122"/>
                <a:cs typeface="Londrina Solid Regular" pitchFamily="34" charset="-120"/>
              </a:rPr>
              <a:t>S</a:t>
            </a:r>
            <a:endParaRPr lang="en-US" sz="8000" dirty="0"/>
          </a:p>
        </p:txBody>
      </p:sp>
      <p:pic>
        <p:nvPicPr>
          <p:cNvPr id="19" name="Image 4" descr=" ">    </p:cNvPr>
          <p:cNvPicPr>
            <a:picLocks noChangeAspect="1"/>
          </p:cNvPicPr>
          <p:nvPr/>
        </p:nvPicPr>
        <p:blipFill>
          <a:blip r:embed="rId5"/>
          <a:stretch>
            <a:fillRect/>
          </a:stretch>
        </p:blipFill>
        <p:spPr>
          <a:xfrm>
            <a:off x="2895962" y="7302500"/>
            <a:ext cx="8853006" cy="5613400"/>
          </a:xfrm>
          <a:prstGeom prst="rect">
            <a:avLst/>
          </a:prstGeom>
        </p:spPr>
      </p:pic>
      <p:sp>
        <p:nvSpPr>
          <p:cNvPr id="20" name="Shape 13"/>
          <p:cNvSpPr/>
          <p:nvPr/>
        </p:nvSpPr>
        <p:spPr>
          <a:xfrm>
            <a:off x="2895962" y="8623300"/>
            <a:ext cx="8853006" cy="4038600"/>
          </a:xfrm>
          <a:prstGeom prst="rect">
            <a:avLst/>
          </a:prstGeom>
          <a:solidFill>
            <a:srgbClr val="FCF6EC">
              <a:alpha val="100000"/>
            </a:srgbClr>
          </a:solidFill>
          <a:ln/>
        </p:spPr>
      </p:sp>
      <p:sp>
        <p:nvSpPr>
          <p:cNvPr id="21" name="Shape 14"/>
          <p:cNvSpPr/>
          <p:nvPr/>
        </p:nvSpPr>
        <p:spPr>
          <a:xfrm>
            <a:off x="3200800" y="9461500"/>
            <a:ext cx="8243330" cy="2895600"/>
          </a:xfrm>
          <a:prstGeom prst="rect">
            <a:avLst/>
          </a:prstGeom>
          <a:noFill/>
          <a:ln/>
        </p:spPr>
      </p:sp>
      <p:sp>
        <p:nvSpPr>
          <p:cNvPr id="22" name="Shape 15"/>
          <p:cNvSpPr/>
          <p:nvPr/>
        </p:nvSpPr>
        <p:spPr>
          <a:xfrm>
            <a:off x="3200800" y="9461500"/>
            <a:ext cx="8243330" cy="1244600"/>
          </a:xfrm>
          <a:prstGeom prst="rect">
            <a:avLst/>
          </a:prstGeom>
          <a:noFill/>
          <a:ln/>
        </p:spPr>
      </p:sp>
      <p:sp>
        <p:nvSpPr>
          <p:cNvPr id="23" name="Shape 16"/>
          <p:cNvSpPr/>
          <p:nvPr/>
        </p:nvSpPr>
        <p:spPr>
          <a:xfrm>
            <a:off x="3200800" y="9461500"/>
            <a:ext cx="8243330" cy="1244600"/>
          </a:xfrm>
          <a:prstGeom prst="rect">
            <a:avLst/>
          </a:prstGeom>
          <a:noFill/>
          <a:ln/>
        </p:spPr>
      </p:sp>
      <p:sp>
        <p:nvSpPr>
          <p:cNvPr id="24" name="Text 17"/>
          <p:cNvSpPr/>
          <p:nvPr/>
        </p:nvSpPr>
        <p:spPr>
          <a:xfrm>
            <a:off x="3200800" y="94615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WAR</a:t>
            </a:r>
            <a:endParaRPr lang="en-US" sz="3600" dirty="0"/>
          </a:p>
        </p:txBody>
      </p:sp>
      <p:sp>
        <p:nvSpPr>
          <p:cNvPr id="25" name="Text 18"/>
          <p:cNvSpPr/>
          <p:nvPr/>
        </p:nvSpPr>
        <p:spPr>
          <a:xfrm>
            <a:off x="3200800" y="102108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Kingdoms clash in conflict.</a:t>
            </a:r>
            <a:endParaRPr lang="en-US" sz="3200" dirty="0"/>
          </a:p>
        </p:txBody>
      </p:sp>
      <p:sp>
        <p:nvSpPr>
          <p:cNvPr id="26" name="Shape 19"/>
          <p:cNvSpPr/>
          <p:nvPr/>
        </p:nvSpPr>
        <p:spPr>
          <a:xfrm>
            <a:off x="3200800" y="11112500"/>
            <a:ext cx="8243330" cy="1244600"/>
          </a:xfrm>
          <a:prstGeom prst="rect">
            <a:avLst/>
          </a:prstGeom>
          <a:noFill/>
          <a:ln/>
        </p:spPr>
      </p:sp>
      <p:sp>
        <p:nvSpPr>
          <p:cNvPr id="27" name="Shape 20"/>
          <p:cNvSpPr/>
          <p:nvPr/>
        </p:nvSpPr>
        <p:spPr>
          <a:xfrm>
            <a:off x="3200800" y="11112500"/>
            <a:ext cx="8243330" cy="1244600"/>
          </a:xfrm>
          <a:prstGeom prst="rect">
            <a:avLst/>
          </a:prstGeom>
          <a:noFill/>
          <a:ln/>
        </p:spPr>
      </p:sp>
      <p:sp>
        <p:nvSpPr>
          <p:cNvPr id="28" name="Text 21"/>
          <p:cNvSpPr/>
          <p:nvPr/>
        </p:nvSpPr>
        <p:spPr>
          <a:xfrm>
            <a:off x="3200800" y="111125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TRANSFORMATION</a:t>
            </a:r>
            <a:endParaRPr lang="en-US" sz="3600" dirty="0"/>
          </a:p>
        </p:txBody>
      </p:sp>
      <p:sp>
        <p:nvSpPr>
          <p:cNvPr id="29" name="Text 22"/>
          <p:cNvSpPr/>
          <p:nvPr/>
        </p:nvSpPr>
        <p:spPr>
          <a:xfrm>
            <a:off x="3200800" y="118618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Peasant discovers magical powers.</a:t>
            </a:r>
            <a:endParaRPr lang="en-US" sz="3200" dirty="0"/>
          </a:p>
        </p:txBody>
      </p:sp>
      <p:sp>
        <p:nvSpPr>
          <p:cNvPr id="30" name="Shape 23"/>
          <p:cNvSpPr/>
          <p:nvPr/>
        </p:nvSpPr>
        <p:spPr>
          <a:xfrm>
            <a:off x="6261883" y="7302500"/>
            <a:ext cx="2133867" cy="2133600"/>
          </a:xfrm>
          <a:prstGeom prst="roundRect">
            <a:avLst>
              <a:gd name="adj" fmla="val 198429"/>
            </a:avLst>
          </a:prstGeom>
          <a:solidFill>
            <a:srgbClr val="7DB792">
              <a:alpha val="100000"/>
            </a:srgbClr>
          </a:solidFill>
          <a:ln/>
        </p:spPr>
      </p:sp>
      <p:sp>
        <p:nvSpPr>
          <p:cNvPr id="31" name="Text 24"/>
          <p:cNvSpPr/>
          <p:nvPr/>
        </p:nvSpPr>
        <p:spPr>
          <a:xfrm>
            <a:off x="7081135" y="7766050"/>
            <a:ext cx="834071" cy="15451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Londrina Solid Regular" pitchFamily="34" charset="0"/>
                <a:ea typeface="Londrina Solid Regular" pitchFamily="34" charset="-122"/>
                <a:cs typeface="Londrina Solid Regular" pitchFamily="34" charset="-120"/>
              </a:rPr>
              <a:t>O</a:t>
            </a:r>
            <a:endParaRPr lang="en-US" sz="8000" dirty="0"/>
          </a:p>
        </p:txBody>
      </p:sp>
      <p:pic>
        <p:nvPicPr>
          <p:cNvPr id="32" name="Image 5" descr=" ">    </p:cNvPr>
          <p:cNvPicPr>
            <a:picLocks noChangeAspect="1"/>
          </p:cNvPicPr>
          <p:nvPr/>
        </p:nvPicPr>
        <p:blipFill>
          <a:blip r:embed="rId6"/>
          <a:stretch>
            <a:fillRect/>
          </a:stretch>
        </p:blipFill>
        <p:spPr>
          <a:xfrm>
            <a:off x="12638080" y="800100"/>
            <a:ext cx="8853006" cy="5613400"/>
          </a:xfrm>
          <a:prstGeom prst="rect">
            <a:avLst/>
          </a:prstGeom>
        </p:spPr>
      </p:pic>
      <p:sp>
        <p:nvSpPr>
          <p:cNvPr id="33" name="Shape 25"/>
          <p:cNvSpPr/>
          <p:nvPr/>
        </p:nvSpPr>
        <p:spPr>
          <a:xfrm>
            <a:off x="12638080" y="2120900"/>
            <a:ext cx="8853006" cy="4038600"/>
          </a:xfrm>
          <a:prstGeom prst="rect">
            <a:avLst/>
          </a:prstGeom>
          <a:solidFill>
            <a:srgbClr val="FCF6EC">
              <a:alpha val="100000"/>
            </a:srgbClr>
          </a:solidFill>
          <a:ln/>
        </p:spPr>
      </p:sp>
      <p:sp>
        <p:nvSpPr>
          <p:cNvPr id="34" name="Shape 26"/>
          <p:cNvSpPr/>
          <p:nvPr/>
        </p:nvSpPr>
        <p:spPr>
          <a:xfrm>
            <a:off x="12942918" y="2959100"/>
            <a:ext cx="8243330" cy="2895600"/>
          </a:xfrm>
          <a:prstGeom prst="rect">
            <a:avLst/>
          </a:prstGeom>
          <a:noFill/>
          <a:ln/>
        </p:spPr>
      </p:sp>
      <p:sp>
        <p:nvSpPr>
          <p:cNvPr id="35" name="Shape 27"/>
          <p:cNvSpPr/>
          <p:nvPr/>
        </p:nvSpPr>
        <p:spPr>
          <a:xfrm>
            <a:off x="12942918" y="2959100"/>
            <a:ext cx="8243330" cy="1244600"/>
          </a:xfrm>
          <a:prstGeom prst="rect">
            <a:avLst/>
          </a:prstGeom>
          <a:noFill/>
          <a:ln/>
        </p:spPr>
      </p:sp>
      <p:sp>
        <p:nvSpPr>
          <p:cNvPr id="36" name="Shape 28"/>
          <p:cNvSpPr/>
          <p:nvPr/>
        </p:nvSpPr>
        <p:spPr>
          <a:xfrm>
            <a:off x="12942918" y="2959100"/>
            <a:ext cx="8243330" cy="1244600"/>
          </a:xfrm>
          <a:prstGeom prst="rect">
            <a:avLst/>
          </a:prstGeom>
          <a:noFill/>
          <a:ln/>
        </p:spPr>
      </p:sp>
      <p:sp>
        <p:nvSpPr>
          <p:cNvPr id="37" name="Text 29"/>
          <p:cNvSpPr/>
          <p:nvPr/>
        </p:nvSpPr>
        <p:spPr>
          <a:xfrm>
            <a:off x="12942918" y="29591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OBTAIN</a:t>
            </a:r>
            <a:endParaRPr lang="en-US" sz="3600" dirty="0"/>
          </a:p>
        </p:txBody>
      </p:sp>
      <p:sp>
        <p:nvSpPr>
          <p:cNvPr id="38" name="Text 30"/>
          <p:cNvSpPr/>
          <p:nvPr/>
        </p:nvSpPr>
        <p:spPr>
          <a:xfrm>
            <a:off x="12942918" y="37084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p:txBody>
      </p:sp>
      <p:sp>
        <p:nvSpPr>
          <p:cNvPr id="39" name="Shape 31"/>
          <p:cNvSpPr/>
          <p:nvPr/>
        </p:nvSpPr>
        <p:spPr>
          <a:xfrm>
            <a:off x="12942918" y="4610100"/>
            <a:ext cx="8243330" cy="1244600"/>
          </a:xfrm>
          <a:prstGeom prst="rect">
            <a:avLst/>
          </a:prstGeom>
          <a:noFill/>
          <a:ln/>
        </p:spPr>
      </p:sp>
      <p:sp>
        <p:nvSpPr>
          <p:cNvPr id="40" name="Shape 32"/>
          <p:cNvSpPr/>
          <p:nvPr/>
        </p:nvSpPr>
        <p:spPr>
          <a:xfrm>
            <a:off x="12942918" y="4610100"/>
            <a:ext cx="8243330" cy="1244600"/>
          </a:xfrm>
          <a:prstGeom prst="rect">
            <a:avLst/>
          </a:prstGeom>
          <a:noFill/>
          <a:ln/>
        </p:spPr>
      </p:sp>
      <p:sp>
        <p:nvSpPr>
          <p:cNvPr id="41" name="Text 33"/>
          <p:cNvSpPr/>
          <p:nvPr/>
        </p:nvSpPr>
        <p:spPr>
          <a:xfrm>
            <a:off x="12942918" y="46101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FOUNDATION</a:t>
            </a:r>
            <a:endParaRPr lang="en-US" sz="3600" dirty="0"/>
          </a:p>
        </p:txBody>
      </p:sp>
      <p:sp>
        <p:nvSpPr>
          <p:cNvPr id="42" name="Text 34"/>
          <p:cNvSpPr/>
          <p:nvPr/>
        </p:nvSpPr>
        <p:spPr>
          <a:xfrm>
            <a:off x="12942918" y="53594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Shimmering City established</a:t>
            </a:r>
            <a:endParaRPr lang="en-US" sz="3200" dirty="0"/>
          </a:p>
        </p:txBody>
      </p:sp>
      <p:sp>
        <p:nvSpPr>
          <p:cNvPr id="43" name="Shape 35"/>
          <p:cNvSpPr/>
          <p:nvPr/>
        </p:nvSpPr>
        <p:spPr>
          <a:xfrm>
            <a:off x="16004000" y="800100"/>
            <a:ext cx="2133867" cy="2133600"/>
          </a:xfrm>
          <a:prstGeom prst="roundRect">
            <a:avLst>
              <a:gd name="adj" fmla="val 198429"/>
            </a:avLst>
          </a:prstGeom>
          <a:solidFill>
            <a:srgbClr val="7DB792">
              <a:alpha val="100000"/>
            </a:srgbClr>
          </a:solidFill>
          <a:ln/>
        </p:spPr>
      </p:sp>
      <p:sp>
        <p:nvSpPr>
          <p:cNvPr id="44" name="Text 36"/>
          <p:cNvSpPr/>
          <p:nvPr/>
        </p:nvSpPr>
        <p:spPr>
          <a:xfrm>
            <a:off x="16829603" y="1263650"/>
            <a:ext cx="821369" cy="15451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Londrina Solid Regular" pitchFamily="34" charset="0"/>
                <a:ea typeface="Londrina Solid Regular" pitchFamily="34" charset="-122"/>
                <a:cs typeface="Londrina Solid Regular" pitchFamily="34" charset="-120"/>
              </a:rPr>
              <a:t>W</a:t>
            </a:r>
            <a:endParaRPr lang="en-US" sz="8000" dirty="0"/>
          </a:p>
        </p:txBody>
      </p:sp>
      <p:pic>
        <p:nvPicPr>
          <p:cNvPr id="45" name="Image 6" descr=" ">    </p:cNvPr>
          <p:cNvPicPr>
            <a:picLocks noChangeAspect="1"/>
          </p:cNvPicPr>
          <p:nvPr/>
        </p:nvPicPr>
        <p:blipFill>
          <a:blip r:embed="rId7"/>
          <a:stretch>
            <a:fillRect/>
          </a:stretch>
        </p:blipFill>
        <p:spPr>
          <a:xfrm>
            <a:off x="12638080" y="7302500"/>
            <a:ext cx="8853006" cy="5613400"/>
          </a:xfrm>
          <a:prstGeom prst="rect">
            <a:avLst/>
          </a:prstGeom>
        </p:spPr>
      </p:pic>
      <p:sp>
        <p:nvSpPr>
          <p:cNvPr id="46" name="Shape 37"/>
          <p:cNvSpPr/>
          <p:nvPr/>
        </p:nvSpPr>
        <p:spPr>
          <a:xfrm>
            <a:off x="12638080" y="8623300"/>
            <a:ext cx="8853006" cy="4038600"/>
          </a:xfrm>
          <a:prstGeom prst="rect">
            <a:avLst/>
          </a:prstGeom>
          <a:solidFill>
            <a:srgbClr val="FCF6EC">
              <a:alpha val="100000"/>
            </a:srgbClr>
          </a:solidFill>
          <a:ln/>
        </p:spPr>
      </p:sp>
      <p:sp>
        <p:nvSpPr>
          <p:cNvPr id="47" name="Shape 38"/>
          <p:cNvSpPr/>
          <p:nvPr/>
        </p:nvSpPr>
        <p:spPr>
          <a:xfrm>
            <a:off x="12942918" y="9461500"/>
            <a:ext cx="8243330" cy="2895600"/>
          </a:xfrm>
          <a:prstGeom prst="rect">
            <a:avLst/>
          </a:prstGeom>
          <a:noFill/>
          <a:ln/>
        </p:spPr>
      </p:sp>
      <p:sp>
        <p:nvSpPr>
          <p:cNvPr id="48" name="Shape 39"/>
          <p:cNvSpPr/>
          <p:nvPr/>
        </p:nvSpPr>
        <p:spPr>
          <a:xfrm>
            <a:off x="12942918" y="9461500"/>
            <a:ext cx="8243330" cy="1244600"/>
          </a:xfrm>
          <a:prstGeom prst="rect">
            <a:avLst/>
          </a:prstGeom>
          <a:noFill/>
          <a:ln/>
        </p:spPr>
      </p:sp>
      <p:sp>
        <p:nvSpPr>
          <p:cNvPr id="49" name="Shape 40"/>
          <p:cNvSpPr/>
          <p:nvPr/>
        </p:nvSpPr>
        <p:spPr>
          <a:xfrm>
            <a:off x="12942918" y="9461500"/>
            <a:ext cx="8243330" cy="1244600"/>
          </a:xfrm>
          <a:prstGeom prst="rect">
            <a:avLst/>
          </a:prstGeom>
          <a:noFill/>
          <a:ln/>
        </p:spPr>
      </p:sp>
      <p:sp>
        <p:nvSpPr>
          <p:cNvPr id="50" name="Text 41"/>
          <p:cNvSpPr/>
          <p:nvPr/>
        </p:nvSpPr>
        <p:spPr>
          <a:xfrm>
            <a:off x="12942918" y="94615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INVASION</a:t>
            </a:r>
            <a:endParaRPr lang="en-US" sz="3600" dirty="0"/>
          </a:p>
        </p:txBody>
      </p:sp>
      <p:sp>
        <p:nvSpPr>
          <p:cNvPr id="51" name="Text 42"/>
          <p:cNvSpPr/>
          <p:nvPr/>
        </p:nvSpPr>
        <p:spPr>
          <a:xfrm>
            <a:off x="12942918" y="102108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 attacked by monsters.</a:t>
            </a:r>
            <a:endParaRPr lang="en-US" sz="3200" dirty="0"/>
          </a:p>
        </p:txBody>
      </p:sp>
      <p:sp>
        <p:nvSpPr>
          <p:cNvPr id="52" name="Shape 43"/>
          <p:cNvSpPr/>
          <p:nvPr/>
        </p:nvSpPr>
        <p:spPr>
          <a:xfrm>
            <a:off x="12942918" y="11112500"/>
            <a:ext cx="8243330" cy="1244600"/>
          </a:xfrm>
          <a:prstGeom prst="rect">
            <a:avLst/>
          </a:prstGeom>
          <a:noFill/>
          <a:ln/>
        </p:spPr>
      </p:sp>
      <p:sp>
        <p:nvSpPr>
          <p:cNvPr id="53" name="Shape 44"/>
          <p:cNvSpPr/>
          <p:nvPr/>
        </p:nvSpPr>
        <p:spPr>
          <a:xfrm>
            <a:off x="12942918" y="11112500"/>
            <a:ext cx="8243330" cy="1244600"/>
          </a:xfrm>
          <a:prstGeom prst="rect">
            <a:avLst/>
          </a:prstGeom>
          <a:noFill/>
          <a:ln/>
        </p:spPr>
      </p:sp>
      <p:sp>
        <p:nvSpPr>
          <p:cNvPr id="54" name="Text 45"/>
          <p:cNvSpPr/>
          <p:nvPr/>
        </p:nvSpPr>
        <p:spPr>
          <a:xfrm>
            <a:off x="12942918" y="11112500"/>
            <a:ext cx="839574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BETRAYAL</a:t>
            </a:r>
            <a:endParaRPr lang="en-US" sz="3600" dirty="0"/>
          </a:p>
        </p:txBody>
      </p:sp>
      <p:sp>
        <p:nvSpPr>
          <p:cNvPr id="55" name="Text 46"/>
          <p:cNvSpPr/>
          <p:nvPr/>
        </p:nvSpPr>
        <p:spPr>
          <a:xfrm>
            <a:off x="12942918" y="11861800"/>
            <a:ext cx="83788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Queen's advisor revealed as spy.</a:t>
            </a:r>
            <a:endParaRPr lang="en-US" sz="3200" dirty="0"/>
          </a:p>
        </p:txBody>
      </p:sp>
      <p:sp>
        <p:nvSpPr>
          <p:cNvPr id="56" name="Shape 47"/>
          <p:cNvSpPr/>
          <p:nvPr/>
        </p:nvSpPr>
        <p:spPr>
          <a:xfrm>
            <a:off x="16004000" y="7302500"/>
            <a:ext cx="2133867" cy="2133600"/>
          </a:xfrm>
          <a:prstGeom prst="roundRect">
            <a:avLst>
              <a:gd name="adj" fmla="val 198429"/>
            </a:avLst>
          </a:prstGeom>
          <a:solidFill>
            <a:srgbClr val="7DB792">
              <a:alpha val="100000"/>
            </a:srgbClr>
          </a:solidFill>
          <a:ln/>
        </p:spPr>
      </p:sp>
      <p:sp>
        <p:nvSpPr>
          <p:cNvPr id="57" name="Text 48"/>
          <p:cNvSpPr/>
          <p:nvPr/>
        </p:nvSpPr>
        <p:spPr>
          <a:xfrm>
            <a:off x="16842305" y="7766050"/>
            <a:ext cx="795966" cy="15451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Londrina Solid Regular" pitchFamily="34" charset="0"/>
                <a:ea typeface="Londrina Solid Regular" pitchFamily="34" charset="-122"/>
                <a:cs typeface="Londrina Solid Regular" pitchFamily="34" charset="-120"/>
              </a:rPr>
              <a:t>T</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686" y="10134600"/>
            <a:ext cx="1317498" cy="325058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0356" y="9740900"/>
            <a:ext cx="731011" cy="274912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90511" y="1257300"/>
            <a:ext cx="6084060" cy="12369800"/>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57300"/>
            <a:ext cx="6084060" cy="12369800"/>
          </a:xfrm>
          <a:prstGeom prst="rect">
            <a:avLst/>
          </a:prstGeom>
        </p:spPr>
      </p:pic>
      <p:sp>
        <p:nvSpPr>
          <p:cNvPr id="9" name="Text 1"/>
          <p:cNvSpPr/>
          <p:nvPr/>
        </p:nvSpPr>
        <p:spPr>
          <a:xfrm>
            <a:off x="13882835" y="3238500"/>
            <a:ext cx="10690503" cy="15451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Londrina Solid Regular" pitchFamily="34" charset="0"/>
                <a:ea typeface="Londrina Solid Regular" pitchFamily="34" charset="-122"/>
                <a:cs typeface="Londrina Solid Regular" pitchFamily="34" charset="-120"/>
              </a:rPr>
              <a:t>SOME DATA</a:t>
            </a:r>
            <a:endParaRPr lang="en-US" sz="8000" dirty="0"/>
          </a:p>
        </p:txBody>
      </p:sp>
      <p:sp>
        <p:nvSpPr>
          <p:cNvPr id="10" name="Shape 2"/>
          <p:cNvSpPr/>
          <p:nvPr/>
        </p:nvSpPr>
        <p:spPr>
          <a:xfrm>
            <a:off x="13730416" y="6121400"/>
            <a:ext cx="8573572" cy="5270500"/>
          </a:xfrm>
          <a:prstGeom prst="rect">
            <a:avLst/>
          </a:prstGeom>
          <a:noFill/>
          <a:ln/>
        </p:spPr>
      </p:sp>
      <p:sp>
        <p:nvSpPr>
          <p:cNvPr id="11" name="Shape 3"/>
          <p:cNvSpPr/>
          <p:nvPr/>
        </p:nvSpPr>
        <p:spPr>
          <a:xfrm>
            <a:off x="13730416" y="6121400"/>
            <a:ext cx="8573572" cy="1206500"/>
          </a:xfrm>
          <a:prstGeom prst="rect">
            <a:avLst/>
          </a:prstGeom>
          <a:noFill/>
          <a:ln/>
        </p:spPr>
      </p:sp>
      <p:sp>
        <p:nvSpPr>
          <p:cNvPr id="12" name="Shape 4"/>
          <p:cNvSpPr/>
          <p:nvPr/>
        </p:nvSpPr>
        <p:spPr>
          <a:xfrm>
            <a:off x="13730416" y="6121400"/>
            <a:ext cx="1613102" cy="1206500"/>
          </a:xfrm>
          <a:prstGeom prst="rect">
            <a:avLst/>
          </a:prstGeom>
          <a:noFill/>
          <a:ln/>
        </p:spPr>
      </p:sp>
      <p:sp>
        <p:nvSpPr>
          <p:cNvPr id="13" name="Text 5"/>
          <p:cNvSpPr/>
          <p:nvPr/>
        </p:nvSpPr>
        <p:spPr>
          <a:xfrm>
            <a:off x="13730416" y="6121400"/>
            <a:ext cx="1951811" cy="1545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75%</a:t>
            </a:r>
            <a:endParaRPr lang="en-US" sz="8000" dirty="0"/>
          </a:p>
        </p:txBody>
      </p:sp>
      <p:sp>
        <p:nvSpPr>
          <p:cNvPr id="14" name="Shape 6"/>
          <p:cNvSpPr/>
          <p:nvPr/>
        </p:nvSpPr>
        <p:spPr>
          <a:xfrm>
            <a:off x="15546743" y="6153150"/>
            <a:ext cx="6757245" cy="1143000"/>
          </a:xfrm>
          <a:prstGeom prst="rect">
            <a:avLst/>
          </a:prstGeom>
          <a:noFill/>
          <a:ln/>
        </p:spPr>
      </p:sp>
      <p:sp>
        <p:nvSpPr>
          <p:cNvPr id="15" name="Text 7"/>
          <p:cNvSpPr/>
          <p:nvPr/>
        </p:nvSpPr>
        <p:spPr>
          <a:xfrm>
            <a:off x="15546743" y="6153150"/>
            <a:ext cx="69096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16" name="Text 8"/>
          <p:cNvSpPr/>
          <p:nvPr/>
        </p:nvSpPr>
        <p:spPr>
          <a:xfrm>
            <a:off x="15546743" y="6800850"/>
            <a:ext cx="6892728"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7" name="Shape 9"/>
          <p:cNvSpPr/>
          <p:nvPr/>
        </p:nvSpPr>
        <p:spPr>
          <a:xfrm>
            <a:off x="13730416" y="7937500"/>
            <a:ext cx="8573572" cy="1206500"/>
          </a:xfrm>
          <a:prstGeom prst="rect">
            <a:avLst/>
          </a:prstGeom>
          <a:noFill/>
          <a:ln/>
        </p:spPr>
      </p:sp>
      <p:sp>
        <p:nvSpPr>
          <p:cNvPr id="18" name="Shape 10"/>
          <p:cNvSpPr/>
          <p:nvPr/>
        </p:nvSpPr>
        <p:spPr>
          <a:xfrm>
            <a:off x="13730416" y="7937500"/>
            <a:ext cx="1651206" cy="1206500"/>
          </a:xfrm>
          <a:prstGeom prst="rect">
            <a:avLst/>
          </a:prstGeom>
          <a:noFill/>
          <a:ln/>
        </p:spPr>
      </p:sp>
      <p:sp>
        <p:nvSpPr>
          <p:cNvPr id="19" name="Text 11"/>
          <p:cNvSpPr/>
          <p:nvPr/>
        </p:nvSpPr>
        <p:spPr>
          <a:xfrm>
            <a:off x="13730416" y="7937500"/>
            <a:ext cx="1989915" cy="1545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60%</a:t>
            </a:r>
            <a:endParaRPr lang="en-US" sz="8000" dirty="0"/>
          </a:p>
        </p:txBody>
      </p:sp>
      <p:sp>
        <p:nvSpPr>
          <p:cNvPr id="20" name="Shape 12"/>
          <p:cNvSpPr/>
          <p:nvPr/>
        </p:nvSpPr>
        <p:spPr>
          <a:xfrm>
            <a:off x="15584848" y="7969250"/>
            <a:ext cx="6719140" cy="1143000"/>
          </a:xfrm>
          <a:prstGeom prst="rect">
            <a:avLst/>
          </a:prstGeom>
          <a:noFill/>
          <a:ln/>
        </p:spPr>
      </p:sp>
      <p:sp>
        <p:nvSpPr>
          <p:cNvPr id="21" name="Text 13"/>
          <p:cNvSpPr/>
          <p:nvPr/>
        </p:nvSpPr>
        <p:spPr>
          <a:xfrm>
            <a:off x="15584848" y="7969250"/>
            <a:ext cx="6871559"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2" name="Text 14"/>
          <p:cNvSpPr/>
          <p:nvPr/>
        </p:nvSpPr>
        <p:spPr>
          <a:xfrm>
            <a:off x="15584848" y="8616950"/>
            <a:ext cx="6854623"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3" name="Shape 15"/>
          <p:cNvSpPr/>
          <p:nvPr/>
        </p:nvSpPr>
        <p:spPr>
          <a:xfrm>
            <a:off x="13730416" y="9753600"/>
            <a:ext cx="8573572" cy="1638300"/>
          </a:xfrm>
          <a:prstGeom prst="rect">
            <a:avLst/>
          </a:prstGeom>
          <a:noFill/>
          <a:ln/>
        </p:spPr>
      </p:sp>
      <p:sp>
        <p:nvSpPr>
          <p:cNvPr id="24" name="Shape 16"/>
          <p:cNvSpPr/>
          <p:nvPr/>
        </p:nvSpPr>
        <p:spPr>
          <a:xfrm>
            <a:off x="13730416" y="9969500"/>
            <a:ext cx="1663908" cy="1206500"/>
          </a:xfrm>
          <a:prstGeom prst="rect">
            <a:avLst/>
          </a:prstGeom>
          <a:noFill/>
          <a:ln/>
        </p:spPr>
      </p:sp>
      <p:sp>
        <p:nvSpPr>
          <p:cNvPr id="25" name="Text 17"/>
          <p:cNvSpPr/>
          <p:nvPr/>
        </p:nvSpPr>
        <p:spPr>
          <a:xfrm>
            <a:off x="13730416" y="9969500"/>
            <a:ext cx="2002617" cy="1545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90%</a:t>
            </a:r>
            <a:endParaRPr lang="en-US" sz="8000" dirty="0"/>
          </a:p>
        </p:txBody>
      </p:sp>
      <p:sp>
        <p:nvSpPr>
          <p:cNvPr id="26" name="Shape 18"/>
          <p:cNvSpPr/>
          <p:nvPr/>
        </p:nvSpPr>
        <p:spPr>
          <a:xfrm>
            <a:off x="15597549" y="9753600"/>
            <a:ext cx="6706438" cy="1638300"/>
          </a:xfrm>
          <a:prstGeom prst="rect">
            <a:avLst/>
          </a:prstGeom>
          <a:noFill/>
          <a:ln/>
        </p:spPr>
      </p:sp>
      <p:sp>
        <p:nvSpPr>
          <p:cNvPr id="27" name="Text 19"/>
          <p:cNvSpPr/>
          <p:nvPr/>
        </p:nvSpPr>
        <p:spPr>
          <a:xfrm>
            <a:off x="15597549" y="9753600"/>
            <a:ext cx="6858857"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28" name="Text 20"/>
          <p:cNvSpPr/>
          <p:nvPr/>
        </p:nvSpPr>
        <p:spPr>
          <a:xfrm>
            <a:off x="15597549" y="10401300"/>
            <a:ext cx="6841922"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13" y="1447800"/>
            <a:ext cx="9018127" cy="27686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889500"/>
            <a:ext cx="5474384" cy="1854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Shape 1"/>
          <p:cNvSpPr/>
          <p:nvPr/>
        </p:nvSpPr>
        <p:spPr>
          <a:xfrm>
            <a:off x="5512489" y="5702300"/>
            <a:ext cx="15762670" cy="6197600"/>
          </a:xfrm>
          <a:prstGeom prst="rect">
            <a:avLst/>
          </a:prstGeom>
          <a:noFill/>
          <a:ln/>
        </p:spPr>
      </p:sp>
      <p:sp>
        <p:nvSpPr>
          <p:cNvPr id="8" name="Shape 2"/>
          <p:cNvSpPr/>
          <p:nvPr/>
        </p:nvSpPr>
        <p:spPr>
          <a:xfrm>
            <a:off x="5512489" y="5702300"/>
            <a:ext cx="15762670" cy="4800600"/>
          </a:xfrm>
          <a:prstGeom prst="rect">
            <a:avLst/>
          </a:prstGeom>
          <a:noFill/>
          <a:ln/>
        </p:spPr>
      </p:sp>
      <p:sp>
        <p:nvSpPr>
          <p:cNvPr id="9" name="Text 3"/>
          <p:cNvSpPr/>
          <p:nvPr/>
        </p:nvSpPr>
        <p:spPr>
          <a:xfrm>
            <a:off x="5512489" y="5702300"/>
            <a:ext cx="10529616" cy="46228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Londrina Solid Regular" pitchFamily="34" charset="0"/>
                <a:ea typeface="Londrina Solid Regular" pitchFamily="34" charset="-122"/>
                <a:cs typeface="Londrina Solid Regular" pitchFamily="34" charset="-120"/>
              </a:rPr>
              <a:t>234,567</a:t>
            </a:r>
            <a:endParaRPr lang="en-US" sz="24000" dirty="0"/>
          </a:p>
        </p:txBody>
      </p:sp>
      <p:sp>
        <p:nvSpPr>
          <p:cNvPr id="10" name="Text 4"/>
          <p:cNvSpPr/>
          <p:nvPr/>
        </p:nvSpPr>
        <p:spPr>
          <a:xfrm>
            <a:off x="5512489" y="9512300"/>
            <a:ext cx="16033637" cy="12615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Montserrat SemiBold" pitchFamily="34" charset="0"/>
                <a:ea typeface="Montserrat SemiBold" pitchFamily="34" charset="-122"/>
                <a:cs typeface="Montserrat SemiBold" pitchFamily="34" charset="-120"/>
              </a:rPr>
              <a:t>Unicorn Sightings</a:t>
            </a:r>
            <a:endParaRPr lang="en-US" sz="6400" dirty="0"/>
          </a:p>
        </p:txBody>
      </p:sp>
      <p:sp>
        <p:nvSpPr>
          <p:cNvPr id="11" name="Text 5"/>
          <p:cNvSpPr/>
          <p:nvPr/>
        </p:nvSpPr>
        <p:spPr>
          <a:xfrm>
            <a:off x="5512489" y="10909300"/>
            <a:ext cx="9407642"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pic>
        <p:nvPicPr>
          <p:cNvPr id="12"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01788" y="1079500"/>
            <a:ext cx="10620974" cy="843317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18540" y="3263900"/>
            <a:ext cx="7874984" cy="2413000"/>
          </a:xfrm>
          <a:prstGeom prst="rect">
            <a:avLst/>
          </a:prstGeom>
          <a:noFill/>
          <a:ln/>
        </p:spPr>
      </p:sp>
      <p:sp>
        <p:nvSpPr>
          <p:cNvPr id="6" name="Shape 2"/>
          <p:cNvSpPr/>
          <p:nvPr/>
        </p:nvSpPr>
        <p:spPr>
          <a:xfrm>
            <a:off x="5086986" y="3263900"/>
            <a:ext cx="6338092" cy="1917700"/>
          </a:xfrm>
          <a:prstGeom prst="rect">
            <a:avLst/>
          </a:prstGeom>
          <a:noFill/>
          <a:ln/>
        </p:spPr>
      </p:sp>
      <p:sp>
        <p:nvSpPr>
          <p:cNvPr id="7" name="Text 3"/>
          <p:cNvSpPr/>
          <p:nvPr/>
        </p:nvSpPr>
        <p:spPr>
          <a:xfrm>
            <a:off x="5086986" y="3263900"/>
            <a:ext cx="6880027"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233 COINS</a:t>
            </a:r>
            <a:endParaRPr lang="en-US" sz="12800" dirty="0"/>
          </a:p>
        </p:txBody>
      </p:sp>
      <p:sp>
        <p:nvSpPr>
          <p:cNvPr id="8" name="Shape 4"/>
          <p:cNvSpPr/>
          <p:nvPr/>
        </p:nvSpPr>
        <p:spPr>
          <a:xfrm>
            <a:off x="4318540" y="5181600"/>
            <a:ext cx="7874984" cy="495300"/>
          </a:xfrm>
          <a:prstGeom prst="rect">
            <a:avLst/>
          </a:prstGeom>
          <a:noFill/>
          <a:ln/>
        </p:spPr>
      </p:sp>
      <p:sp>
        <p:nvSpPr>
          <p:cNvPr id="9" name="Text 5"/>
          <p:cNvSpPr/>
          <p:nvPr/>
        </p:nvSpPr>
        <p:spPr>
          <a:xfrm>
            <a:off x="4250798" y="51816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0" name="Shape 6"/>
          <p:cNvSpPr/>
          <p:nvPr/>
        </p:nvSpPr>
        <p:spPr>
          <a:xfrm>
            <a:off x="4318540" y="6985000"/>
            <a:ext cx="7874984" cy="2413000"/>
          </a:xfrm>
          <a:prstGeom prst="rect">
            <a:avLst/>
          </a:prstGeom>
          <a:noFill/>
          <a:ln/>
        </p:spPr>
      </p:sp>
      <p:sp>
        <p:nvSpPr>
          <p:cNvPr id="11" name="Shape 7"/>
          <p:cNvSpPr/>
          <p:nvPr/>
        </p:nvSpPr>
        <p:spPr>
          <a:xfrm>
            <a:off x="4864708" y="6985000"/>
            <a:ext cx="6782648" cy="1917700"/>
          </a:xfrm>
          <a:prstGeom prst="rect">
            <a:avLst/>
          </a:prstGeom>
          <a:noFill/>
          <a:ln/>
        </p:spPr>
      </p:sp>
      <p:sp>
        <p:nvSpPr>
          <p:cNvPr id="12" name="Text 8"/>
          <p:cNvSpPr/>
          <p:nvPr/>
        </p:nvSpPr>
        <p:spPr>
          <a:xfrm>
            <a:off x="4864708" y="6985000"/>
            <a:ext cx="7324582"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456 HOURS</a:t>
            </a:r>
            <a:endParaRPr lang="en-US" sz="12800" dirty="0"/>
          </a:p>
        </p:txBody>
      </p:sp>
      <p:sp>
        <p:nvSpPr>
          <p:cNvPr id="13" name="Shape 9"/>
          <p:cNvSpPr/>
          <p:nvPr/>
        </p:nvSpPr>
        <p:spPr>
          <a:xfrm>
            <a:off x="4318540" y="8902700"/>
            <a:ext cx="7874984" cy="495300"/>
          </a:xfrm>
          <a:prstGeom prst="rect">
            <a:avLst/>
          </a:prstGeom>
          <a:noFill/>
          <a:ln/>
        </p:spPr>
      </p:sp>
      <p:sp>
        <p:nvSpPr>
          <p:cNvPr id="14" name="Text 10"/>
          <p:cNvSpPr/>
          <p:nvPr/>
        </p:nvSpPr>
        <p:spPr>
          <a:xfrm>
            <a:off x="4250798" y="8902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5" name="Shape 11"/>
          <p:cNvSpPr/>
          <p:nvPr/>
        </p:nvSpPr>
        <p:spPr>
          <a:xfrm>
            <a:off x="12193524" y="3263900"/>
            <a:ext cx="7874984" cy="2413000"/>
          </a:xfrm>
          <a:prstGeom prst="rect">
            <a:avLst/>
          </a:prstGeom>
          <a:noFill/>
          <a:ln/>
        </p:spPr>
      </p:sp>
      <p:sp>
        <p:nvSpPr>
          <p:cNvPr id="16" name="Shape 12"/>
          <p:cNvSpPr/>
          <p:nvPr/>
        </p:nvSpPr>
        <p:spPr>
          <a:xfrm>
            <a:off x="14829103" y="3263900"/>
            <a:ext cx="2603825" cy="1917700"/>
          </a:xfrm>
          <a:prstGeom prst="rect">
            <a:avLst/>
          </a:prstGeom>
          <a:noFill/>
          <a:ln/>
        </p:spPr>
      </p:sp>
      <p:sp>
        <p:nvSpPr>
          <p:cNvPr id="17" name="Text 13"/>
          <p:cNvSpPr/>
          <p:nvPr/>
        </p:nvSpPr>
        <p:spPr>
          <a:xfrm>
            <a:off x="14829103" y="3263900"/>
            <a:ext cx="3145760"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85%</a:t>
            </a:r>
            <a:endParaRPr lang="en-US" sz="12800" dirty="0"/>
          </a:p>
        </p:txBody>
      </p:sp>
      <p:sp>
        <p:nvSpPr>
          <p:cNvPr id="18" name="Shape 14"/>
          <p:cNvSpPr/>
          <p:nvPr/>
        </p:nvSpPr>
        <p:spPr>
          <a:xfrm>
            <a:off x="12193524" y="5181600"/>
            <a:ext cx="7874984" cy="495300"/>
          </a:xfrm>
          <a:prstGeom prst="rect">
            <a:avLst/>
          </a:prstGeom>
          <a:noFill/>
          <a:ln/>
        </p:spPr>
      </p:sp>
      <p:sp>
        <p:nvSpPr>
          <p:cNvPr id="19" name="Text 15"/>
          <p:cNvSpPr/>
          <p:nvPr/>
        </p:nvSpPr>
        <p:spPr>
          <a:xfrm>
            <a:off x="12125782" y="51816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0" name="Shape 16"/>
          <p:cNvSpPr/>
          <p:nvPr/>
        </p:nvSpPr>
        <p:spPr>
          <a:xfrm>
            <a:off x="12193524" y="6985000"/>
            <a:ext cx="7874984" cy="2413000"/>
          </a:xfrm>
          <a:prstGeom prst="rect">
            <a:avLst/>
          </a:prstGeom>
          <a:noFill/>
          <a:ln/>
        </p:spPr>
      </p:sp>
      <p:sp>
        <p:nvSpPr>
          <p:cNvPr id="21" name="Shape 17"/>
          <p:cNvSpPr/>
          <p:nvPr/>
        </p:nvSpPr>
        <p:spPr>
          <a:xfrm>
            <a:off x="13965395" y="6985000"/>
            <a:ext cx="4331241" cy="1917700"/>
          </a:xfrm>
          <a:prstGeom prst="rect">
            <a:avLst/>
          </a:prstGeom>
          <a:noFill/>
          <a:ln/>
        </p:spPr>
      </p:sp>
      <p:sp>
        <p:nvSpPr>
          <p:cNvPr id="22" name="Text 18"/>
          <p:cNvSpPr/>
          <p:nvPr/>
        </p:nvSpPr>
        <p:spPr>
          <a:xfrm>
            <a:off x="13965395" y="6985000"/>
            <a:ext cx="4873176"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535 KM</a:t>
            </a:r>
            <a:endParaRPr lang="en-US" sz="12800" dirty="0"/>
          </a:p>
        </p:txBody>
      </p:sp>
      <p:sp>
        <p:nvSpPr>
          <p:cNvPr id="23" name="Shape 19"/>
          <p:cNvSpPr/>
          <p:nvPr/>
        </p:nvSpPr>
        <p:spPr>
          <a:xfrm>
            <a:off x="12193524" y="8902700"/>
            <a:ext cx="7874984" cy="495300"/>
          </a:xfrm>
          <a:prstGeom prst="rect">
            <a:avLst/>
          </a:prstGeom>
          <a:noFill/>
          <a:ln/>
        </p:spPr>
      </p:sp>
      <p:sp>
        <p:nvSpPr>
          <p:cNvPr id="24" name="Text 20"/>
          <p:cNvSpPr/>
          <p:nvPr/>
        </p:nvSpPr>
        <p:spPr>
          <a:xfrm>
            <a:off x="12125782" y="8902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686" y="10134600"/>
            <a:ext cx="1317498" cy="325058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0356" y="9740900"/>
            <a:ext cx="731011" cy="274912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Text 1"/>
          <p:cNvSpPr/>
          <p:nvPr/>
        </p:nvSpPr>
        <p:spPr>
          <a:xfrm>
            <a:off x="6841922" y="1701800"/>
            <a:ext cx="10690503" cy="1545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SOME GRAPH</a:t>
            </a:r>
            <a:endParaRPr lang="en-US" sz="8000" dirty="0"/>
          </a:p>
        </p:txBody>
      </p:sp>
      <p:sp>
        <p:nvSpPr>
          <p:cNvPr id="8" name="Shape 2"/>
          <p:cNvSpPr/>
          <p:nvPr/>
        </p:nvSpPr>
        <p:spPr>
          <a:xfrm>
            <a:off x="2718140" y="4102100"/>
            <a:ext cx="8941918" cy="6180901"/>
          </a:xfrm>
          <a:prstGeom prst="rect">
            <a:avLst/>
          </a:prstGeom>
          <a:noFill/>
          <a:ln/>
        </p:spPr>
      </p:sp>
      <p:sp>
        <p:nvSpPr>
          <p:cNvPr id="9" name="Text 3"/>
          <p:cNvSpPr/>
          <p:nvPr/>
        </p:nvSpPr>
        <p:spPr>
          <a:xfrm>
            <a:off x="2986455" y="9329713"/>
            <a:ext cx="216821"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952806"/>
            <a:ext cx="257645" cy="422713"/>
          </a:xfrm>
          <a:prstGeom prst="rect">
            <a:avLst/>
          </a:prstGeom>
          <a:noFill/>
          <a:ln/>
        </p:spPr>
        <p:txBody>
          <a:bodyPr wrap="square" lIns="0" tIns="0" rIns="0" bIns="0" rtlCol="0" anchor="t"/>
          <a:lstStyle/>
          <a:p>
            <a:pPr algn="l" indent="0" marL="0">
              <a:buNone/>
            </a:pPr>
            <a:r>
              <a:rPr lang="en-US" sz="2185" dirty="0">
                <a:solidFill>
                  <a:srgbClr val="7DB792">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812287"/>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8294812"/>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777361"/>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7259811"/>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742509"/>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6225009"/>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707707"/>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5190257"/>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672707"/>
            <a:ext cx="356539"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4155232"/>
            <a:ext cx="483555" cy="356494"/>
          </a:xfrm>
          <a:prstGeom prst="rect">
            <a:avLst/>
          </a:prstGeom>
          <a:noFill/>
          <a:ln/>
        </p:spPr>
        <p:txBody>
          <a:bodyPr wrap="square" lIns="0" tIns="0" rIns="0" bIns="0" rtlCol="0" anchor="t"/>
          <a:lstStyle/>
          <a:p>
            <a:pPr algn="l" indent="0" marL="0">
              <a:buNone/>
            </a:pPr>
            <a:r>
              <a:rPr lang="en-US" sz="1821" dirty="0">
                <a:solidFill>
                  <a:srgbClr val="7DB792">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68467" y="4102100"/>
            <a:ext cx="8291591" cy="5511006"/>
          </a:xfrm>
          <a:prstGeom prst="rect">
            <a:avLst/>
          </a:prstGeom>
        </p:spPr>
      </p:pic>
      <p:pic>
        <p:nvPicPr>
          <p:cNvPr id="2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12766" y="4515644"/>
            <a:ext cx="11567" cy="5258445"/>
          </a:xfrm>
          <a:prstGeom prst="rect">
            <a:avLst/>
          </a:prstGeom>
        </p:spPr>
      </p:pic>
      <p:pic>
        <p:nvPicPr>
          <p:cNvPr id="3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51279" y="4515644"/>
            <a:ext cx="11567" cy="5258445"/>
          </a:xfrm>
          <a:prstGeom prst="rect">
            <a:avLst/>
          </a:prstGeom>
        </p:spPr>
      </p:pic>
      <p:pic>
        <p:nvPicPr>
          <p:cNvPr id="3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89795" y="4515644"/>
            <a:ext cx="11567" cy="5258445"/>
          </a:xfrm>
          <a:prstGeom prst="rect">
            <a:avLst/>
          </a:prstGeom>
        </p:spPr>
      </p:pic>
      <p:pic>
        <p:nvPicPr>
          <p:cNvPr id="32"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28309" y="4515644"/>
            <a:ext cx="11567" cy="5258445"/>
          </a:xfrm>
          <a:prstGeom prst="rect">
            <a:avLst/>
          </a:prstGeom>
        </p:spPr>
      </p:pic>
      <p:pic>
        <p:nvPicPr>
          <p:cNvPr id="33"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66828" y="4515644"/>
            <a:ext cx="11567" cy="5258445"/>
          </a:xfrm>
          <a:prstGeom prst="rect">
            <a:avLst/>
          </a:prstGeom>
        </p:spPr>
      </p:pic>
      <p:pic>
        <p:nvPicPr>
          <p:cNvPr id="34"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205341" y="4515644"/>
            <a:ext cx="11567" cy="5258445"/>
          </a:xfrm>
          <a:prstGeom prst="rect">
            <a:avLst/>
          </a:prstGeom>
        </p:spPr>
      </p:pic>
      <p:pic>
        <p:nvPicPr>
          <p:cNvPr id="35"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343854" y="4515644"/>
            <a:ext cx="11567" cy="5258445"/>
          </a:xfrm>
          <a:prstGeom prst="rect">
            <a:avLst/>
          </a:prstGeom>
        </p:spPr>
      </p:pic>
      <p:pic>
        <p:nvPicPr>
          <p:cNvPr id="36"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355539" y="5814045"/>
            <a:ext cx="8050168" cy="2373585"/>
          </a:xfrm>
          <a:prstGeom prst="rect">
            <a:avLst/>
          </a:prstGeom>
        </p:spPr>
      </p:pic>
      <p:pic>
        <p:nvPicPr>
          <p:cNvPr id="37"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369143" y="6689725"/>
            <a:ext cx="8044031" cy="2268538"/>
          </a:xfrm>
          <a:prstGeom prst="rect">
            <a:avLst/>
          </a:prstGeom>
        </p:spPr>
      </p:pic>
      <p:pic>
        <p:nvPicPr>
          <p:cNvPr id="38"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441751" y="6385843"/>
            <a:ext cx="153591" cy="153566"/>
          </a:xfrm>
          <a:prstGeom prst="rect">
            <a:avLst/>
          </a:prstGeom>
        </p:spPr>
      </p:pic>
      <p:pic>
        <p:nvPicPr>
          <p:cNvPr id="39"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4441751" y="7311330"/>
            <a:ext cx="153591" cy="153566"/>
          </a:xfrm>
          <a:prstGeom prst="rect">
            <a:avLst/>
          </a:prstGeom>
        </p:spPr>
      </p:pic>
      <p:pic>
        <p:nvPicPr>
          <p:cNvPr id="40"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580267" y="5981477"/>
            <a:ext cx="153591" cy="153566"/>
          </a:xfrm>
          <a:prstGeom prst="rect">
            <a:avLst/>
          </a:prstGeom>
        </p:spPr>
      </p:pic>
      <p:pic>
        <p:nvPicPr>
          <p:cNvPr id="41"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5580267" y="7745710"/>
            <a:ext cx="153591" cy="153566"/>
          </a:xfrm>
          <a:prstGeom prst="rect">
            <a:avLst/>
          </a:prstGeom>
        </p:spPr>
      </p:pic>
      <p:pic>
        <p:nvPicPr>
          <p:cNvPr id="42"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6718783" y="8063012"/>
            <a:ext cx="153591" cy="153566"/>
          </a:xfrm>
          <a:prstGeom prst="rect">
            <a:avLst/>
          </a:prstGeom>
        </p:spPr>
      </p:pic>
      <p:pic>
        <p:nvPicPr>
          <p:cNvPr id="43"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6718783" y="6642026"/>
            <a:ext cx="153591" cy="153566"/>
          </a:xfrm>
          <a:prstGeom prst="rect">
            <a:avLst/>
          </a:prstGeom>
        </p:spPr>
      </p:pic>
      <p:pic>
        <p:nvPicPr>
          <p:cNvPr id="44"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7861923" y="7063432"/>
            <a:ext cx="153591" cy="153566"/>
          </a:xfrm>
          <a:prstGeom prst="rect">
            <a:avLst/>
          </a:prstGeom>
        </p:spPr>
      </p:pic>
      <p:pic>
        <p:nvPicPr>
          <p:cNvPr id="45"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7861923" y="6750844"/>
            <a:ext cx="153591" cy="153566"/>
          </a:xfrm>
          <a:prstGeom prst="rect">
            <a:avLst/>
          </a:prstGeom>
        </p:spPr>
      </p:pic>
      <p:pic>
        <p:nvPicPr>
          <p:cNvPr id="46"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8995813" y="7997775"/>
            <a:ext cx="153591" cy="153566"/>
          </a:xfrm>
          <a:prstGeom prst="rect">
            <a:avLst/>
          </a:prstGeom>
        </p:spPr>
      </p:pic>
      <p:pic>
        <p:nvPicPr>
          <p:cNvPr id="47"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8995813" y="7407077"/>
            <a:ext cx="153591" cy="153566"/>
          </a:xfrm>
          <a:prstGeom prst="rect">
            <a:avLst/>
          </a:prstGeom>
        </p:spPr>
      </p:pic>
      <p:pic>
        <p:nvPicPr>
          <p:cNvPr id="48"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0138955" y="7302649"/>
            <a:ext cx="153591" cy="153566"/>
          </a:xfrm>
          <a:prstGeom prst="rect">
            <a:avLst/>
          </a:prstGeom>
        </p:spPr>
      </p:pic>
      <p:pic>
        <p:nvPicPr>
          <p:cNvPr id="49"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0138955" y="6902971"/>
            <a:ext cx="153591" cy="153566"/>
          </a:xfrm>
          <a:prstGeom prst="rect">
            <a:avLst/>
          </a:prstGeom>
        </p:spPr>
      </p:pic>
      <p:sp>
        <p:nvSpPr>
          <p:cNvPr id="50" name="Shape 22"/>
          <p:cNvSpPr/>
          <p:nvPr/>
        </p:nvSpPr>
        <p:spPr>
          <a:xfrm>
            <a:off x="14403600" y="4711700"/>
            <a:ext cx="5601400" cy="7620000"/>
          </a:xfrm>
          <a:prstGeom prst="rect">
            <a:avLst/>
          </a:prstGeom>
          <a:noFill/>
          <a:ln/>
        </p:spPr>
      </p:sp>
      <p:sp>
        <p:nvSpPr>
          <p:cNvPr id="51" name="Shape 23"/>
          <p:cNvSpPr/>
          <p:nvPr/>
        </p:nvSpPr>
        <p:spPr>
          <a:xfrm>
            <a:off x="14403600" y="4711700"/>
            <a:ext cx="5601400" cy="7620000"/>
          </a:xfrm>
          <a:prstGeom prst="rect">
            <a:avLst/>
          </a:prstGeom>
          <a:noFill/>
          <a:ln/>
        </p:spPr>
      </p:sp>
      <p:pic>
        <p:nvPicPr>
          <p:cNvPr id="52" name="Image 26" descr=" ">    </p:cNvPr>
          <p:cNvPicPr>
            <a:picLocks noChangeAspect="1"/>
          </p:cNvPicPr>
          <p:nvPr/>
        </p:nvPicPr>
        <p:blipFill>
          <a:blip r:embed="rId51"/>
          <a:stretch>
            <a:fillRect/>
          </a:stretch>
        </p:blipFill>
        <p:spPr>
          <a:xfrm>
            <a:off x="14403600" y="4711700"/>
            <a:ext cx="5575997" cy="5575300"/>
          </a:xfrm>
          <a:prstGeom prst="rect">
            <a:avLst/>
          </a:prstGeom>
        </p:spPr>
      </p:pic>
      <p:pic>
        <p:nvPicPr>
          <p:cNvPr id="53" name="Image 27" descr=" ">    </p:cNvPr>
          <p:cNvPicPr>
            <a:picLocks noChangeAspect="1"/>
          </p:cNvPicPr>
          <p:nvPr/>
        </p:nvPicPr>
        <p:blipFill>
          <a:blip r:embed="rId52"/>
          <a:stretch>
            <a:fillRect/>
          </a:stretch>
        </p:blipFill>
        <p:spPr>
          <a:xfrm>
            <a:off x="14403600" y="4711700"/>
            <a:ext cx="5575997" cy="5575300"/>
          </a:xfrm>
          <a:prstGeom prst="rect">
            <a:avLst/>
          </a:prstGeom>
        </p:spPr>
      </p:pic>
      <p:sp>
        <p:nvSpPr>
          <p:cNvPr id="54" name="Shape 24"/>
          <p:cNvSpPr/>
          <p:nvPr/>
        </p:nvSpPr>
        <p:spPr>
          <a:xfrm>
            <a:off x="16416802" y="6886079"/>
            <a:ext cx="1562295" cy="1226566"/>
          </a:xfrm>
          <a:prstGeom prst="rect">
            <a:avLst/>
          </a:prstGeom>
          <a:noFill/>
          <a:ln/>
        </p:spPr>
      </p:sp>
      <p:sp>
        <p:nvSpPr>
          <p:cNvPr id="55" name="Text 25"/>
          <p:cNvSpPr/>
          <p:nvPr/>
        </p:nvSpPr>
        <p:spPr>
          <a:xfrm>
            <a:off x="16416802" y="6889750"/>
            <a:ext cx="1765521"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34.574</a:t>
            </a:r>
            <a:endParaRPr lang="en-US" sz="4800" dirty="0"/>
          </a:p>
        </p:txBody>
      </p:sp>
      <p:sp>
        <p:nvSpPr>
          <p:cNvPr id="56" name="Text 26"/>
          <p:cNvSpPr/>
          <p:nvPr/>
        </p:nvSpPr>
        <p:spPr>
          <a:xfrm>
            <a:off x="16702588" y="761365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13" y="1447800"/>
            <a:ext cx="9018127" cy="27686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889500"/>
            <a:ext cx="5474384" cy="1854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Shape 1"/>
          <p:cNvSpPr/>
          <p:nvPr/>
        </p:nvSpPr>
        <p:spPr>
          <a:xfrm>
            <a:off x="14848156" y="7086600"/>
            <a:ext cx="4712289" cy="2908300"/>
          </a:xfrm>
          <a:prstGeom prst="rect">
            <a:avLst/>
          </a:prstGeom>
          <a:noFill/>
          <a:ln/>
        </p:spPr>
      </p:sp>
      <p:sp>
        <p:nvSpPr>
          <p:cNvPr id="8" name="Shape 2"/>
          <p:cNvSpPr/>
          <p:nvPr/>
        </p:nvSpPr>
        <p:spPr>
          <a:xfrm>
            <a:off x="14848156" y="7086600"/>
            <a:ext cx="4712289" cy="2908300"/>
          </a:xfrm>
          <a:prstGeom prst="rect">
            <a:avLst/>
          </a:prstGeom>
          <a:noFill/>
          <a:ln/>
        </p:spPr>
      </p:sp>
      <p:sp>
        <p:nvSpPr>
          <p:cNvPr id="9" name="Text 3"/>
          <p:cNvSpPr/>
          <p:nvPr/>
        </p:nvSpPr>
        <p:spPr>
          <a:xfrm>
            <a:off x="14848156" y="7086600"/>
            <a:ext cx="4915514"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A WEB APPLICATION</a:t>
            </a:r>
            <a:endParaRPr lang="en-US" sz="4800" dirty="0"/>
          </a:p>
        </p:txBody>
      </p:sp>
      <p:sp>
        <p:nvSpPr>
          <p:cNvPr id="10" name="Text 4"/>
          <p:cNvSpPr/>
          <p:nvPr/>
        </p:nvSpPr>
        <p:spPr>
          <a:xfrm>
            <a:off x="14848156" y="8013700"/>
            <a:ext cx="4847773"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1"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70159" y="4114800"/>
            <a:ext cx="13768521" cy="8166100"/>
          </a:xfrm>
          <a:prstGeom prst="rect">
            <a:avLst/>
          </a:prstGeom>
        </p:spPr>
      </p:pic>
      <p:pic>
        <p:nvPicPr>
          <p:cNvPr id="12"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00800" y="4457700"/>
            <a:ext cx="9894537" cy="6489700"/>
          </a:xfrm>
          <a:prstGeom prst="rect">
            <a:avLst/>
          </a:prstGeom>
        </p:spPr>
      </p:pic>
      <p:sp>
        <p:nvSpPr>
          <p:cNvPr id="13" name="Text 5"/>
          <p:cNvSpPr/>
          <p:nvPr/>
        </p:nvSpPr>
        <p:spPr>
          <a:xfrm>
            <a:off x="6854623" y="1866900"/>
            <a:ext cx="10690503" cy="1545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5451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Londrina Solid Regular" pitchFamily="34" charset="0"/>
                <a:ea typeface="Londrina Solid Regular" pitchFamily="34" charset="-122"/>
                <a:cs typeface="Londrina Solid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686" y="10134600"/>
            <a:ext cx="1317498" cy="325058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0356" y="9740900"/>
            <a:ext cx="731011" cy="274912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19727" y="50800"/>
            <a:ext cx="7646356" cy="4597400"/>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419727" y="4914900"/>
            <a:ext cx="7646356" cy="8801100"/>
          </a:xfrm>
          <a:prstGeom prst="rect">
            <a:avLst/>
          </a:prstGeom>
        </p:spPr>
      </p:pic>
      <p:sp>
        <p:nvSpPr>
          <p:cNvPr id="9" name="Shape 1"/>
          <p:cNvSpPr/>
          <p:nvPr/>
        </p:nvSpPr>
        <p:spPr>
          <a:xfrm>
            <a:off x="609676" y="3759200"/>
            <a:ext cx="6604826" cy="2311400"/>
          </a:xfrm>
          <a:prstGeom prst="rect">
            <a:avLst/>
          </a:prstGeom>
          <a:noFill/>
          <a:ln/>
        </p:spPr>
      </p:sp>
      <p:sp>
        <p:nvSpPr>
          <p:cNvPr id="10" name="Shape 2"/>
          <p:cNvSpPr/>
          <p:nvPr/>
        </p:nvSpPr>
        <p:spPr>
          <a:xfrm>
            <a:off x="609676" y="3956050"/>
            <a:ext cx="596975" cy="1917700"/>
          </a:xfrm>
          <a:prstGeom prst="rect">
            <a:avLst/>
          </a:prstGeom>
          <a:noFill/>
          <a:ln/>
        </p:spPr>
      </p:sp>
      <p:sp>
        <p:nvSpPr>
          <p:cNvPr id="11" name="Text 3"/>
          <p:cNvSpPr/>
          <p:nvPr/>
        </p:nvSpPr>
        <p:spPr>
          <a:xfrm>
            <a:off x="609676" y="3956050"/>
            <a:ext cx="1138909"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1</a:t>
            </a:r>
            <a:endParaRPr lang="en-US" sz="12800" dirty="0"/>
          </a:p>
        </p:txBody>
      </p:sp>
      <p:sp>
        <p:nvSpPr>
          <p:cNvPr id="12" name="Shape 4"/>
          <p:cNvSpPr/>
          <p:nvPr/>
        </p:nvSpPr>
        <p:spPr>
          <a:xfrm>
            <a:off x="1409876" y="3759200"/>
            <a:ext cx="5804625" cy="2311400"/>
          </a:xfrm>
          <a:prstGeom prst="rect">
            <a:avLst/>
          </a:prstGeom>
          <a:noFill/>
          <a:ln/>
        </p:spPr>
      </p:sp>
      <p:sp>
        <p:nvSpPr>
          <p:cNvPr id="13" name="Text 5"/>
          <p:cNvSpPr/>
          <p:nvPr/>
        </p:nvSpPr>
        <p:spPr>
          <a:xfrm>
            <a:off x="1409876" y="3759200"/>
            <a:ext cx="6007851"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DISCOVER THE SECRETS</a:t>
            </a:r>
            <a:endParaRPr lang="en-US" sz="4800" dirty="0"/>
          </a:p>
        </p:txBody>
      </p:sp>
      <p:sp>
        <p:nvSpPr>
          <p:cNvPr id="14" name="Text 6"/>
          <p:cNvSpPr/>
          <p:nvPr/>
        </p:nvSpPr>
        <p:spPr>
          <a:xfrm>
            <a:off x="1409876" y="4584700"/>
            <a:ext cx="5940109"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5" name="Shape 7"/>
          <p:cNvSpPr/>
          <p:nvPr/>
        </p:nvSpPr>
        <p:spPr>
          <a:xfrm>
            <a:off x="609676" y="8178800"/>
            <a:ext cx="6604826" cy="2806700"/>
          </a:xfrm>
          <a:prstGeom prst="rect">
            <a:avLst/>
          </a:prstGeom>
          <a:noFill/>
          <a:ln/>
        </p:spPr>
      </p:sp>
      <p:sp>
        <p:nvSpPr>
          <p:cNvPr id="16" name="Shape 8"/>
          <p:cNvSpPr/>
          <p:nvPr/>
        </p:nvSpPr>
        <p:spPr>
          <a:xfrm>
            <a:off x="609676" y="8623300"/>
            <a:ext cx="800200" cy="1917700"/>
          </a:xfrm>
          <a:prstGeom prst="rect">
            <a:avLst/>
          </a:prstGeom>
          <a:noFill/>
          <a:ln/>
        </p:spPr>
      </p:sp>
      <p:sp>
        <p:nvSpPr>
          <p:cNvPr id="17" name="Text 9"/>
          <p:cNvSpPr/>
          <p:nvPr/>
        </p:nvSpPr>
        <p:spPr>
          <a:xfrm>
            <a:off x="609676" y="8623300"/>
            <a:ext cx="1342134"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3</a:t>
            </a:r>
            <a:endParaRPr lang="en-US" sz="12800" dirty="0"/>
          </a:p>
        </p:txBody>
      </p:sp>
      <p:sp>
        <p:nvSpPr>
          <p:cNvPr id="18" name="Shape 10"/>
          <p:cNvSpPr/>
          <p:nvPr/>
        </p:nvSpPr>
        <p:spPr>
          <a:xfrm>
            <a:off x="1613102" y="8178800"/>
            <a:ext cx="5601400" cy="2806700"/>
          </a:xfrm>
          <a:prstGeom prst="rect">
            <a:avLst/>
          </a:prstGeom>
          <a:noFill/>
          <a:ln/>
        </p:spPr>
      </p:sp>
      <p:sp>
        <p:nvSpPr>
          <p:cNvPr id="19" name="Text 11"/>
          <p:cNvSpPr/>
          <p:nvPr/>
        </p:nvSpPr>
        <p:spPr>
          <a:xfrm>
            <a:off x="1613102" y="8178800"/>
            <a:ext cx="5804625"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MEET THE CREATURES</a:t>
            </a:r>
            <a:endParaRPr lang="en-US" sz="4800" dirty="0"/>
          </a:p>
        </p:txBody>
      </p:sp>
      <p:sp>
        <p:nvSpPr>
          <p:cNvPr id="20" name="Text 12"/>
          <p:cNvSpPr/>
          <p:nvPr/>
        </p:nvSpPr>
        <p:spPr>
          <a:xfrm>
            <a:off x="1613102" y="9004300"/>
            <a:ext cx="5736884"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21" name="Shape 13"/>
          <p:cNvSpPr/>
          <p:nvPr/>
        </p:nvSpPr>
        <p:spPr>
          <a:xfrm>
            <a:off x="8116314" y="8178800"/>
            <a:ext cx="6604826" cy="2806700"/>
          </a:xfrm>
          <a:prstGeom prst="rect">
            <a:avLst/>
          </a:prstGeom>
          <a:noFill/>
          <a:ln/>
        </p:spPr>
      </p:sp>
      <p:sp>
        <p:nvSpPr>
          <p:cNvPr id="22" name="Shape 14"/>
          <p:cNvSpPr/>
          <p:nvPr/>
        </p:nvSpPr>
        <p:spPr>
          <a:xfrm>
            <a:off x="8116314" y="8623300"/>
            <a:ext cx="762095" cy="1917700"/>
          </a:xfrm>
          <a:prstGeom prst="rect">
            <a:avLst/>
          </a:prstGeom>
          <a:noFill/>
          <a:ln/>
        </p:spPr>
      </p:sp>
      <p:sp>
        <p:nvSpPr>
          <p:cNvPr id="23" name="Text 15"/>
          <p:cNvSpPr/>
          <p:nvPr/>
        </p:nvSpPr>
        <p:spPr>
          <a:xfrm>
            <a:off x="8116314" y="8623300"/>
            <a:ext cx="1304030"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4</a:t>
            </a:r>
            <a:endParaRPr lang="en-US" sz="12800" dirty="0"/>
          </a:p>
        </p:txBody>
      </p:sp>
      <p:sp>
        <p:nvSpPr>
          <p:cNvPr id="24" name="Shape 16"/>
          <p:cNvSpPr/>
          <p:nvPr/>
        </p:nvSpPr>
        <p:spPr>
          <a:xfrm>
            <a:off x="9081635" y="8178800"/>
            <a:ext cx="5639505" cy="2806700"/>
          </a:xfrm>
          <a:prstGeom prst="rect">
            <a:avLst/>
          </a:prstGeom>
          <a:noFill/>
          <a:ln/>
        </p:spPr>
      </p:sp>
      <p:sp>
        <p:nvSpPr>
          <p:cNvPr id="25" name="Text 17"/>
          <p:cNvSpPr/>
          <p:nvPr/>
        </p:nvSpPr>
        <p:spPr>
          <a:xfrm>
            <a:off x="9081635" y="8178800"/>
            <a:ext cx="5842730"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UNCOVER THE MAGIC</a:t>
            </a:r>
            <a:endParaRPr lang="en-US" sz="4800" dirty="0"/>
          </a:p>
        </p:txBody>
      </p:sp>
      <p:sp>
        <p:nvSpPr>
          <p:cNvPr id="26" name="Text 18"/>
          <p:cNvSpPr/>
          <p:nvPr/>
        </p:nvSpPr>
        <p:spPr>
          <a:xfrm>
            <a:off x="9081635" y="9004300"/>
            <a:ext cx="5774988"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7" name="Shape 19"/>
          <p:cNvSpPr/>
          <p:nvPr/>
        </p:nvSpPr>
        <p:spPr>
          <a:xfrm>
            <a:off x="8116314" y="3759200"/>
            <a:ext cx="6604826" cy="2311400"/>
          </a:xfrm>
          <a:prstGeom prst="rect">
            <a:avLst/>
          </a:prstGeom>
          <a:noFill/>
          <a:ln/>
        </p:spPr>
      </p:sp>
      <p:sp>
        <p:nvSpPr>
          <p:cNvPr id="28" name="Shape 20"/>
          <p:cNvSpPr/>
          <p:nvPr/>
        </p:nvSpPr>
        <p:spPr>
          <a:xfrm>
            <a:off x="8116314" y="3956050"/>
            <a:ext cx="812902" cy="1917700"/>
          </a:xfrm>
          <a:prstGeom prst="rect">
            <a:avLst/>
          </a:prstGeom>
          <a:noFill/>
          <a:ln/>
        </p:spPr>
      </p:sp>
      <p:sp>
        <p:nvSpPr>
          <p:cNvPr id="29" name="Text 21"/>
          <p:cNvSpPr/>
          <p:nvPr/>
        </p:nvSpPr>
        <p:spPr>
          <a:xfrm>
            <a:off x="8116314" y="3956050"/>
            <a:ext cx="1354836"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2</a:t>
            </a:r>
            <a:endParaRPr lang="en-US" sz="12800" dirty="0"/>
          </a:p>
        </p:txBody>
      </p:sp>
      <p:sp>
        <p:nvSpPr>
          <p:cNvPr id="30" name="Shape 22"/>
          <p:cNvSpPr/>
          <p:nvPr/>
        </p:nvSpPr>
        <p:spPr>
          <a:xfrm>
            <a:off x="9132441" y="3759200"/>
            <a:ext cx="5588698" cy="2311400"/>
          </a:xfrm>
          <a:prstGeom prst="rect">
            <a:avLst/>
          </a:prstGeom>
          <a:noFill/>
          <a:ln/>
        </p:spPr>
      </p:sp>
      <p:sp>
        <p:nvSpPr>
          <p:cNvPr id="31" name="Text 23"/>
          <p:cNvSpPr/>
          <p:nvPr/>
        </p:nvSpPr>
        <p:spPr>
          <a:xfrm>
            <a:off x="9132441" y="3759200"/>
            <a:ext cx="5791924"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FIND YOUR OWN PATH</a:t>
            </a:r>
            <a:endParaRPr lang="en-US" sz="4800" dirty="0"/>
          </a:p>
        </p:txBody>
      </p:sp>
      <p:sp>
        <p:nvSpPr>
          <p:cNvPr id="32" name="Text 24"/>
          <p:cNvSpPr/>
          <p:nvPr/>
        </p:nvSpPr>
        <p:spPr>
          <a:xfrm>
            <a:off x="9132441" y="4584700"/>
            <a:ext cx="5724182"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13" y="1447800"/>
            <a:ext cx="9018127" cy="27686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889500"/>
            <a:ext cx="5474384" cy="1854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032000"/>
            <a:ext cx="9462683" cy="11290300"/>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769521" y="558800"/>
            <a:ext cx="6109464" cy="13106972"/>
          </a:xfrm>
          <a:prstGeom prst="rect">
            <a:avLst/>
          </a:prstGeom>
        </p:spPr>
      </p:pic>
      <p:sp>
        <p:nvSpPr>
          <p:cNvPr id="9" name="Text 1"/>
          <p:cNvSpPr/>
          <p:nvPr/>
        </p:nvSpPr>
        <p:spPr>
          <a:xfrm>
            <a:off x="9191715" y="4902200"/>
            <a:ext cx="6016319" cy="24595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WELCOME</a:t>
            </a:r>
            <a:endParaRPr lang="en-US" sz="12800" dirty="0"/>
          </a:p>
        </p:txBody>
      </p:sp>
      <p:sp>
        <p:nvSpPr>
          <p:cNvPr id="10" name="Text 2"/>
          <p:cNvSpPr/>
          <p:nvPr/>
        </p:nvSpPr>
        <p:spPr>
          <a:xfrm>
            <a:off x="7108655" y="7251700"/>
            <a:ext cx="10182439" cy="3107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4409144" y="10877302"/>
            <a:ext cx="1317499" cy="2838698"/>
          </a:xfrm>
          <a:prstGeom prst="rect">
            <a:avLst/>
          </a:prstGeom>
        </p:spPr>
      </p:pic>
      <p:pic>
        <p:nvPicPr>
          <p:cNvPr id="4" name="Image 2" descr=" ">    </p:cNvPr>
          <p:cNvPicPr>
            <a:picLocks noChangeAspect="1"/>
          </p:cNvPicPr>
          <p:nvPr/>
        </p:nvPicPr>
        <p:blipFill>
          <a:blip r:embed="rId3"/>
          <a:stretch>
            <a:fillRect/>
          </a:stretch>
        </p:blipFill>
        <p:spPr>
          <a:xfrm>
            <a:off x="23629077" y="8917037"/>
            <a:ext cx="731011" cy="2749153"/>
          </a:xfrm>
          <a:prstGeom prst="rect">
            <a:avLst/>
          </a:prstGeom>
        </p:spPr>
      </p:pic>
      <p:pic>
        <p:nvPicPr>
          <p:cNvPr id="5" name="Image 3" descr=" ">    </p:cNvPr>
          <p:cNvPicPr>
            <a:picLocks noChangeAspect="1"/>
          </p:cNvPicPr>
          <p:nvPr/>
        </p:nvPicPr>
        <p:blipFill>
          <a:blip r:embed="rId4"/>
          <a:stretch>
            <a:fillRect/>
          </a:stretch>
        </p:blipFill>
        <p:spPr>
          <a:xfrm>
            <a:off x="0" y="11220028"/>
            <a:ext cx="24387048" cy="2495972"/>
          </a:xfrm>
          <a:prstGeom prst="rect">
            <a:avLst/>
          </a:prstGeom>
        </p:spPr>
      </p:pic>
      <p:pic>
        <p:nvPicPr>
          <p:cNvPr id="6" name="Image 4" descr=" ">    </p:cNvPr>
          <p:cNvPicPr>
            <a:picLocks noChangeAspect="1"/>
          </p:cNvPicPr>
          <p:nvPr/>
        </p:nvPicPr>
        <p:blipFill>
          <a:blip r:embed="rId5"/>
          <a:stretch>
            <a:fillRect/>
          </a:stretch>
        </p:blipFill>
        <p:spPr>
          <a:xfrm>
            <a:off x="0" y="7556500"/>
            <a:ext cx="1282867" cy="6016305"/>
          </a:xfrm>
          <a:prstGeom prst="rect">
            <a:avLst/>
          </a:prstGeom>
        </p:spPr>
      </p:pic>
      <p:pic>
        <p:nvPicPr>
          <p:cNvPr id="7" name="Image 5" descr=" ">    </p:cNvPr>
          <p:cNvPicPr>
            <a:picLocks noChangeAspect="1"/>
          </p:cNvPicPr>
          <p:nvPr/>
        </p:nvPicPr>
        <p:blipFill>
          <a:blip r:embed="rId6"/>
          <a:stretch>
            <a:fillRect/>
          </a:stretch>
        </p:blipFill>
        <p:spPr>
          <a:xfrm>
            <a:off x="12638557" y="11635854"/>
            <a:ext cx="11748491" cy="208014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9644739" y="2374900"/>
            <a:ext cx="12278201" cy="15451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THE INFORMATION</a:t>
            </a:r>
            <a:endParaRPr lang="en-US" sz="8000" dirty="0"/>
          </a:p>
        </p:txBody>
      </p:sp>
      <p:sp>
        <p:nvSpPr>
          <p:cNvPr id="11" name="Shape 2"/>
          <p:cNvSpPr/>
          <p:nvPr/>
        </p:nvSpPr>
        <p:spPr>
          <a:xfrm>
            <a:off x="1714714" y="2374900"/>
            <a:ext cx="6122165" cy="6565900"/>
          </a:xfrm>
          <a:prstGeom prst="roundRect">
            <a:avLst>
              <a:gd name="adj" fmla="val 3286"/>
            </a:avLst>
          </a:prstGeom>
          <a:noFill/>
          <a:ln w="12700">
            <a:solidFill>
              <a:srgbClr val="000000"/>
            </a:solidFill>
            <a:prstDash val="solid"/>
          </a:ln>
        </p:spPr>
      </p:sp>
      <p:pic>
        <p:nvPicPr>
          <p:cNvPr id="12" name="Image 7"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76022" y="2679700"/>
            <a:ext cx="1399547" cy="1625600"/>
          </a:xfrm>
          <a:prstGeom prst="rect">
            <a:avLst/>
          </a:prstGeom>
        </p:spPr>
      </p:pic>
      <p:sp>
        <p:nvSpPr>
          <p:cNvPr id="13" name="Shape 3"/>
          <p:cNvSpPr/>
          <p:nvPr/>
        </p:nvSpPr>
        <p:spPr>
          <a:xfrm>
            <a:off x="2121165" y="4610100"/>
            <a:ext cx="5309264" cy="4025900"/>
          </a:xfrm>
          <a:prstGeom prst="rect">
            <a:avLst/>
          </a:prstGeom>
          <a:noFill/>
          <a:ln/>
        </p:spPr>
      </p:sp>
      <p:sp>
        <p:nvSpPr>
          <p:cNvPr id="14" name="Text 4"/>
          <p:cNvSpPr/>
          <p:nvPr/>
        </p:nvSpPr>
        <p:spPr>
          <a:xfrm>
            <a:off x="2019552" y="4610100"/>
            <a:ext cx="5512489" cy="1651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SPELLCASTING</a:t>
            </a:r>
            <a:endParaRPr lang="en-US" sz="4800" dirty="0"/>
          </a:p>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COMPETITION</a:t>
            </a:r>
            <a:endParaRPr lang="en-US" sz="4800" dirty="0"/>
          </a:p>
        </p:txBody>
      </p:sp>
      <p:sp>
        <p:nvSpPr>
          <p:cNvPr id="15" name="Text 5"/>
          <p:cNvSpPr/>
          <p:nvPr/>
        </p:nvSpPr>
        <p:spPr>
          <a:xfrm>
            <a:off x="2121165" y="6159500"/>
            <a:ext cx="5444747" cy="26119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significant event in the history of the fantasy realm, in which the greatest spellcasters of the realm.</a:t>
            </a:r>
            <a:endParaRPr lang="en-US" sz="3200" dirty="0"/>
          </a:p>
        </p:txBody>
      </p:sp>
      <p:sp>
        <p:nvSpPr>
          <p:cNvPr id="16" name="Shape 6"/>
          <p:cNvSpPr/>
          <p:nvPr/>
        </p:nvSpPr>
        <p:spPr>
          <a:xfrm>
            <a:off x="8751394" y="4203700"/>
            <a:ext cx="6122165" cy="6565900"/>
          </a:xfrm>
          <a:prstGeom prst="roundRect">
            <a:avLst>
              <a:gd name="adj" fmla="val 3286"/>
            </a:avLst>
          </a:prstGeom>
          <a:noFill/>
          <a:ln w="12700">
            <a:solidFill>
              <a:srgbClr val="000000"/>
            </a:solidFill>
            <a:prstDash val="solid"/>
          </a:ln>
        </p:spPr>
      </p:sp>
      <p:pic>
        <p:nvPicPr>
          <p:cNvPr id="17" name="Image 8"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55826" y="4508500"/>
            <a:ext cx="1513300" cy="1625600"/>
          </a:xfrm>
          <a:prstGeom prst="rect">
            <a:avLst/>
          </a:prstGeom>
        </p:spPr>
      </p:pic>
      <p:sp>
        <p:nvSpPr>
          <p:cNvPr id="18" name="Shape 7"/>
          <p:cNvSpPr/>
          <p:nvPr/>
        </p:nvSpPr>
        <p:spPr>
          <a:xfrm>
            <a:off x="9157845" y="6438900"/>
            <a:ext cx="5309264" cy="4025900"/>
          </a:xfrm>
          <a:prstGeom prst="rect">
            <a:avLst/>
          </a:prstGeom>
          <a:noFill/>
          <a:ln/>
        </p:spPr>
      </p:sp>
      <p:sp>
        <p:nvSpPr>
          <p:cNvPr id="19" name="Text 8"/>
          <p:cNvSpPr/>
          <p:nvPr/>
        </p:nvSpPr>
        <p:spPr>
          <a:xfrm>
            <a:off x="9056232" y="6438900"/>
            <a:ext cx="5512489" cy="1651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TREASURE</a:t>
            </a:r>
            <a:endParaRPr lang="en-US" sz="4800" dirty="0"/>
          </a:p>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HUNT</a:t>
            </a:r>
            <a:endParaRPr lang="en-US" sz="4800" dirty="0"/>
          </a:p>
        </p:txBody>
      </p:sp>
      <p:sp>
        <p:nvSpPr>
          <p:cNvPr id="20" name="Text 9"/>
          <p:cNvSpPr/>
          <p:nvPr/>
        </p:nvSpPr>
        <p:spPr>
          <a:xfrm>
            <a:off x="9157845" y="7988300"/>
            <a:ext cx="5444747" cy="26119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significant event in the history of the fantasy realm, in which a massive and awesome treasure hunt was organized.</a:t>
            </a:r>
            <a:endParaRPr lang="en-US" sz="3200" dirty="0"/>
          </a:p>
        </p:txBody>
      </p:sp>
      <p:sp>
        <p:nvSpPr>
          <p:cNvPr id="21" name="Shape 10"/>
          <p:cNvSpPr/>
          <p:nvPr/>
        </p:nvSpPr>
        <p:spPr>
          <a:xfrm>
            <a:off x="15788073" y="5651500"/>
            <a:ext cx="6122165" cy="6565900"/>
          </a:xfrm>
          <a:prstGeom prst="roundRect">
            <a:avLst>
              <a:gd name="adj" fmla="val 3286"/>
            </a:avLst>
          </a:prstGeom>
          <a:noFill/>
          <a:ln w="12700">
            <a:solidFill>
              <a:srgbClr val="000000"/>
            </a:solidFill>
            <a:prstDash val="solid"/>
          </a:ln>
        </p:spPr>
      </p:sp>
      <p:pic>
        <p:nvPicPr>
          <p:cNvPr id="22" name="Image 9"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007480" y="5956300"/>
            <a:ext cx="1683351" cy="1625600"/>
          </a:xfrm>
          <a:prstGeom prst="rect">
            <a:avLst/>
          </a:prstGeom>
        </p:spPr>
      </p:pic>
      <p:sp>
        <p:nvSpPr>
          <p:cNvPr id="23" name="Shape 11"/>
          <p:cNvSpPr/>
          <p:nvPr/>
        </p:nvSpPr>
        <p:spPr>
          <a:xfrm>
            <a:off x="16194524" y="7886700"/>
            <a:ext cx="5309264" cy="4025900"/>
          </a:xfrm>
          <a:prstGeom prst="rect">
            <a:avLst/>
          </a:prstGeom>
          <a:noFill/>
          <a:ln/>
        </p:spPr>
      </p:sp>
      <p:sp>
        <p:nvSpPr>
          <p:cNvPr id="24" name="Text 12"/>
          <p:cNvSpPr/>
          <p:nvPr/>
        </p:nvSpPr>
        <p:spPr>
          <a:xfrm>
            <a:off x="16092911" y="7886700"/>
            <a:ext cx="5512489" cy="1651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GREAT</a:t>
            </a:r>
            <a:endParaRPr lang="en-US" sz="4800" dirty="0"/>
          </a:p>
          <a:p>
            <a:pPr algn="ctr"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ADVENTURE</a:t>
            </a:r>
            <a:endParaRPr lang="en-US" sz="4800" dirty="0"/>
          </a:p>
        </p:txBody>
      </p:sp>
      <p:sp>
        <p:nvSpPr>
          <p:cNvPr id="25" name="Text 13"/>
          <p:cNvSpPr/>
          <p:nvPr/>
        </p:nvSpPr>
        <p:spPr>
          <a:xfrm>
            <a:off x="16194524" y="9436100"/>
            <a:ext cx="5444747" cy="26119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6686" y="10134600"/>
            <a:ext cx="1317498" cy="325058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0356" y="9740900"/>
            <a:ext cx="731011" cy="274912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Text 1"/>
          <p:cNvSpPr/>
          <p:nvPr/>
        </p:nvSpPr>
        <p:spPr>
          <a:xfrm>
            <a:off x="7883452" y="1955800"/>
            <a:ext cx="5851198" cy="1545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OUR TEAM</a:t>
            </a:r>
            <a:endParaRPr lang="en-US" sz="8000" dirty="0"/>
          </a:p>
        </p:txBody>
      </p:sp>
      <p:sp>
        <p:nvSpPr>
          <p:cNvPr id="8" name="Shape 2"/>
          <p:cNvSpPr/>
          <p:nvPr/>
        </p:nvSpPr>
        <p:spPr>
          <a:xfrm>
            <a:off x="2718140" y="3771900"/>
            <a:ext cx="5791924" cy="3073400"/>
          </a:xfrm>
          <a:prstGeom prst="rect">
            <a:avLst/>
          </a:prstGeom>
          <a:noFill/>
          <a:ln/>
        </p:spPr>
      </p:sp>
      <p:pic>
        <p:nvPicPr>
          <p:cNvPr id="9"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18140" y="3771900"/>
            <a:ext cx="5474384" cy="3073400"/>
          </a:xfrm>
          <a:prstGeom prst="rect">
            <a:avLst/>
          </a:prstGeom>
        </p:spPr>
      </p:pic>
      <p:sp>
        <p:nvSpPr>
          <p:cNvPr id="10" name="Shape 3"/>
          <p:cNvSpPr/>
          <p:nvPr/>
        </p:nvSpPr>
        <p:spPr>
          <a:xfrm>
            <a:off x="8497362" y="4622800"/>
            <a:ext cx="12702" cy="1371600"/>
          </a:xfrm>
          <a:prstGeom prst="rect">
            <a:avLst/>
          </a:prstGeom>
          <a:noFill/>
          <a:ln/>
        </p:spPr>
      </p:sp>
      <p:sp>
        <p:nvSpPr>
          <p:cNvPr id="11" name="Shape 4"/>
          <p:cNvSpPr/>
          <p:nvPr/>
        </p:nvSpPr>
        <p:spPr>
          <a:xfrm>
            <a:off x="8497362" y="4622800"/>
            <a:ext cx="12702" cy="1371600"/>
          </a:xfrm>
          <a:prstGeom prst="rect">
            <a:avLst/>
          </a:prstGeom>
          <a:noFill/>
          <a:ln/>
        </p:spPr>
      </p:sp>
      <p:sp>
        <p:nvSpPr>
          <p:cNvPr id="12" name="Shape 5"/>
          <p:cNvSpPr/>
          <p:nvPr/>
        </p:nvSpPr>
        <p:spPr>
          <a:xfrm>
            <a:off x="8497362" y="4622800"/>
            <a:ext cx="12702" cy="1371600"/>
          </a:xfrm>
          <a:prstGeom prst="rect">
            <a:avLst/>
          </a:prstGeom>
          <a:noFill/>
          <a:ln/>
        </p:spPr>
      </p:sp>
      <p:sp>
        <p:nvSpPr>
          <p:cNvPr id="13" name="Text 6"/>
          <p:cNvSpPr/>
          <p:nvPr/>
        </p:nvSpPr>
        <p:spPr>
          <a:xfrm>
            <a:off x="8497362" y="4622800"/>
            <a:ext cx="2159270"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ELDRUIN</a:t>
            </a:r>
            <a:endParaRPr lang="en-US" sz="4800" dirty="0"/>
          </a:p>
        </p:txBody>
      </p:sp>
      <p:sp>
        <p:nvSpPr>
          <p:cNvPr id="14" name="Text 7"/>
          <p:cNvSpPr/>
          <p:nvPr/>
        </p:nvSpPr>
        <p:spPr>
          <a:xfrm>
            <a:off x="8497362" y="5499100"/>
            <a:ext cx="303144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5" name="Shape 8"/>
          <p:cNvSpPr/>
          <p:nvPr/>
        </p:nvSpPr>
        <p:spPr>
          <a:xfrm>
            <a:off x="12041105" y="8648700"/>
            <a:ext cx="5791924" cy="3073400"/>
          </a:xfrm>
          <a:prstGeom prst="rect">
            <a:avLst/>
          </a:prstGeom>
          <a:noFill/>
          <a:ln/>
        </p:spPr>
      </p:sp>
      <p:pic>
        <p:nvPicPr>
          <p:cNvPr id="16"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041105" y="8648700"/>
            <a:ext cx="5474384" cy="3073400"/>
          </a:xfrm>
          <a:prstGeom prst="rect">
            <a:avLst/>
          </a:prstGeom>
        </p:spPr>
      </p:pic>
      <p:sp>
        <p:nvSpPr>
          <p:cNvPr id="17" name="Shape 9"/>
          <p:cNvSpPr/>
          <p:nvPr/>
        </p:nvSpPr>
        <p:spPr>
          <a:xfrm>
            <a:off x="17820327" y="9499600"/>
            <a:ext cx="12702" cy="1371600"/>
          </a:xfrm>
          <a:prstGeom prst="rect">
            <a:avLst/>
          </a:prstGeom>
          <a:noFill/>
          <a:ln/>
        </p:spPr>
      </p:sp>
      <p:sp>
        <p:nvSpPr>
          <p:cNvPr id="18" name="Shape 10"/>
          <p:cNvSpPr/>
          <p:nvPr/>
        </p:nvSpPr>
        <p:spPr>
          <a:xfrm>
            <a:off x="17820327" y="9499600"/>
            <a:ext cx="12702" cy="1371600"/>
          </a:xfrm>
          <a:prstGeom prst="rect">
            <a:avLst/>
          </a:prstGeom>
          <a:noFill/>
          <a:ln/>
        </p:spPr>
      </p:sp>
      <p:sp>
        <p:nvSpPr>
          <p:cNvPr id="19" name="Shape 11"/>
          <p:cNvSpPr/>
          <p:nvPr/>
        </p:nvSpPr>
        <p:spPr>
          <a:xfrm>
            <a:off x="17820327" y="9499600"/>
            <a:ext cx="12702" cy="1371600"/>
          </a:xfrm>
          <a:prstGeom prst="rect">
            <a:avLst/>
          </a:prstGeom>
          <a:noFill/>
          <a:ln/>
        </p:spPr>
      </p:sp>
      <p:sp>
        <p:nvSpPr>
          <p:cNvPr id="20" name="Text 12"/>
          <p:cNvSpPr/>
          <p:nvPr/>
        </p:nvSpPr>
        <p:spPr>
          <a:xfrm>
            <a:off x="17820327" y="9499600"/>
            <a:ext cx="2159270"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ELDRUIN</a:t>
            </a:r>
            <a:endParaRPr lang="en-US" sz="4800" dirty="0"/>
          </a:p>
        </p:txBody>
      </p:sp>
      <p:sp>
        <p:nvSpPr>
          <p:cNvPr id="21" name="Text 13"/>
          <p:cNvSpPr/>
          <p:nvPr/>
        </p:nvSpPr>
        <p:spPr>
          <a:xfrm>
            <a:off x="17820327" y="10375900"/>
            <a:ext cx="303144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22" name="Shape 14"/>
          <p:cNvSpPr/>
          <p:nvPr/>
        </p:nvSpPr>
        <p:spPr>
          <a:xfrm>
            <a:off x="2718140" y="8648700"/>
            <a:ext cx="5791924" cy="3073400"/>
          </a:xfrm>
          <a:prstGeom prst="rect">
            <a:avLst/>
          </a:prstGeom>
          <a:noFill/>
          <a:ln/>
        </p:spPr>
      </p:sp>
      <p:pic>
        <p:nvPicPr>
          <p:cNvPr id="23"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18140" y="8648700"/>
            <a:ext cx="5474384" cy="3073400"/>
          </a:xfrm>
          <a:prstGeom prst="rect">
            <a:avLst/>
          </a:prstGeom>
        </p:spPr>
      </p:pic>
      <p:sp>
        <p:nvSpPr>
          <p:cNvPr id="24" name="Shape 15"/>
          <p:cNvSpPr/>
          <p:nvPr/>
        </p:nvSpPr>
        <p:spPr>
          <a:xfrm>
            <a:off x="8497362" y="9499600"/>
            <a:ext cx="12702" cy="1371600"/>
          </a:xfrm>
          <a:prstGeom prst="rect">
            <a:avLst/>
          </a:prstGeom>
          <a:noFill/>
          <a:ln/>
        </p:spPr>
      </p:sp>
      <p:sp>
        <p:nvSpPr>
          <p:cNvPr id="25" name="Shape 16"/>
          <p:cNvSpPr/>
          <p:nvPr/>
        </p:nvSpPr>
        <p:spPr>
          <a:xfrm>
            <a:off x="8497362" y="9499600"/>
            <a:ext cx="12702" cy="1371600"/>
          </a:xfrm>
          <a:prstGeom prst="rect">
            <a:avLst/>
          </a:prstGeom>
          <a:noFill/>
          <a:ln/>
        </p:spPr>
      </p:sp>
      <p:sp>
        <p:nvSpPr>
          <p:cNvPr id="26" name="Shape 17"/>
          <p:cNvSpPr/>
          <p:nvPr/>
        </p:nvSpPr>
        <p:spPr>
          <a:xfrm>
            <a:off x="8497362" y="9499600"/>
            <a:ext cx="12702" cy="1371600"/>
          </a:xfrm>
          <a:prstGeom prst="rect">
            <a:avLst/>
          </a:prstGeom>
          <a:noFill/>
          <a:ln/>
        </p:spPr>
      </p:sp>
      <p:sp>
        <p:nvSpPr>
          <p:cNvPr id="27" name="Text 18"/>
          <p:cNvSpPr/>
          <p:nvPr/>
        </p:nvSpPr>
        <p:spPr>
          <a:xfrm>
            <a:off x="8497362" y="9499600"/>
            <a:ext cx="3365921"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ELEMENTALEN</a:t>
            </a:r>
            <a:endParaRPr lang="en-US" sz="4800" dirty="0"/>
          </a:p>
        </p:txBody>
      </p:sp>
      <p:sp>
        <p:nvSpPr>
          <p:cNvPr id="28" name="Text 19"/>
          <p:cNvSpPr/>
          <p:nvPr/>
        </p:nvSpPr>
        <p:spPr>
          <a:xfrm>
            <a:off x="8497362" y="10375900"/>
            <a:ext cx="2891728"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29" name="Shape 20"/>
          <p:cNvSpPr/>
          <p:nvPr/>
        </p:nvSpPr>
        <p:spPr>
          <a:xfrm>
            <a:off x="12041105" y="3771900"/>
            <a:ext cx="5791924" cy="3073400"/>
          </a:xfrm>
          <a:prstGeom prst="rect">
            <a:avLst/>
          </a:prstGeom>
          <a:noFill/>
          <a:ln/>
        </p:spPr>
      </p:sp>
      <p:pic>
        <p:nvPicPr>
          <p:cNvPr id="3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3771900"/>
            <a:ext cx="5474384" cy="3073400"/>
          </a:xfrm>
          <a:prstGeom prst="rect">
            <a:avLst/>
          </a:prstGeom>
        </p:spPr>
      </p:pic>
      <p:sp>
        <p:nvSpPr>
          <p:cNvPr id="31" name="Shape 21"/>
          <p:cNvSpPr/>
          <p:nvPr/>
        </p:nvSpPr>
        <p:spPr>
          <a:xfrm>
            <a:off x="17820327" y="4622800"/>
            <a:ext cx="12702" cy="1371600"/>
          </a:xfrm>
          <a:prstGeom prst="rect">
            <a:avLst/>
          </a:prstGeom>
          <a:noFill/>
          <a:ln/>
        </p:spPr>
      </p:sp>
      <p:sp>
        <p:nvSpPr>
          <p:cNvPr id="32" name="Shape 22"/>
          <p:cNvSpPr/>
          <p:nvPr/>
        </p:nvSpPr>
        <p:spPr>
          <a:xfrm>
            <a:off x="17820327" y="4622800"/>
            <a:ext cx="12702" cy="1371600"/>
          </a:xfrm>
          <a:prstGeom prst="rect">
            <a:avLst/>
          </a:prstGeom>
          <a:noFill/>
          <a:ln/>
        </p:spPr>
      </p:sp>
      <p:sp>
        <p:nvSpPr>
          <p:cNvPr id="33" name="Shape 23"/>
          <p:cNvSpPr/>
          <p:nvPr/>
        </p:nvSpPr>
        <p:spPr>
          <a:xfrm>
            <a:off x="17820327" y="4622800"/>
            <a:ext cx="12702" cy="1371600"/>
          </a:xfrm>
          <a:prstGeom prst="rect">
            <a:avLst/>
          </a:prstGeom>
          <a:noFill/>
          <a:ln/>
        </p:spPr>
      </p:sp>
      <p:sp>
        <p:nvSpPr>
          <p:cNvPr id="34" name="Text 24"/>
          <p:cNvSpPr/>
          <p:nvPr/>
        </p:nvSpPr>
        <p:spPr>
          <a:xfrm>
            <a:off x="17820327" y="4622800"/>
            <a:ext cx="2108464"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LUNARIA</a:t>
            </a:r>
            <a:endParaRPr lang="en-US" sz="4800" dirty="0"/>
          </a:p>
        </p:txBody>
      </p:sp>
      <p:sp>
        <p:nvSpPr>
          <p:cNvPr id="35" name="Text 25"/>
          <p:cNvSpPr/>
          <p:nvPr/>
        </p:nvSpPr>
        <p:spPr>
          <a:xfrm>
            <a:off x="17820327" y="5499100"/>
            <a:ext cx="407297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8483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8788400"/>
            <a:ext cx="711289" cy="2590800"/>
          </a:xfrm>
          <a:prstGeom prst="rect">
            <a:avLst/>
          </a:prstGeom>
        </p:spPr>
      </p:pic>
      <p:sp>
        <p:nvSpPr>
          <p:cNvPr id="5" name="Text 1"/>
          <p:cNvSpPr/>
          <p:nvPr/>
        </p:nvSpPr>
        <p:spPr>
          <a:xfrm>
            <a:off x="7489703" y="4610100"/>
            <a:ext cx="10080827" cy="4110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6" name="Text 2"/>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
        <p:nvSpPr>
          <p:cNvPr id="7" name="Text 3"/>
          <p:cNvSpPr/>
          <p:nvPr/>
        </p:nvSpPr>
        <p:spPr>
          <a:xfrm>
            <a:off x="5343134" y="762000"/>
            <a:ext cx="13700779" cy="2472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THANK YOU FOR CHOOSING EATEMP</a:t>
            </a:r>
            <a:endParaRPr lang="en-US" sz="80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7286" y="8801100"/>
            <a:ext cx="11825178" cy="49149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137" y="7315200"/>
            <a:ext cx="3716783" cy="5354613"/>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259032" y="3479800"/>
            <a:ext cx="3107281" cy="99993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rot="21600000">
            <a:off x="6144922" y="900024"/>
            <a:ext cx="12633846" cy="2459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TABLE OF CONTENTS</a:t>
            </a:r>
            <a:endParaRPr lang="en-US" sz="12800" dirty="0"/>
          </a:p>
        </p:txBody>
      </p:sp>
      <p:sp>
        <p:nvSpPr>
          <p:cNvPr id="4" name="Shape 1"/>
          <p:cNvSpPr/>
          <p:nvPr/>
        </p:nvSpPr>
        <p:spPr>
          <a:xfrm>
            <a:off x="8319540" y="3086100"/>
            <a:ext cx="7760670" cy="1625600"/>
          </a:xfrm>
          <a:prstGeom prst="rect">
            <a:avLst/>
          </a:prstGeom>
          <a:noFill/>
          <a:ln/>
        </p:spPr>
      </p:sp>
      <p:pic>
        <p:nvPicPr>
          <p:cNvPr id="5" name="Image 1" descr=" ">    </p:cNvPr>
          <p:cNvPicPr>
            <a:picLocks noChangeAspect="1"/>
          </p:cNvPicPr>
          <p:nvPr/>
        </p:nvPicPr>
        <p:blipFill>
          <a:blip r:embed="rId2"/>
          <a:stretch>
            <a:fillRect/>
          </a:stretch>
        </p:blipFill>
        <p:spPr>
          <a:xfrm>
            <a:off x="8319540" y="3086100"/>
            <a:ext cx="1625803" cy="1625600"/>
          </a:xfrm>
          <a:prstGeom prst="rect">
            <a:avLst/>
          </a:prstGeom>
        </p:spPr>
      </p:pic>
      <p:sp>
        <p:nvSpPr>
          <p:cNvPr id="6" name="Shape 2"/>
          <p:cNvSpPr/>
          <p:nvPr/>
        </p:nvSpPr>
        <p:spPr>
          <a:xfrm>
            <a:off x="8319540" y="3086100"/>
            <a:ext cx="1625803" cy="1625600"/>
          </a:xfrm>
          <a:prstGeom prst="roundRect">
            <a:avLst>
              <a:gd name="adj" fmla="val 781313"/>
            </a:avLst>
          </a:prstGeom>
          <a:noFill/>
          <a:ln w="12700">
            <a:solidFill>
              <a:srgbClr val="000000"/>
            </a:solidFill>
            <a:prstDash val="solid"/>
          </a:ln>
        </p:spPr>
      </p:sp>
      <p:sp>
        <p:nvSpPr>
          <p:cNvPr id="7" name="Text 3"/>
          <p:cNvSpPr/>
          <p:nvPr/>
        </p:nvSpPr>
        <p:spPr>
          <a:xfrm>
            <a:off x="8757745" y="3435350"/>
            <a:ext cx="749394" cy="9271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Londrina Solid Regular" pitchFamily="34" charset="0"/>
                <a:ea typeface="Londrina Solid Regular" pitchFamily="34" charset="-122"/>
                <a:cs typeface="Londrina Solid Regular" pitchFamily="34" charset="-120"/>
              </a:rPr>
              <a:t>01</a:t>
            </a:r>
            <a:endParaRPr lang="en-US" sz="4800" dirty="0"/>
          </a:p>
        </p:txBody>
      </p:sp>
      <p:sp>
        <p:nvSpPr>
          <p:cNvPr id="8" name="Shape 4"/>
          <p:cNvSpPr/>
          <p:nvPr/>
        </p:nvSpPr>
        <p:spPr>
          <a:xfrm>
            <a:off x="10148568" y="3238500"/>
            <a:ext cx="5931641" cy="1320800"/>
          </a:xfrm>
          <a:prstGeom prst="rect">
            <a:avLst/>
          </a:prstGeom>
          <a:noFill/>
          <a:ln/>
        </p:spPr>
      </p:sp>
      <p:sp>
        <p:nvSpPr>
          <p:cNvPr id="9" name="Text 5"/>
          <p:cNvSpPr/>
          <p:nvPr/>
        </p:nvSpPr>
        <p:spPr>
          <a:xfrm>
            <a:off x="10148568" y="3238500"/>
            <a:ext cx="6134867"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INTRODUCTION</a:t>
            </a:r>
            <a:endParaRPr lang="en-US" sz="4800" dirty="0"/>
          </a:p>
        </p:txBody>
      </p:sp>
      <p:sp>
        <p:nvSpPr>
          <p:cNvPr id="10" name="Text 6"/>
          <p:cNvSpPr/>
          <p:nvPr/>
        </p:nvSpPr>
        <p:spPr>
          <a:xfrm>
            <a:off x="10148568" y="40640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1" name="Shape 7"/>
          <p:cNvSpPr/>
          <p:nvPr/>
        </p:nvSpPr>
        <p:spPr>
          <a:xfrm>
            <a:off x="8319540" y="5803900"/>
            <a:ext cx="7760670" cy="1625600"/>
          </a:xfrm>
          <a:prstGeom prst="rect">
            <a:avLst/>
          </a:prstGeom>
          <a:noFill/>
          <a:ln/>
        </p:spPr>
      </p:sp>
      <p:pic>
        <p:nvPicPr>
          <p:cNvPr id="12" name="Image 2" descr=" ">    </p:cNvPr>
          <p:cNvPicPr>
            <a:picLocks noChangeAspect="1"/>
          </p:cNvPicPr>
          <p:nvPr/>
        </p:nvPicPr>
        <p:blipFill>
          <a:blip r:embed="rId3"/>
          <a:stretch>
            <a:fillRect/>
          </a:stretch>
        </p:blipFill>
        <p:spPr>
          <a:xfrm>
            <a:off x="8319540" y="5803900"/>
            <a:ext cx="1625803" cy="1625600"/>
          </a:xfrm>
          <a:prstGeom prst="rect">
            <a:avLst/>
          </a:prstGeom>
        </p:spPr>
      </p:pic>
      <p:sp>
        <p:nvSpPr>
          <p:cNvPr id="13" name="Shape 8"/>
          <p:cNvSpPr/>
          <p:nvPr/>
        </p:nvSpPr>
        <p:spPr>
          <a:xfrm>
            <a:off x="8319540" y="5803900"/>
            <a:ext cx="1625803" cy="1625600"/>
          </a:xfrm>
          <a:prstGeom prst="roundRect">
            <a:avLst>
              <a:gd name="adj" fmla="val 781313"/>
            </a:avLst>
          </a:prstGeom>
          <a:noFill/>
          <a:ln w="12700">
            <a:solidFill>
              <a:srgbClr val="000000"/>
            </a:solidFill>
            <a:prstDash val="solid"/>
          </a:ln>
        </p:spPr>
      </p:sp>
      <p:sp>
        <p:nvSpPr>
          <p:cNvPr id="14" name="Text 9"/>
          <p:cNvSpPr/>
          <p:nvPr/>
        </p:nvSpPr>
        <p:spPr>
          <a:xfrm>
            <a:off x="8719640" y="6153150"/>
            <a:ext cx="825603" cy="9271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Londrina Solid Regular" pitchFamily="34" charset="0"/>
                <a:ea typeface="Londrina Solid Regular" pitchFamily="34" charset="-122"/>
                <a:cs typeface="Londrina Solid Regular" pitchFamily="34" charset="-120"/>
              </a:rPr>
              <a:t>02</a:t>
            </a:r>
            <a:endParaRPr lang="en-US" sz="4800" dirty="0"/>
          </a:p>
        </p:txBody>
      </p:sp>
      <p:sp>
        <p:nvSpPr>
          <p:cNvPr id="15" name="Shape 10"/>
          <p:cNvSpPr/>
          <p:nvPr/>
        </p:nvSpPr>
        <p:spPr>
          <a:xfrm>
            <a:off x="10148568" y="5956300"/>
            <a:ext cx="5931641" cy="1320800"/>
          </a:xfrm>
          <a:prstGeom prst="rect">
            <a:avLst/>
          </a:prstGeom>
          <a:noFill/>
          <a:ln/>
        </p:spPr>
      </p:sp>
      <p:sp>
        <p:nvSpPr>
          <p:cNvPr id="16" name="Text 11"/>
          <p:cNvSpPr/>
          <p:nvPr/>
        </p:nvSpPr>
        <p:spPr>
          <a:xfrm>
            <a:off x="10148568" y="5956300"/>
            <a:ext cx="6134867"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ENCOUNTERS</a:t>
            </a:r>
            <a:endParaRPr lang="en-US" sz="4800" dirty="0"/>
          </a:p>
        </p:txBody>
      </p:sp>
      <p:sp>
        <p:nvSpPr>
          <p:cNvPr id="17" name="Text 12"/>
          <p:cNvSpPr/>
          <p:nvPr/>
        </p:nvSpPr>
        <p:spPr>
          <a:xfrm>
            <a:off x="10148568" y="67818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8" name="Shape 13"/>
          <p:cNvSpPr/>
          <p:nvPr/>
        </p:nvSpPr>
        <p:spPr>
          <a:xfrm>
            <a:off x="8319540" y="8521700"/>
            <a:ext cx="7760670" cy="1625600"/>
          </a:xfrm>
          <a:prstGeom prst="rect">
            <a:avLst/>
          </a:prstGeom>
          <a:noFill/>
          <a:ln/>
        </p:spPr>
      </p:sp>
      <p:pic>
        <p:nvPicPr>
          <p:cNvPr id="19" name="Image 3" descr=" ">    </p:cNvPr>
          <p:cNvPicPr>
            <a:picLocks noChangeAspect="1"/>
          </p:cNvPicPr>
          <p:nvPr/>
        </p:nvPicPr>
        <p:blipFill>
          <a:blip r:embed="rId4"/>
          <a:stretch>
            <a:fillRect/>
          </a:stretch>
        </p:blipFill>
        <p:spPr>
          <a:xfrm>
            <a:off x="8319540" y="8521700"/>
            <a:ext cx="1625803" cy="1625600"/>
          </a:xfrm>
          <a:prstGeom prst="rect">
            <a:avLst/>
          </a:prstGeom>
        </p:spPr>
      </p:pic>
      <p:sp>
        <p:nvSpPr>
          <p:cNvPr id="20" name="Shape 14"/>
          <p:cNvSpPr/>
          <p:nvPr/>
        </p:nvSpPr>
        <p:spPr>
          <a:xfrm>
            <a:off x="8319540" y="8521700"/>
            <a:ext cx="1625803" cy="1625600"/>
          </a:xfrm>
          <a:prstGeom prst="roundRect">
            <a:avLst>
              <a:gd name="adj" fmla="val 781313"/>
            </a:avLst>
          </a:prstGeom>
          <a:noFill/>
          <a:ln w="12700">
            <a:solidFill>
              <a:srgbClr val="000000"/>
            </a:solidFill>
            <a:prstDash val="solid"/>
          </a:ln>
        </p:spPr>
      </p:sp>
      <p:sp>
        <p:nvSpPr>
          <p:cNvPr id="21" name="Text 15"/>
          <p:cNvSpPr/>
          <p:nvPr/>
        </p:nvSpPr>
        <p:spPr>
          <a:xfrm>
            <a:off x="8719640" y="8870950"/>
            <a:ext cx="825603" cy="9271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Londrina Solid Regular" pitchFamily="34" charset="0"/>
                <a:ea typeface="Londrina Solid Regular" pitchFamily="34" charset="-122"/>
                <a:cs typeface="Londrina Solid Regular" pitchFamily="34" charset="-120"/>
              </a:rPr>
              <a:t>03</a:t>
            </a:r>
            <a:endParaRPr lang="en-US" sz="4800" dirty="0"/>
          </a:p>
        </p:txBody>
      </p:sp>
      <p:sp>
        <p:nvSpPr>
          <p:cNvPr id="22" name="Shape 16"/>
          <p:cNvSpPr/>
          <p:nvPr/>
        </p:nvSpPr>
        <p:spPr>
          <a:xfrm>
            <a:off x="10148568" y="8674100"/>
            <a:ext cx="5931641" cy="1320800"/>
          </a:xfrm>
          <a:prstGeom prst="rect">
            <a:avLst/>
          </a:prstGeom>
          <a:noFill/>
          <a:ln/>
        </p:spPr>
      </p:sp>
      <p:sp>
        <p:nvSpPr>
          <p:cNvPr id="23" name="Text 17"/>
          <p:cNvSpPr/>
          <p:nvPr/>
        </p:nvSpPr>
        <p:spPr>
          <a:xfrm>
            <a:off x="10148568" y="8674100"/>
            <a:ext cx="6134867"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WONDERS</a:t>
            </a:r>
            <a:endParaRPr lang="en-US" sz="4800" dirty="0"/>
          </a:p>
        </p:txBody>
      </p:sp>
      <p:sp>
        <p:nvSpPr>
          <p:cNvPr id="24" name="Text 18"/>
          <p:cNvSpPr/>
          <p:nvPr/>
        </p:nvSpPr>
        <p:spPr>
          <a:xfrm>
            <a:off x="10148568" y="94996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5" name="Shape 19"/>
          <p:cNvSpPr/>
          <p:nvPr/>
        </p:nvSpPr>
        <p:spPr>
          <a:xfrm>
            <a:off x="8319540" y="11239500"/>
            <a:ext cx="7760670" cy="1625600"/>
          </a:xfrm>
          <a:prstGeom prst="rect">
            <a:avLst/>
          </a:prstGeom>
          <a:noFill/>
          <a:ln/>
        </p:spPr>
      </p:sp>
      <p:pic>
        <p:nvPicPr>
          <p:cNvPr id="26" name="Image 4" descr=" ">    </p:cNvPr>
          <p:cNvPicPr>
            <a:picLocks noChangeAspect="1"/>
          </p:cNvPicPr>
          <p:nvPr/>
        </p:nvPicPr>
        <p:blipFill>
          <a:blip r:embed="rId5"/>
          <a:stretch>
            <a:fillRect/>
          </a:stretch>
        </p:blipFill>
        <p:spPr>
          <a:xfrm>
            <a:off x="8319540" y="11239500"/>
            <a:ext cx="1625803" cy="1625600"/>
          </a:xfrm>
          <a:prstGeom prst="rect">
            <a:avLst/>
          </a:prstGeom>
        </p:spPr>
      </p:pic>
      <p:sp>
        <p:nvSpPr>
          <p:cNvPr id="27" name="Shape 20"/>
          <p:cNvSpPr/>
          <p:nvPr/>
        </p:nvSpPr>
        <p:spPr>
          <a:xfrm>
            <a:off x="8319540" y="11239500"/>
            <a:ext cx="1625803" cy="1625600"/>
          </a:xfrm>
          <a:prstGeom prst="roundRect">
            <a:avLst>
              <a:gd name="adj" fmla="val 781313"/>
            </a:avLst>
          </a:prstGeom>
          <a:noFill/>
          <a:ln w="12700">
            <a:solidFill>
              <a:srgbClr val="000000"/>
            </a:solidFill>
            <a:prstDash val="solid"/>
          </a:ln>
        </p:spPr>
      </p:sp>
      <p:sp>
        <p:nvSpPr>
          <p:cNvPr id="28" name="Text 21"/>
          <p:cNvSpPr/>
          <p:nvPr/>
        </p:nvSpPr>
        <p:spPr>
          <a:xfrm>
            <a:off x="8725991" y="11588750"/>
            <a:ext cx="812902" cy="9271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Londrina Solid Regular" pitchFamily="34" charset="0"/>
                <a:ea typeface="Londrina Solid Regular" pitchFamily="34" charset="-122"/>
                <a:cs typeface="Londrina Solid Regular" pitchFamily="34" charset="-120"/>
              </a:rPr>
              <a:t>04</a:t>
            </a:r>
            <a:endParaRPr lang="en-US" sz="4800" dirty="0"/>
          </a:p>
        </p:txBody>
      </p:sp>
      <p:sp>
        <p:nvSpPr>
          <p:cNvPr id="29" name="Shape 22"/>
          <p:cNvSpPr/>
          <p:nvPr/>
        </p:nvSpPr>
        <p:spPr>
          <a:xfrm>
            <a:off x="10148568" y="11391900"/>
            <a:ext cx="5931641" cy="1320800"/>
          </a:xfrm>
          <a:prstGeom prst="rect">
            <a:avLst/>
          </a:prstGeom>
          <a:noFill/>
          <a:ln/>
        </p:spPr>
      </p:sp>
      <p:sp>
        <p:nvSpPr>
          <p:cNvPr id="30" name="Text 23"/>
          <p:cNvSpPr/>
          <p:nvPr/>
        </p:nvSpPr>
        <p:spPr>
          <a:xfrm>
            <a:off x="10148568" y="11391900"/>
            <a:ext cx="6134867"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MAGIC</a:t>
            </a:r>
            <a:endParaRPr lang="en-US" sz="4800" dirty="0"/>
          </a:p>
        </p:txBody>
      </p:sp>
      <p:sp>
        <p:nvSpPr>
          <p:cNvPr id="31" name="Text 24"/>
          <p:cNvSpPr/>
          <p:nvPr/>
        </p:nvSpPr>
        <p:spPr>
          <a:xfrm>
            <a:off x="10148568" y="122174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2" name="Shape 25"/>
          <p:cNvSpPr/>
          <p:nvPr/>
        </p:nvSpPr>
        <p:spPr>
          <a:xfrm>
            <a:off x="7532041" y="5257800"/>
            <a:ext cx="9322965" cy="0"/>
          </a:xfrm>
          <a:prstGeom prst="rect">
            <a:avLst/>
          </a:prstGeom>
          <a:noFill/>
          <a:ln/>
        </p:spPr>
      </p:sp>
      <p:pic>
        <p:nvPicPr>
          <p:cNvPr id="33" name="Image 5"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2041" y="5219700"/>
            <a:ext cx="9322965" cy="38100"/>
          </a:xfrm>
          <a:prstGeom prst="rect">
            <a:avLst/>
          </a:prstGeom>
        </p:spPr>
      </p:pic>
      <p:sp>
        <p:nvSpPr>
          <p:cNvPr id="34" name="Shape 26"/>
          <p:cNvSpPr/>
          <p:nvPr/>
        </p:nvSpPr>
        <p:spPr>
          <a:xfrm>
            <a:off x="7532041" y="7975600"/>
            <a:ext cx="9322965" cy="0"/>
          </a:xfrm>
          <a:prstGeom prst="rect">
            <a:avLst/>
          </a:prstGeom>
          <a:noFill/>
          <a:ln/>
        </p:spPr>
      </p:sp>
      <p:pic>
        <p:nvPicPr>
          <p:cNvPr id="35" name="Image 6"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32041" y="7937500"/>
            <a:ext cx="9322965" cy="38100"/>
          </a:xfrm>
          <a:prstGeom prst="rect">
            <a:avLst/>
          </a:prstGeom>
        </p:spPr>
      </p:pic>
      <p:sp>
        <p:nvSpPr>
          <p:cNvPr id="36" name="Shape 27"/>
          <p:cNvSpPr/>
          <p:nvPr/>
        </p:nvSpPr>
        <p:spPr>
          <a:xfrm>
            <a:off x="7532041" y="10693400"/>
            <a:ext cx="9322965" cy="0"/>
          </a:xfrm>
          <a:prstGeom prst="rect">
            <a:avLst/>
          </a:prstGeom>
          <a:noFill/>
          <a:ln/>
        </p:spPr>
      </p:sp>
      <p:pic>
        <p:nvPicPr>
          <p:cNvPr id="37" name="Image 7"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32041" y="10655300"/>
            <a:ext cx="9322965" cy="38100"/>
          </a:xfrm>
          <a:prstGeom prst="rect">
            <a:avLst/>
          </a:prstGeom>
        </p:spPr>
      </p:pic>
      <p:pic>
        <p:nvPicPr>
          <p:cNvPr id="38"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210" y="2235200"/>
            <a:ext cx="3950194" cy="10375900"/>
          </a:xfrm>
          <a:prstGeom prst="rect">
            <a:avLst/>
          </a:prstGeom>
        </p:spPr>
      </p:pic>
      <p:pic>
        <p:nvPicPr>
          <p:cNvPr id="39"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045530" y="3086100"/>
            <a:ext cx="7341518" cy="10629900"/>
          </a:xfrm>
          <a:prstGeom prst="rect">
            <a:avLst/>
          </a:prstGeom>
        </p:spPr>
      </p:pic>
      <p:pic>
        <p:nvPicPr>
          <p:cNvPr id="40" name="Image 10" descr=" ">    </p:cNvPr>
          <p:cNvPicPr>
            <a:picLocks noChangeAspect="1"/>
          </p:cNvPicPr>
          <p:nvPr/>
        </p:nvPicPr>
        <p:blipFill>
          <a:blip r:embed="rId16"/>
          <a:stretch>
            <a:fillRect/>
          </a:stretch>
        </p:blipFill>
        <p:spPr>
          <a:xfrm>
            <a:off x="21186248" y="12674600"/>
            <a:ext cx="3200800" cy="1016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13" y="1447800"/>
            <a:ext cx="9018127" cy="27686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889500"/>
            <a:ext cx="5474384" cy="1854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Text 1"/>
          <p:cNvSpPr/>
          <p:nvPr/>
        </p:nvSpPr>
        <p:spPr>
          <a:xfrm>
            <a:off x="7481235" y="8890000"/>
            <a:ext cx="8861474"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sp>
        <p:nvSpPr>
          <p:cNvPr id="8" name="Text 2"/>
          <p:cNvSpPr/>
          <p:nvPr/>
        </p:nvSpPr>
        <p:spPr>
          <a:xfrm>
            <a:off x="7210268" y="5943600"/>
            <a:ext cx="9267925" cy="24595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Londrina Solid Regular" pitchFamily="34" charset="0"/>
                <a:ea typeface="Londrina Solid Regular" pitchFamily="34" charset="-122"/>
                <a:cs typeface="Londrina Solid Regular" pitchFamily="34" charset="-120"/>
              </a:rPr>
              <a:t>INTRODUCTION</a:t>
            </a:r>
            <a:endParaRPr lang="en-US" sz="1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7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204225" y="1562100"/>
            <a:ext cx="13472150" cy="1545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Londrina Solid Regular" pitchFamily="34" charset="0"/>
                <a:ea typeface="Londrina Solid Regular" pitchFamily="34" charset="-122"/>
                <a:cs typeface="Londrina Solid Regular" pitchFamily="34" charset="-120"/>
              </a:rPr>
              <a:t>THE REALM OF THE EXTRAORDINARY</a:t>
            </a:r>
            <a:endParaRPr lang="en-US" sz="8000" dirty="0"/>
          </a:p>
        </p:txBody>
      </p:sp>
      <p:sp>
        <p:nvSpPr>
          <p:cNvPr id="6" name="Text 2"/>
          <p:cNvSpPr/>
          <p:nvPr/>
        </p:nvSpPr>
        <p:spPr>
          <a:xfrm>
            <a:off x="4204225" y="3657600"/>
            <a:ext cx="7908855" cy="6574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409451" y="3657600"/>
            <a:ext cx="7908855" cy="607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0" y="1270000"/>
            <a:ext cx="24387048" cy="0"/>
          </a:xfrm>
          <a:prstGeom prst="rect">
            <a:avLst/>
          </a:prstGeom>
        </p:spPr>
      </p:pic>
      <p:pic>
        <p:nvPicPr>
          <p:cNvPr id="4" name="Image 2" descr=" ">    </p:cNvPr>
          <p:cNvPicPr>
            <a:picLocks noChangeAspect="1"/>
          </p:cNvPicPr>
          <p:nvPr/>
        </p:nvPicPr>
        <p:blipFill>
          <a:blip r:embed="rId3"/>
          <a:stretch>
            <a:fillRect/>
          </a:stretch>
        </p:blipFill>
        <p:spPr>
          <a:xfrm>
            <a:off x="23116889" y="0"/>
            <a:ext cx="1" cy="13716000"/>
          </a:xfrm>
          <a:prstGeom prst="rect">
            <a:avLst/>
          </a:prstGeom>
        </p:spPr>
      </p:pic>
      <p:pic>
        <p:nvPicPr>
          <p:cNvPr id="5" name="Image 3" descr=" ">    </p:cNvPr>
          <p:cNvPicPr>
            <a:picLocks noChangeAspect="1"/>
          </p:cNvPicPr>
          <p:nvPr/>
        </p:nvPicPr>
        <p:blipFill>
          <a:blip r:embed="rId4"/>
          <a:stretch>
            <a:fillRect/>
          </a:stretch>
        </p:blipFill>
        <p:spPr>
          <a:xfrm>
            <a:off x="23629077" y="8917050"/>
            <a:ext cx="731011" cy="2749135"/>
          </a:xfrm>
          <a:prstGeom prst="rect">
            <a:avLst/>
          </a:prstGeom>
        </p:spPr>
      </p:pic>
      <p:pic>
        <p:nvPicPr>
          <p:cNvPr id="6" name="Image 4" descr=" ">    </p:cNvPr>
          <p:cNvPicPr>
            <a:picLocks noChangeAspect="1"/>
          </p:cNvPicPr>
          <p:nvPr/>
        </p:nvPicPr>
        <p:blipFill>
          <a:blip r:embed="rId5"/>
          <a:stretch>
            <a:fillRect/>
          </a:stretch>
        </p:blipFill>
        <p:spPr>
          <a:xfrm>
            <a:off x="0" y="10458028"/>
            <a:ext cx="24387048" cy="3257972"/>
          </a:xfrm>
          <a:prstGeom prst="rect">
            <a:avLst/>
          </a:prstGeom>
        </p:spPr>
      </p:pic>
      <p:pic>
        <p:nvPicPr>
          <p:cNvPr id="7" name="Image 5" descr=" ">    </p:cNvPr>
          <p:cNvPicPr>
            <a:picLocks noChangeAspect="1"/>
          </p:cNvPicPr>
          <p:nvPr/>
        </p:nvPicPr>
        <p:blipFill>
          <a:blip r:embed="rId6"/>
          <a:stretch>
            <a:fillRect/>
          </a:stretch>
        </p:blipFill>
        <p:spPr>
          <a:xfrm>
            <a:off x="0" y="6540500"/>
            <a:ext cx="1282867" cy="6016305"/>
          </a:xfrm>
          <a:prstGeom prst="rect">
            <a:avLst/>
          </a:prstGeom>
        </p:spPr>
      </p:pic>
      <p:pic>
        <p:nvPicPr>
          <p:cNvPr id="8" name="Image 6" descr=" ">    </p:cNvPr>
          <p:cNvPicPr>
            <a:picLocks noChangeAspect="1"/>
          </p:cNvPicPr>
          <p:nvPr/>
        </p:nvPicPr>
        <p:blipFill>
          <a:blip r:embed="rId7"/>
          <a:stretch>
            <a:fillRect/>
          </a:stretch>
        </p:blipFill>
        <p:spPr>
          <a:xfrm>
            <a:off x="18125680" y="8995798"/>
            <a:ext cx="1431189" cy="3583466"/>
          </a:xfrm>
          <a:prstGeom prst="rect">
            <a:avLst/>
          </a:prstGeom>
        </p:spPr>
      </p:pic>
      <p:pic>
        <p:nvPicPr>
          <p:cNvPr id="9" name="Image 7" descr=" ">    </p:cNvPr>
          <p:cNvPicPr>
            <a:picLocks noChangeAspect="1"/>
          </p:cNvPicPr>
          <p:nvPr/>
        </p:nvPicPr>
        <p:blipFill>
          <a:blip r:embed="rId8"/>
          <a:stretch>
            <a:fillRect/>
          </a:stretch>
        </p:blipFill>
        <p:spPr>
          <a:xfrm>
            <a:off x="12638557" y="11000848"/>
            <a:ext cx="11748491" cy="2715152"/>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752394" y="762000"/>
            <a:ext cx="9818327" cy="12446000"/>
          </a:xfrm>
          <a:prstGeom prst="rect">
            <a:avLst/>
          </a:prstGeom>
        </p:spPr>
      </p:pic>
      <p:pic>
        <p:nvPicPr>
          <p:cNvPr id="13" name="Image 10"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66684" y="1995171"/>
            <a:ext cx="1015367" cy="1016000"/>
          </a:xfrm>
          <a:prstGeom prst="rect">
            <a:avLst/>
          </a:prstGeom>
        </p:spPr>
      </p:pic>
      <p:sp>
        <p:nvSpPr>
          <p:cNvPr id="14" name="Shape 1"/>
          <p:cNvSpPr/>
          <p:nvPr/>
        </p:nvSpPr>
        <p:spPr>
          <a:xfrm>
            <a:off x="3365921" y="3314700"/>
            <a:ext cx="7874984" cy="2908300"/>
          </a:xfrm>
          <a:prstGeom prst="rect">
            <a:avLst/>
          </a:prstGeom>
          <a:noFill/>
          <a:ln/>
        </p:spPr>
      </p:sp>
      <p:sp>
        <p:nvSpPr>
          <p:cNvPr id="15" name="Text 2"/>
          <p:cNvSpPr/>
          <p:nvPr/>
        </p:nvSpPr>
        <p:spPr>
          <a:xfrm>
            <a:off x="3365921" y="3314700"/>
            <a:ext cx="8078210"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UNICORN SIGHTINGS</a:t>
            </a:r>
            <a:endParaRPr lang="en-US" sz="4800" dirty="0"/>
          </a:p>
        </p:txBody>
      </p:sp>
      <p:sp>
        <p:nvSpPr>
          <p:cNvPr id="16" name="Text 3"/>
          <p:cNvSpPr/>
          <p:nvPr/>
        </p:nvSpPr>
        <p:spPr>
          <a:xfrm>
            <a:off x="3365921" y="42418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pic>
        <p:nvPicPr>
          <p:cNvPr id="17" name="Image 11"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8262" y="6883400"/>
            <a:ext cx="889933" cy="1016000"/>
          </a:xfrm>
          <a:prstGeom prst="rect">
            <a:avLst/>
          </a:prstGeom>
        </p:spPr>
      </p:pic>
      <p:sp>
        <p:nvSpPr>
          <p:cNvPr id="18" name="Shape 4"/>
          <p:cNvSpPr/>
          <p:nvPr/>
        </p:nvSpPr>
        <p:spPr>
          <a:xfrm>
            <a:off x="3365921" y="8204200"/>
            <a:ext cx="7874984" cy="2908300"/>
          </a:xfrm>
          <a:prstGeom prst="rect">
            <a:avLst/>
          </a:prstGeom>
          <a:noFill/>
          <a:ln/>
        </p:spPr>
      </p:sp>
      <p:sp>
        <p:nvSpPr>
          <p:cNvPr id="19" name="Text 5"/>
          <p:cNvSpPr/>
          <p:nvPr/>
        </p:nvSpPr>
        <p:spPr>
          <a:xfrm>
            <a:off x="3365921" y="8204200"/>
            <a:ext cx="8078210"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DRAGON TAMING</a:t>
            </a:r>
            <a:endParaRPr lang="en-US" sz="4800" dirty="0"/>
          </a:p>
        </p:txBody>
      </p:sp>
      <p:sp>
        <p:nvSpPr>
          <p:cNvPr id="20" name="Text 6"/>
          <p:cNvSpPr/>
          <p:nvPr/>
        </p:nvSpPr>
        <p:spPr>
          <a:xfrm>
            <a:off x="3365921" y="91313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0" y="10878034"/>
            <a:ext cx="6782648" cy="2837966"/>
          </a:xfrm>
          <a:prstGeom prst="rect">
            <a:avLst/>
          </a:prstGeom>
        </p:spPr>
      </p:pic>
      <p:pic>
        <p:nvPicPr>
          <p:cNvPr id="4" name="Image 2" descr=" ">    </p:cNvPr>
          <p:cNvPicPr>
            <a:picLocks noChangeAspect="1"/>
          </p:cNvPicPr>
          <p:nvPr/>
        </p:nvPicPr>
        <p:blipFill>
          <a:blip r:embed="rId3"/>
          <a:stretch>
            <a:fillRect/>
          </a:stretch>
        </p:blipFill>
        <p:spPr>
          <a:xfrm>
            <a:off x="19128591" y="10252677"/>
            <a:ext cx="5258457" cy="3463323"/>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800200" y="1181100"/>
            <a:ext cx="7049381" cy="11214100"/>
          </a:xfrm>
          <a:prstGeom prst="rect">
            <a:avLst/>
          </a:prstGeom>
          <a:noFill/>
          <a:ln/>
        </p:spPr>
      </p:sp>
      <p:pic>
        <p:nvPicPr>
          <p:cNvPr id="8" name="Image 4"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200" y="1181100"/>
            <a:ext cx="7049381" cy="5956300"/>
          </a:xfrm>
          <a:prstGeom prst="rect">
            <a:avLst/>
          </a:prstGeom>
        </p:spPr>
      </p:pic>
      <p:sp>
        <p:nvSpPr>
          <p:cNvPr id="9" name="Shape 2"/>
          <p:cNvSpPr/>
          <p:nvPr/>
        </p:nvSpPr>
        <p:spPr>
          <a:xfrm>
            <a:off x="2083060" y="7747000"/>
            <a:ext cx="4483660" cy="723900"/>
          </a:xfrm>
          <a:prstGeom prst="rect">
            <a:avLst/>
          </a:prstGeom>
          <a:noFill/>
          <a:ln/>
        </p:spPr>
      </p:sp>
      <p:sp>
        <p:nvSpPr>
          <p:cNvPr id="10" name="Text 3"/>
          <p:cNvSpPr/>
          <p:nvPr/>
        </p:nvSpPr>
        <p:spPr>
          <a:xfrm>
            <a:off x="2083060" y="7747000"/>
            <a:ext cx="4686886"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UNICORN SIGHTINGS</a:t>
            </a:r>
            <a:endParaRPr lang="en-US" sz="4800" dirty="0"/>
          </a:p>
        </p:txBody>
      </p:sp>
      <p:sp>
        <p:nvSpPr>
          <p:cNvPr id="11" name="Shape 4"/>
          <p:cNvSpPr/>
          <p:nvPr/>
        </p:nvSpPr>
        <p:spPr>
          <a:xfrm>
            <a:off x="800200" y="9080500"/>
            <a:ext cx="7049381" cy="1981200"/>
          </a:xfrm>
          <a:prstGeom prst="rect">
            <a:avLst/>
          </a:prstGeom>
          <a:noFill/>
          <a:ln/>
        </p:spPr>
      </p:sp>
      <p:sp>
        <p:nvSpPr>
          <p:cNvPr id="12" name="Text 5"/>
          <p:cNvSpPr/>
          <p:nvPr/>
        </p:nvSpPr>
        <p:spPr>
          <a:xfrm>
            <a:off x="732458" y="90805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3" name="Shape 6"/>
          <p:cNvSpPr/>
          <p:nvPr/>
        </p:nvSpPr>
        <p:spPr>
          <a:xfrm>
            <a:off x="3842230" y="11671300"/>
            <a:ext cx="965321" cy="723900"/>
          </a:xfrm>
          <a:prstGeom prst="rect">
            <a:avLst/>
          </a:prstGeom>
          <a:noFill/>
          <a:ln/>
        </p:spPr>
      </p:sp>
      <p:sp>
        <p:nvSpPr>
          <p:cNvPr id="14" name="Text 7"/>
          <p:cNvSpPr/>
          <p:nvPr/>
        </p:nvSpPr>
        <p:spPr>
          <a:xfrm>
            <a:off x="3842230" y="11671300"/>
            <a:ext cx="1168546" cy="927100"/>
          </a:xfrm>
          <a:prstGeom prst="rect">
            <a:avLst/>
          </a:prstGeom>
          <a:noFill/>
          <a:ln/>
        </p:spPr>
        <p:txBody>
          <a:bodyPr wrap="square" lIns="0" tIns="0" rIns="0" bIns="0" rtlCol="0" anchor="t"/>
          <a:lstStyle/>
          <a:p>
            <a:pPr algn="l"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45%</a:t>
            </a:r>
            <a:endParaRPr lang="en-US" sz="4800" dirty="0"/>
          </a:p>
        </p:txBody>
      </p:sp>
      <p:sp>
        <p:nvSpPr>
          <p:cNvPr id="15" name="Shape 8"/>
          <p:cNvSpPr/>
          <p:nvPr/>
        </p:nvSpPr>
        <p:spPr>
          <a:xfrm>
            <a:off x="16016702" y="1181100"/>
            <a:ext cx="7049381" cy="11214100"/>
          </a:xfrm>
          <a:prstGeom prst="rect">
            <a:avLst/>
          </a:prstGeom>
          <a:noFill/>
          <a:ln/>
        </p:spPr>
      </p:sp>
      <p:pic>
        <p:nvPicPr>
          <p:cNvPr id="16"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016702" y="1181100"/>
            <a:ext cx="7049381" cy="5956300"/>
          </a:xfrm>
          <a:prstGeom prst="rect">
            <a:avLst/>
          </a:prstGeom>
        </p:spPr>
      </p:pic>
      <p:sp>
        <p:nvSpPr>
          <p:cNvPr id="17" name="Shape 9"/>
          <p:cNvSpPr/>
          <p:nvPr/>
        </p:nvSpPr>
        <p:spPr>
          <a:xfrm>
            <a:off x="17299562" y="7747000"/>
            <a:ext cx="4483660" cy="723900"/>
          </a:xfrm>
          <a:prstGeom prst="rect">
            <a:avLst/>
          </a:prstGeom>
          <a:noFill/>
          <a:ln/>
        </p:spPr>
      </p:sp>
      <p:sp>
        <p:nvSpPr>
          <p:cNvPr id="18" name="Text 10"/>
          <p:cNvSpPr/>
          <p:nvPr/>
        </p:nvSpPr>
        <p:spPr>
          <a:xfrm>
            <a:off x="17299562" y="7747000"/>
            <a:ext cx="4686886"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UNICORN SIGHTINGS</a:t>
            </a:r>
            <a:endParaRPr lang="en-US" sz="4800" dirty="0"/>
          </a:p>
        </p:txBody>
      </p:sp>
      <p:sp>
        <p:nvSpPr>
          <p:cNvPr id="19" name="Shape 11"/>
          <p:cNvSpPr/>
          <p:nvPr/>
        </p:nvSpPr>
        <p:spPr>
          <a:xfrm>
            <a:off x="16016702" y="9080500"/>
            <a:ext cx="7049381" cy="1981200"/>
          </a:xfrm>
          <a:prstGeom prst="rect">
            <a:avLst/>
          </a:prstGeom>
          <a:noFill/>
          <a:ln/>
        </p:spPr>
      </p:sp>
      <p:sp>
        <p:nvSpPr>
          <p:cNvPr id="20" name="Text 12"/>
          <p:cNvSpPr/>
          <p:nvPr/>
        </p:nvSpPr>
        <p:spPr>
          <a:xfrm>
            <a:off x="15948960" y="90805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21" name="Shape 13"/>
          <p:cNvSpPr/>
          <p:nvPr/>
        </p:nvSpPr>
        <p:spPr>
          <a:xfrm>
            <a:off x="19058732" y="11671300"/>
            <a:ext cx="965321" cy="723900"/>
          </a:xfrm>
          <a:prstGeom prst="rect">
            <a:avLst/>
          </a:prstGeom>
          <a:noFill/>
          <a:ln/>
        </p:spPr>
      </p:sp>
      <p:sp>
        <p:nvSpPr>
          <p:cNvPr id="22" name="Text 14"/>
          <p:cNvSpPr/>
          <p:nvPr/>
        </p:nvSpPr>
        <p:spPr>
          <a:xfrm>
            <a:off x="19058732" y="11671300"/>
            <a:ext cx="1168546" cy="927100"/>
          </a:xfrm>
          <a:prstGeom prst="rect">
            <a:avLst/>
          </a:prstGeom>
          <a:noFill/>
          <a:ln/>
        </p:spPr>
        <p:txBody>
          <a:bodyPr wrap="square" lIns="0" tIns="0" rIns="0" bIns="0" rtlCol="0" anchor="t"/>
          <a:lstStyle/>
          <a:p>
            <a:pPr algn="l"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45%</a:t>
            </a:r>
            <a:endParaRPr lang="en-US" sz="4800" dirty="0"/>
          </a:p>
        </p:txBody>
      </p:sp>
      <p:sp>
        <p:nvSpPr>
          <p:cNvPr id="23" name="Shape 15"/>
          <p:cNvSpPr/>
          <p:nvPr/>
        </p:nvSpPr>
        <p:spPr>
          <a:xfrm>
            <a:off x="8408451" y="1181100"/>
            <a:ext cx="7049381" cy="11214100"/>
          </a:xfrm>
          <a:prstGeom prst="rect">
            <a:avLst/>
          </a:prstGeom>
          <a:noFill/>
          <a:ln/>
        </p:spPr>
      </p:sp>
      <p:sp>
        <p:nvSpPr>
          <p:cNvPr id="24" name="Shape 16"/>
          <p:cNvSpPr/>
          <p:nvPr/>
        </p:nvSpPr>
        <p:spPr>
          <a:xfrm>
            <a:off x="10212076" y="1181100"/>
            <a:ext cx="3442130" cy="723900"/>
          </a:xfrm>
          <a:prstGeom prst="rect">
            <a:avLst/>
          </a:prstGeom>
          <a:noFill/>
          <a:ln/>
        </p:spPr>
      </p:sp>
      <p:sp>
        <p:nvSpPr>
          <p:cNvPr id="25" name="Text 17"/>
          <p:cNvSpPr/>
          <p:nvPr/>
        </p:nvSpPr>
        <p:spPr>
          <a:xfrm>
            <a:off x="10212076" y="1181100"/>
            <a:ext cx="3645356" cy="927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DRAGON TAMING</a:t>
            </a:r>
            <a:endParaRPr lang="en-US" sz="4800" dirty="0"/>
          </a:p>
        </p:txBody>
      </p:sp>
      <p:sp>
        <p:nvSpPr>
          <p:cNvPr id="26" name="Shape 18"/>
          <p:cNvSpPr/>
          <p:nvPr/>
        </p:nvSpPr>
        <p:spPr>
          <a:xfrm>
            <a:off x="8408451" y="2514600"/>
            <a:ext cx="7049381" cy="1981200"/>
          </a:xfrm>
          <a:prstGeom prst="rect">
            <a:avLst/>
          </a:prstGeom>
          <a:noFill/>
          <a:ln/>
        </p:spPr>
      </p:sp>
      <p:sp>
        <p:nvSpPr>
          <p:cNvPr id="27" name="Text 19"/>
          <p:cNvSpPr/>
          <p:nvPr/>
        </p:nvSpPr>
        <p:spPr>
          <a:xfrm>
            <a:off x="8340709" y="25146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28"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08451" y="5105400"/>
            <a:ext cx="7049381" cy="5956300"/>
          </a:xfrm>
          <a:prstGeom prst="rect">
            <a:avLst/>
          </a:prstGeom>
        </p:spPr>
      </p:pic>
      <p:sp>
        <p:nvSpPr>
          <p:cNvPr id="29" name="Shape 20"/>
          <p:cNvSpPr/>
          <p:nvPr/>
        </p:nvSpPr>
        <p:spPr>
          <a:xfrm>
            <a:off x="11450481" y="11671300"/>
            <a:ext cx="965321" cy="723900"/>
          </a:xfrm>
          <a:prstGeom prst="rect">
            <a:avLst/>
          </a:prstGeom>
          <a:noFill/>
          <a:ln/>
        </p:spPr>
      </p:sp>
      <p:sp>
        <p:nvSpPr>
          <p:cNvPr id="30" name="Text 21"/>
          <p:cNvSpPr/>
          <p:nvPr/>
        </p:nvSpPr>
        <p:spPr>
          <a:xfrm>
            <a:off x="11450481" y="11671300"/>
            <a:ext cx="1168546" cy="927100"/>
          </a:xfrm>
          <a:prstGeom prst="rect">
            <a:avLst/>
          </a:prstGeom>
          <a:noFill/>
          <a:ln/>
        </p:spPr>
        <p:txBody>
          <a:bodyPr wrap="square" lIns="0" tIns="0" rIns="0" bIns="0" rtlCol="0" anchor="t"/>
          <a:lstStyle/>
          <a:p>
            <a:pPr algn="l" indent="0" marL="0">
              <a:buNone/>
            </a:pPr>
            <a:r>
              <a:rPr lang="en-US" sz="4800" dirty="0">
                <a:solidFill>
                  <a:srgbClr val="7DB792">
                    <a:alpha val="100000"/>
                  </a:srgbClr>
                </a:solidFill>
                <a:latin typeface="Londrina Solid Regular" pitchFamily="34" charset="0"/>
                <a:ea typeface="Londrina Solid Regular" pitchFamily="34" charset="-122"/>
                <a:cs typeface="Londrina Solid Regular" pitchFamily="34" charset="-120"/>
              </a:rPr>
              <a:t>67%</a:t>
            </a:r>
            <a:endParaRPr lang="en-US" sz="4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13" y="1447800"/>
            <a:ext cx="9018127" cy="27686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889500"/>
            <a:ext cx="5474384" cy="1854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0483" y="3009900"/>
            <a:ext cx="5966698" cy="4437893"/>
          </a:xfrm>
          <a:prstGeom prst="rect">
            <a:avLst/>
          </a:prstGeom>
        </p:spPr>
      </p:pic>
      <p:sp>
        <p:nvSpPr>
          <p:cNvPr id="8" name="Shape 1"/>
          <p:cNvSpPr/>
          <p:nvPr/>
        </p:nvSpPr>
        <p:spPr>
          <a:xfrm>
            <a:off x="5398175" y="6299200"/>
            <a:ext cx="13603400" cy="4470400"/>
          </a:xfrm>
          <a:prstGeom prst="rect">
            <a:avLst/>
          </a:prstGeom>
          <a:noFill/>
          <a:ln/>
        </p:spPr>
      </p:sp>
      <p:sp>
        <p:nvSpPr>
          <p:cNvPr id="9" name="Text 2"/>
          <p:cNvSpPr/>
          <p:nvPr/>
        </p:nvSpPr>
        <p:spPr>
          <a:xfrm>
            <a:off x="5398175" y="6299200"/>
            <a:ext cx="13806626" cy="3822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6245330" y="10223500"/>
            <a:ext cx="29086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3DFB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pic>
        <p:nvPicPr>
          <p:cNvPr id="3" name="Image 1" descr=" ">    </p:cNvPr>
          <p:cNvPicPr>
            <a:picLocks noChangeAspect="1"/>
          </p:cNvPicPr>
          <p:nvPr/>
        </p:nvPicPr>
        <p:blipFill>
          <a:blip r:embed="rId2"/>
          <a:stretch>
            <a:fillRect/>
          </a:stretch>
        </p:blipFill>
        <p:spPr>
          <a:xfrm>
            <a:off x="0" y="10878034"/>
            <a:ext cx="6782648" cy="2837966"/>
          </a:xfrm>
          <a:prstGeom prst="rect">
            <a:avLst/>
          </a:prstGeom>
        </p:spPr>
      </p:pic>
      <p:pic>
        <p:nvPicPr>
          <p:cNvPr id="4" name="Image 2" descr=" ">    </p:cNvPr>
          <p:cNvPicPr>
            <a:picLocks noChangeAspect="1"/>
          </p:cNvPicPr>
          <p:nvPr/>
        </p:nvPicPr>
        <p:blipFill>
          <a:blip r:embed="rId3"/>
          <a:stretch>
            <a:fillRect/>
          </a:stretch>
        </p:blipFill>
        <p:spPr>
          <a:xfrm>
            <a:off x="19128591" y="10252670"/>
            <a:ext cx="5258457" cy="346333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95749" y="1155700"/>
            <a:ext cx="7595549" cy="11404600"/>
          </a:xfrm>
          <a:prstGeom prst="rect">
            <a:avLst/>
          </a:prstGeom>
        </p:spPr>
      </p:pic>
      <p:sp>
        <p:nvSpPr>
          <p:cNvPr id="8" name="Shape 1"/>
          <p:cNvSpPr/>
          <p:nvPr/>
        </p:nvSpPr>
        <p:spPr>
          <a:xfrm>
            <a:off x="2235479" y="6057900"/>
            <a:ext cx="5067933" cy="3238500"/>
          </a:xfrm>
          <a:prstGeom prst="rect">
            <a:avLst/>
          </a:prstGeom>
          <a:noFill/>
          <a:ln/>
        </p:spPr>
      </p:sp>
      <p:sp>
        <p:nvSpPr>
          <p:cNvPr id="9" name="Text 2"/>
          <p:cNvSpPr/>
          <p:nvPr/>
        </p:nvSpPr>
        <p:spPr>
          <a:xfrm>
            <a:off x="2235479" y="6057900"/>
            <a:ext cx="5271159" cy="1651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DRAGON TAMING TECHNIQUE</a:t>
            </a:r>
            <a:endParaRPr lang="en-US" sz="4800" dirty="0"/>
          </a:p>
        </p:txBody>
      </p:sp>
      <p:sp>
        <p:nvSpPr>
          <p:cNvPr id="10" name="Text 3"/>
          <p:cNvSpPr/>
          <p:nvPr/>
        </p:nvSpPr>
        <p:spPr>
          <a:xfrm>
            <a:off x="2235479" y="7810500"/>
            <a:ext cx="5203417"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1" name="Shape 4"/>
          <p:cNvSpPr/>
          <p:nvPr/>
        </p:nvSpPr>
        <p:spPr>
          <a:xfrm>
            <a:off x="16715289" y="2819400"/>
            <a:ext cx="5436279" cy="3238500"/>
          </a:xfrm>
          <a:prstGeom prst="rect">
            <a:avLst/>
          </a:prstGeom>
          <a:noFill/>
          <a:ln/>
        </p:spPr>
      </p:sp>
      <p:sp>
        <p:nvSpPr>
          <p:cNvPr id="12" name="Text 5"/>
          <p:cNvSpPr/>
          <p:nvPr/>
        </p:nvSpPr>
        <p:spPr>
          <a:xfrm>
            <a:off x="16715289" y="2819400"/>
            <a:ext cx="5639505" cy="1651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Londrina Solid Regular" pitchFamily="34" charset="0"/>
                <a:ea typeface="Londrina Solid Regular" pitchFamily="34" charset="-122"/>
                <a:cs typeface="Londrina Solid Regular" pitchFamily="34" charset="-120"/>
              </a:rPr>
              <a:t>THE ART OF UNICORN SIGHTING</a:t>
            </a:r>
            <a:endParaRPr lang="en-US" sz="4800" dirty="0"/>
          </a:p>
        </p:txBody>
      </p:sp>
      <p:sp>
        <p:nvSpPr>
          <p:cNvPr id="13" name="Text 6"/>
          <p:cNvSpPr/>
          <p:nvPr/>
        </p:nvSpPr>
        <p:spPr>
          <a:xfrm>
            <a:off x="16715289" y="4572000"/>
            <a:ext cx="5571763"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pic>
        <p:nvPicPr>
          <p:cNvPr id="14"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35479" y="1155700"/>
            <a:ext cx="5436279" cy="4305300"/>
          </a:xfrm>
          <a:prstGeom prst="rect">
            <a:avLst/>
          </a:prstGeom>
        </p:spPr>
      </p:pic>
      <p:pic>
        <p:nvPicPr>
          <p:cNvPr id="15"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715289" y="6858000"/>
            <a:ext cx="5436279" cy="57023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2024-01-03T04:37:43Z</dcterms:created>
  <dcterms:modified xsi:type="dcterms:W3CDTF">2024-01-03T04:37:43Z</dcterms:modified>
</cp:coreProperties>
</file>