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374963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21983"/>
            <a:ext cx="17016168" cy="1101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893095"/>
            <a:ext cx="17015045" cy="571261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10818" y="9975444"/>
            <a:ext cx="2477183" cy="31061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579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4E25F3-8A6D-C8C6-C789-8E6BC21D8D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88AA0EE0-A621-D091-E512-CA76203AAE4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8AA0EE0-A621-D091-E512-CA76203AAE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97B8F4E-944E-BA67-8D36-03C58431E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1FA91330-D289-8A3E-ACFC-A76597C14719}"/>
              </a:ext>
            </a:extLst>
          </p:cNvPr>
          <p:cNvSpPr txBox="1">
            <a:spLocks/>
          </p:cNvSpPr>
          <p:nvPr/>
        </p:nvSpPr>
        <p:spPr>
          <a:xfrm>
            <a:off x="17375802" y="9974502"/>
            <a:ext cx="535782" cy="289716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>
                <a:solidFill>
                  <a:schemeClr val="bg1"/>
                </a:solidFill>
              </a:rPr>
              <a:pPr algn="ctr"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8" name="Google Shape;1178;g6b2a921a3a_2_763">
            <a:extLst>
              <a:ext uri="{FF2B5EF4-FFF2-40B4-BE49-F238E27FC236}">
                <a16:creationId xmlns:a16="http://schemas.microsoft.com/office/drawing/2014/main" id="{42E5ED4E-C84D-8299-89B7-2FDB7D319672}"/>
              </a:ext>
            </a:extLst>
          </p:cNvPr>
          <p:cNvSpPr txBox="1"/>
          <p:nvPr/>
        </p:nvSpPr>
        <p:spPr>
          <a:xfrm>
            <a:off x="824895" y="1601236"/>
            <a:ext cx="3844905" cy="400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2207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sz="2207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29" name="Google Shape;1185;g6b2a921a3a_2_763">
            <a:extLst>
              <a:ext uri="{FF2B5EF4-FFF2-40B4-BE49-F238E27FC236}">
                <a16:creationId xmlns:a16="http://schemas.microsoft.com/office/drawing/2014/main" id="{B2E5DC2C-ACA3-8B3D-3A84-0B3D00218E29}"/>
              </a:ext>
            </a:extLst>
          </p:cNvPr>
          <p:cNvSpPr txBox="1"/>
          <p:nvPr/>
        </p:nvSpPr>
        <p:spPr>
          <a:xfrm>
            <a:off x="8058201" y="1601236"/>
            <a:ext cx="2778855" cy="400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2207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2207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30" name="Google Shape;1188;g6b2a921a3a_2_763">
            <a:extLst>
              <a:ext uri="{FF2B5EF4-FFF2-40B4-BE49-F238E27FC236}">
                <a16:creationId xmlns:a16="http://schemas.microsoft.com/office/drawing/2014/main" id="{7359F6B3-C665-3F9D-643D-26525B8DB7E9}"/>
              </a:ext>
            </a:extLst>
          </p:cNvPr>
          <p:cNvSpPr txBox="1"/>
          <p:nvPr/>
        </p:nvSpPr>
        <p:spPr>
          <a:xfrm>
            <a:off x="11270433" y="1601236"/>
            <a:ext cx="2778855" cy="400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2207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2207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31" name="Google Shape;1191;g6b2a921a3a_2_763">
            <a:extLst>
              <a:ext uri="{FF2B5EF4-FFF2-40B4-BE49-F238E27FC236}">
                <a16:creationId xmlns:a16="http://schemas.microsoft.com/office/drawing/2014/main" id="{E3C39783-C73C-CCEF-EA1A-1D48233B348D}"/>
              </a:ext>
            </a:extLst>
          </p:cNvPr>
          <p:cNvSpPr txBox="1"/>
          <p:nvPr/>
        </p:nvSpPr>
        <p:spPr>
          <a:xfrm>
            <a:off x="14482670" y="1601236"/>
            <a:ext cx="2778855" cy="400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2207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2207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32" name="Google Shape;1199;g6b2a921a3a_2_763">
            <a:extLst>
              <a:ext uri="{FF2B5EF4-FFF2-40B4-BE49-F238E27FC236}">
                <a16:creationId xmlns:a16="http://schemas.microsoft.com/office/drawing/2014/main" id="{51E17F0D-00DA-E7B8-3897-9260E730E9E8}"/>
              </a:ext>
            </a:extLst>
          </p:cNvPr>
          <p:cNvSpPr txBox="1"/>
          <p:nvPr/>
        </p:nvSpPr>
        <p:spPr>
          <a:xfrm>
            <a:off x="4845968" y="1601236"/>
            <a:ext cx="2778855" cy="400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2207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2207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33" name="Shape1_20210513_112140">
            <a:extLst>
              <a:ext uri="{FF2B5EF4-FFF2-40B4-BE49-F238E27FC236}">
                <a16:creationId xmlns:a16="http://schemas.microsoft.com/office/drawing/2014/main" id="{6C9BFEF8-E457-64DF-080F-128D8FBFC607}"/>
              </a:ext>
            </a:extLst>
          </p:cNvPr>
          <p:cNvCxnSpPr/>
          <p:nvPr/>
        </p:nvCxnSpPr>
        <p:spPr>
          <a:xfrm>
            <a:off x="4845965" y="5606252"/>
            <a:ext cx="12415559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4" name="Google Shape;1179;g6b2a921a3a_2_763">
            <a:extLst>
              <a:ext uri="{FF2B5EF4-FFF2-40B4-BE49-F238E27FC236}">
                <a16:creationId xmlns:a16="http://schemas.microsoft.com/office/drawing/2014/main" id="{78B01F26-1149-3435-838B-D63B3C46DDEF}"/>
              </a:ext>
            </a:extLst>
          </p:cNvPr>
          <p:cNvSpPr txBox="1"/>
          <p:nvPr/>
        </p:nvSpPr>
        <p:spPr>
          <a:xfrm>
            <a:off x="824892" y="2531632"/>
            <a:ext cx="3844905" cy="28146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06212" tIns="106212" rIns="106212" bIns="106212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2207" b="1" dirty="0">
                <a:solidFill>
                  <a:srgbClr val="FFFFFF"/>
                </a:solidFill>
              </a:rPr>
              <a:t>Title</a:t>
            </a:r>
            <a:endParaRPr sz="2207" dirty="0"/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188969F8-5C5D-622E-4E90-F62C3019445C}"/>
              </a:ext>
            </a:extLst>
          </p:cNvPr>
          <p:cNvSpPr txBox="1">
            <a:spLocks/>
          </p:cNvSpPr>
          <p:nvPr/>
        </p:nvSpPr>
        <p:spPr bwMode="auto">
          <a:xfrm>
            <a:off x="4845966" y="3769113"/>
            <a:ext cx="2778855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36" name="Content Placeholder 2~1">
            <a:extLst>
              <a:ext uri="{FF2B5EF4-FFF2-40B4-BE49-F238E27FC236}">
                <a16:creationId xmlns:a16="http://schemas.microsoft.com/office/drawing/2014/main" id="{4493EF8F-5ED7-0C88-3994-31A3A439F22D}"/>
              </a:ext>
            </a:extLst>
          </p:cNvPr>
          <p:cNvSpPr txBox="1">
            <a:spLocks/>
          </p:cNvSpPr>
          <p:nvPr/>
        </p:nvSpPr>
        <p:spPr bwMode="auto">
          <a:xfrm>
            <a:off x="8058201" y="3769113"/>
            <a:ext cx="2778855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37" name="Content Placeholder 2~2">
            <a:extLst>
              <a:ext uri="{FF2B5EF4-FFF2-40B4-BE49-F238E27FC236}">
                <a16:creationId xmlns:a16="http://schemas.microsoft.com/office/drawing/2014/main" id="{C5DF55E2-DCB7-CED9-24D3-8BD37CC8CFBE}"/>
              </a:ext>
            </a:extLst>
          </p:cNvPr>
          <p:cNvSpPr txBox="1">
            <a:spLocks/>
          </p:cNvSpPr>
          <p:nvPr/>
        </p:nvSpPr>
        <p:spPr bwMode="auto">
          <a:xfrm>
            <a:off x="11266703" y="3769113"/>
            <a:ext cx="2778855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38" name="Content Placeholder 2~3">
            <a:extLst>
              <a:ext uri="{FF2B5EF4-FFF2-40B4-BE49-F238E27FC236}">
                <a16:creationId xmlns:a16="http://schemas.microsoft.com/office/drawing/2014/main" id="{62238AC2-4038-EB0B-F91F-AC1344186CD7}"/>
              </a:ext>
            </a:extLst>
          </p:cNvPr>
          <p:cNvSpPr txBox="1">
            <a:spLocks/>
          </p:cNvSpPr>
          <p:nvPr/>
        </p:nvSpPr>
        <p:spPr bwMode="auto">
          <a:xfrm>
            <a:off x="14475206" y="3769113"/>
            <a:ext cx="2778855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39" name="Google Shape;1180;g6b2a921a3a_2_763">
            <a:extLst>
              <a:ext uri="{FF2B5EF4-FFF2-40B4-BE49-F238E27FC236}">
                <a16:creationId xmlns:a16="http://schemas.microsoft.com/office/drawing/2014/main" id="{5EB44D6C-8F43-D9B6-7094-CABEDAE7DF83}"/>
              </a:ext>
            </a:extLst>
          </p:cNvPr>
          <p:cNvSpPr txBox="1"/>
          <p:nvPr/>
        </p:nvSpPr>
        <p:spPr>
          <a:xfrm>
            <a:off x="824892" y="5866279"/>
            <a:ext cx="3844905" cy="28146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06212" tIns="106212" rIns="106212" bIns="106212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2207" b="1" dirty="0">
                <a:solidFill>
                  <a:srgbClr val="FFFFFF"/>
                </a:solidFill>
              </a:rPr>
              <a:t>Title</a:t>
            </a:r>
            <a:endParaRPr lang="en-US" sz="2207" dirty="0"/>
          </a:p>
        </p:txBody>
      </p:sp>
      <p:sp>
        <p:nvSpPr>
          <p:cNvPr id="40" name="Content Placeholder 2~4">
            <a:extLst>
              <a:ext uri="{FF2B5EF4-FFF2-40B4-BE49-F238E27FC236}">
                <a16:creationId xmlns:a16="http://schemas.microsoft.com/office/drawing/2014/main" id="{027F92A9-91DF-EBB4-0E24-8CE746B5D573}"/>
              </a:ext>
            </a:extLst>
          </p:cNvPr>
          <p:cNvSpPr txBox="1">
            <a:spLocks/>
          </p:cNvSpPr>
          <p:nvPr/>
        </p:nvSpPr>
        <p:spPr bwMode="auto">
          <a:xfrm>
            <a:off x="4845966" y="7103758"/>
            <a:ext cx="2778855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41" name="Content Placeholder 2~5">
            <a:extLst>
              <a:ext uri="{FF2B5EF4-FFF2-40B4-BE49-F238E27FC236}">
                <a16:creationId xmlns:a16="http://schemas.microsoft.com/office/drawing/2014/main" id="{AAEEB882-FC52-C3FF-F9C1-FF6E55139FF5}"/>
              </a:ext>
            </a:extLst>
          </p:cNvPr>
          <p:cNvSpPr txBox="1">
            <a:spLocks/>
          </p:cNvSpPr>
          <p:nvPr/>
        </p:nvSpPr>
        <p:spPr bwMode="auto">
          <a:xfrm>
            <a:off x="8058201" y="7103758"/>
            <a:ext cx="2778855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42" name="Content Placeholder 2~6">
            <a:extLst>
              <a:ext uri="{FF2B5EF4-FFF2-40B4-BE49-F238E27FC236}">
                <a16:creationId xmlns:a16="http://schemas.microsoft.com/office/drawing/2014/main" id="{A5CFB505-2FE9-828E-7A20-0574F2B00807}"/>
              </a:ext>
            </a:extLst>
          </p:cNvPr>
          <p:cNvSpPr txBox="1">
            <a:spLocks/>
          </p:cNvSpPr>
          <p:nvPr/>
        </p:nvSpPr>
        <p:spPr bwMode="auto">
          <a:xfrm>
            <a:off x="11266703" y="7103758"/>
            <a:ext cx="2778855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43" name="Content Placeholder 2~7">
            <a:extLst>
              <a:ext uri="{FF2B5EF4-FFF2-40B4-BE49-F238E27FC236}">
                <a16:creationId xmlns:a16="http://schemas.microsoft.com/office/drawing/2014/main" id="{62FD3AC8-29E5-EC69-431D-72FC39636120}"/>
              </a:ext>
            </a:extLst>
          </p:cNvPr>
          <p:cNvSpPr txBox="1">
            <a:spLocks/>
          </p:cNvSpPr>
          <p:nvPr/>
        </p:nvSpPr>
        <p:spPr bwMode="auto">
          <a:xfrm>
            <a:off x="14475206" y="7103758"/>
            <a:ext cx="2778855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cxnSp>
        <p:nvCxnSpPr>
          <p:cNvPr id="44" name="Google Shape;1186;g6b2a921a3a_2_763">
            <a:extLst>
              <a:ext uri="{FF2B5EF4-FFF2-40B4-BE49-F238E27FC236}">
                <a16:creationId xmlns:a16="http://schemas.microsoft.com/office/drawing/2014/main" id="{A880D2FE-8847-4B04-4920-77367E541BC7}"/>
              </a:ext>
            </a:extLst>
          </p:cNvPr>
          <p:cNvCxnSpPr/>
          <p:nvPr/>
        </p:nvCxnSpPr>
        <p:spPr>
          <a:xfrm>
            <a:off x="8058201" y="2105192"/>
            <a:ext cx="2778855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5" name="Google Shape;1189;g6b2a921a3a_2_763">
            <a:extLst>
              <a:ext uri="{FF2B5EF4-FFF2-40B4-BE49-F238E27FC236}">
                <a16:creationId xmlns:a16="http://schemas.microsoft.com/office/drawing/2014/main" id="{129D05D0-741B-E08B-94C6-C3EA0B798401}"/>
              </a:ext>
            </a:extLst>
          </p:cNvPr>
          <p:cNvCxnSpPr/>
          <p:nvPr/>
        </p:nvCxnSpPr>
        <p:spPr>
          <a:xfrm>
            <a:off x="11270433" y="2105192"/>
            <a:ext cx="2778855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6" name="Google Shape;1192;g6b2a921a3a_2_763">
            <a:extLst>
              <a:ext uri="{FF2B5EF4-FFF2-40B4-BE49-F238E27FC236}">
                <a16:creationId xmlns:a16="http://schemas.microsoft.com/office/drawing/2014/main" id="{628FBDB5-A54C-431B-7191-85B7A3339E39}"/>
              </a:ext>
            </a:extLst>
          </p:cNvPr>
          <p:cNvCxnSpPr/>
          <p:nvPr/>
        </p:nvCxnSpPr>
        <p:spPr>
          <a:xfrm>
            <a:off x="14482668" y="2105192"/>
            <a:ext cx="2778855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7" name="Google Shape;1200;g6b2a921a3a_2_763">
            <a:extLst>
              <a:ext uri="{FF2B5EF4-FFF2-40B4-BE49-F238E27FC236}">
                <a16:creationId xmlns:a16="http://schemas.microsoft.com/office/drawing/2014/main" id="{240C3ED1-C651-F845-F81C-20AE2FBFAE46}"/>
              </a:ext>
            </a:extLst>
          </p:cNvPr>
          <p:cNvCxnSpPr/>
          <p:nvPr/>
        </p:nvCxnSpPr>
        <p:spPr>
          <a:xfrm>
            <a:off x="4845966" y="2105192"/>
            <a:ext cx="2778855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295573718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7983</TotalTime>
  <Words>33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Crimson Pro</vt:lpstr>
      <vt:lpstr>Aptos</vt:lpstr>
      <vt:lpstr>Symbol</vt:lpstr>
      <vt:lpstr>Arial</vt:lpstr>
      <vt:lpstr>Custom Design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423</cp:revision>
  <dcterms:created xsi:type="dcterms:W3CDTF">2006-08-16T00:00:00Z</dcterms:created>
  <dcterms:modified xsi:type="dcterms:W3CDTF">2025-10-06T10:28:49Z</dcterms:modified>
  <cp:category/>
  <dc:identifier>DAGkDf5R9EM</dc:identifier>
</cp:coreProperties>
</file>